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Override1.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theme/themeOverride4.xml" ContentType="application/vnd.openxmlformats-officedocument.themeOverr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theme/themeOverride10.xml" ContentType="application/vnd.openxmlformats-officedocument.themeOverr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1.xml" ContentType="application/vnd.openxmlformats-officedocument.themeOverr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2.xml" ContentType="application/vnd.openxmlformats-officedocument.themeOverride+xml"/>
  <Override PartName="/ppt/theme/themeOverride13.xml" ContentType="application/vnd.openxmlformats-officedocument.themeOverride+xml"/>
  <Override PartName="/ppt/theme/themeOverride14.xml" ContentType="application/vnd.openxmlformats-officedocument.themeOverride+xml"/>
  <Override PartName="/ppt/theme/themeOverride15.xml" ContentType="application/vnd.openxmlformats-officedocument.themeOverride+xml"/>
  <Override PartName="/ppt/theme/themeOverride16.xml" ContentType="application/vnd.openxmlformats-officedocument.themeOverride+xml"/>
  <Override PartName="/ppt/theme/themeOverride17.xml" ContentType="application/vnd.openxmlformats-officedocument.themeOverride+xml"/>
  <Override PartName="/ppt/notesSlides/notesSlide1.xml" ContentType="application/vnd.openxmlformats-officedocument.presentationml.notesSlide+xml"/>
  <Override PartName="/ppt/theme/themeOverride18.xml" ContentType="application/vnd.openxmlformats-officedocument.themeOverride+xml"/>
  <Override PartName="/ppt/theme/themeOverride19.xml" ContentType="application/vnd.openxmlformats-officedocument.themeOverride+xml"/>
  <Override PartName="/ppt/theme/themeOverride20.xml" ContentType="application/vnd.openxmlformats-officedocument.themeOverride+xml"/>
  <Override PartName="/ppt/theme/themeOverride21.xml" ContentType="application/vnd.openxmlformats-officedocument.themeOverride+xml"/>
  <Override PartName="/ppt/theme/themeOverride22.xml" ContentType="application/vnd.openxmlformats-officedocument.themeOverride+xml"/>
  <Override PartName="/ppt/theme/themeOverride23.xml" ContentType="application/vnd.openxmlformats-officedocument.themeOverr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4"/>
  </p:notesMasterIdLst>
  <p:handoutMasterIdLst>
    <p:handoutMasterId r:id="rId45"/>
  </p:handoutMasterIdLst>
  <p:sldIdLst>
    <p:sldId id="6987" r:id="rId3"/>
    <p:sldId id="6944" r:id="rId4"/>
    <p:sldId id="6959" r:id="rId5"/>
    <p:sldId id="6945" r:id="rId6"/>
    <p:sldId id="6946" r:id="rId7"/>
    <p:sldId id="6947" r:id="rId8"/>
    <p:sldId id="6948" r:id="rId9"/>
    <p:sldId id="6949" r:id="rId10"/>
    <p:sldId id="6950" r:id="rId11"/>
    <p:sldId id="6952" r:id="rId12"/>
    <p:sldId id="6951" r:id="rId13"/>
    <p:sldId id="6960" r:id="rId14"/>
    <p:sldId id="6953" r:id="rId15"/>
    <p:sldId id="6954" r:id="rId16"/>
    <p:sldId id="6955" r:id="rId17"/>
    <p:sldId id="6956" r:id="rId18"/>
    <p:sldId id="6957" r:id="rId19"/>
    <p:sldId id="6958" r:id="rId20"/>
    <p:sldId id="6961" r:id="rId21"/>
    <p:sldId id="6962" r:id="rId22"/>
    <p:sldId id="6983" r:id="rId23"/>
    <p:sldId id="6963" r:id="rId24"/>
    <p:sldId id="6968" r:id="rId25"/>
    <p:sldId id="6965" r:id="rId26"/>
    <p:sldId id="6988" r:id="rId27"/>
    <p:sldId id="6967" r:id="rId28"/>
    <p:sldId id="6984" r:id="rId29"/>
    <p:sldId id="6964" r:id="rId30"/>
    <p:sldId id="6985" r:id="rId31"/>
    <p:sldId id="6969" r:id="rId32"/>
    <p:sldId id="6970" r:id="rId33"/>
    <p:sldId id="6971" r:id="rId34"/>
    <p:sldId id="6972" r:id="rId35"/>
    <p:sldId id="6938" r:id="rId36"/>
    <p:sldId id="6939" r:id="rId37"/>
    <p:sldId id="257" r:id="rId38"/>
    <p:sldId id="258" r:id="rId39"/>
    <p:sldId id="259" r:id="rId40"/>
    <p:sldId id="6940" r:id="rId41"/>
    <p:sldId id="6941" r:id="rId42"/>
    <p:sldId id="6942" r:id="rId43"/>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5444" autoAdjust="0"/>
    <p:restoredTop sz="94980" autoAdjust="0"/>
  </p:normalViewPr>
  <p:slideViewPr>
    <p:cSldViewPr snapToGrid="0" showGuides="1">
      <p:cViewPr>
        <p:scale>
          <a:sx n="33" d="100"/>
          <a:sy n="33" d="100"/>
        </p:scale>
        <p:origin x="778" y="518"/>
      </p:cViewPr>
      <p:guideLst/>
    </p:cSldViewPr>
  </p:slideViewPr>
  <p:outlineViewPr>
    <p:cViewPr>
      <p:scale>
        <a:sx n="100" d="100"/>
        <a:sy n="100" d="100"/>
      </p:scale>
      <p:origin x="0" y="-5280"/>
    </p:cViewPr>
  </p:outlineViewPr>
  <p:notesTextViewPr>
    <p:cViewPr>
      <p:scale>
        <a:sx n="100" d="100"/>
        <a:sy n="100" d="100"/>
      </p:scale>
      <p:origin x="0" y="0"/>
    </p:cViewPr>
  </p:notesTextViewPr>
  <p:sorterViewPr>
    <p:cViewPr>
      <p:scale>
        <a:sx n="75" d="100"/>
        <a:sy n="75" d="100"/>
      </p:scale>
      <p:origin x="0" y="0"/>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handoutMaster" Target="handoutMasters/handoutMaster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theme" Target="theme/theme1.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presProps" Target="presProps.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customXml" Target="../customXml/item1.xml"/><Relationship Id="rId6" Type="http://schemas.openxmlformats.org/officeDocument/2006/relationships/slide" Target="slides/slide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5400" cap="rnd">
              <a:solidFill>
                <a:schemeClr val="accent1"/>
              </a:solidFill>
              <a:round/>
            </a:ln>
            <a:effectLst/>
          </c:spPr>
          <c:marker>
            <c:symbol val="circle"/>
            <c:size val="12"/>
            <c:spPr>
              <a:solidFill>
                <a:schemeClr val="accent1"/>
              </a:solidFill>
              <a:ln w="9525">
                <a:solidFill>
                  <a:schemeClr val="accent1"/>
                </a:solidFill>
              </a:ln>
              <a:effectLst/>
            </c:spPr>
          </c:marker>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smooth val="1"/>
          <c:extLst>
            <c:ext xmlns:c16="http://schemas.microsoft.com/office/drawing/2014/chart" uri="{C3380CC4-5D6E-409C-BE32-E72D297353CC}">
              <c16:uniqueId val="{00000000-DD84-4AF8-96F5-273947A5717A}"/>
            </c:ext>
          </c:extLst>
        </c:ser>
        <c:ser>
          <c:idx val="1"/>
          <c:order val="1"/>
          <c:tx>
            <c:strRef>
              <c:f>Sheet1!$C$1</c:f>
              <c:strCache>
                <c:ptCount val="1"/>
                <c:pt idx="0">
                  <c:v>Series 2</c:v>
                </c:pt>
              </c:strCache>
            </c:strRef>
          </c:tx>
          <c:spPr>
            <a:ln w="25400" cap="rnd">
              <a:solidFill>
                <a:schemeClr val="accent2"/>
              </a:solidFill>
              <a:round/>
            </a:ln>
            <a:effectLst/>
          </c:spPr>
          <c:marker>
            <c:symbol val="circle"/>
            <c:size val="12"/>
            <c:spPr>
              <a:solidFill>
                <a:schemeClr val="accent2"/>
              </a:solidFill>
              <a:ln w="9525">
                <a:solidFill>
                  <a:schemeClr val="accent2"/>
                </a:solidFill>
              </a:ln>
              <a:effectLst/>
            </c:spPr>
          </c:marker>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smooth val="1"/>
          <c:extLst>
            <c:ext xmlns:c16="http://schemas.microsoft.com/office/drawing/2014/chart" uri="{C3380CC4-5D6E-409C-BE32-E72D297353CC}">
              <c16:uniqueId val="{00000001-DD84-4AF8-96F5-273947A5717A}"/>
            </c:ext>
          </c:extLst>
        </c:ser>
        <c:dLbls>
          <c:showLegendKey val="0"/>
          <c:showVal val="0"/>
          <c:showCatName val="0"/>
          <c:showSerName val="0"/>
          <c:showPercent val="0"/>
          <c:showBubbleSize val="0"/>
        </c:dLbls>
        <c:marker val="1"/>
        <c:smooth val="0"/>
        <c:axId val="1976247424"/>
        <c:axId val="1976249056"/>
      </c:line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735F-4F27-B9A6-53B5772F3A4E}"/>
              </c:ext>
            </c:extLst>
          </c:dPt>
          <c:dPt>
            <c:idx val="1"/>
            <c:bubble3D val="0"/>
            <c:spPr>
              <a:solidFill>
                <a:schemeClr val="accent2"/>
              </a:solidFill>
              <a:ln w="19050">
                <a:noFill/>
              </a:ln>
              <a:effectLst/>
            </c:spPr>
            <c:extLst>
              <c:ext xmlns:c16="http://schemas.microsoft.com/office/drawing/2014/chart" uri="{C3380CC4-5D6E-409C-BE32-E72D297353CC}">
                <c16:uniqueId val="{00000003-735F-4F27-B9A6-53B5772F3A4E}"/>
              </c:ext>
            </c:extLst>
          </c:dPt>
          <c:dPt>
            <c:idx val="2"/>
            <c:bubble3D val="0"/>
            <c:spPr>
              <a:solidFill>
                <a:schemeClr val="accent3"/>
              </a:solidFill>
              <a:ln w="19050">
                <a:noFill/>
              </a:ln>
              <a:effectLst/>
            </c:spPr>
            <c:extLst>
              <c:ext xmlns:c16="http://schemas.microsoft.com/office/drawing/2014/chart" uri="{C3380CC4-5D6E-409C-BE32-E72D297353CC}">
                <c16:uniqueId val="{00000005-735F-4F27-B9A6-53B5772F3A4E}"/>
              </c:ext>
            </c:extLst>
          </c:dPt>
          <c:dPt>
            <c:idx val="3"/>
            <c:bubble3D val="0"/>
            <c:spPr>
              <a:solidFill>
                <a:schemeClr val="accent4"/>
              </a:solidFill>
              <a:ln w="19050">
                <a:noFill/>
              </a:ln>
              <a:effectLst/>
            </c:spPr>
            <c:extLst>
              <c:ext xmlns:c16="http://schemas.microsoft.com/office/drawing/2014/chart" uri="{C3380CC4-5D6E-409C-BE32-E72D297353CC}">
                <c16:uniqueId val="{00000007-735F-4F27-B9A6-53B5772F3A4E}"/>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35F-4F27-B9A6-53B5772F3A4E}"/>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35F-4F27-B9A6-53B5772F3A4E}"/>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35F-4F27-B9A6-53B5772F3A4E}"/>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35F-4F27-B9A6-53B5772F3A4E}"/>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735F-4F27-B9A6-53B5772F3A4E}"/>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Outfit Light" pitchFamily="2" charset="0"/>
                <a:ea typeface="Microsoft YaHei Light" panose="020B0502040204020203" pitchFamily="34" charset="-122"/>
              </a:rPr>
              <a:t>2022/6/1</a:t>
            </a:fld>
            <a:endParaRPr lang="zh-CN" altLang="en-US">
              <a:latin typeface="Outfit Light" pitchFamily="2"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Outfit Light" pitchFamily="2" charset="0"/>
                <a:ea typeface="Microsoft YaHei Light" panose="020B0502040204020203" pitchFamily="34" charset="-122"/>
              </a:rPr>
              <a:t>‹#›</a:t>
            </a:fld>
            <a:endParaRPr lang="zh-CN" altLang="en-US">
              <a:latin typeface="Outfit Light" pitchFamily="2"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Outfit Light" pitchFamily="2"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Outfit Light" pitchFamily="2" charset="0"/>
                <a:ea typeface="Microsoft YaHei Light" panose="020B0502040204020203" pitchFamily="34" charset="-122"/>
              </a:defRPr>
            </a:lvl1pPr>
          </a:lstStyle>
          <a:p>
            <a:fld id="{184EC83E-688E-43DA-BB76-712D53DE601D}" type="datetimeFigureOut">
              <a:rPr lang="zh-CN" altLang="en-US" smtClean="0"/>
              <a:pPr/>
              <a:t>2022/6/1</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Outfit Light" pitchFamily="2"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Outfit Light" pitchFamily="2"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35</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1_3-Content">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1D1B4B09-17BD-4E4A-F761-FB9D9062A7BC}"/>
              </a:ext>
            </a:extLst>
          </p:cNvPr>
          <p:cNvSpPr>
            <a:spLocks noGrp="1"/>
          </p:cNvSpPr>
          <p:nvPr>
            <p:ph type="pic" sz="quarter" idx="10"/>
          </p:nvPr>
        </p:nvSpPr>
        <p:spPr>
          <a:xfrm>
            <a:off x="9410700" y="1638300"/>
            <a:ext cx="3425538" cy="3425538"/>
          </a:xfrm>
          <a:custGeom>
            <a:avLst/>
            <a:gdLst>
              <a:gd name="connsiteX0" fmla="*/ 0 w 3425538"/>
              <a:gd name="connsiteY0" fmla="*/ 0 h 3425538"/>
              <a:gd name="connsiteX1" fmla="*/ 3425538 w 3425538"/>
              <a:gd name="connsiteY1" fmla="*/ 0 h 3425538"/>
              <a:gd name="connsiteX2" fmla="*/ 3425538 w 3425538"/>
              <a:gd name="connsiteY2" fmla="*/ 3425538 h 3425538"/>
              <a:gd name="connsiteX3" fmla="*/ 0 w 3425538"/>
              <a:gd name="connsiteY3" fmla="*/ 3425538 h 3425538"/>
            </a:gdLst>
            <a:ahLst/>
            <a:cxnLst>
              <a:cxn ang="0">
                <a:pos x="connsiteX0" y="connsiteY0"/>
              </a:cxn>
              <a:cxn ang="0">
                <a:pos x="connsiteX1" y="connsiteY1"/>
              </a:cxn>
              <a:cxn ang="0">
                <a:pos x="connsiteX2" y="connsiteY2"/>
              </a:cxn>
              <a:cxn ang="0">
                <a:pos x="connsiteX3" y="connsiteY3"/>
              </a:cxn>
            </a:cxnLst>
            <a:rect l="l" t="t" r="r" b="b"/>
            <a:pathLst>
              <a:path w="3425538" h="3425538">
                <a:moveTo>
                  <a:pt x="0" y="0"/>
                </a:moveTo>
                <a:lnTo>
                  <a:pt x="3425538" y="0"/>
                </a:lnTo>
                <a:lnTo>
                  <a:pt x="3425538" y="3425538"/>
                </a:lnTo>
                <a:lnTo>
                  <a:pt x="0" y="3425538"/>
                </a:lnTo>
                <a:close/>
              </a:path>
            </a:pathLst>
          </a:custGeom>
          <a:solidFill>
            <a:schemeClr val="bg1">
              <a:lumMod val="75000"/>
            </a:schemeClr>
          </a:solidFill>
        </p:spPr>
        <p:txBody>
          <a:bodyPr wrap="square">
            <a:noAutofit/>
          </a:bodyPr>
          <a:lstStyle/>
          <a:p>
            <a:endParaRPr lang="en-US"/>
          </a:p>
        </p:txBody>
      </p:sp>
      <p:sp>
        <p:nvSpPr>
          <p:cNvPr id="13" name="Freeform: Shape 12">
            <a:extLst>
              <a:ext uri="{FF2B5EF4-FFF2-40B4-BE49-F238E27FC236}">
                <a16:creationId xmlns:a16="http://schemas.microsoft.com/office/drawing/2014/main" id="{48558982-C738-2DBD-BD0D-DF488CD50063}"/>
              </a:ext>
            </a:extLst>
          </p:cNvPr>
          <p:cNvSpPr>
            <a:spLocks noGrp="1"/>
          </p:cNvSpPr>
          <p:nvPr>
            <p:ph type="pic" sz="quarter" idx="11"/>
          </p:nvPr>
        </p:nvSpPr>
        <p:spPr>
          <a:xfrm>
            <a:off x="9410700" y="5223162"/>
            <a:ext cx="3425538" cy="3425538"/>
          </a:xfrm>
          <a:custGeom>
            <a:avLst/>
            <a:gdLst>
              <a:gd name="connsiteX0" fmla="*/ 0 w 3425538"/>
              <a:gd name="connsiteY0" fmla="*/ 0 h 3425538"/>
              <a:gd name="connsiteX1" fmla="*/ 3425538 w 3425538"/>
              <a:gd name="connsiteY1" fmla="*/ 0 h 3425538"/>
              <a:gd name="connsiteX2" fmla="*/ 3425538 w 3425538"/>
              <a:gd name="connsiteY2" fmla="*/ 3425538 h 3425538"/>
              <a:gd name="connsiteX3" fmla="*/ 0 w 3425538"/>
              <a:gd name="connsiteY3" fmla="*/ 3425538 h 3425538"/>
            </a:gdLst>
            <a:ahLst/>
            <a:cxnLst>
              <a:cxn ang="0">
                <a:pos x="connsiteX0" y="connsiteY0"/>
              </a:cxn>
              <a:cxn ang="0">
                <a:pos x="connsiteX1" y="connsiteY1"/>
              </a:cxn>
              <a:cxn ang="0">
                <a:pos x="connsiteX2" y="connsiteY2"/>
              </a:cxn>
              <a:cxn ang="0">
                <a:pos x="connsiteX3" y="connsiteY3"/>
              </a:cxn>
            </a:cxnLst>
            <a:rect l="l" t="t" r="r" b="b"/>
            <a:pathLst>
              <a:path w="3425538" h="3425538">
                <a:moveTo>
                  <a:pt x="0" y="0"/>
                </a:moveTo>
                <a:lnTo>
                  <a:pt x="3425538" y="0"/>
                </a:lnTo>
                <a:lnTo>
                  <a:pt x="3425538" y="3425538"/>
                </a:lnTo>
                <a:lnTo>
                  <a:pt x="0" y="3425538"/>
                </a:lnTo>
                <a:close/>
              </a:path>
            </a:pathLst>
          </a:custGeom>
          <a:solidFill>
            <a:schemeClr val="bg1">
              <a:lumMod val="75000"/>
            </a:schemeClr>
          </a:solidFill>
        </p:spPr>
        <p:txBody>
          <a:bodyPr wrap="square">
            <a:noAutofit/>
          </a:bodyPr>
          <a:lstStyle/>
          <a:p>
            <a:endParaRPr lang="en-US"/>
          </a:p>
        </p:txBody>
      </p:sp>
      <p:sp>
        <p:nvSpPr>
          <p:cNvPr id="15" name="Freeform: Shape 14">
            <a:extLst>
              <a:ext uri="{FF2B5EF4-FFF2-40B4-BE49-F238E27FC236}">
                <a16:creationId xmlns:a16="http://schemas.microsoft.com/office/drawing/2014/main" id="{1923961D-3232-AD44-8906-BB733752BCBC}"/>
              </a:ext>
            </a:extLst>
          </p:cNvPr>
          <p:cNvSpPr>
            <a:spLocks noGrp="1"/>
          </p:cNvSpPr>
          <p:nvPr>
            <p:ph type="pic" sz="quarter" idx="12"/>
          </p:nvPr>
        </p:nvSpPr>
        <p:spPr>
          <a:xfrm>
            <a:off x="12995562" y="1638300"/>
            <a:ext cx="3425538" cy="3425538"/>
          </a:xfrm>
          <a:custGeom>
            <a:avLst/>
            <a:gdLst>
              <a:gd name="connsiteX0" fmla="*/ 0 w 3425538"/>
              <a:gd name="connsiteY0" fmla="*/ 0 h 3425538"/>
              <a:gd name="connsiteX1" fmla="*/ 3425538 w 3425538"/>
              <a:gd name="connsiteY1" fmla="*/ 0 h 3425538"/>
              <a:gd name="connsiteX2" fmla="*/ 3425538 w 3425538"/>
              <a:gd name="connsiteY2" fmla="*/ 3425538 h 3425538"/>
              <a:gd name="connsiteX3" fmla="*/ 0 w 3425538"/>
              <a:gd name="connsiteY3" fmla="*/ 3425538 h 3425538"/>
            </a:gdLst>
            <a:ahLst/>
            <a:cxnLst>
              <a:cxn ang="0">
                <a:pos x="connsiteX0" y="connsiteY0"/>
              </a:cxn>
              <a:cxn ang="0">
                <a:pos x="connsiteX1" y="connsiteY1"/>
              </a:cxn>
              <a:cxn ang="0">
                <a:pos x="connsiteX2" y="connsiteY2"/>
              </a:cxn>
              <a:cxn ang="0">
                <a:pos x="connsiteX3" y="connsiteY3"/>
              </a:cxn>
            </a:cxnLst>
            <a:rect l="l" t="t" r="r" b="b"/>
            <a:pathLst>
              <a:path w="3425538" h="3425538">
                <a:moveTo>
                  <a:pt x="0" y="0"/>
                </a:moveTo>
                <a:lnTo>
                  <a:pt x="3425538" y="0"/>
                </a:lnTo>
                <a:lnTo>
                  <a:pt x="3425538" y="3425538"/>
                </a:lnTo>
                <a:lnTo>
                  <a:pt x="0" y="3425538"/>
                </a:lnTo>
                <a:close/>
              </a:path>
            </a:pathLst>
          </a:custGeom>
          <a:solidFill>
            <a:schemeClr val="bg1">
              <a:lumMod val="75000"/>
            </a:schemeClr>
          </a:solidFill>
        </p:spPr>
        <p:txBody>
          <a:bodyPr wrap="square">
            <a:noAutofit/>
          </a:bodyPr>
          <a:lstStyle/>
          <a:p>
            <a:endParaRPr lang="en-US"/>
          </a:p>
        </p:txBody>
      </p:sp>
      <p:sp>
        <p:nvSpPr>
          <p:cNvPr id="16" name="Freeform: Shape 15">
            <a:extLst>
              <a:ext uri="{FF2B5EF4-FFF2-40B4-BE49-F238E27FC236}">
                <a16:creationId xmlns:a16="http://schemas.microsoft.com/office/drawing/2014/main" id="{44731B5B-009C-9C9A-6117-950111C5A641}"/>
              </a:ext>
            </a:extLst>
          </p:cNvPr>
          <p:cNvSpPr>
            <a:spLocks noGrp="1"/>
          </p:cNvSpPr>
          <p:nvPr>
            <p:ph type="pic" sz="quarter" idx="13"/>
          </p:nvPr>
        </p:nvSpPr>
        <p:spPr>
          <a:xfrm>
            <a:off x="12995562" y="5223162"/>
            <a:ext cx="3425538" cy="3425538"/>
          </a:xfrm>
          <a:custGeom>
            <a:avLst/>
            <a:gdLst>
              <a:gd name="connsiteX0" fmla="*/ 0 w 3425538"/>
              <a:gd name="connsiteY0" fmla="*/ 0 h 3425538"/>
              <a:gd name="connsiteX1" fmla="*/ 3425538 w 3425538"/>
              <a:gd name="connsiteY1" fmla="*/ 0 h 3425538"/>
              <a:gd name="connsiteX2" fmla="*/ 3425538 w 3425538"/>
              <a:gd name="connsiteY2" fmla="*/ 3425538 h 3425538"/>
              <a:gd name="connsiteX3" fmla="*/ 0 w 3425538"/>
              <a:gd name="connsiteY3" fmla="*/ 3425538 h 3425538"/>
            </a:gdLst>
            <a:ahLst/>
            <a:cxnLst>
              <a:cxn ang="0">
                <a:pos x="connsiteX0" y="connsiteY0"/>
              </a:cxn>
              <a:cxn ang="0">
                <a:pos x="connsiteX1" y="connsiteY1"/>
              </a:cxn>
              <a:cxn ang="0">
                <a:pos x="connsiteX2" y="connsiteY2"/>
              </a:cxn>
              <a:cxn ang="0">
                <a:pos x="connsiteX3" y="connsiteY3"/>
              </a:cxn>
            </a:cxnLst>
            <a:rect l="l" t="t" r="r" b="b"/>
            <a:pathLst>
              <a:path w="3425538" h="3425538">
                <a:moveTo>
                  <a:pt x="0" y="0"/>
                </a:moveTo>
                <a:lnTo>
                  <a:pt x="3425538" y="0"/>
                </a:lnTo>
                <a:lnTo>
                  <a:pt x="3425538" y="3425538"/>
                </a:lnTo>
                <a:lnTo>
                  <a:pt x="0" y="3425538"/>
                </a:lnTo>
                <a:close/>
              </a:path>
            </a:pathLst>
          </a:custGeom>
          <a:solidFill>
            <a:schemeClr val="bg1">
              <a:lumMod val="75000"/>
            </a:schemeClr>
          </a:solidFill>
        </p:spPr>
        <p:txBody>
          <a:bodyPr wrap="square">
            <a:noAutofit/>
          </a:bodyPr>
          <a:lstStyle/>
          <a:p>
            <a:endParaRPr lang="en-US"/>
          </a:p>
        </p:txBody>
      </p:sp>
      <p:sp>
        <p:nvSpPr>
          <p:cNvPr id="14" name="Freeform: Shape 13">
            <a:extLst>
              <a:ext uri="{FF2B5EF4-FFF2-40B4-BE49-F238E27FC236}">
                <a16:creationId xmlns:a16="http://schemas.microsoft.com/office/drawing/2014/main" id="{1F90B7F9-4537-A11B-05F1-08BE5BCE5B84}"/>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TextBox 23">
            <a:extLst>
              <a:ext uri="{FF2B5EF4-FFF2-40B4-BE49-F238E27FC236}">
                <a16:creationId xmlns:a16="http://schemas.microsoft.com/office/drawing/2014/main" id="{10A8E2C7-1168-A062-BD56-C0A752F6704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7" name="TextBox 6">
            <a:extLst>
              <a:ext uri="{FF2B5EF4-FFF2-40B4-BE49-F238E27FC236}">
                <a16:creationId xmlns:a16="http://schemas.microsoft.com/office/drawing/2014/main" id="{D07AD8F7-20AB-6B02-EAA4-71C0D103A9B2}"/>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TextBox 7">
            <a:extLst>
              <a:ext uri="{FF2B5EF4-FFF2-40B4-BE49-F238E27FC236}">
                <a16:creationId xmlns:a16="http://schemas.microsoft.com/office/drawing/2014/main" id="{15DDDA93-8136-C44C-A0E3-52EDDC9BD172}"/>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1301698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000" fill="hold"/>
                                        <p:tgtEl>
                                          <p:spTgt spid="12"/>
                                        </p:tgtEl>
                                        <p:attrNameLst>
                                          <p:attrName>ppt_x</p:attrName>
                                        </p:attrNameLst>
                                      </p:cBhvr>
                                      <p:tavLst>
                                        <p:tav tm="0">
                                          <p:val>
                                            <p:strVal val="#ppt_x"/>
                                          </p:val>
                                        </p:tav>
                                        <p:tav tm="100000">
                                          <p:val>
                                            <p:strVal val="#ppt_x"/>
                                          </p:val>
                                        </p:tav>
                                      </p:tavLst>
                                    </p:anim>
                                    <p:anim calcmode="lin" valueType="num">
                                      <p:cBhvr additive="base">
                                        <p:cTn id="8" dur="10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000" fill="hold"/>
                                        <p:tgtEl>
                                          <p:spTgt spid="15"/>
                                        </p:tgtEl>
                                        <p:attrNameLst>
                                          <p:attrName>ppt_x</p:attrName>
                                        </p:attrNameLst>
                                      </p:cBhvr>
                                      <p:tavLst>
                                        <p:tav tm="0">
                                          <p:val>
                                            <p:strVal val="#ppt_x"/>
                                          </p:val>
                                        </p:tav>
                                        <p:tav tm="100000">
                                          <p:val>
                                            <p:strVal val="#ppt_x"/>
                                          </p:val>
                                        </p:tav>
                                      </p:tavLst>
                                    </p:anim>
                                    <p:anim calcmode="lin" valueType="num">
                                      <p:cBhvr additive="base">
                                        <p:cTn id="12" dur="100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000" fill="hold"/>
                                        <p:tgtEl>
                                          <p:spTgt spid="16"/>
                                        </p:tgtEl>
                                        <p:attrNameLst>
                                          <p:attrName>ppt_x</p:attrName>
                                        </p:attrNameLst>
                                      </p:cBhvr>
                                      <p:tavLst>
                                        <p:tav tm="0">
                                          <p:val>
                                            <p:strVal val="#ppt_x"/>
                                          </p:val>
                                        </p:tav>
                                        <p:tav tm="100000">
                                          <p:val>
                                            <p:strVal val="#ppt_x"/>
                                          </p:val>
                                        </p:tav>
                                      </p:tavLst>
                                    </p:anim>
                                    <p:anim calcmode="lin" valueType="num">
                                      <p:cBhvr additive="base">
                                        <p:cTn id="20" dur="10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5" grpId="0" animBg="1"/>
      <p:bldP spid="16"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2_3-Content">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C22785A-365B-BCD5-63CF-E01B1CE885CD}"/>
              </a:ext>
            </a:extLst>
          </p:cNvPr>
          <p:cNvSpPr>
            <a:spLocks noGrp="1"/>
          </p:cNvSpPr>
          <p:nvPr>
            <p:ph type="pic" sz="quarter" idx="10"/>
          </p:nvPr>
        </p:nvSpPr>
        <p:spPr>
          <a:xfrm>
            <a:off x="1866900" y="2884932"/>
            <a:ext cx="4512901" cy="4517136"/>
          </a:xfrm>
          <a:custGeom>
            <a:avLst/>
            <a:gdLst>
              <a:gd name="connsiteX0" fmla="*/ 0 w 4512901"/>
              <a:gd name="connsiteY0" fmla="*/ 0 h 4517136"/>
              <a:gd name="connsiteX1" fmla="*/ 4512901 w 4512901"/>
              <a:gd name="connsiteY1" fmla="*/ 0 h 4517136"/>
              <a:gd name="connsiteX2" fmla="*/ 4512901 w 4512901"/>
              <a:gd name="connsiteY2" fmla="*/ 4517136 h 4517136"/>
              <a:gd name="connsiteX3" fmla="*/ 0 w 4512901"/>
              <a:gd name="connsiteY3" fmla="*/ 4517136 h 4517136"/>
            </a:gdLst>
            <a:ahLst/>
            <a:cxnLst>
              <a:cxn ang="0">
                <a:pos x="connsiteX0" y="connsiteY0"/>
              </a:cxn>
              <a:cxn ang="0">
                <a:pos x="connsiteX1" y="connsiteY1"/>
              </a:cxn>
              <a:cxn ang="0">
                <a:pos x="connsiteX2" y="connsiteY2"/>
              </a:cxn>
              <a:cxn ang="0">
                <a:pos x="connsiteX3" y="connsiteY3"/>
              </a:cxn>
            </a:cxnLst>
            <a:rect l="l" t="t" r="r" b="b"/>
            <a:pathLst>
              <a:path w="4512901" h="4517136">
                <a:moveTo>
                  <a:pt x="0" y="0"/>
                </a:moveTo>
                <a:lnTo>
                  <a:pt x="4512901" y="0"/>
                </a:lnTo>
                <a:lnTo>
                  <a:pt x="4512901" y="4517136"/>
                </a:lnTo>
                <a:lnTo>
                  <a:pt x="0" y="4517136"/>
                </a:lnTo>
                <a:close/>
              </a:path>
            </a:pathLst>
          </a:custGeom>
          <a:solidFill>
            <a:schemeClr val="bg1">
              <a:lumMod val="75000"/>
            </a:schemeClr>
          </a:solidFill>
        </p:spPr>
        <p:txBody>
          <a:bodyPr wrap="square">
            <a:noAutofit/>
          </a:bodyPr>
          <a:lstStyle/>
          <a:p>
            <a:endParaRPr lang="en-US"/>
          </a:p>
        </p:txBody>
      </p:sp>
      <p:sp>
        <p:nvSpPr>
          <p:cNvPr id="13" name="Freeform: Shape 12">
            <a:extLst>
              <a:ext uri="{FF2B5EF4-FFF2-40B4-BE49-F238E27FC236}">
                <a16:creationId xmlns:a16="http://schemas.microsoft.com/office/drawing/2014/main" id="{C78A5C8C-AB10-B8A8-BE66-5105E76E7736}"/>
              </a:ext>
            </a:extLst>
          </p:cNvPr>
          <p:cNvSpPr>
            <a:spLocks noGrp="1"/>
          </p:cNvSpPr>
          <p:nvPr>
            <p:ph type="pic" sz="quarter" idx="11"/>
          </p:nvPr>
        </p:nvSpPr>
        <p:spPr>
          <a:xfrm>
            <a:off x="6887550" y="2884932"/>
            <a:ext cx="4512901" cy="4517136"/>
          </a:xfrm>
          <a:custGeom>
            <a:avLst/>
            <a:gdLst>
              <a:gd name="connsiteX0" fmla="*/ 0 w 4512901"/>
              <a:gd name="connsiteY0" fmla="*/ 0 h 4517136"/>
              <a:gd name="connsiteX1" fmla="*/ 4512901 w 4512901"/>
              <a:gd name="connsiteY1" fmla="*/ 0 h 4517136"/>
              <a:gd name="connsiteX2" fmla="*/ 4512901 w 4512901"/>
              <a:gd name="connsiteY2" fmla="*/ 4517136 h 4517136"/>
              <a:gd name="connsiteX3" fmla="*/ 0 w 4512901"/>
              <a:gd name="connsiteY3" fmla="*/ 4517136 h 4517136"/>
            </a:gdLst>
            <a:ahLst/>
            <a:cxnLst>
              <a:cxn ang="0">
                <a:pos x="connsiteX0" y="connsiteY0"/>
              </a:cxn>
              <a:cxn ang="0">
                <a:pos x="connsiteX1" y="connsiteY1"/>
              </a:cxn>
              <a:cxn ang="0">
                <a:pos x="connsiteX2" y="connsiteY2"/>
              </a:cxn>
              <a:cxn ang="0">
                <a:pos x="connsiteX3" y="connsiteY3"/>
              </a:cxn>
            </a:cxnLst>
            <a:rect l="l" t="t" r="r" b="b"/>
            <a:pathLst>
              <a:path w="4512901" h="4517136">
                <a:moveTo>
                  <a:pt x="0" y="0"/>
                </a:moveTo>
                <a:lnTo>
                  <a:pt x="4512901" y="0"/>
                </a:lnTo>
                <a:lnTo>
                  <a:pt x="4512901" y="4517136"/>
                </a:lnTo>
                <a:lnTo>
                  <a:pt x="0" y="4517136"/>
                </a:lnTo>
                <a:close/>
              </a:path>
            </a:pathLst>
          </a:custGeom>
          <a:solidFill>
            <a:schemeClr val="bg1">
              <a:lumMod val="75000"/>
            </a:schemeClr>
          </a:solidFill>
        </p:spPr>
        <p:txBody>
          <a:bodyPr wrap="square">
            <a:noAutofit/>
          </a:bodyPr>
          <a:lstStyle/>
          <a:p>
            <a:endParaRPr lang="en-US"/>
          </a:p>
        </p:txBody>
      </p:sp>
      <p:sp>
        <p:nvSpPr>
          <p:cNvPr id="15" name="Freeform: Shape 14">
            <a:extLst>
              <a:ext uri="{FF2B5EF4-FFF2-40B4-BE49-F238E27FC236}">
                <a16:creationId xmlns:a16="http://schemas.microsoft.com/office/drawing/2014/main" id="{3842DDB1-23F9-BDCF-71FE-30A379896DF1}"/>
              </a:ext>
            </a:extLst>
          </p:cNvPr>
          <p:cNvSpPr>
            <a:spLocks noGrp="1"/>
          </p:cNvSpPr>
          <p:nvPr>
            <p:ph type="pic" sz="quarter" idx="12"/>
          </p:nvPr>
        </p:nvSpPr>
        <p:spPr>
          <a:xfrm>
            <a:off x="11908199" y="2884932"/>
            <a:ext cx="4512901" cy="4517136"/>
          </a:xfrm>
          <a:custGeom>
            <a:avLst/>
            <a:gdLst>
              <a:gd name="connsiteX0" fmla="*/ 0 w 4512901"/>
              <a:gd name="connsiteY0" fmla="*/ 0 h 4517136"/>
              <a:gd name="connsiteX1" fmla="*/ 4512901 w 4512901"/>
              <a:gd name="connsiteY1" fmla="*/ 0 h 4517136"/>
              <a:gd name="connsiteX2" fmla="*/ 4512901 w 4512901"/>
              <a:gd name="connsiteY2" fmla="*/ 4517136 h 4517136"/>
              <a:gd name="connsiteX3" fmla="*/ 0 w 4512901"/>
              <a:gd name="connsiteY3" fmla="*/ 4517136 h 4517136"/>
            </a:gdLst>
            <a:ahLst/>
            <a:cxnLst>
              <a:cxn ang="0">
                <a:pos x="connsiteX0" y="connsiteY0"/>
              </a:cxn>
              <a:cxn ang="0">
                <a:pos x="connsiteX1" y="connsiteY1"/>
              </a:cxn>
              <a:cxn ang="0">
                <a:pos x="connsiteX2" y="connsiteY2"/>
              </a:cxn>
              <a:cxn ang="0">
                <a:pos x="connsiteX3" y="connsiteY3"/>
              </a:cxn>
            </a:cxnLst>
            <a:rect l="l" t="t" r="r" b="b"/>
            <a:pathLst>
              <a:path w="4512901" h="4517136">
                <a:moveTo>
                  <a:pt x="0" y="0"/>
                </a:moveTo>
                <a:lnTo>
                  <a:pt x="4512901" y="0"/>
                </a:lnTo>
                <a:lnTo>
                  <a:pt x="4512901" y="4517136"/>
                </a:lnTo>
                <a:lnTo>
                  <a:pt x="0" y="4517136"/>
                </a:lnTo>
                <a:close/>
              </a:path>
            </a:pathLst>
          </a:custGeom>
          <a:solidFill>
            <a:schemeClr val="bg1">
              <a:lumMod val="75000"/>
            </a:schemeClr>
          </a:solidFill>
        </p:spPr>
        <p:txBody>
          <a:bodyPr wrap="square">
            <a:noAutofit/>
          </a:bodyPr>
          <a:lstStyle/>
          <a:p>
            <a:endParaRPr lang="en-US"/>
          </a:p>
        </p:txBody>
      </p:sp>
      <p:sp>
        <p:nvSpPr>
          <p:cNvPr id="14" name="Freeform: Shape 13">
            <a:extLst>
              <a:ext uri="{FF2B5EF4-FFF2-40B4-BE49-F238E27FC236}">
                <a16:creationId xmlns:a16="http://schemas.microsoft.com/office/drawing/2014/main" id="{1F90B7F9-4537-A11B-05F1-08BE5BCE5B84}"/>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TextBox 23">
            <a:extLst>
              <a:ext uri="{FF2B5EF4-FFF2-40B4-BE49-F238E27FC236}">
                <a16:creationId xmlns:a16="http://schemas.microsoft.com/office/drawing/2014/main" id="{10A8E2C7-1168-A062-BD56-C0A752F6704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7" name="TextBox 6">
            <a:extLst>
              <a:ext uri="{FF2B5EF4-FFF2-40B4-BE49-F238E27FC236}">
                <a16:creationId xmlns:a16="http://schemas.microsoft.com/office/drawing/2014/main" id="{D07AD8F7-20AB-6B02-EAA4-71C0D103A9B2}"/>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TextBox 7">
            <a:extLst>
              <a:ext uri="{FF2B5EF4-FFF2-40B4-BE49-F238E27FC236}">
                <a16:creationId xmlns:a16="http://schemas.microsoft.com/office/drawing/2014/main" id="{15DDDA93-8136-C44C-A0E3-52EDDC9BD172}"/>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3184012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000" fill="hold"/>
                                        <p:tgtEl>
                                          <p:spTgt spid="12"/>
                                        </p:tgtEl>
                                        <p:attrNameLst>
                                          <p:attrName>ppt_x</p:attrName>
                                        </p:attrNameLst>
                                      </p:cBhvr>
                                      <p:tavLst>
                                        <p:tav tm="0">
                                          <p:val>
                                            <p:strVal val="#ppt_x"/>
                                          </p:val>
                                        </p:tav>
                                        <p:tav tm="100000">
                                          <p:val>
                                            <p:strVal val="#ppt_x"/>
                                          </p:val>
                                        </p:tav>
                                      </p:tavLst>
                                    </p:anim>
                                    <p:anim calcmode="lin" valueType="num">
                                      <p:cBhvr additive="base">
                                        <p:cTn id="8" dur="10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000" fill="hold"/>
                                        <p:tgtEl>
                                          <p:spTgt spid="13"/>
                                        </p:tgtEl>
                                        <p:attrNameLst>
                                          <p:attrName>ppt_x</p:attrName>
                                        </p:attrNameLst>
                                      </p:cBhvr>
                                      <p:tavLst>
                                        <p:tav tm="0">
                                          <p:val>
                                            <p:strVal val="#ppt_x"/>
                                          </p:val>
                                        </p:tav>
                                        <p:tav tm="100000">
                                          <p:val>
                                            <p:strVal val="#ppt_x"/>
                                          </p:val>
                                        </p:tav>
                                      </p:tavLst>
                                    </p:anim>
                                    <p:anim calcmode="lin" valueType="num">
                                      <p:cBhvr additive="base">
                                        <p:cTn id="12" dur="10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ppt_x"/>
                                          </p:val>
                                        </p:tav>
                                        <p:tav tm="100000">
                                          <p:val>
                                            <p:strVal val="#ppt_x"/>
                                          </p:val>
                                        </p:tav>
                                      </p:tavLst>
                                    </p:anim>
                                    <p:anim calcmode="lin" valueType="num">
                                      <p:cBhvr additive="base">
                                        <p:cTn id="16" dur="10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5"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3_3-Content">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51A3BF0E-0E75-CD01-3A53-B662E3D91894}"/>
              </a:ext>
            </a:extLst>
          </p:cNvPr>
          <p:cNvSpPr>
            <a:spLocks noGrp="1"/>
          </p:cNvSpPr>
          <p:nvPr>
            <p:ph type="pic" sz="quarter" idx="10"/>
          </p:nvPr>
        </p:nvSpPr>
        <p:spPr>
          <a:xfrm>
            <a:off x="7318737" y="1193331"/>
            <a:ext cx="3650299" cy="7900313"/>
          </a:xfrm>
          <a:custGeom>
            <a:avLst/>
            <a:gdLst>
              <a:gd name="connsiteX0" fmla="*/ 703359 w 3650299"/>
              <a:gd name="connsiteY0" fmla="*/ 0 h 7900313"/>
              <a:gd name="connsiteX1" fmla="*/ 750003 w 3650299"/>
              <a:gd name="connsiteY1" fmla="*/ 2564 h 7900313"/>
              <a:gd name="connsiteX2" fmla="*/ 781097 w 3650299"/>
              <a:gd name="connsiteY2" fmla="*/ 12077 h 7900313"/>
              <a:gd name="connsiteX3" fmla="*/ 801884 w 3650299"/>
              <a:gd name="connsiteY3" fmla="*/ 53056 h 7900313"/>
              <a:gd name="connsiteX4" fmla="*/ 805432 w 3650299"/>
              <a:gd name="connsiteY4" fmla="*/ 103182 h 7900313"/>
              <a:gd name="connsiteX5" fmla="*/ 861538 w 3650299"/>
              <a:gd name="connsiteY5" fmla="*/ 227951 h 7900313"/>
              <a:gd name="connsiteX6" fmla="*/ 994877 w 3650299"/>
              <a:gd name="connsiteY6" fmla="*/ 292715 h 7900313"/>
              <a:gd name="connsiteX7" fmla="*/ 1019718 w 3650299"/>
              <a:gd name="connsiteY7" fmla="*/ 293812 h 7900313"/>
              <a:gd name="connsiteX8" fmla="*/ 1778508 w 3650299"/>
              <a:gd name="connsiteY8" fmla="*/ 293812 h 7900313"/>
              <a:gd name="connsiteX9" fmla="*/ 1871792 w 3650299"/>
              <a:gd name="connsiteY9" fmla="*/ 293812 h 7900313"/>
              <a:gd name="connsiteX10" fmla="*/ 2630581 w 3650299"/>
              <a:gd name="connsiteY10" fmla="*/ 293812 h 7900313"/>
              <a:gd name="connsiteX11" fmla="*/ 2655423 w 3650299"/>
              <a:gd name="connsiteY11" fmla="*/ 292715 h 7900313"/>
              <a:gd name="connsiteX12" fmla="*/ 2788762 w 3650299"/>
              <a:gd name="connsiteY12" fmla="*/ 227951 h 7900313"/>
              <a:gd name="connsiteX13" fmla="*/ 2844868 w 3650299"/>
              <a:gd name="connsiteY13" fmla="*/ 103182 h 7900313"/>
              <a:gd name="connsiteX14" fmla="*/ 2848417 w 3650299"/>
              <a:gd name="connsiteY14" fmla="*/ 53056 h 7900313"/>
              <a:gd name="connsiteX15" fmla="*/ 2869203 w 3650299"/>
              <a:gd name="connsiteY15" fmla="*/ 12077 h 7900313"/>
              <a:gd name="connsiteX16" fmla="*/ 2900299 w 3650299"/>
              <a:gd name="connsiteY16" fmla="*/ 2564 h 7900313"/>
              <a:gd name="connsiteX17" fmla="*/ 2946941 w 3650299"/>
              <a:gd name="connsiteY17" fmla="*/ 0 h 7900313"/>
              <a:gd name="connsiteX18" fmla="*/ 3244710 w 3650299"/>
              <a:gd name="connsiteY18" fmla="*/ 3661 h 7900313"/>
              <a:gd name="connsiteX19" fmla="*/ 3404412 w 3650299"/>
              <a:gd name="connsiteY19" fmla="*/ 24882 h 7900313"/>
              <a:gd name="connsiteX20" fmla="*/ 3536735 w 3650299"/>
              <a:gd name="connsiteY20" fmla="*/ 109036 h 7900313"/>
              <a:gd name="connsiteX21" fmla="*/ 3621232 w 3650299"/>
              <a:gd name="connsiteY21" fmla="*/ 241856 h 7900313"/>
              <a:gd name="connsiteX22" fmla="*/ 3646582 w 3650299"/>
              <a:gd name="connsiteY22" fmla="*/ 387114 h 7900313"/>
              <a:gd name="connsiteX23" fmla="*/ 3650299 w 3650299"/>
              <a:gd name="connsiteY23" fmla="*/ 592012 h 7900313"/>
              <a:gd name="connsiteX24" fmla="*/ 3650299 w 3650299"/>
              <a:gd name="connsiteY24" fmla="*/ 7301716 h 7900313"/>
              <a:gd name="connsiteX25" fmla="*/ 3646582 w 3650299"/>
              <a:gd name="connsiteY25" fmla="*/ 7508078 h 7900313"/>
              <a:gd name="connsiteX26" fmla="*/ 3621232 w 3650299"/>
              <a:gd name="connsiteY26" fmla="*/ 7654436 h 7900313"/>
              <a:gd name="connsiteX27" fmla="*/ 3536735 w 3650299"/>
              <a:gd name="connsiteY27" fmla="*/ 7786522 h 7900313"/>
              <a:gd name="connsiteX28" fmla="*/ 3404412 w 3650299"/>
              <a:gd name="connsiteY28" fmla="*/ 7871042 h 7900313"/>
              <a:gd name="connsiteX29" fmla="*/ 3259244 w 3650299"/>
              <a:gd name="connsiteY29" fmla="*/ 7896654 h 7900313"/>
              <a:gd name="connsiteX30" fmla="*/ 3055436 w 3650299"/>
              <a:gd name="connsiteY30" fmla="*/ 7900313 h 7900313"/>
              <a:gd name="connsiteX31" fmla="*/ 594866 w 3650299"/>
              <a:gd name="connsiteY31" fmla="*/ 7900313 h 7900313"/>
              <a:gd name="connsiteX32" fmla="*/ 391054 w 3650299"/>
              <a:gd name="connsiteY32" fmla="*/ 7896654 h 7900313"/>
              <a:gd name="connsiteX33" fmla="*/ 245888 w 3650299"/>
              <a:gd name="connsiteY33" fmla="*/ 7871042 h 7900313"/>
              <a:gd name="connsiteX34" fmla="*/ 113568 w 3650299"/>
              <a:gd name="connsiteY34" fmla="*/ 7786522 h 7900313"/>
              <a:gd name="connsiteX35" fmla="*/ 29575 w 3650299"/>
              <a:gd name="connsiteY35" fmla="*/ 7654436 h 7900313"/>
              <a:gd name="connsiteX36" fmla="*/ 3718 w 3650299"/>
              <a:gd name="connsiteY36" fmla="*/ 7508078 h 7900313"/>
              <a:gd name="connsiteX37" fmla="*/ 0 w 3650299"/>
              <a:gd name="connsiteY37" fmla="*/ 7301716 h 7900313"/>
              <a:gd name="connsiteX38" fmla="*/ 0 w 3650299"/>
              <a:gd name="connsiteY38" fmla="*/ 592012 h 7900313"/>
              <a:gd name="connsiteX39" fmla="*/ 3718 w 3650299"/>
              <a:gd name="connsiteY39" fmla="*/ 387114 h 7900313"/>
              <a:gd name="connsiteX40" fmla="*/ 29575 w 3650299"/>
              <a:gd name="connsiteY40" fmla="*/ 241856 h 7900313"/>
              <a:gd name="connsiteX41" fmla="*/ 113568 w 3650299"/>
              <a:gd name="connsiteY41" fmla="*/ 109036 h 7900313"/>
              <a:gd name="connsiteX42" fmla="*/ 245888 w 3650299"/>
              <a:gd name="connsiteY42" fmla="*/ 24882 h 7900313"/>
              <a:gd name="connsiteX43" fmla="*/ 406098 w 3650299"/>
              <a:gd name="connsiteY43" fmla="*/ 3661 h 790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50299" h="7900313">
                <a:moveTo>
                  <a:pt x="703359" y="0"/>
                </a:moveTo>
                <a:cubicBezTo>
                  <a:pt x="719077" y="0"/>
                  <a:pt x="734794" y="735"/>
                  <a:pt x="750003" y="2564"/>
                </a:cubicBezTo>
                <a:cubicBezTo>
                  <a:pt x="760818" y="4026"/>
                  <a:pt x="771972" y="5490"/>
                  <a:pt x="781097" y="12077"/>
                </a:cubicBezTo>
                <a:cubicBezTo>
                  <a:pt x="793941" y="21223"/>
                  <a:pt x="799348" y="37323"/>
                  <a:pt x="801884" y="53056"/>
                </a:cubicBezTo>
                <a:cubicBezTo>
                  <a:pt x="804588" y="69887"/>
                  <a:pt x="803911" y="85254"/>
                  <a:pt x="805432" y="103182"/>
                </a:cubicBezTo>
                <a:cubicBezTo>
                  <a:pt x="809828" y="151113"/>
                  <a:pt x="829768" y="194290"/>
                  <a:pt x="861538" y="227951"/>
                </a:cubicBezTo>
                <a:cubicBezTo>
                  <a:pt x="895171" y="263444"/>
                  <a:pt x="942320" y="288324"/>
                  <a:pt x="994877" y="292715"/>
                </a:cubicBezTo>
                <a:cubicBezTo>
                  <a:pt x="1009748" y="293812"/>
                  <a:pt x="1018874" y="293812"/>
                  <a:pt x="1019718" y="293812"/>
                </a:cubicBezTo>
                <a:lnTo>
                  <a:pt x="1778508" y="293812"/>
                </a:lnTo>
                <a:lnTo>
                  <a:pt x="1871792" y="293812"/>
                </a:lnTo>
                <a:lnTo>
                  <a:pt x="2630581" y="293812"/>
                </a:lnTo>
                <a:cubicBezTo>
                  <a:pt x="2631426" y="293812"/>
                  <a:pt x="2640553" y="293812"/>
                  <a:pt x="2655423" y="292715"/>
                </a:cubicBezTo>
                <a:cubicBezTo>
                  <a:pt x="2707982" y="288324"/>
                  <a:pt x="2755132" y="263444"/>
                  <a:pt x="2788762" y="227951"/>
                </a:cubicBezTo>
                <a:cubicBezTo>
                  <a:pt x="2820532" y="194290"/>
                  <a:pt x="2840475" y="151113"/>
                  <a:pt x="2844868" y="103182"/>
                </a:cubicBezTo>
                <a:cubicBezTo>
                  <a:pt x="2846388" y="85254"/>
                  <a:pt x="2845712" y="69887"/>
                  <a:pt x="2848417" y="53056"/>
                </a:cubicBezTo>
                <a:cubicBezTo>
                  <a:pt x="2850953" y="37323"/>
                  <a:pt x="2856360" y="21223"/>
                  <a:pt x="2869203" y="12077"/>
                </a:cubicBezTo>
                <a:cubicBezTo>
                  <a:pt x="2878328" y="5490"/>
                  <a:pt x="2889482" y="4026"/>
                  <a:pt x="2900299" y="2564"/>
                </a:cubicBezTo>
                <a:cubicBezTo>
                  <a:pt x="2915510" y="735"/>
                  <a:pt x="2931223" y="0"/>
                  <a:pt x="2946941" y="0"/>
                </a:cubicBezTo>
                <a:lnTo>
                  <a:pt x="3244710" y="3661"/>
                </a:lnTo>
                <a:cubicBezTo>
                  <a:pt x="3302508" y="-2926"/>
                  <a:pt x="3354389" y="5490"/>
                  <a:pt x="3404412" y="24882"/>
                </a:cubicBezTo>
                <a:cubicBezTo>
                  <a:pt x="3454265" y="44640"/>
                  <a:pt x="3499556" y="72082"/>
                  <a:pt x="3536735" y="109036"/>
                </a:cubicBezTo>
                <a:cubicBezTo>
                  <a:pt x="3573743" y="145993"/>
                  <a:pt x="3602981" y="191363"/>
                  <a:pt x="3621232" y="241856"/>
                </a:cubicBezTo>
                <a:cubicBezTo>
                  <a:pt x="3635766" y="287957"/>
                  <a:pt x="3642864" y="332232"/>
                  <a:pt x="3646582" y="387114"/>
                </a:cubicBezTo>
                <a:cubicBezTo>
                  <a:pt x="3650299" y="441633"/>
                  <a:pt x="3650299" y="506394"/>
                  <a:pt x="3650299" y="592012"/>
                </a:cubicBezTo>
                <a:lnTo>
                  <a:pt x="3650299" y="7301716"/>
                </a:lnTo>
                <a:cubicBezTo>
                  <a:pt x="3650299" y="7388432"/>
                  <a:pt x="3650299" y="7453196"/>
                  <a:pt x="3646582" y="7508078"/>
                </a:cubicBezTo>
                <a:cubicBezTo>
                  <a:pt x="3642864" y="7562961"/>
                  <a:pt x="3635766" y="7608334"/>
                  <a:pt x="3621232" y="7654436"/>
                </a:cubicBezTo>
                <a:cubicBezTo>
                  <a:pt x="3602812" y="7704928"/>
                  <a:pt x="3573576" y="7749567"/>
                  <a:pt x="3536735" y="7786522"/>
                </a:cubicBezTo>
                <a:cubicBezTo>
                  <a:pt x="3499725" y="7823476"/>
                  <a:pt x="3454773" y="7852745"/>
                  <a:pt x="3404412" y="7871042"/>
                </a:cubicBezTo>
                <a:cubicBezTo>
                  <a:pt x="3358444" y="7885677"/>
                  <a:pt x="3313660" y="7892996"/>
                  <a:pt x="3259244" y="7896654"/>
                </a:cubicBezTo>
                <a:cubicBezTo>
                  <a:pt x="3204828" y="7900313"/>
                  <a:pt x="3140610" y="7900313"/>
                  <a:pt x="3055436" y="7900313"/>
                </a:cubicBezTo>
                <a:lnTo>
                  <a:pt x="594866" y="7900313"/>
                </a:lnTo>
                <a:cubicBezTo>
                  <a:pt x="509691" y="7900313"/>
                  <a:pt x="445473" y="7900313"/>
                  <a:pt x="391054" y="7896654"/>
                </a:cubicBezTo>
                <a:cubicBezTo>
                  <a:pt x="336640" y="7892996"/>
                  <a:pt x="291857" y="7885677"/>
                  <a:pt x="245888" y="7871042"/>
                </a:cubicBezTo>
                <a:cubicBezTo>
                  <a:pt x="195529" y="7852745"/>
                  <a:pt x="150576" y="7823476"/>
                  <a:pt x="113568" y="7786522"/>
                </a:cubicBezTo>
                <a:cubicBezTo>
                  <a:pt x="76725" y="7749567"/>
                  <a:pt x="47995" y="7704928"/>
                  <a:pt x="29575" y="7654436"/>
                </a:cubicBezTo>
                <a:cubicBezTo>
                  <a:pt x="15041" y="7608334"/>
                  <a:pt x="7436" y="7562961"/>
                  <a:pt x="3718" y="7508078"/>
                </a:cubicBezTo>
                <a:cubicBezTo>
                  <a:pt x="0" y="7453196"/>
                  <a:pt x="0" y="7388432"/>
                  <a:pt x="0" y="7301716"/>
                </a:cubicBezTo>
                <a:lnTo>
                  <a:pt x="0" y="592012"/>
                </a:lnTo>
                <a:cubicBezTo>
                  <a:pt x="0" y="506394"/>
                  <a:pt x="0" y="441633"/>
                  <a:pt x="3718" y="387114"/>
                </a:cubicBezTo>
                <a:cubicBezTo>
                  <a:pt x="7436" y="332232"/>
                  <a:pt x="15041" y="287957"/>
                  <a:pt x="29575" y="241856"/>
                </a:cubicBezTo>
                <a:cubicBezTo>
                  <a:pt x="47825" y="191363"/>
                  <a:pt x="76557" y="145993"/>
                  <a:pt x="113568" y="109036"/>
                </a:cubicBezTo>
                <a:cubicBezTo>
                  <a:pt x="150745" y="72082"/>
                  <a:pt x="196036" y="44640"/>
                  <a:pt x="245888" y="24882"/>
                </a:cubicBezTo>
                <a:cubicBezTo>
                  <a:pt x="295911" y="5490"/>
                  <a:pt x="348301" y="-2926"/>
                  <a:pt x="406098" y="3661"/>
                </a:cubicBezTo>
                <a:close/>
              </a:path>
            </a:pathLst>
          </a:custGeom>
          <a:solidFill>
            <a:schemeClr val="bg1">
              <a:lumMod val="75000"/>
            </a:schemeClr>
          </a:solidFill>
        </p:spPr>
        <p:txBody>
          <a:bodyPr wrap="square">
            <a:noAutofit/>
          </a:bodyPr>
          <a:lstStyle/>
          <a:p>
            <a:endParaRPr lang="en-US"/>
          </a:p>
        </p:txBody>
      </p:sp>
      <p:sp>
        <p:nvSpPr>
          <p:cNvPr id="14" name="Freeform: Shape 13">
            <a:extLst>
              <a:ext uri="{FF2B5EF4-FFF2-40B4-BE49-F238E27FC236}">
                <a16:creationId xmlns:a16="http://schemas.microsoft.com/office/drawing/2014/main" id="{1F90B7F9-4537-A11B-05F1-08BE5BCE5B84}"/>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TextBox 23">
            <a:extLst>
              <a:ext uri="{FF2B5EF4-FFF2-40B4-BE49-F238E27FC236}">
                <a16:creationId xmlns:a16="http://schemas.microsoft.com/office/drawing/2014/main" id="{10A8E2C7-1168-A062-BD56-C0A752F6704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7" name="TextBox 6">
            <a:extLst>
              <a:ext uri="{FF2B5EF4-FFF2-40B4-BE49-F238E27FC236}">
                <a16:creationId xmlns:a16="http://schemas.microsoft.com/office/drawing/2014/main" id="{D07AD8F7-20AB-6B02-EAA4-71C0D103A9B2}"/>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TextBox 7">
            <a:extLst>
              <a:ext uri="{FF2B5EF4-FFF2-40B4-BE49-F238E27FC236}">
                <a16:creationId xmlns:a16="http://schemas.microsoft.com/office/drawing/2014/main" id="{15DDDA93-8136-C44C-A0E3-52EDDC9BD172}"/>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3878773130"/>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84_3-Content">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003EC129-6275-98D5-AE5E-4F779D8E9183}"/>
              </a:ext>
            </a:extLst>
          </p:cNvPr>
          <p:cNvSpPr>
            <a:spLocks noGrp="1"/>
          </p:cNvSpPr>
          <p:nvPr>
            <p:ph type="pic" sz="quarter" idx="10"/>
          </p:nvPr>
        </p:nvSpPr>
        <p:spPr>
          <a:xfrm>
            <a:off x="8174121" y="1945038"/>
            <a:ext cx="8512118" cy="6366204"/>
          </a:xfrm>
          <a:custGeom>
            <a:avLst/>
            <a:gdLst>
              <a:gd name="connsiteX0" fmla="*/ 0 w 8512118"/>
              <a:gd name="connsiteY0" fmla="*/ 0 h 6366204"/>
              <a:gd name="connsiteX1" fmla="*/ 8512118 w 8512118"/>
              <a:gd name="connsiteY1" fmla="*/ 0 h 6366204"/>
              <a:gd name="connsiteX2" fmla="*/ 8512118 w 8512118"/>
              <a:gd name="connsiteY2" fmla="*/ 6366204 h 6366204"/>
              <a:gd name="connsiteX3" fmla="*/ 0 w 8512118"/>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8" h="6366204">
                <a:moveTo>
                  <a:pt x="0" y="0"/>
                </a:moveTo>
                <a:lnTo>
                  <a:pt x="8512118" y="0"/>
                </a:lnTo>
                <a:lnTo>
                  <a:pt x="8512118" y="6366204"/>
                </a:lnTo>
                <a:lnTo>
                  <a:pt x="0" y="6366204"/>
                </a:lnTo>
                <a:close/>
              </a:path>
            </a:pathLst>
          </a:custGeom>
          <a:solidFill>
            <a:schemeClr val="bg1">
              <a:lumMod val="75000"/>
            </a:schemeClr>
          </a:solidFill>
        </p:spPr>
        <p:txBody>
          <a:bodyPr wrap="square">
            <a:noAutofit/>
          </a:bodyPr>
          <a:lstStyle/>
          <a:p>
            <a:endParaRPr lang="en-US"/>
          </a:p>
        </p:txBody>
      </p:sp>
      <p:sp>
        <p:nvSpPr>
          <p:cNvPr id="14" name="Freeform: Shape 13">
            <a:extLst>
              <a:ext uri="{FF2B5EF4-FFF2-40B4-BE49-F238E27FC236}">
                <a16:creationId xmlns:a16="http://schemas.microsoft.com/office/drawing/2014/main" id="{1F90B7F9-4537-A11B-05F1-08BE5BCE5B84}"/>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TextBox 23">
            <a:extLst>
              <a:ext uri="{FF2B5EF4-FFF2-40B4-BE49-F238E27FC236}">
                <a16:creationId xmlns:a16="http://schemas.microsoft.com/office/drawing/2014/main" id="{10A8E2C7-1168-A062-BD56-C0A752F6704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7" name="TextBox 6">
            <a:extLst>
              <a:ext uri="{FF2B5EF4-FFF2-40B4-BE49-F238E27FC236}">
                <a16:creationId xmlns:a16="http://schemas.microsoft.com/office/drawing/2014/main" id="{D07AD8F7-20AB-6B02-EAA4-71C0D103A9B2}"/>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TextBox 7">
            <a:extLst>
              <a:ext uri="{FF2B5EF4-FFF2-40B4-BE49-F238E27FC236}">
                <a16:creationId xmlns:a16="http://schemas.microsoft.com/office/drawing/2014/main" id="{15DDDA93-8136-C44C-A0E3-52EDDC9BD172}"/>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2993975603"/>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85_3-Content">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0C3664F-AF5A-FA93-45B4-8CE045CBFB27}"/>
              </a:ext>
            </a:extLst>
          </p:cNvPr>
          <p:cNvSpPr>
            <a:spLocks noGrp="1"/>
          </p:cNvSpPr>
          <p:nvPr>
            <p:ph type="pic" sz="quarter" idx="10"/>
          </p:nvPr>
        </p:nvSpPr>
        <p:spPr>
          <a:xfrm>
            <a:off x="-576191" y="2062446"/>
            <a:ext cx="9284104" cy="5806729"/>
          </a:xfrm>
          <a:custGeom>
            <a:avLst/>
            <a:gdLst>
              <a:gd name="connsiteX0" fmla="*/ 0 w 9284104"/>
              <a:gd name="connsiteY0" fmla="*/ 0 h 5806729"/>
              <a:gd name="connsiteX1" fmla="*/ 9284104 w 9284104"/>
              <a:gd name="connsiteY1" fmla="*/ 0 h 5806729"/>
              <a:gd name="connsiteX2" fmla="*/ 9284104 w 9284104"/>
              <a:gd name="connsiteY2" fmla="*/ 5806729 h 5806729"/>
              <a:gd name="connsiteX3" fmla="*/ 0 w 9284104"/>
              <a:gd name="connsiteY3" fmla="*/ 5806729 h 5806729"/>
            </a:gdLst>
            <a:ahLst/>
            <a:cxnLst>
              <a:cxn ang="0">
                <a:pos x="connsiteX0" y="connsiteY0"/>
              </a:cxn>
              <a:cxn ang="0">
                <a:pos x="connsiteX1" y="connsiteY1"/>
              </a:cxn>
              <a:cxn ang="0">
                <a:pos x="connsiteX2" y="connsiteY2"/>
              </a:cxn>
              <a:cxn ang="0">
                <a:pos x="connsiteX3" y="connsiteY3"/>
              </a:cxn>
            </a:cxnLst>
            <a:rect l="l" t="t" r="r" b="b"/>
            <a:pathLst>
              <a:path w="9284104" h="5806729">
                <a:moveTo>
                  <a:pt x="0" y="0"/>
                </a:moveTo>
                <a:lnTo>
                  <a:pt x="9284104" y="0"/>
                </a:lnTo>
                <a:lnTo>
                  <a:pt x="9284104" y="5806729"/>
                </a:lnTo>
                <a:lnTo>
                  <a:pt x="0" y="5806729"/>
                </a:lnTo>
                <a:close/>
              </a:path>
            </a:pathLst>
          </a:custGeom>
          <a:solidFill>
            <a:schemeClr val="bg1">
              <a:lumMod val="75000"/>
            </a:schemeClr>
          </a:solidFill>
        </p:spPr>
        <p:txBody>
          <a:bodyPr wrap="square">
            <a:noAutofit/>
          </a:bodyPr>
          <a:lstStyle/>
          <a:p>
            <a:endParaRPr lang="en-US"/>
          </a:p>
        </p:txBody>
      </p:sp>
      <p:sp>
        <p:nvSpPr>
          <p:cNvPr id="14" name="Freeform: Shape 13">
            <a:extLst>
              <a:ext uri="{FF2B5EF4-FFF2-40B4-BE49-F238E27FC236}">
                <a16:creationId xmlns:a16="http://schemas.microsoft.com/office/drawing/2014/main" id="{1F90B7F9-4537-A11B-05F1-08BE5BCE5B84}"/>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TextBox 23">
            <a:extLst>
              <a:ext uri="{FF2B5EF4-FFF2-40B4-BE49-F238E27FC236}">
                <a16:creationId xmlns:a16="http://schemas.microsoft.com/office/drawing/2014/main" id="{10A8E2C7-1168-A062-BD56-C0A752F6704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7" name="TextBox 6">
            <a:extLst>
              <a:ext uri="{FF2B5EF4-FFF2-40B4-BE49-F238E27FC236}">
                <a16:creationId xmlns:a16="http://schemas.microsoft.com/office/drawing/2014/main" id="{D07AD8F7-20AB-6B02-EAA4-71C0D103A9B2}"/>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TextBox 7">
            <a:extLst>
              <a:ext uri="{FF2B5EF4-FFF2-40B4-BE49-F238E27FC236}">
                <a16:creationId xmlns:a16="http://schemas.microsoft.com/office/drawing/2014/main" id="{15DDDA93-8136-C44C-A0E3-52EDDC9BD172}"/>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4239067018"/>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1F90B7F9-4537-A11B-05F1-08BE5BCE5B84}"/>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TextBox 23">
            <a:extLst>
              <a:ext uri="{FF2B5EF4-FFF2-40B4-BE49-F238E27FC236}">
                <a16:creationId xmlns:a16="http://schemas.microsoft.com/office/drawing/2014/main" id="{10A8E2C7-1168-A062-BD56-C0A752F6704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7" name="TextBox 6">
            <a:extLst>
              <a:ext uri="{FF2B5EF4-FFF2-40B4-BE49-F238E27FC236}">
                <a16:creationId xmlns:a16="http://schemas.microsoft.com/office/drawing/2014/main" id="{D07AD8F7-20AB-6B02-EAA4-71C0D103A9B2}"/>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TextBox 7">
            <a:extLst>
              <a:ext uri="{FF2B5EF4-FFF2-40B4-BE49-F238E27FC236}">
                <a16:creationId xmlns:a16="http://schemas.microsoft.com/office/drawing/2014/main" id="{15DDDA93-8136-C44C-A0E3-52EDDC9BD172}"/>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74_3-Content">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C0808BC6-98BA-EE35-2468-EF2E567F1939}"/>
              </a:ext>
            </a:extLst>
          </p:cNvPr>
          <p:cNvSpPr>
            <a:spLocks noGrp="1"/>
          </p:cNvSpPr>
          <p:nvPr>
            <p:ph type="pic" sz="quarter" idx="10"/>
          </p:nvPr>
        </p:nvSpPr>
        <p:spPr>
          <a:xfrm>
            <a:off x="6019800" y="1371600"/>
            <a:ext cx="12268200" cy="7543800"/>
          </a:xfrm>
          <a:custGeom>
            <a:avLst/>
            <a:gdLst>
              <a:gd name="connsiteX0" fmla="*/ 0 w 12268200"/>
              <a:gd name="connsiteY0" fmla="*/ 0 h 7543800"/>
              <a:gd name="connsiteX1" fmla="*/ 12268200 w 12268200"/>
              <a:gd name="connsiteY1" fmla="*/ 0 h 7543800"/>
              <a:gd name="connsiteX2" fmla="*/ 12268200 w 12268200"/>
              <a:gd name="connsiteY2" fmla="*/ 7543800 h 7543800"/>
              <a:gd name="connsiteX3" fmla="*/ 0 w 12268200"/>
              <a:gd name="connsiteY3" fmla="*/ 7543800 h 7543800"/>
            </a:gdLst>
            <a:ahLst/>
            <a:cxnLst>
              <a:cxn ang="0">
                <a:pos x="connsiteX0" y="connsiteY0"/>
              </a:cxn>
              <a:cxn ang="0">
                <a:pos x="connsiteX1" y="connsiteY1"/>
              </a:cxn>
              <a:cxn ang="0">
                <a:pos x="connsiteX2" y="connsiteY2"/>
              </a:cxn>
              <a:cxn ang="0">
                <a:pos x="connsiteX3" y="connsiteY3"/>
              </a:cxn>
            </a:cxnLst>
            <a:rect l="l" t="t" r="r" b="b"/>
            <a:pathLst>
              <a:path w="12268200" h="7543800">
                <a:moveTo>
                  <a:pt x="0" y="0"/>
                </a:moveTo>
                <a:lnTo>
                  <a:pt x="12268200" y="0"/>
                </a:lnTo>
                <a:lnTo>
                  <a:pt x="12268200" y="7543800"/>
                </a:lnTo>
                <a:lnTo>
                  <a:pt x="0" y="7543800"/>
                </a:lnTo>
                <a:close/>
              </a:path>
            </a:pathLst>
          </a:custGeom>
          <a:solidFill>
            <a:schemeClr val="bg1">
              <a:lumMod val="75000"/>
            </a:schemeClr>
          </a:solidFill>
        </p:spPr>
        <p:txBody>
          <a:bodyPr wrap="square">
            <a:noAutofit/>
          </a:bodyPr>
          <a:lstStyle/>
          <a:p>
            <a:endParaRPr lang="en-US"/>
          </a:p>
        </p:txBody>
      </p:sp>
      <p:sp>
        <p:nvSpPr>
          <p:cNvPr id="14" name="Freeform: Shape 13">
            <a:extLst>
              <a:ext uri="{FF2B5EF4-FFF2-40B4-BE49-F238E27FC236}">
                <a16:creationId xmlns:a16="http://schemas.microsoft.com/office/drawing/2014/main" id="{1F90B7F9-4537-A11B-05F1-08BE5BCE5B84}"/>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TextBox 23">
            <a:extLst>
              <a:ext uri="{FF2B5EF4-FFF2-40B4-BE49-F238E27FC236}">
                <a16:creationId xmlns:a16="http://schemas.microsoft.com/office/drawing/2014/main" id="{10A8E2C7-1168-A062-BD56-C0A752F6704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7" name="TextBox 6">
            <a:extLst>
              <a:ext uri="{FF2B5EF4-FFF2-40B4-BE49-F238E27FC236}">
                <a16:creationId xmlns:a16="http://schemas.microsoft.com/office/drawing/2014/main" id="{D07AD8F7-20AB-6B02-EAA4-71C0D103A9B2}"/>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TextBox 7">
            <a:extLst>
              <a:ext uri="{FF2B5EF4-FFF2-40B4-BE49-F238E27FC236}">
                <a16:creationId xmlns:a16="http://schemas.microsoft.com/office/drawing/2014/main" id="{15DDDA93-8136-C44C-A0E3-52EDDC9BD172}"/>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1969473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75_3-Content">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A0FCD57-40E5-274B-7BA0-4CBEDAC81FC3}"/>
              </a:ext>
            </a:extLst>
          </p:cNvPr>
          <p:cNvSpPr>
            <a:spLocks noGrp="1"/>
          </p:cNvSpPr>
          <p:nvPr>
            <p:ph type="pic" sz="quarter" idx="10"/>
          </p:nvPr>
        </p:nvSpPr>
        <p:spPr>
          <a:xfrm>
            <a:off x="1866900" y="1504188"/>
            <a:ext cx="7277100" cy="7278624"/>
          </a:xfrm>
          <a:custGeom>
            <a:avLst/>
            <a:gdLst>
              <a:gd name="connsiteX0" fmla="*/ 0 w 7277100"/>
              <a:gd name="connsiteY0" fmla="*/ 0 h 7278624"/>
              <a:gd name="connsiteX1" fmla="*/ 7277100 w 7277100"/>
              <a:gd name="connsiteY1" fmla="*/ 0 h 7278624"/>
              <a:gd name="connsiteX2" fmla="*/ 7277100 w 7277100"/>
              <a:gd name="connsiteY2" fmla="*/ 7278624 h 7278624"/>
              <a:gd name="connsiteX3" fmla="*/ 0 w 7277100"/>
              <a:gd name="connsiteY3" fmla="*/ 7278624 h 7278624"/>
            </a:gdLst>
            <a:ahLst/>
            <a:cxnLst>
              <a:cxn ang="0">
                <a:pos x="connsiteX0" y="connsiteY0"/>
              </a:cxn>
              <a:cxn ang="0">
                <a:pos x="connsiteX1" y="connsiteY1"/>
              </a:cxn>
              <a:cxn ang="0">
                <a:pos x="connsiteX2" y="connsiteY2"/>
              </a:cxn>
              <a:cxn ang="0">
                <a:pos x="connsiteX3" y="connsiteY3"/>
              </a:cxn>
            </a:cxnLst>
            <a:rect l="l" t="t" r="r" b="b"/>
            <a:pathLst>
              <a:path w="7277100" h="7278624">
                <a:moveTo>
                  <a:pt x="0" y="0"/>
                </a:moveTo>
                <a:lnTo>
                  <a:pt x="7277100" y="0"/>
                </a:lnTo>
                <a:lnTo>
                  <a:pt x="7277100" y="7278624"/>
                </a:lnTo>
                <a:lnTo>
                  <a:pt x="0" y="7278624"/>
                </a:lnTo>
                <a:close/>
              </a:path>
            </a:pathLst>
          </a:custGeom>
          <a:solidFill>
            <a:schemeClr val="bg1">
              <a:lumMod val="75000"/>
            </a:schemeClr>
          </a:solidFill>
        </p:spPr>
        <p:txBody>
          <a:bodyPr wrap="square">
            <a:noAutofit/>
          </a:bodyPr>
          <a:lstStyle/>
          <a:p>
            <a:endParaRPr lang="en-US"/>
          </a:p>
        </p:txBody>
      </p:sp>
      <p:sp>
        <p:nvSpPr>
          <p:cNvPr id="14" name="Freeform: Shape 13">
            <a:extLst>
              <a:ext uri="{FF2B5EF4-FFF2-40B4-BE49-F238E27FC236}">
                <a16:creationId xmlns:a16="http://schemas.microsoft.com/office/drawing/2014/main" id="{1F90B7F9-4537-A11B-05F1-08BE5BCE5B84}"/>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TextBox 23">
            <a:extLst>
              <a:ext uri="{FF2B5EF4-FFF2-40B4-BE49-F238E27FC236}">
                <a16:creationId xmlns:a16="http://schemas.microsoft.com/office/drawing/2014/main" id="{10A8E2C7-1168-A062-BD56-C0A752F6704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7" name="TextBox 6">
            <a:extLst>
              <a:ext uri="{FF2B5EF4-FFF2-40B4-BE49-F238E27FC236}">
                <a16:creationId xmlns:a16="http://schemas.microsoft.com/office/drawing/2014/main" id="{D07AD8F7-20AB-6B02-EAA4-71C0D103A9B2}"/>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TextBox 7">
            <a:extLst>
              <a:ext uri="{FF2B5EF4-FFF2-40B4-BE49-F238E27FC236}">
                <a16:creationId xmlns:a16="http://schemas.microsoft.com/office/drawing/2014/main" id="{15DDDA93-8136-C44C-A0E3-52EDDC9BD172}"/>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2450266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76_3-Content">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320F2B06-74A7-621C-D019-5960451279FB}"/>
              </a:ext>
            </a:extLst>
          </p:cNvPr>
          <p:cNvSpPr>
            <a:spLocks noGrp="1"/>
          </p:cNvSpPr>
          <p:nvPr>
            <p:ph type="pic" sz="quarter" idx="10"/>
          </p:nvPr>
        </p:nvSpPr>
        <p:spPr>
          <a:xfrm>
            <a:off x="9144000" y="0"/>
            <a:ext cx="9144000" cy="10287000"/>
          </a:xfrm>
          <a:custGeom>
            <a:avLst/>
            <a:gdLst>
              <a:gd name="connsiteX0" fmla="*/ 0 w 9144000"/>
              <a:gd name="connsiteY0" fmla="*/ 0 h 10287000"/>
              <a:gd name="connsiteX1" fmla="*/ 9144000 w 9144000"/>
              <a:gd name="connsiteY1" fmla="*/ 0 h 10287000"/>
              <a:gd name="connsiteX2" fmla="*/ 9144000 w 9144000"/>
              <a:gd name="connsiteY2" fmla="*/ 10287000 h 10287000"/>
              <a:gd name="connsiteX3" fmla="*/ 0 w 9144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9144000" h="10287000">
                <a:moveTo>
                  <a:pt x="0" y="0"/>
                </a:moveTo>
                <a:lnTo>
                  <a:pt x="9144000" y="0"/>
                </a:lnTo>
                <a:lnTo>
                  <a:pt x="9144000" y="10287000"/>
                </a:lnTo>
                <a:lnTo>
                  <a:pt x="0" y="10287000"/>
                </a:lnTo>
                <a:close/>
              </a:path>
            </a:pathLst>
          </a:custGeom>
          <a:solidFill>
            <a:schemeClr val="bg1">
              <a:lumMod val="75000"/>
            </a:schemeClr>
          </a:solidFill>
        </p:spPr>
        <p:txBody>
          <a:bodyPr wrap="square">
            <a:noAutofit/>
          </a:bodyPr>
          <a:lstStyle/>
          <a:p>
            <a:endParaRPr lang="en-US"/>
          </a:p>
        </p:txBody>
      </p:sp>
      <p:sp>
        <p:nvSpPr>
          <p:cNvPr id="14" name="Freeform: Shape 13">
            <a:extLst>
              <a:ext uri="{FF2B5EF4-FFF2-40B4-BE49-F238E27FC236}">
                <a16:creationId xmlns:a16="http://schemas.microsoft.com/office/drawing/2014/main" id="{1F90B7F9-4537-A11B-05F1-08BE5BCE5B84}"/>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TextBox 23">
            <a:extLst>
              <a:ext uri="{FF2B5EF4-FFF2-40B4-BE49-F238E27FC236}">
                <a16:creationId xmlns:a16="http://schemas.microsoft.com/office/drawing/2014/main" id="{10A8E2C7-1168-A062-BD56-C0A752F6704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7" name="TextBox 6">
            <a:extLst>
              <a:ext uri="{FF2B5EF4-FFF2-40B4-BE49-F238E27FC236}">
                <a16:creationId xmlns:a16="http://schemas.microsoft.com/office/drawing/2014/main" id="{D07AD8F7-20AB-6B02-EAA4-71C0D103A9B2}"/>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TextBox 7">
            <a:extLst>
              <a:ext uri="{FF2B5EF4-FFF2-40B4-BE49-F238E27FC236}">
                <a16:creationId xmlns:a16="http://schemas.microsoft.com/office/drawing/2014/main" id="{15DDDA93-8136-C44C-A0E3-52EDDC9BD172}"/>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4218471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77_3-Content">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7C7CE19C-437D-C864-862E-D5E0CFAB7349}"/>
              </a:ext>
            </a:extLst>
          </p:cNvPr>
          <p:cNvSpPr>
            <a:spLocks noGrp="1"/>
          </p:cNvSpPr>
          <p:nvPr>
            <p:ph type="pic" sz="quarter" idx="10"/>
          </p:nvPr>
        </p:nvSpPr>
        <p:spPr>
          <a:xfrm>
            <a:off x="0" y="0"/>
            <a:ext cx="9144000" cy="10287000"/>
          </a:xfrm>
          <a:custGeom>
            <a:avLst/>
            <a:gdLst>
              <a:gd name="connsiteX0" fmla="*/ 0 w 9144000"/>
              <a:gd name="connsiteY0" fmla="*/ 0 h 10287000"/>
              <a:gd name="connsiteX1" fmla="*/ 9144000 w 9144000"/>
              <a:gd name="connsiteY1" fmla="*/ 0 h 10287000"/>
              <a:gd name="connsiteX2" fmla="*/ 9144000 w 9144000"/>
              <a:gd name="connsiteY2" fmla="*/ 10287000 h 10287000"/>
              <a:gd name="connsiteX3" fmla="*/ 0 w 9144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9144000" h="10287000">
                <a:moveTo>
                  <a:pt x="0" y="0"/>
                </a:moveTo>
                <a:lnTo>
                  <a:pt x="9144000" y="0"/>
                </a:lnTo>
                <a:lnTo>
                  <a:pt x="9144000" y="10287000"/>
                </a:lnTo>
                <a:lnTo>
                  <a:pt x="0" y="10287000"/>
                </a:lnTo>
                <a:close/>
              </a:path>
            </a:pathLst>
          </a:custGeom>
          <a:solidFill>
            <a:schemeClr val="bg1">
              <a:lumMod val="75000"/>
            </a:schemeClr>
          </a:solidFill>
        </p:spPr>
        <p:txBody>
          <a:bodyPr wrap="square">
            <a:noAutofit/>
          </a:bodyPr>
          <a:lstStyle/>
          <a:p>
            <a:endParaRPr lang="en-US"/>
          </a:p>
        </p:txBody>
      </p:sp>
      <p:sp>
        <p:nvSpPr>
          <p:cNvPr id="14" name="Freeform: Shape 13">
            <a:extLst>
              <a:ext uri="{FF2B5EF4-FFF2-40B4-BE49-F238E27FC236}">
                <a16:creationId xmlns:a16="http://schemas.microsoft.com/office/drawing/2014/main" id="{1F90B7F9-4537-A11B-05F1-08BE5BCE5B84}"/>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TextBox 23">
            <a:extLst>
              <a:ext uri="{FF2B5EF4-FFF2-40B4-BE49-F238E27FC236}">
                <a16:creationId xmlns:a16="http://schemas.microsoft.com/office/drawing/2014/main" id="{10A8E2C7-1168-A062-BD56-C0A752F6704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7" name="TextBox 6">
            <a:extLst>
              <a:ext uri="{FF2B5EF4-FFF2-40B4-BE49-F238E27FC236}">
                <a16:creationId xmlns:a16="http://schemas.microsoft.com/office/drawing/2014/main" id="{D07AD8F7-20AB-6B02-EAA4-71C0D103A9B2}"/>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TextBox 7">
            <a:extLst>
              <a:ext uri="{FF2B5EF4-FFF2-40B4-BE49-F238E27FC236}">
                <a16:creationId xmlns:a16="http://schemas.microsoft.com/office/drawing/2014/main" id="{15DDDA93-8136-C44C-A0E3-52EDDC9BD172}"/>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2625527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8_3-Content">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CA9E6B6-D9AA-FD85-FDD6-A5F1A75C9434}"/>
              </a:ext>
            </a:extLst>
          </p:cNvPr>
          <p:cNvSpPr>
            <a:spLocks noGrp="1"/>
          </p:cNvSpPr>
          <p:nvPr>
            <p:ph type="pic" sz="quarter" idx="10"/>
          </p:nvPr>
        </p:nvSpPr>
        <p:spPr>
          <a:xfrm>
            <a:off x="0" y="0"/>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en-US"/>
          </a:p>
        </p:txBody>
      </p:sp>
      <p:sp>
        <p:nvSpPr>
          <p:cNvPr id="14" name="Freeform: Shape 13">
            <a:extLst>
              <a:ext uri="{FF2B5EF4-FFF2-40B4-BE49-F238E27FC236}">
                <a16:creationId xmlns:a16="http://schemas.microsoft.com/office/drawing/2014/main" id="{1F90B7F9-4537-A11B-05F1-08BE5BCE5B84}"/>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TextBox 23">
            <a:extLst>
              <a:ext uri="{FF2B5EF4-FFF2-40B4-BE49-F238E27FC236}">
                <a16:creationId xmlns:a16="http://schemas.microsoft.com/office/drawing/2014/main" id="{10A8E2C7-1168-A062-BD56-C0A752F6704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7" name="TextBox 6">
            <a:extLst>
              <a:ext uri="{FF2B5EF4-FFF2-40B4-BE49-F238E27FC236}">
                <a16:creationId xmlns:a16="http://schemas.microsoft.com/office/drawing/2014/main" id="{D07AD8F7-20AB-6B02-EAA4-71C0D103A9B2}"/>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TextBox 7">
            <a:extLst>
              <a:ext uri="{FF2B5EF4-FFF2-40B4-BE49-F238E27FC236}">
                <a16:creationId xmlns:a16="http://schemas.microsoft.com/office/drawing/2014/main" id="{15DDDA93-8136-C44C-A0E3-52EDDC9BD172}"/>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344266092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9_3-Content">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DA0662F7-F5D3-7FF7-0090-BC59E1441899}"/>
              </a:ext>
            </a:extLst>
          </p:cNvPr>
          <p:cNvSpPr>
            <a:spLocks noGrp="1"/>
          </p:cNvSpPr>
          <p:nvPr>
            <p:ph type="pic" sz="quarter" idx="15"/>
          </p:nvPr>
        </p:nvSpPr>
        <p:spPr>
          <a:xfrm>
            <a:off x="4514295" y="4012790"/>
            <a:ext cx="4635910" cy="4635910"/>
          </a:xfrm>
          <a:custGeom>
            <a:avLst/>
            <a:gdLst>
              <a:gd name="connsiteX0" fmla="*/ 0 w 4635910"/>
              <a:gd name="connsiteY0" fmla="*/ 0 h 4635910"/>
              <a:gd name="connsiteX1" fmla="*/ 4635910 w 4635910"/>
              <a:gd name="connsiteY1" fmla="*/ 0 h 4635910"/>
              <a:gd name="connsiteX2" fmla="*/ 4635910 w 4635910"/>
              <a:gd name="connsiteY2" fmla="*/ 4635910 h 4635910"/>
              <a:gd name="connsiteX3" fmla="*/ 0 w 4635910"/>
              <a:gd name="connsiteY3" fmla="*/ 4635910 h 4635910"/>
            </a:gdLst>
            <a:ahLst/>
            <a:cxnLst>
              <a:cxn ang="0">
                <a:pos x="connsiteX0" y="connsiteY0"/>
              </a:cxn>
              <a:cxn ang="0">
                <a:pos x="connsiteX1" y="connsiteY1"/>
              </a:cxn>
              <a:cxn ang="0">
                <a:pos x="connsiteX2" y="connsiteY2"/>
              </a:cxn>
              <a:cxn ang="0">
                <a:pos x="connsiteX3" y="connsiteY3"/>
              </a:cxn>
            </a:cxnLst>
            <a:rect l="l" t="t" r="r" b="b"/>
            <a:pathLst>
              <a:path w="4635910" h="4635910">
                <a:moveTo>
                  <a:pt x="0" y="0"/>
                </a:moveTo>
                <a:lnTo>
                  <a:pt x="4635910" y="0"/>
                </a:lnTo>
                <a:lnTo>
                  <a:pt x="4635910" y="4635910"/>
                </a:lnTo>
                <a:lnTo>
                  <a:pt x="0" y="4635910"/>
                </a:lnTo>
                <a:close/>
              </a:path>
            </a:pathLst>
          </a:custGeom>
          <a:solidFill>
            <a:schemeClr val="bg1">
              <a:lumMod val="75000"/>
            </a:schemeClr>
          </a:solidFill>
        </p:spPr>
        <p:txBody>
          <a:bodyPr wrap="square">
            <a:noAutofit/>
          </a:bodyPr>
          <a:lstStyle/>
          <a:p>
            <a:endParaRPr lang="en-US"/>
          </a:p>
        </p:txBody>
      </p:sp>
      <p:sp>
        <p:nvSpPr>
          <p:cNvPr id="19" name="Freeform: Shape 18">
            <a:extLst>
              <a:ext uri="{FF2B5EF4-FFF2-40B4-BE49-F238E27FC236}">
                <a16:creationId xmlns:a16="http://schemas.microsoft.com/office/drawing/2014/main" id="{931D994C-5A77-AD6E-422A-73C862FF4A1C}"/>
              </a:ext>
            </a:extLst>
          </p:cNvPr>
          <p:cNvSpPr>
            <a:spLocks noGrp="1"/>
          </p:cNvSpPr>
          <p:nvPr>
            <p:ph type="pic" sz="quarter" idx="13"/>
          </p:nvPr>
        </p:nvSpPr>
        <p:spPr>
          <a:xfrm>
            <a:off x="2139805" y="6387281"/>
            <a:ext cx="2261419" cy="2261419"/>
          </a:xfrm>
          <a:custGeom>
            <a:avLst/>
            <a:gdLst>
              <a:gd name="connsiteX0" fmla="*/ 0 w 2261419"/>
              <a:gd name="connsiteY0" fmla="*/ 0 h 2261419"/>
              <a:gd name="connsiteX1" fmla="*/ 2261419 w 2261419"/>
              <a:gd name="connsiteY1" fmla="*/ 0 h 2261419"/>
              <a:gd name="connsiteX2" fmla="*/ 2261419 w 2261419"/>
              <a:gd name="connsiteY2" fmla="*/ 2261419 h 2261419"/>
              <a:gd name="connsiteX3" fmla="*/ 0 w 2261419"/>
              <a:gd name="connsiteY3" fmla="*/ 2261419 h 2261419"/>
            </a:gdLst>
            <a:ahLst/>
            <a:cxnLst>
              <a:cxn ang="0">
                <a:pos x="connsiteX0" y="connsiteY0"/>
              </a:cxn>
              <a:cxn ang="0">
                <a:pos x="connsiteX1" y="connsiteY1"/>
              </a:cxn>
              <a:cxn ang="0">
                <a:pos x="connsiteX2" y="connsiteY2"/>
              </a:cxn>
              <a:cxn ang="0">
                <a:pos x="connsiteX3" y="connsiteY3"/>
              </a:cxn>
            </a:cxnLst>
            <a:rect l="l" t="t" r="r" b="b"/>
            <a:pathLst>
              <a:path w="2261419" h="2261419">
                <a:moveTo>
                  <a:pt x="0" y="0"/>
                </a:moveTo>
                <a:lnTo>
                  <a:pt x="2261419" y="0"/>
                </a:lnTo>
                <a:lnTo>
                  <a:pt x="2261419" y="2261419"/>
                </a:lnTo>
                <a:lnTo>
                  <a:pt x="0" y="2261419"/>
                </a:lnTo>
                <a:close/>
              </a:path>
            </a:pathLst>
          </a:custGeom>
          <a:solidFill>
            <a:schemeClr val="bg1">
              <a:lumMod val="75000"/>
            </a:schemeClr>
          </a:solidFill>
        </p:spPr>
        <p:txBody>
          <a:bodyPr wrap="square">
            <a:noAutofit/>
          </a:bodyPr>
          <a:lstStyle/>
          <a:p>
            <a:endParaRPr lang="en-US"/>
          </a:p>
        </p:txBody>
      </p:sp>
      <p:sp>
        <p:nvSpPr>
          <p:cNvPr id="20" name="Freeform: Shape 19">
            <a:extLst>
              <a:ext uri="{FF2B5EF4-FFF2-40B4-BE49-F238E27FC236}">
                <a16:creationId xmlns:a16="http://schemas.microsoft.com/office/drawing/2014/main" id="{1473FED3-306B-9C4A-3165-F71C74397F3B}"/>
              </a:ext>
            </a:extLst>
          </p:cNvPr>
          <p:cNvSpPr>
            <a:spLocks noGrp="1"/>
          </p:cNvSpPr>
          <p:nvPr>
            <p:ph type="pic" sz="quarter" idx="14"/>
          </p:nvPr>
        </p:nvSpPr>
        <p:spPr>
          <a:xfrm>
            <a:off x="2139805" y="4012790"/>
            <a:ext cx="2261419" cy="2261419"/>
          </a:xfrm>
          <a:custGeom>
            <a:avLst/>
            <a:gdLst>
              <a:gd name="connsiteX0" fmla="*/ 0 w 2261419"/>
              <a:gd name="connsiteY0" fmla="*/ 0 h 2261419"/>
              <a:gd name="connsiteX1" fmla="*/ 2261419 w 2261419"/>
              <a:gd name="connsiteY1" fmla="*/ 0 h 2261419"/>
              <a:gd name="connsiteX2" fmla="*/ 2261419 w 2261419"/>
              <a:gd name="connsiteY2" fmla="*/ 2261419 h 2261419"/>
              <a:gd name="connsiteX3" fmla="*/ 0 w 2261419"/>
              <a:gd name="connsiteY3" fmla="*/ 2261419 h 2261419"/>
            </a:gdLst>
            <a:ahLst/>
            <a:cxnLst>
              <a:cxn ang="0">
                <a:pos x="connsiteX0" y="connsiteY0"/>
              </a:cxn>
              <a:cxn ang="0">
                <a:pos x="connsiteX1" y="connsiteY1"/>
              </a:cxn>
              <a:cxn ang="0">
                <a:pos x="connsiteX2" y="connsiteY2"/>
              </a:cxn>
              <a:cxn ang="0">
                <a:pos x="connsiteX3" y="connsiteY3"/>
              </a:cxn>
            </a:cxnLst>
            <a:rect l="l" t="t" r="r" b="b"/>
            <a:pathLst>
              <a:path w="2261419" h="2261419">
                <a:moveTo>
                  <a:pt x="0" y="0"/>
                </a:moveTo>
                <a:lnTo>
                  <a:pt x="2261419" y="0"/>
                </a:lnTo>
                <a:lnTo>
                  <a:pt x="2261419" y="2261419"/>
                </a:lnTo>
                <a:lnTo>
                  <a:pt x="0" y="2261419"/>
                </a:lnTo>
                <a:close/>
              </a:path>
            </a:pathLst>
          </a:custGeom>
          <a:solidFill>
            <a:schemeClr val="bg1">
              <a:lumMod val="75000"/>
            </a:schemeClr>
          </a:solidFill>
        </p:spPr>
        <p:txBody>
          <a:bodyPr wrap="square">
            <a:noAutofit/>
          </a:bodyPr>
          <a:lstStyle/>
          <a:p>
            <a:endParaRPr lang="en-US"/>
          </a:p>
        </p:txBody>
      </p:sp>
      <p:sp>
        <p:nvSpPr>
          <p:cNvPr id="16" name="Freeform: Shape 15">
            <a:extLst>
              <a:ext uri="{FF2B5EF4-FFF2-40B4-BE49-F238E27FC236}">
                <a16:creationId xmlns:a16="http://schemas.microsoft.com/office/drawing/2014/main" id="{F281071F-EC57-3766-20ED-FC7863898272}"/>
              </a:ext>
            </a:extLst>
          </p:cNvPr>
          <p:cNvSpPr>
            <a:spLocks noGrp="1"/>
          </p:cNvSpPr>
          <p:nvPr>
            <p:ph type="pic" sz="quarter" idx="10"/>
          </p:nvPr>
        </p:nvSpPr>
        <p:spPr>
          <a:xfrm>
            <a:off x="2139805" y="1638302"/>
            <a:ext cx="2261419" cy="2261419"/>
          </a:xfrm>
          <a:custGeom>
            <a:avLst/>
            <a:gdLst>
              <a:gd name="connsiteX0" fmla="*/ 0 w 2261419"/>
              <a:gd name="connsiteY0" fmla="*/ 0 h 2261419"/>
              <a:gd name="connsiteX1" fmla="*/ 2261419 w 2261419"/>
              <a:gd name="connsiteY1" fmla="*/ 0 h 2261419"/>
              <a:gd name="connsiteX2" fmla="*/ 2261419 w 2261419"/>
              <a:gd name="connsiteY2" fmla="*/ 2261419 h 2261419"/>
              <a:gd name="connsiteX3" fmla="*/ 0 w 2261419"/>
              <a:gd name="connsiteY3" fmla="*/ 2261419 h 2261419"/>
            </a:gdLst>
            <a:ahLst/>
            <a:cxnLst>
              <a:cxn ang="0">
                <a:pos x="connsiteX0" y="connsiteY0"/>
              </a:cxn>
              <a:cxn ang="0">
                <a:pos x="connsiteX1" y="connsiteY1"/>
              </a:cxn>
              <a:cxn ang="0">
                <a:pos x="connsiteX2" y="connsiteY2"/>
              </a:cxn>
              <a:cxn ang="0">
                <a:pos x="connsiteX3" y="connsiteY3"/>
              </a:cxn>
            </a:cxnLst>
            <a:rect l="l" t="t" r="r" b="b"/>
            <a:pathLst>
              <a:path w="2261419" h="2261419">
                <a:moveTo>
                  <a:pt x="0" y="0"/>
                </a:moveTo>
                <a:lnTo>
                  <a:pt x="2261419" y="0"/>
                </a:lnTo>
                <a:lnTo>
                  <a:pt x="2261419" y="2261419"/>
                </a:lnTo>
                <a:lnTo>
                  <a:pt x="0" y="2261419"/>
                </a:lnTo>
                <a:close/>
              </a:path>
            </a:pathLst>
          </a:custGeom>
          <a:solidFill>
            <a:schemeClr val="bg1">
              <a:lumMod val="75000"/>
            </a:schemeClr>
          </a:solidFill>
        </p:spPr>
        <p:txBody>
          <a:bodyPr wrap="square">
            <a:noAutofit/>
          </a:bodyPr>
          <a:lstStyle/>
          <a:p>
            <a:endParaRPr lang="en-US"/>
          </a:p>
        </p:txBody>
      </p:sp>
      <p:sp>
        <p:nvSpPr>
          <p:cNvPr id="17" name="Freeform: Shape 16">
            <a:extLst>
              <a:ext uri="{FF2B5EF4-FFF2-40B4-BE49-F238E27FC236}">
                <a16:creationId xmlns:a16="http://schemas.microsoft.com/office/drawing/2014/main" id="{58F46C86-1C15-60FE-EE17-46C3D73A7CD8}"/>
              </a:ext>
            </a:extLst>
          </p:cNvPr>
          <p:cNvSpPr>
            <a:spLocks noGrp="1"/>
          </p:cNvSpPr>
          <p:nvPr>
            <p:ph type="pic" sz="quarter" idx="11"/>
          </p:nvPr>
        </p:nvSpPr>
        <p:spPr>
          <a:xfrm>
            <a:off x="4514295" y="1638300"/>
            <a:ext cx="2261419" cy="2261419"/>
          </a:xfrm>
          <a:custGeom>
            <a:avLst/>
            <a:gdLst>
              <a:gd name="connsiteX0" fmla="*/ 0 w 2261419"/>
              <a:gd name="connsiteY0" fmla="*/ 0 h 2261419"/>
              <a:gd name="connsiteX1" fmla="*/ 2261419 w 2261419"/>
              <a:gd name="connsiteY1" fmla="*/ 0 h 2261419"/>
              <a:gd name="connsiteX2" fmla="*/ 2261419 w 2261419"/>
              <a:gd name="connsiteY2" fmla="*/ 2261419 h 2261419"/>
              <a:gd name="connsiteX3" fmla="*/ 0 w 2261419"/>
              <a:gd name="connsiteY3" fmla="*/ 2261419 h 2261419"/>
            </a:gdLst>
            <a:ahLst/>
            <a:cxnLst>
              <a:cxn ang="0">
                <a:pos x="connsiteX0" y="connsiteY0"/>
              </a:cxn>
              <a:cxn ang="0">
                <a:pos x="connsiteX1" y="connsiteY1"/>
              </a:cxn>
              <a:cxn ang="0">
                <a:pos x="connsiteX2" y="connsiteY2"/>
              </a:cxn>
              <a:cxn ang="0">
                <a:pos x="connsiteX3" y="connsiteY3"/>
              </a:cxn>
            </a:cxnLst>
            <a:rect l="l" t="t" r="r" b="b"/>
            <a:pathLst>
              <a:path w="2261419" h="2261419">
                <a:moveTo>
                  <a:pt x="0" y="0"/>
                </a:moveTo>
                <a:lnTo>
                  <a:pt x="2261419" y="0"/>
                </a:lnTo>
                <a:lnTo>
                  <a:pt x="2261419" y="2261419"/>
                </a:lnTo>
                <a:lnTo>
                  <a:pt x="0" y="2261419"/>
                </a:lnTo>
                <a:close/>
              </a:path>
            </a:pathLst>
          </a:custGeom>
          <a:solidFill>
            <a:schemeClr val="bg1">
              <a:lumMod val="75000"/>
            </a:schemeClr>
          </a:solidFill>
        </p:spPr>
        <p:txBody>
          <a:bodyPr wrap="square">
            <a:noAutofit/>
          </a:bodyPr>
          <a:lstStyle/>
          <a:p>
            <a:endParaRPr lang="en-US"/>
          </a:p>
        </p:txBody>
      </p:sp>
      <p:sp>
        <p:nvSpPr>
          <p:cNvPr id="18" name="Freeform: Shape 17">
            <a:extLst>
              <a:ext uri="{FF2B5EF4-FFF2-40B4-BE49-F238E27FC236}">
                <a16:creationId xmlns:a16="http://schemas.microsoft.com/office/drawing/2014/main" id="{6AA050B6-7826-BDEB-233B-2C792B381449}"/>
              </a:ext>
            </a:extLst>
          </p:cNvPr>
          <p:cNvSpPr>
            <a:spLocks noGrp="1"/>
          </p:cNvSpPr>
          <p:nvPr>
            <p:ph type="pic" sz="quarter" idx="12"/>
          </p:nvPr>
        </p:nvSpPr>
        <p:spPr>
          <a:xfrm>
            <a:off x="6888785" y="1638300"/>
            <a:ext cx="2261419" cy="2261419"/>
          </a:xfrm>
          <a:custGeom>
            <a:avLst/>
            <a:gdLst>
              <a:gd name="connsiteX0" fmla="*/ 0 w 2261419"/>
              <a:gd name="connsiteY0" fmla="*/ 0 h 2261419"/>
              <a:gd name="connsiteX1" fmla="*/ 2261419 w 2261419"/>
              <a:gd name="connsiteY1" fmla="*/ 0 h 2261419"/>
              <a:gd name="connsiteX2" fmla="*/ 2261419 w 2261419"/>
              <a:gd name="connsiteY2" fmla="*/ 2261419 h 2261419"/>
              <a:gd name="connsiteX3" fmla="*/ 0 w 2261419"/>
              <a:gd name="connsiteY3" fmla="*/ 2261419 h 2261419"/>
            </a:gdLst>
            <a:ahLst/>
            <a:cxnLst>
              <a:cxn ang="0">
                <a:pos x="connsiteX0" y="connsiteY0"/>
              </a:cxn>
              <a:cxn ang="0">
                <a:pos x="connsiteX1" y="connsiteY1"/>
              </a:cxn>
              <a:cxn ang="0">
                <a:pos x="connsiteX2" y="connsiteY2"/>
              </a:cxn>
              <a:cxn ang="0">
                <a:pos x="connsiteX3" y="connsiteY3"/>
              </a:cxn>
            </a:cxnLst>
            <a:rect l="l" t="t" r="r" b="b"/>
            <a:pathLst>
              <a:path w="2261419" h="2261419">
                <a:moveTo>
                  <a:pt x="0" y="0"/>
                </a:moveTo>
                <a:lnTo>
                  <a:pt x="2261419" y="0"/>
                </a:lnTo>
                <a:lnTo>
                  <a:pt x="2261419" y="2261419"/>
                </a:lnTo>
                <a:lnTo>
                  <a:pt x="0" y="2261419"/>
                </a:lnTo>
                <a:close/>
              </a:path>
            </a:pathLst>
          </a:custGeom>
          <a:solidFill>
            <a:schemeClr val="bg1">
              <a:lumMod val="75000"/>
            </a:schemeClr>
          </a:solidFill>
        </p:spPr>
        <p:txBody>
          <a:bodyPr wrap="square">
            <a:noAutofit/>
          </a:bodyPr>
          <a:lstStyle/>
          <a:p>
            <a:endParaRPr lang="en-US"/>
          </a:p>
        </p:txBody>
      </p:sp>
      <p:sp>
        <p:nvSpPr>
          <p:cNvPr id="14" name="Freeform: Shape 13">
            <a:extLst>
              <a:ext uri="{FF2B5EF4-FFF2-40B4-BE49-F238E27FC236}">
                <a16:creationId xmlns:a16="http://schemas.microsoft.com/office/drawing/2014/main" id="{1F90B7F9-4537-A11B-05F1-08BE5BCE5B84}"/>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TextBox 23">
            <a:extLst>
              <a:ext uri="{FF2B5EF4-FFF2-40B4-BE49-F238E27FC236}">
                <a16:creationId xmlns:a16="http://schemas.microsoft.com/office/drawing/2014/main" id="{10A8E2C7-1168-A062-BD56-C0A752F6704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7" name="TextBox 6">
            <a:extLst>
              <a:ext uri="{FF2B5EF4-FFF2-40B4-BE49-F238E27FC236}">
                <a16:creationId xmlns:a16="http://schemas.microsoft.com/office/drawing/2014/main" id="{D07AD8F7-20AB-6B02-EAA4-71C0D103A9B2}"/>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TextBox 7">
            <a:extLst>
              <a:ext uri="{FF2B5EF4-FFF2-40B4-BE49-F238E27FC236}">
                <a16:creationId xmlns:a16="http://schemas.microsoft.com/office/drawing/2014/main" id="{15DDDA93-8136-C44C-A0E3-52EDDC9BD172}"/>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2102213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ppt_x"/>
                                          </p:val>
                                        </p:tav>
                                        <p:tav tm="100000">
                                          <p:val>
                                            <p:strVal val="#ppt_x"/>
                                          </p:val>
                                        </p:tav>
                                      </p:tavLst>
                                    </p:anim>
                                    <p:anim calcmode="lin" valueType="num">
                                      <p:cBhvr additive="base">
                                        <p:cTn id="8" dur="1000" fill="hold"/>
                                        <p:tgtEl>
                                          <p:spTgt spid="16"/>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1000" fill="hold"/>
                                        <p:tgtEl>
                                          <p:spTgt spid="17"/>
                                        </p:tgtEl>
                                        <p:attrNameLst>
                                          <p:attrName>ppt_x</p:attrName>
                                        </p:attrNameLst>
                                      </p:cBhvr>
                                      <p:tavLst>
                                        <p:tav tm="0">
                                          <p:val>
                                            <p:strVal val="#ppt_x"/>
                                          </p:val>
                                        </p:tav>
                                        <p:tav tm="100000">
                                          <p:val>
                                            <p:strVal val="#ppt_x"/>
                                          </p:val>
                                        </p:tav>
                                      </p:tavLst>
                                    </p:anim>
                                    <p:anim calcmode="lin" valueType="num">
                                      <p:cBhvr additive="base">
                                        <p:cTn id="12" dur="1000" fill="hold"/>
                                        <p:tgtEl>
                                          <p:spTgt spid="17"/>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1000" fill="hold"/>
                                        <p:tgtEl>
                                          <p:spTgt spid="18"/>
                                        </p:tgtEl>
                                        <p:attrNameLst>
                                          <p:attrName>ppt_x</p:attrName>
                                        </p:attrNameLst>
                                      </p:cBhvr>
                                      <p:tavLst>
                                        <p:tav tm="0">
                                          <p:val>
                                            <p:strVal val="#ppt_x"/>
                                          </p:val>
                                        </p:tav>
                                        <p:tav tm="100000">
                                          <p:val>
                                            <p:strVal val="#ppt_x"/>
                                          </p:val>
                                        </p:tav>
                                      </p:tavLst>
                                    </p:anim>
                                    <p:anim calcmode="lin" valueType="num">
                                      <p:cBhvr additive="base">
                                        <p:cTn id="16" dur="1000" fill="hold"/>
                                        <p:tgtEl>
                                          <p:spTgt spid="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1000" fill="hold"/>
                                        <p:tgtEl>
                                          <p:spTgt spid="20"/>
                                        </p:tgtEl>
                                        <p:attrNameLst>
                                          <p:attrName>ppt_x</p:attrName>
                                        </p:attrNameLst>
                                      </p:cBhvr>
                                      <p:tavLst>
                                        <p:tav tm="0">
                                          <p:val>
                                            <p:strVal val="#ppt_x"/>
                                          </p:val>
                                        </p:tav>
                                        <p:tav tm="100000">
                                          <p:val>
                                            <p:strVal val="#ppt_x"/>
                                          </p:val>
                                        </p:tav>
                                      </p:tavLst>
                                    </p:anim>
                                    <p:anim calcmode="lin" valueType="num">
                                      <p:cBhvr additive="base">
                                        <p:cTn id="20" dur="1000" fill="hold"/>
                                        <p:tgtEl>
                                          <p:spTgt spid="20"/>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1000" fill="hold"/>
                                        <p:tgtEl>
                                          <p:spTgt spid="19"/>
                                        </p:tgtEl>
                                        <p:attrNameLst>
                                          <p:attrName>ppt_x</p:attrName>
                                        </p:attrNameLst>
                                      </p:cBhvr>
                                      <p:tavLst>
                                        <p:tav tm="0">
                                          <p:val>
                                            <p:strVal val="#ppt_x"/>
                                          </p:val>
                                        </p:tav>
                                        <p:tav tm="100000">
                                          <p:val>
                                            <p:strVal val="#ppt_x"/>
                                          </p:val>
                                        </p:tav>
                                      </p:tavLst>
                                    </p:anim>
                                    <p:anim calcmode="lin" valueType="num">
                                      <p:cBhvr additive="base">
                                        <p:cTn id="24" dur="1000" fill="hold"/>
                                        <p:tgtEl>
                                          <p:spTgt spid="19"/>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1000" fill="hold"/>
                                        <p:tgtEl>
                                          <p:spTgt spid="22"/>
                                        </p:tgtEl>
                                        <p:attrNameLst>
                                          <p:attrName>ppt_x</p:attrName>
                                        </p:attrNameLst>
                                      </p:cBhvr>
                                      <p:tavLst>
                                        <p:tav tm="0">
                                          <p:val>
                                            <p:strVal val="#ppt_x"/>
                                          </p:val>
                                        </p:tav>
                                        <p:tav tm="100000">
                                          <p:val>
                                            <p:strVal val="#ppt_x"/>
                                          </p:val>
                                        </p:tav>
                                      </p:tavLst>
                                    </p:anim>
                                    <p:anim calcmode="lin" valueType="num">
                                      <p:cBhvr additive="base">
                                        <p:cTn id="28" dur="10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19" grpId="0" animBg="1"/>
      <p:bldP spid="20" grpId="0" animBg="1"/>
      <p:bldP spid="16" grpId="0" animBg="1"/>
      <p:bldP spid="17" grpId="0" animBg="1"/>
      <p:bldP spid="18" grpId="0" animBg="1"/>
    </p:bldLst>
  </p:timing>
  <p:extLst>
    <p:ext uri="{DCECCB84-F9BA-43D5-87BE-67443E8EF086}">
      <p15:sldGuideLst xmlns:p15="http://schemas.microsoft.com/office/powerpoint/2012/main">
        <p15:guide id="1" orient="horz" pos="1056" userDrawn="1">
          <p15:clr>
            <a:srgbClr val="FBAE40"/>
          </p15:clr>
        </p15:guide>
        <p15:guide id="2" orient="horz" pos="2064">
          <p15:clr>
            <a:srgbClr val="FBAE40"/>
          </p15:clr>
        </p15:guide>
        <p15:guide id="3" pos="6720" userDrawn="1">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80_3-Content">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94894012-17FA-865A-B180-B0B4043C4FBB}"/>
              </a:ext>
            </a:extLst>
          </p:cNvPr>
          <p:cNvSpPr>
            <a:spLocks noGrp="1"/>
          </p:cNvSpPr>
          <p:nvPr>
            <p:ph type="pic" sz="quarter" idx="11"/>
          </p:nvPr>
        </p:nvSpPr>
        <p:spPr>
          <a:xfrm>
            <a:off x="7592994" y="3223308"/>
            <a:ext cx="3102014" cy="3102014"/>
          </a:xfrm>
          <a:custGeom>
            <a:avLst/>
            <a:gdLst>
              <a:gd name="connsiteX0" fmla="*/ 0 w 3102014"/>
              <a:gd name="connsiteY0" fmla="*/ 0 h 3102014"/>
              <a:gd name="connsiteX1" fmla="*/ 3102014 w 3102014"/>
              <a:gd name="connsiteY1" fmla="*/ 0 h 3102014"/>
              <a:gd name="connsiteX2" fmla="*/ 3102014 w 3102014"/>
              <a:gd name="connsiteY2" fmla="*/ 3102014 h 3102014"/>
              <a:gd name="connsiteX3" fmla="*/ 0 w 3102014"/>
              <a:gd name="connsiteY3" fmla="*/ 3102014 h 3102014"/>
            </a:gdLst>
            <a:ahLst/>
            <a:cxnLst>
              <a:cxn ang="0">
                <a:pos x="connsiteX0" y="connsiteY0"/>
              </a:cxn>
              <a:cxn ang="0">
                <a:pos x="connsiteX1" y="connsiteY1"/>
              </a:cxn>
              <a:cxn ang="0">
                <a:pos x="connsiteX2" y="connsiteY2"/>
              </a:cxn>
              <a:cxn ang="0">
                <a:pos x="connsiteX3" y="connsiteY3"/>
              </a:cxn>
            </a:cxnLst>
            <a:rect l="l" t="t" r="r" b="b"/>
            <a:pathLst>
              <a:path w="3102014" h="3102014">
                <a:moveTo>
                  <a:pt x="0" y="0"/>
                </a:moveTo>
                <a:lnTo>
                  <a:pt x="3102014" y="0"/>
                </a:lnTo>
                <a:lnTo>
                  <a:pt x="3102014" y="3102014"/>
                </a:lnTo>
                <a:lnTo>
                  <a:pt x="0" y="3102014"/>
                </a:lnTo>
                <a:close/>
              </a:path>
            </a:pathLst>
          </a:custGeom>
          <a:solidFill>
            <a:schemeClr val="bg1">
              <a:lumMod val="75000"/>
            </a:schemeClr>
          </a:solidFill>
        </p:spPr>
        <p:txBody>
          <a:bodyPr wrap="square">
            <a:noAutofit/>
          </a:bodyPr>
          <a:lstStyle/>
          <a:p>
            <a:endParaRPr lang="en-US"/>
          </a:p>
        </p:txBody>
      </p:sp>
      <p:sp>
        <p:nvSpPr>
          <p:cNvPr id="13" name="Freeform: Shape 12">
            <a:extLst>
              <a:ext uri="{FF2B5EF4-FFF2-40B4-BE49-F238E27FC236}">
                <a16:creationId xmlns:a16="http://schemas.microsoft.com/office/drawing/2014/main" id="{A142DC66-AE3D-2E2E-F143-03E475D112CE}"/>
              </a:ext>
            </a:extLst>
          </p:cNvPr>
          <p:cNvSpPr>
            <a:spLocks noGrp="1"/>
          </p:cNvSpPr>
          <p:nvPr>
            <p:ph type="pic" sz="quarter" idx="12"/>
          </p:nvPr>
        </p:nvSpPr>
        <p:spPr>
          <a:xfrm>
            <a:off x="12792783" y="3223308"/>
            <a:ext cx="3102014" cy="3102014"/>
          </a:xfrm>
          <a:custGeom>
            <a:avLst/>
            <a:gdLst>
              <a:gd name="connsiteX0" fmla="*/ 0 w 3102014"/>
              <a:gd name="connsiteY0" fmla="*/ 0 h 3102014"/>
              <a:gd name="connsiteX1" fmla="*/ 3102014 w 3102014"/>
              <a:gd name="connsiteY1" fmla="*/ 0 h 3102014"/>
              <a:gd name="connsiteX2" fmla="*/ 3102014 w 3102014"/>
              <a:gd name="connsiteY2" fmla="*/ 3102014 h 3102014"/>
              <a:gd name="connsiteX3" fmla="*/ 0 w 3102014"/>
              <a:gd name="connsiteY3" fmla="*/ 3102014 h 3102014"/>
            </a:gdLst>
            <a:ahLst/>
            <a:cxnLst>
              <a:cxn ang="0">
                <a:pos x="connsiteX0" y="connsiteY0"/>
              </a:cxn>
              <a:cxn ang="0">
                <a:pos x="connsiteX1" y="connsiteY1"/>
              </a:cxn>
              <a:cxn ang="0">
                <a:pos x="connsiteX2" y="connsiteY2"/>
              </a:cxn>
              <a:cxn ang="0">
                <a:pos x="connsiteX3" y="connsiteY3"/>
              </a:cxn>
            </a:cxnLst>
            <a:rect l="l" t="t" r="r" b="b"/>
            <a:pathLst>
              <a:path w="3102014" h="3102014">
                <a:moveTo>
                  <a:pt x="0" y="0"/>
                </a:moveTo>
                <a:lnTo>
                  <a:pt x="3102014" y="0"/>
                </a:lnTo>
                <a:lnTo>
                  <a:pt x="3102014" y="3102014"/>
                </a:lnTo>
                <a:lnTo>
                  <a:pt x="0" y="3102014"/>
                </a:lnTo>
                <a:close/>
              </a:path>
            </a:pathLst>
          </a:custGeom>
          <a:solidFill>
            <a:schemeClr val="bg1">
              <a:lumMod val="75000"/>
            </a:schemeClr>
          </a:solidFill>
        </p:spPr>
        <p:txBody>
          <a:bodyPr wrap="square">
            <a:noAutofit/>
          </a:bodyPr>
          <a:lstStyle/>
          <a:p>
            <a:endParaRPr lang="en-US"/>
          </a:p>
        </p:txBody>
      </p:sp>
      <p:sp>
        <p:nvSpPr>
          <p:cNvPr id="11" name="Freeform: Shape 10">
            <a:extLst>
              <a:ext uri="{FF2B5EF4-FFF2-40B4-BE49-F238E27FC236}">
                <a16:creationId xmlns:a16="http://schemas.microsoft.com/office/drawing/2014/main" id="{815468D0-6AD7-D640-68C1-F8C203E58A9A}"/>
              </a:ext>
            </a:extLst>
          </p:cNvPr>
          <p:cNvSpPr>
            <a:spLocks noGrp="1"/>
          </p:cNvSpPr>
          <p:nvPr>
            <p:ph type="pic" sz="quarter" idx="10"/>
          </p:nvPr>
        </p:nvSpPr>
        <p:spPr>
          <a:xfrm>
            <a:off x="2393205" y="3223309"/>
            <a:ext cx="3102014" cy="3102014"/>
          </a:xfrm>
          <a:custGeom>
            <a:avLst/>
            <a:gdLst>
              <a:gd name="connsiteX0" fmla="*/ 0 w 3102014"/>
              <a:gd name="connsiteY0" fmla="*/ 0 h 3102014"/>
              <a:gd name="connsiteX1" fmla="*/ 3102014 w 3102014"/>
              <a:gd name="connsiteY1" fmla="*/ 0 h 3102014"/>
              <a:gd name="connsiteX2" fmla="*/ 3102014 w 3102014"/>
              <a:gd name="connsiteY2" fmla="*/ 3102014 h 3102014"/>
              <a:gd name="connsiteX3" fmla="*/ 0 w 3102014"/>
              <a:gd name="connsiteY3" fmla="*/ 3102014 h 3102014"/>
            </a:gdLst>
            <a:ahLst/>
            <a:cxnLst>
              <a:cxn ang="0">
                <a:pos x="connsiteX0" y="connsiteY0"/>
              </a:cxn>
              <a:cxn ang="0">
                <a:pos x="connsiteX1" y="connsiteY1"/>
              </a:cxn>
              <a:cxn ang="0">
                <a:pos x="connsiteX2" y="connsiteY2"/>
              </a:cxn>
              <a:cxn ang="0">
                <a:pos x="connsiteX3" y="connsiteY3"/>
              </a:cxn>
            </a:cxnLst>
            <a:rect l="l" t="t" r="r" b="b"/>
            <a:pathLst>
              <a:path w="3102014" h="3102014">
                <a:moveTo>
                  <a:pt x="0" y="0"/>
                </a:moveTo>
                <a:lnTo>
                  <a:pt x="3102014" y="0"/>
                </a:lnTo>
                <a:lnTo>
                  <a:pt x="3102014" y="3102014"/>
                </a:lnTo>
                <a:lnTo>
                  <a:pt x="0" y="3102014"/>
                </a:lnTo>
                <a:close/>
              </a:path>
            </a:pathLst>
          </a:custGeom>
          <a:solidFill>
            <a:schemeClr val="bg1">
              <a:lumMod val="75000"/>
            </a:schemeClr>
          </a:solidFill>
        </p:spPr>
        <p:txBody>
          <a:bodyPr wrap="square">
            <a:noAutofit/>
          </a:bodyPr>
          <a:lstStyle/>
          <a:p>
            <a:endParaRPr lang="en-US"/>
          </a:p>
        </p:txBody>
      </p:sp>
      <p:sp>
        <p:nvSpPr>
          <p:cNvPr id="14" name="Freeform: Shape 13">
            <a:extLst>
              <a:ext uri="{FF2B5EF4-FFF2-40B4-BE49-F238E27FC236}">
                <a16:creationId xmlns:a16="http://schemas.microsoft.com/office/drawing/2014/main" id="{1F90B7F9-4537-A11B-05F1-08BE5BCE5B84}"/>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TextBox 23">
            <a:extLst>
              <a:ext uri="{FF2B5EF4-FFF2-40B4-BE49-F238E27FC236}">
                <a16:creationId xmlns:a16="http://schemas.microsoft.com/office/drawing/2014/main" id="{10A8E2C7-1168-A062-BD56-C0A752F6704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7" name="TextBox 6">
            <a:extLst>
              <a:ext uri="{FF2B5EF4-FFF2-40B4-BE49-F238E27FC236}">
                <a16:creationId xmlns:a16="http://schemas.microsoft.com/office/drawing/2014/main" id="{D07AD8F7-20AB-6B02-EAA4-71C0D103A9B2}"/>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8" name="TextBox 7">
            <a:extLst>
              <a:ext uri="{FF2B5EF4-FFF2-40B4-BE49-F238E27FC236}">
                <a16:creationId xmlns:a16="http://schemas.microsoft.com/office/drawing/2014/main" id="{15DDDA93-8136-C44C-A0E3-52EDDC9BD172}"/>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Tree>
    <p:extLst>
      <p:ext uri="{BB962C8B-B14F-4D97-AF65-F5344CB8AC3E}">
        <p14:creationId xmlns:p14="http://schemas.microsoft.com/office/powerpoint/2010/main" val="15998040"/>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63" r:id="rId2"/>
    <p:sldLayoutId id="2147483877" r:id="rId3"/>
    <p:sldLayoutId id="2147483878" r:id="rId4"/>
    <p:sldLayoutId id="2147483879" r:id="rId5"/>
    <p:sldLayoutId id="2147483880" r:id="rId6"/>
    <p:sldLayoutId id="2147483881" r:id="rId7"/>
    <p:sldLayoutId id="2147483882" r:id="rId8"/>
    <p:sldLayoutId id="2147483883" r:id="rId9"/>
    <p:sldLayoutId id="2147483884" r:id="rId10"/>
    <p:sldLayoutId id="2147483885" r:id="rId11"/>
    <p:sldLayoutId id="2147483886" r:id="rId12"/>
    <p:sldLayoutId id="2147483887" r:id="rId13"/>
    <p:sldLayoutId id="2147483888" r:id="rId14"/>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8.xml"/><Relationship Id="rId1" Type="http://schemas.openxmlformats.org/officeDocument/2006/relationships/themeOverride" Target="../theme/themeOverride8.xml"/></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9.xml"/><Relationship Id="rId1" Type="http://schemas.openxmlformats.org/officeDocument/2006/relationships/themeOverride" Target="../theme/themeOverride9.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slideLayout" Target="../slideLayouts/slideLayout2.xml"/><Relationship Id="rId1" Type="http://schemas.openxmlformats.org/officeDocument/2006/relationships/themeOverride" Target="../theme/themeOverride10.xml"/></Relationships>
</file>

<file path=ppt/slides/_rels/slide1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slideLayout" Target="../slideLayouts/slideLayout2.xml"/><Relationship Id="rId1" Type="http://schemas.openxmlformats.org/officeDocument/2006/relationships/themeOverride" Target="../theme/themeOverride11.xml"/></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2.xml"/></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3.xml"/></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10.xml"/><Relationship Id="rId1" Type="http://schemas.openxmlformats.org/officeDocument/2006/relationships/themeOverride" Target="../theme/themeOverride14.xml"/></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11.xml"/><Relationship Id="rId1" Type="http://schemas.openxmlformats.org/officeDocument/2006/relationships/themeOverride" Target="../theme/themeOverride1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hyperlink" Target="https://mslides.com/terms-of-use/" TargetMode="External"/><Relationship Id="rId2" Type="http://schemas.openxmlformats.org/officeDocument/2006/relationships/slideLayout" Target="../slideLayouts/slideLayout2.xml"/><Relationship Id="rId1" Type="http://schemas.openxmlformats.org/officeDocument/2006/relationships/themeOverride" Target="../theme/themeOverride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hyperlink" Target="https://mslides.com/" TargetMode="External"/><Relationship Id="rId2" Type="http://schemas.openxmlformats.org/officeDocument/2006/relationships/slideLayout" Target="../slideLayouts/slideLayout2.xml"/><Relationship Id="rId1" Type="http://schemas.openxmlformats.org/officeDocument/2006/relationships/themeOverride" Target="../theme/themeOverride16.xml"/><Relationship Id="rId4" Type="http://schemas.openxmlformats.org/officeDocument/2006/relationships/hyperlink" Target="https://www.pexels.com/" TargetMode="Externa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2.xml"/><Relationship Id="rId1" Type="http://schemas.openxmlformats.org/officeDocument/2006/relationships/themeOverride" Target="../theme/themeOverride17.xml"/></Relationships>
</file>

<file path=ppt/slides/_rels/slide36.xml.rels><?xml version="1.0" encoding="UTF-8" standalone="yes"?>
<Relationships xmlns="http://schemas.openxmlformats.org/package/2006/relationships"><Relationship Id="rId3" Type="http://schemas.openxmlformats.org/officeDocument/2006/relationships/hyperlink" Target="https://mslides.com/free-icons-for-presentations/" TargetMode="External"/><Relationship Id="rId2" Type="http://schemas.openxmlformats.org/officeDocument/2006/relationships/slideLayout" Target="../slideLayouts/slideLayout2.xml"/><Relationship Id="rId1" Type="http://schemas.openxmlformats.org/officeDocument/2006/relationships/themeOverride" Target="../theme/themeOverride18.xml"/></Relationships>
</file>

<file path=ppt/slides/_rels/slide37.xml.rels><?xml version="1.0" encoding="UTF-8" standalone="yes"?>
<Relationships xmlns="http://schemas.openxmlformats.org/package/2006/relationships"><Relationship Id="rId3" Type="http://schemas.openxmlformats.org/officeDocument/2006/relationships/hyperlink" Target="https://mslides.com/free-icons-for-presentations/" TargetMode="External"/><Relationship Id="rId2" Type="http://schemas.openxmlformats.org/officeDocument/2006/relationships/slideLayout" Target="../slideLayouts/slideLayout2.xml"/><Relationship Id="rId1" Type="http://schemas.openxmlformats.org/officeDocument/2006/relationships/themeOverride" Target="../theme/themeOverride19.xml"/></Relationships>
</file>

<file path=ppt/slides/_rels/slide38.xml.rels><?xml version="1.0" encoding="UTF-8" standalone="yes"?>
<Relationships xmlns="http://schemas.openxmlformats.org/package/2006/relationships"><Relationship Id="rId3" Type="http://schemas.openxmlformats.org/officeDocument/2006/relationships/hyperlink" Target="https://mslides.com/free-icons-for-presentations/" TargetMode="External"/><Relationship Id="rId2" Type="http://schemas.openxmlformats.org/officeDocument/2006/relationships/slideLayout" Target="../slideLayouts/slideLayout2.xml"/><Relationship Id="rId1" Type="http://schemas.openxmlformats.org/officeDocument/2006/relationships/themeOverride" Target="../theme/themeOverride20.xml"/></Relationships>
</file>

<file path=ppt/slides/_rels/slide39.xml.rels><?xml version="1.0" encoding="UTF-8" standalone="yes"?>
<Relationships xmlns="http://schemas.openxmlformats.org/package/2006/relationships"><Relationship Id="rId3" Type="http://schemas.openxmlformats.org/officeDocument/2006/relationships/hyperlink" Target="https://mslides.com/infographics/" TargetMode="External"/><Relationship Id="rId2" Type="http://schemas.openxmlformats.org/officeDocument/2006/relationships/slideLayout" Target="../slideLayouts/slideLayout2.xml"/><Relationship Id="rId1" Type="http://schemas.openxmlformats.org/officeDocument/2006/relationships/themeOverride" Target="../theme/themeOverride21.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xml"/></Relationships>
</file>

<file path=ppt/slides/_rels/slide4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2.xml"/></Relationships>
</file>

<file path=ppt/slides/_rels/slide41.xml.rels><?xml version="1.0" encoding="UTF-8" standalone="yes"?>
<Relationships xmlns="http://schemas.openxmlformats.org/package/2006/relationships"><Relationship Id="rId3" Type="http://schemas.openxmlformats.org/officeDocument/2006/relationships/hyperlink" Target="mslides.com" TargetMode="External"/><Relationship Id="rId2" Type="http://schemas.openxmlformats.org/officeDocument/2006/relationships/slideLayout" Target="../slideLayouts/slideLayout2.xml"/><Relationship Id="rId1" Type="http://schemas.openxmlformats.org/officeDocument/2006/relationships/themeOverride" Target="../theme/themeOverride23.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3.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hemeOverride" Target="../theme/themeOverride4.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5.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6.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hemeOverride" Target="../theme/themeOverride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Shape 3">
            <a:extLst>
              <a:ext uri="{FF2B5EF4-FFF2-40B4-BE49-F238E27FC236}">
                <a16:creationId xmlns:a16="http://schemas.microsoft.com/office/drawing/2014/main" id="{F446320C-6A8F-E21A-9009-8EDDC89110B0}"/>
              </a:ext>
            </a:extLst>
          </p:cNvPr>
          <p:cNvSpPr/>
          <p:nvPr/>
        </p:nvSpPr>
        <p:spPr>
          <a:xfrm flipH="1">
            <a:off x="0" y="0"/>
            <a:ext cx="9144000" cy="10287000"/>
          </a:xfrm>
          <a:custGeom>
            <a:avLst/>
            <a:gdLst>
              <a:gd name="connsiteX0" fmla="*/ 0 w 8229600"/>
              <a:gd name="connsiteY0" fmla="*/ 0 h 8229600"/>
              <a:gd name="connsiteX1" fmla="*/ 8229600 w 8229600"/>
              <a:gd name="connsiteY1" fmla="*/ 0 h 8229600"/>
              <a:gd name="connsiteX2" fmla="*/ 8229600 w 8229600"/>
              <a:gd name="connsiteY2" fmla="*/ 8229600 h 8229600"/>
              <a:gd name="connsiteX3" fmla="*/ 0 w 8229600"/>
              <a:gd name="connsiteY3" fmla="*/ 8229600 h 8229600"/>
            </a:gdLst>
            <a:ahLst/>
            <a:cxnLst>
              <a:cxn ang="0">
                <a:pos x="connsiteX0" y="connsiteY0"/>
              </a:cxn>
              <a:cxn ang="0">
                <a:pos x="connsiteX1" y="connsiteY1"/>
              </a:cxn>
              <a:cxn ang="0">
                <a:pos x="connsiteX2" y="connsiteY2"/>
              </a:cxn>
              <a:cxn ang="0">
                <a:pos x="connsiteX3" y="connsiteY3"/>
              </a:cxn>
            </a:cxnLst>
            <a:rect l="l" t="t" r="r" b="b"/>
            <a:pathLst>
              <a:path w="8229600" h="8229600">
                <a:moveTo>
                  <a:pt x="0" y="0"/>
                </a:moveTo>
                <a:lnTo>
                  <a:pt x="8229600" y="0"/>
                </a:lnTo>
                <a:lnTo>
                  <a:pt x="8229600" y="8229600"/>
                </a:lnTo>
                <a:lnTo>
                  <a:pt x="0" y="8229600"/>
                </a:lnTo>
                <a:close/>
              </a:path>
            </a:pathLst>
          </a:custGeom>
          <a:solidFill>
            <a:schemeClr val="accent1"/>
          </a:solidFill>
          <a:ln w="9525" cap="flat">
            <a:noFill/>
            <a:prstDash val="solid"/>
            <a:miter/>
          </a:ln>
        </p:spPr>
        <p:txBody>
          <a:bodyPr rtlCol="0" anchor="ctr"/>
          <a:lstStyle/>
          <a:p>
            <a:endParaRPr lang="en-US"/>
          </a:p>
        </p:txBody>
      </p:sp>
      <p:sp>
        <p:nvSpPr>
          <p:cNvPr id="2" name="Picture Placeholder 1">
            <a:extLst>
              <a:ext uri="{FF2B5EF4-FFF2-40B4-BE49-F238E27FC236}">
                <a16:creationId xmlns:a16="http://schemas.microsoft.com/office/drawing/2014/main" id="{3D3FE8D5-FC42-D6FF-FC9C-4D51ED1BAE78}"/>
              </a:ext>
            </a:extLst>
          </p:cNvPr>
          <p:cNvSpPr>
            <a:spLocks noGrp="1"/>
          </p:cNvSpPr>
          <p:nvPr>
            <p:ph type="pic" sz="quarter" idx="10"/>
          </p:nvPr>
        </p:nvSpPr>
        <p:spPr/>
      </p:sp>
      <p:sp>
        <p:nvSpPr>
          <p:cNvPr id="5" name="TextBox 4">
            <a:extLst>
              <a:ext uri="{FF2B5EF4-FFF2-40B4-BE49-F238E27FC236}">
                <a16:creationId xmlns:a16="http://schemas.microsoft.com/office/drawing/2014/main" id="{2E458078-5225-615B-A04A-D43EA49C7A92}"/>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6" name="Freeform: Shape 5">
            <a:extLst>
              <a:ext uri="{FF2B5EF4-FFF2-40B4-BE49-F238E27FC236}">
                <a16:creationId xmlns:a16="http://schemas.microsoft.com/office/drawing/2014/main" id="{0E7DF078-89A4-4ADD-C3EE-12F332A4FADD}"/>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9" name="TextBox 8">
            <a:extLst>
              <a:ext uri="{FF2B5EF4-FFF2-40B4-BE49-F238E27FC236}">
                <a16:creationId xmlns:a16="http://schemas.microsoft.com/office/drawing/2014/main" id="{8F81FA0B-BC4C-B8BA-05AE-1BB91BCBA70E}"/>
              </a:ext>
            </a:extLst>
          </p:cNvPr>
          <p:cNvSpPr txBox="1"/>
          <p:nvPr/>
        </p:nvSpPr>
        <p:spPr>
          <a:xfrm>
            <a:off x="1738719" y="4986971"/>
            <a:ext cx="3906178" cy="1323439"/>
          </a:xfrm>
          <a:prstGeom prst="rect">
            <a:avLst/>
          </a:prstGeom>
          <a:noFill/>
        </p:spPr>
        <p:txBody>
          <a:bodyPr wrap="square">
            <a:spAutoFit/>
          </a:bodyPr>
          <a:lstStyle/>
          <a:p>
            <a:r>
              <a:rPr lang="en-US" altLang="zh-CN" sz="4000">
                <a:solidFill>
                  <a:schemeClr val="bg1"/>
                </a:solidFill>
                <a:latin typeface="Bodoni Moda 28pt Medium" pitchFamily="2" charset="0"/>
                <a:ea typeface="Permanent Marker" panose="02000000000000000000" pitchFamily="2" charset="0"/>
                <a:cs typeface="Fredoka" pitchFamily="2" charset="-79"/>
              </a:rPr>
              <a:t>Presentation Template</a:t>
            </a:r>
            <a:endParaRPr lang="en-US" sz="3600">
              <a:solidFill>
                <a:schemeClr val="bg1"/>
              </a:solidFill>
              <a:latin typeface="Bodoni Moda 28pt Medium" pitchFamily="2" charset="0"/>
            </a:endParaRP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81E3AC7-654C-CE2A-5FFE-1E29B87D9F0D}"/>
              </a:ext>
            </a:extLst>
          </p:cNvPr>
          <p:cNvSpPr/>
          <p:nvPr/>
        </p:nvSpPr>
        <p:spPr>
          <a:xfrm>
            <a:off x="1761869" y="6857589"/>
            <a:ext cx="3883027" cy="1023229"/>
          </a:xfrm>
          <a:prstGeom prst="rect">
            <a:avLst/>
          </a:prstGeom>
        </p:spPr>
        <p:txBody>
          <a:bodyPr wrap="square">
            <a:spAutoFit/>
          </a:bodyPr>
          <a:lstStyle/>
          <a:p>
            <a:pPr>
              <a:lnSpc>
                <a:spcPct val="150000"/>
              </a:lnSpc>
              <a:spcBef>
                <a:spcPts val="1200"/>
              </a:spcBef>
            </a:pPr>
            <a:r>
              <a:rPr lang="es-ES" altLang="zh-CN" sz="1400">
                <a:solidFill>
                  <a:schemeClr val="bg1"/>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solidFill>
                <a:ea typeface="Lato Light" panose="020F0502020204030203" pitchFamily="34" charset="0"/>
                <a:cs typeface="Lato Light" panose="020F0502020204030203" pitchFamily="34" charset="0"/>
              </a:rPr>
              <a:t>. </a:t>
            </a:r>
            <a:r>
              <a:rPr lang="es-ES" altLang="zh-CN" sz="1400">
                <a:solidFill>
                  <a:schemeClr val="bg1"/>
                </a:solidFill>
                <a:ea typeface="Lato Light" panose="020F0502020204030203" pitchFamily="34" charset="0"/>
                <a:cs typeface="Lato Light" panose="020F0502020204030203" pitchFamily="34" charset="0"/>
              </a:rPr>
              <a:t>No quo maiorum intelleget. Mea cu case ludus integre. </a:t>
            </a:r>
          </a:p>
        </p:txBody>
      </p:sp>
      <p:sp>
        <p:nvSpPr>
          <p:cNvPr id="12" name="TextBox 11"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059C07AD-CFB5-E551-DBA7-98A0DEFAA321}"/>
              </a:ext>
            </a:extLst>
          </p:cNvPr>
          <p:cNvSpPr txBox="1"/>
          <p:nvPr/>
        </p:nvSpPr>
        <p:spPr>
          <a:xfrm flipH="1">
            <a:off x="1688444" y="2682945"/>
            <a:ext cx="10579756" cy="2215991"/>
          </a:xfrm>
          <a:prstGeom prst="rect">
            <a:avLst/>
          </a:prstGeom>
          <a:noFill/>
        </p:spPr>
        <p:txBody>
          <a:bodyPr wrap="square" rtlCol="0">
            <a:spAutoFit/>
          </a:bodyPr>
          <a:lstStyle/>
          <a:p>
            <a:pPr>
              <a:spcBef>
                <a:spcPts val="1200"/>
              </a:spcBef>
            </a:pPr>
            <a:r>
              <a:rPr lang="en-US" altLang="zh-CN" sz="13800">
                <a:solidFill>
                  <a:schemeClr val="bg1"/>
                </a:solidFill>
                <a:latin typeface="Bodoni Moda 28pt ExtraBold" pitchFamily="2" charset="0"/>
                <a:ea typeface="Permanent Marker" panose="02000000000000000000" pitchFamily="2" charset="0"/>
                <a:cs typeface="Fredoka" pitchFamily="2" charset="-79"/>
              </a:rPr>
              <a:t>Minimalist</a:t>
            </a:r>
            <a:endParaRPr lang="en-US" altLang="zh-CN" sz="71400" dirty="0">
              <a:solidFill>
                <a:schemeClr val="bg1"/>
              </a:solidFill>
              <a:latin typeface="Bodoni Moda 28pt ExtraBold" pitchFamily="2" charset="0"/>
              <a:ea typeface="Permanent Marker" panose="02000000000000000000" pitchFamily="2" charset="0"/>
              <a:cs typeface="Fredoka" pitchFamily="2" charset="-79"/>
            </a:endParaRPr>
          </a:p>
        </p:txBody>
      </p:sp>
    </p:spTree>
    <p:extLst>
      <p:ext uri="{BB962C8B-B14F-4D97-AF65-F5344CB8AC3E}">
        <p14:creationId xmlns:p14="http://schemas.microsoft.com/office/powerpoint/2010/main" val="374752996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12"/>
                                        </p:tgtEl>
                                        <p:attrNameLst>
                                          <p:attrName>style.visibility</p:attrName>
                                        </p:attrNameLst>
                                      </p:cBhvr>
                                      <p:to>
                                        <p:strVal val="visible"/>
                                      </p:to>
                                    </p:set>
                                    <p:anim to="" calcmode="lin" valueType="num">
                                      <p:cBhvr>
                                        <p:cTn id="12" dur="750" fill="hold">
                                          <p:stCondLst>
                                            <p:cond delay="0"/>
                                          </p:stCondLst>
                                        </p:cTn>
                                        <p:tgtEl>
                                          <p:spTgt spid="12"/>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12"/>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9"/>
                                        </p:tgtEl>
                                        <p:attrNameLst>
                                          <p:attrName>style.visibility</p:attrName>
                                        </p:attrNameLst>
                                      </p:cBhvr>
                                      <p:to>
                                        <p:strVal val="visible"/>
                                      </p:to>
                                    </p:set>
                                    <p:anim to="" calcmode="lin" valueType="num">
                                      <p:cBhvr>
                                        <p:cTn id="16" dur="750" fill="hold">
                                          <p:stCondLst>
                                            <p:cond delay="0"/>
                                          </p:stCondLst>
                                        </p:cTn>
                                        <p:tgtEl>
                                          <p:spTgt spid="9"/>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9"/>
                                        </p:tgtEl>
                                      </p:cBhvr>
                                    </p:animEffect>
                                  </p:childTnLst>
                                </p:cTn>
                              </p:par>
                            </p:childTnLst>
                          </p:cTn>
                        </p:par>
                        <p:par>
                          <p:cTn id="18" fill="hold">
                            <p:stCondLst>
                              <p:cond delay="2178"/>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9" grpId="0"/>
      <p:bldP spid="10" grpId="0"/>
      <p:bldP spid="1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A643D9C-20C4-BD6D-4DE3-70593561AEDE}"/>
              </a:ext>
            </a:extLst>
          </p:cNvPr>
          <p:cNvSpPr/>
          <p:nvPr/>
        </p:nvSpPr>
        <p:spPr>
          <a:xfrm>
            <a:off x="10605544" y="4920939"/>
            <a:ext cx="6402296"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 nd ex mea. His at soluta regioni.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endParaRPr lang="es-ES" altLang="zh-CN" sz="1600">
              <a:solidFill>
                <a:schemeClr val="bg1">
                  <a:lumMod val="65000"/>
                </a:schemeClr>
              </a:solidFill>
              <a:ea typeface="Lato Light" panose="020F0502020204030203" pitchFamily="34" charset="0"/>
              <a:cs typeface="Lato Light" panose="020F0502020204030203" pitchFamily="34" charset="0"/>
            </a:endParaRPr>
          </a:p>
        </p:txBody>
      </p:sp>
      <p:sp>
        <p:nvSpPr>
          <p:cNvPr id="48" name="TextBox 47">
            <a:extLst>
              <a:ext uri="{FF2B5EF4-FFF2-40B4-BE49-F238E27FC236}">
                <a16:creationId xmlns:a16="http://schemas.microsoft.com/office/drawing/2014/main" id="{6C2F518D-93F7-0DE7-95B8-7A078CD3909A}"/>
              </a:ext>
            </a:extLst>
          </p:cNvPr>
          <p:cNvSpPr txBox="1"/>
          <p:nvPr/>
        </p:nvSpPr>
        <p:spPr>
          <a:xfrm>
            <a:off x="10605546" y="2292905"/>
            <a:ext cx="4756766" cy="1938992"/>
          </a:xfrm>
          <a:prstGeom prst="rect">
            <a:avLst/>
          </a:prstGeom>
          <a:noFill/>
        </p:spPr>
        <p:txBody>
          <a:bodyPr wrap="square" rtlCol="0">
            <a:spAutoFit/>
          </a:bodyPr>
          <a:lstStyle/>
          <a:p>
            <a:pPr>
              <a:spcBef>
                <a:spcPts val="1200"/>
              </a:spcBef>
            </a:pPr>
            <a:r>
              <a:rPr lang="en-US" altLang="zh-CN" sz="6000">
                <a:solidFill>
                  <a:schemeClr val="tx1">
                    <a:lumMod val="85000"/>
                    <a:lumOff val="15000"/>
                  </a:schemeClr>
                </a:solidFill>
                <a:latin typeface="Bodoni Moda 28pt ExtraBold" pitchFamily="2" charset="0"/>
              </a:rPr>
              <a:t>Team Members</a:t>
            </a:r>
            <a:endParaRPr lang="en-US" sz="6000">
              <a:solidFill>
                <a:schemeClr val="tx1">
                  <a:lumMod val="85000"/>
                  <a:lumOff val="15000"/>
                </a:schemeClr>
              </a:solidFill>
              <a:latin typeface="Bodoni Moda 28pt ExtraBold" pitchFamily="2" charset="0"/>
            </a:endParaRPr>
          </a:p>
        </p:txBody>
      </p:sp>
      <p:sp>
        <p:nvSpPr>
          <p:cNvPr id="7" name="Picture Placeholder 6">
            <a:extLst>
              <a:ext uri="{FF2B5EF4-FFF2-40B4-BE49-F238E27FC236}">
                <a16:creationId xmlns:a16="http://schemas.microsoft.com/office/drawing/2014/main" id="{4168C9A2-D3E0-5DE9-5C36-AA62C4248A0A}"/>
              </a:ext>
            </a:extLst>
          </p:cNvPr>
          <p:cNvSpPr>
            <a:spLocks noGrp="1"/>
          </p:cNvSpPr>
          <p:nvPr>
            <p:ph type="pic" sz="quarter" idx="15"/>
          </p:nvPr>
        </p:nvSpPr>
        <p:spPr/>
      </p:sp>
      <p:sp>
        <p:nvSpPr>
          <p:cNvPr id="5" name="Picture Placeholder 4">
            <a:extLst>
              <a:ext uri="{FF2B5EF4-FFF2-40B4-BE49-F238E27FC236}">
                <a16:creationId xmlns:a16="http://schemas.microsoft.com/office/drawing/2014/main" id="{390D47A4-0FE1-C9E1-C83D-E0AE1952E83E}"/>
              </a:ext>
            </a:extLst>
          </p:cNvPr>
          <p:cNvSpPr>
            <a:spLocks noGrp="1"/>
          </p:cNvSpPr>
          <p:nvPr>
            <p:ph type="pic" sz="quarter" idx="13"/>
          </p:nvPr>
        </p:nvSpPr>
        <p:spPr/>
      </p:sp>
      <p:sp>
        <p:nvSpPr>
          <p:cNvPr id="6" name="Picture Placeholder 5">
            <a:extLst>
              <a:ext uri="{FF2B5EF4-FFF2-40B4-BE49-F238E27FC236}">
                <a16:creationId xmlns:a16="http://schemas.microsoft.com/office/drawing/2014/main" id="{9E186E9F-9BCC-7CA8-1951-BDF06752BA51}"/>
              </a:ext>
            </a:extLst>
          </p:cNvPr>
          <p:cNvSpPr>
            <a:spLocks noGrp="1"/>
          </p:cNvSpPr>
          <p:nvPr>
            <p:ph type="pic" sz="quarter" idx="14"/>
          </p:nvPr>
        </p:nvSpPr>
        <p:spPr/>
      </p:sp>
      <p:sp>
        <p:nvSpPr>
          <p:cNvPr id="2" name="Picture Placeholder 1">
            <a:extLst>
              <a:ext uri="{FF2B5EF4-FFF2-40B4-BE49-F238E27FC236}">
                <a16:creationId xmlns:a16="http://schemas.microsoft.com/office/drawing/2014/main" id="{E5CC5EF0-B506-3D39-2055-7FCCE7187606}"/>
              </a:ext>
            </a:extLst>
          </p:cNvPr>
          <p:cNvSpPr>
            <a:spLocks noGrp="1"/>
          </p:cNvSpPr>
          <p:nvPr>
            <p:ph type="pic" sz="quarter" idx="10"/>
          </p:nvPr>
        </p:nvSpPr>
        <p:spPr/>
      </p:sp>
      <p:sp>
        <p:nvSpPr>
          <p:cNvPr id="3" name="Picture Placeholder 2">
            <a:extLst>
              <a:ext uri="{FF2B5EF4-FFF2-40B4-BE49-F238E27FC236}">
                <a16:creationId xmlns:a16="http://schemas.microsoft.com/office/drawing/2014/main" id="{CB599CFC-478B-FA19-8BC2-31FA54C74373}"/>
              </a:ext>
            </a:extLst>
          </p:cNvPr>
          <p:cNvSpPr>
            <a:spLocks noGrp="1"/>
          </p:cNvSpPr>
          <p:nvPr>
            <p:ph type="pic" sz="quarter" idx="11"/>
          </p:nvPr>
        </p:nvSpPr>
        <p:spPr/>
      </p:sp>
      <p:sp>
        <p:nvSpPr>
          <p:cNvPr id="4" name="Picture Placeholder 3">
            <a:extLst>
              <a:ext uri="{FF2B5EF4-FFF2-40B4-BE49-F238E27FC236}">
                <a16:creationId xmlns:a16="http://schemas.microsoft.com/office/drawing/2014/main" id="{F8A2D68A-AC6B-7464-0EA9-8A93A86BD1AE}"/>
              </a:ext>
            </a:extLst>
          </p:cNvPr>
          <p:cNvSpPr>
            <a:spLocks noGrp="1"/>
          </p:cNvSpPr>
          <p:nvPr>
            <p:ph type="pic" sz="quarter" idx="12"/>
          </p:nvPr>
        </p:nvSpPr>
        <p:spPr/>
      </p:sp>
    </p:spTree>
    <p:extLst>
      <p:ext uri="{BB962C8B-B14F-4D97-AF65-F5344CB8AC3E}">
        <p14:creationId xmlns:p14="http://schemas.microsoft.com/office/powerpoint/2010/main" val="26242937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48"/>
                                        </p:tgtEl>
                                        <p:attrNameLst>
                                          <p:attrName>style.visibility</p:attrName>
                                        </p:attrNameLst>
                                      </p:cBhvr>
                                      <p:to>
                                        <p:strVal val="visible"/>
                                      </p:to>
                                    </p:set>
                                    <p:anim to="" calcmode="lin" valueType="num">
                                      <p:cBhvr>
                                        <p:cTn id="7" dur="750" fill="hold">
                                          <p:stCondLst>
                                            <p:cond delay="0"/>
                                          </p:stCondLst>
                                        </p:cTn>
                                        <p:tgtEl>
                                          <p:spTgt spid="4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8"/>
                                        </p:tgtEl>
                                      </p:cBhvr>
                                    </p:animEffect>
                                  </p:childTnLst>
                                </p:cTn>
                              </p:par>
                            </p:childTnLst>
                          </p:cTn>
                        </p:par>
                        <p:par>
                          <p:cTn id="9" fill="hold">
                            <p:stCondLst>
                              <p:cond delay="975"/>
                            </p:stCondLst>
                            <p:childTnLst>
                              <p:par>
                                <p:cTn id="10" presetID="10" presetClass="entr" presetSubtype="0"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fade">
                                      <p:cBhvr>
                                        <p:cTn id="1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BC8A7B38-B666-A35C-03E8-E02AF97229CB}"/>
              </a:ext>
            </a:extLst>
          </p:cNvPr>
          <p:cNvGrpSpPr/>
          <p:nvPr/>
        </p:nvGrpSpPr>
        <p:grpSpPr>
          <a:xfrm>
            <a:off x="1894480" y="6629400"/>
            <a:ext cx="4099461" cy="1837538"/>
            <a:chOff x="1783179" y="6781800"/>
            <a:chExt cx="4099461" cy="1837538"/>
          </a:xfrm>
        </p:grpSpPr>
        <p:sp>
          <p:nvSpPr>
            <p:cNvPr id="3" name="TextBox 2">
              <a:extLst>
                <a:ext uri="{FF2B5EF4-FFF2-40B4-BE49-F238E27FC236}">
                  <a16:creationId xmlns:a16="http://schemas.microsoft.com/office/drawing/2014/main" id="{32CE5B68-7DBB-9E36-D90B-FE076B5608D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Alice Chen</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8F7F6FD-0B66-A6D1-4878-AF345146A5F3}"/>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AC05AF86-1A8A-1DF4-F896-A6CA2746FE9D}"/>
              </a:ext>
            </a:extLst>
          </p:cNvPr>
          <p:cNvGrpSpPr/>
          <p:nvPr/>
        </p:nvGrpSpPr>
        <p:grpSpPr>
          <a:xfrm>
            <a:off x="7094269" y="6629400"/>
            <a:ext cx="4099461" cy="1837538"/>
            <a:chOff x="1783179" y="6781800"/>
            <a:chExt cx="4099461" cy="1837538"/>
          </a:xfrm>
        </p:grpSpPr>
        <p:sp>
          <p:nvSpPr>
            <p:cNvPr id="6" name="TextBox 5">
              <a:extLst>
                <a:ext uri="{FF2B5EF4-FFF2-40B4-BE49-F238E27FC236}">
                  <a16:creationId xmlns:a16="http://schemas.microsoft.com/office/drawing/2014/main" id="{30B60B03-7021-9388-6696-959058DA9D1C}"/>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James Bond</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E333BC6-0133-9609-3E96-BED2DFCD1EB8}"/>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B9AEBE30-969D-CDBC-CBD5-0C8F472DE054}"/>
              </a:ext>
            </a:extLst>
          </p:cNvPr>
          <p:cNvGrpSpPr/>
          <p:nvPr/>
        </p:nvGrpSpPr>
        <p:grpSpPr>
          <a:xfrm>
            <a:off x="12294058" y="6629400"/>
            <a:ext cx="4099461" cy="1837538"/>
            <a:chOff x="1783179" y="6781800"/>
            <a:chExt cx="4099461" cy="1837538"/>
          </a:xfrm>
        </p:grpSpPr>
        <p:sp>
          <p:nvSpPr>
            <p:cNvPr id="9" name="TextBox 8">
              <a:extLst>
                <a:ext uri="{FF2B5EF4-FFF2-40B4-BE49-F238E27FC236}">
                  <a16:creationId xmlns:a16="http://schemas.microsoft.com/office/drawing/2014/main" id="{9FD254BC-48FC-0553-AE86-CC2018C0DD83}"/>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Robosen Smith</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19CB3F3-EC3D-9D41-A74D-2040B561624B}"/>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15" name="Google Shape;204;p13">
            <a:extLst>
              <a:ext uri="{FF2B5EF4-FFF2-40B4-BE49-F238E27FC236}">
                <a16:creationId xmlns:a16="http://schemas.microsoft.com/office/drawing/2014/main" id="{3EB9631F-C6BD-11D8-EE59-53204014700D}"/>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Bodoni Moda 28pt ExtraBold" pitchFamily="2" charset="0"/>
              </a:rPr>
              <a:t>Team Members</a:t>
            </a:r>
            <a:endParaRPr lang="en-US" sz="6000">
              <a:latin typeface="Bodoni Moda 28pt ExtraBold" pitchFamily="2" charset="0"/>
            </a:endParaRPr>
          </a:p>
        </p:txBody>
      </p:sp>
      <p:sp>
        <p:nvSpPr>
          <p:cNvPr id="12" name="Picture Placeholder 11">
            <a:extLst>
              <a:ext uri="{FF2B5EF4-FFF2-40B4-BE49-F238E27FC236}">
                <a16:creationId xmlns:a16="http://schemas.microsoft.com/office/drawing/2014/main" id="{9F760C88-69B6-2149-0EA4-2565169FA870}"/>
              </a:ext>
            </a:extLst>
          </p:cNvPr>
          <p:cNvSpPr>
            <a:spLocks noGrp="1"/>
          </p:cNvSpPr>
          <p:nvPr>
            <p:ph type="pic" sz="quarter" idx="11"/>
          </p:nvPr>
        </p:nvSpPr>
        <p:spPr/>
      </p:sp>
      <p:sp>
        <p:nvSpPr>
          <p:cNvPr id="13" name="Picture Placeholder 12">
            <a:extLst>
              <a:ext uri="{FF2B5EF4-FFF2-40B4-BE49-F238E27FC236}">
                <a16:creationId xmlns:a16="http://schemas.microsoft.com/office/drawing/2014/main" id="{62BBB208-42C0-4A8F-7CA1-B0E5E6EB9753}"/>
              </a:ext>
            </a:extLst>
          </p:cNvPr>
          <p:cNvSpPr>
            <a:spLocks noGrp="1"/>
          </p:cNvSpPr>
          <p:nvPr>
            <p:ph type="pic" sz="quarter" idx="12"/>
          </p:nvPr>
        </p:nvSpPr>
        <p:spPr/>
      </p:sp>
      <p:sp>
        <p:nvSpPr>
          <p:cNvPr id="11" name="Picture Placeholder 10">
            <a:extLst>
              <a:ext uri="{FF2B5EF4-FFF2-40B4-BE49-F238E27FC236}">
                <a16:creationId xmlns:a16="http://schemas.microsoft.com/office/drawing/2014/main" id="{63691052-D1C1-1386-E8EA-2A435266F3A7}"/>
              </a:ext>
            </a:extLst>
          </p:cNvPr>
          <p:cNvSpPr>
            <a:spLocks noGrp="1"/>
          </p:cNvSpPr>
          <p:nvPr>
            <p:ph type="pic" sz="quarter" idx="10"/>
          </p:nvPr>
        </p:nvSpPr>
        <p:spPr/>
      </p:sp>
    </p:spTree>
    <p:extLst>
      <p:ext uri="{BB962C8B-B14F-4D97-AF65-F5344CB8AC3E}">
        <p14:creationId xmlns:p14="http://schemas.microsoft.com/office/powerpoint/2010/main" val="158100751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5"/>
                                        </p:tgtEl>
                                        <p:attrNameLst>
                                          <p:attrName>style.visibility</p:attrName>
                                        </p:attrNameLst>
                                      </p:cBhvr>
                                      <p:to>
                                        <p:strVal val="visible"/>
                                      </p:to>
                                    </p:set>
                                    <p:anim to="" calcmode="lin" valueType="num">
                                      <p:cBhvr>
                                        <p:cTn id="7"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5"/>
                                        </p:tgtEl>
                                      </p:cBhvr>
                                    </p:animEffect>
                                  </p:childTnLst>
                                </p:cTn>
                              </p:par>
                            </p:childTnLst>
                          </p:cTn>
                        </p:par>
                        <p:par>
                          <p:cTn id="9" fill="hold">
                            <p:stCondLst>
                              <p:cond delay="975"/>
                            </p:stCondLst>
                            <p:childTnLst>
                              <p:par>
                                <p:cTn id="10" presetID="53" presetClass="entr" presetSubtype="16" fill="hold"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1000" fill="hold"/>
                                        <p:tgtEl>
                                          <p:spTgt spid="11"/>
                                        </p:tgtEl>
                                        <p:attrNameLst>
                                          <p:attrName>ppt_w</p:attrName>
                                        </p:attrNameLst>
                                      </p:cBhvr>
                                      <p:tavLst>
                                        <p:tav tm="0">
                                          <p:val>
                                            <p:fltVal val="0"/>
                                          </p:val>
                                        </p:tav>
                                        <p:tav tm="100000">
                                          <p:val>
                                            <p:strVal val="#ppt_w"/>
                                          </p:val>
                                        </p:tav>
                                      </p:tavLst>
                                    </p:anim>
                                    <p:anim calcmode="lin" valueType="num">
                                      <p:cBhvr>
                                        <p:cTn id="13" dur="1000" fill="hold"/>
                                        <p:tgtEl>
                                          <p:spTgt spid="11"/>
                                        </p:tgtEl>
                                        <p:attrNameLst>
                                          <p:attrName>ppt_h</p:attrName>
                                        </p:attrNameLst>
                                      </p:cBhvr>
                                      <p:tavLst>
                                        <p:tav tm="0">
                                          <p:val>
                                            <p:fltVal val="0"/>
                                          </p:val>
                                        </p:tav>
                                        <p:tav tm="100000">
                                          <p:val>
                                            <p:strVal val="#ppt_h"/>
                                          </p:val>
                                        </p:tav>
                                      </p:tavLst>
                                    </p:anim>
                                    <p:animEffect transition="in" filter="fade">
                                      <p:cBhvr>
                                        <p:cTn id="14" dur="1000"/>
                                        <p:tgtEl>
                                          <p:spTgt spid="11"/>
                                        </p:tgtEl>
                                      </p:cBhvr>
                                    </p:animEffect>
                                  </p:childTnLst>
                                </p:cTn>
                              </p:par>
                              <p:par>
                                <p:cTn id="15" presetID="2" presetClass="entr" presetSubtype="4" decel="100000"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1000" fill="hold"/>
                                        <p:tgtEl>
                                          <p:spTgt spid="2"/>
                                        </p:tgtEl>
                                        <p:attrNameLst>
                                          <p:attrName>ppt_x</p:attrName>
                                        </p:attrNameLst>
                                      </p:cBhvr>
                                      <p:tavLst>
                                        <p:tav tm="0">
                                          <p:val>
                                            <p:strVal val="#ppt_x"/>
                                          </p:val>
                                        </p:tav>
                                        <p:tav tm="100000">
                                          <p:val>
                                            <p:strVal val="#ppt_x"/>
                                          </p:val>
                                        </p:tav>
                                      </p:tavLst>
                                    </p:anim>
                                    <p:anim calcmode="lin" valueType="num">
                                      <p:cBhvr additive="base">
                                        <p:cTn id="18" dur="1000" fill="hold"/>
                                        <p:tgtEl>
                                          <p:spTgt spid="2"/>
                                        </p:tgtEl>
                                        <p:attrNameLst>
                                          <p:attrName>ppt_y</p:attrName>
                                        </p:attrNameLst>
                                      </p:cBhvr>
                                      <p:tavLst>
                                        <p:tav tm="0">
                                          <p:val>
                                            <p:strVal val="1+#ppt_h/2"/>
                                          </p:val>
                                        </p:tav>
                                        <p:tav tm="100000">
                                          <p:val>
                                            <p:strVal val="#ppt_y"/>
                                          </p:val>
                                        </p:tav>
                                      </p:tavLst>
                                    </p:anim>
                                  </p:childTnLst>
                                </p:cTn>
                              </p:par>
                            </p:childTnLst>
                          </p:cTn>
                        </p:par>
                        <p:par>
                          <p:cTn id="19" fill="hold">
                            <p:stCondLst>
                              <p:cond delay="1975"/>
                            </p:stCondLst>
                            <p:childTnLst>
                              <p:par>
                                <p:cTn id="20" presetID="53" presetClass="entr" presetSubtype="16" fill="hold"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1000" fill="hold"/>
                                        <p:tgtEl>
                                          <p:spTgt spid="12"/>
                                        </p:tgtEl>
                                        <p:attrNameLst>
                                          <p:attrName>ppt_w</p:attrName>
                                        </p:attrNameLst>
                                      </p:cBhvr>
                                      <p:tavLst>
                                        <p:tav tm="0">
                                          <p:val>
                                            <p:fltVal val="0"/>
                                          </p:val>
                                        </p:tav>
                                        <p:tav tm="100000">
                                          <p:val>
                                            <p:strVal val="#ppt_w"/>
                                          </p:val>
                                        </p:tav>
                                      </p:tavLst>
                                    </p:anim>
                                    <p:anim calcmode="lin" valueType="num">
                                      <p:cBhvr>
                                        <p:cTn id="23" dur="1000" fill="hold"/>
                                        <p:tgtEl>
                                          <p:spTgt spid="12"/>
                                        </p:tgtEl>
                                        <p:attrNameLst>
                                          <p:attrName>ppt_h</p:attrName>
                                        </p:attrNameLst>
                                      </p:cBhvr>
                                      <p:tavLst>
                                        <p:tav tm="0">
                                          <p:val>
                                            <p:fltVal val="0"/>
                                          </p:val>
                                        </p:tav>
                                        <p:tav tm="100000">
                                          <p:val>
                                            <p:strVal val="#ppt_h"/>
                                          </p:val>
                                        </p:tav>
                                      </p:tavLst>
                                    </p:anim>
                                    <p:animEffect transition="in" filter="fade">
                                      <p:cBhvr>
                                        <p:cTn id="24" dur="1000"/>
                                        <p:tgtEl>
                                          <p:spTgt spid="12"/>
                                        </p:tgtEl>
                                      </p:cBhvr>
                                    </p:animEffect>
                                  </p:childTnLst>
                                </p:cTn>
                              </p:par>
                              <p:par>
                                <p:cTn id="25" presetID="2" presetClass="entr" presetSubtype="4" decel="10000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1000" fill="hold"/>
                                        <p:tgtEl>
                                          <p:spTgt spid="5"/>
                                        </p:tgtEl>
                                        <p:attrNameLst>
                                          <p:attrName>ppt_x</p:attrName>
                                        </p:attrNameLst>
                                      </p:cBhvr>
                                      <p:tavLst>
                                        <p:tav tm="0">
                                          <p:val>
                                            <p:strVal val="#ppt_x"/>
                                          </p:val>
                                        </p:tav>
                                        <p:tav tm="100000">
                                          <p:val>
                                            <p:strVal val="#ppt_x"/>
                                          </p:val>
                                        </p:tav>
                                      </p:tavLst>
                                    </p:anim>
                                    <p:anim calcmode="lin" valueType="num">
                                      <p:cBhvr additive="base">
                                        <p:cTn id="28" dur="100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975"/>
                            </p:stCondLst>
                            <p:childTnLst>
                              <p:par>
                                <p:cTn id="30" presetID="53" presetClass="entr" presetSubtype="16" fill="hold" nodeType="afterEffect">
                                  <p:stCondLst>
                                    <p:cond delay="0"/>
                                  </p:stCondLst>
                                  <p:childTnLst>
                                    <p:set>
                                      <p:cBhvr>
                                        <p:cTn id="31" dur="1" fill="hold">
                                          <p:stCondLst>
                                            <p:cond delay="0"/>
                                          </p:stCondLst>
                                        </p:cTn>
                                        <p:tgtEl>
                                          <p:spTgt spid="13"/>
                                        </p:tgtEl>
                                        <p:attrNameLst>
                                          <p:attrName>style.visibility</p:attrName>
                                        </p:attrNameLst>
                                      </p:cBhvr>
                                      <p:to>
                                        <p:strVal val="visible"/>
                                      </p:to>
                                    </p:set>
                                    <p:anim calcmode="lin" valueType="num">
                                      <p:cBhvr>
                                        <p:cTn id="32" dur="1000" fill="hold"/>
                                        <p:tgtEl>
                                          <p:spTgt spid="13"/>
                                        </p:tgtEl>
                                        <p:attrNameLst>
                                          <p:attrName>ppt_w</p:attrName>
                                        </p:attrNameLst>
                                      </p:cBhvr>
                                      <p:tavLst>
                                        <p:tav tm="0">
                                          <p:val>
                                            <p:fltVal val="0"/>
                                          </p:val>
                                        </p:tav>
                                        <p:tav tm="100000">
                                          <p:val>
                                            <p:strVal val="#ppt_w"/>
                                          </p:val>
                                        </p:tav>
                                      </p:tavLst>
                                    </p:anim>
                                    <p:anim calcmode="lin" valueType="num">
                                      <p:cBhvr>
                                        <p:cTn id="33" dur="1000" fill="hold"/>
                                        <p:tgtEl>
                                          <p:spTgt spid="13"/>
                                        </p:tgtEl>
                                        <p:attrNameLst>
                                          <p:attrName>ppt_h</p:attrName>
                                        </p:attrNameLst>
                                      </p:cBhvr>
                                      <p:tavLst>
                                        <p:tav tm="0">
                                          <p:val>
                                            <p:fltVal val="0"/>
                                          </p:val>
                                        </p:tav>
                                        <p:tav tm="100000">
                                          <p:val>
                                            <p:strVal val="#ppt_h"/>
                                          </p:val>
                                        </p:tav>
                                      </p:tavLst>
                                    </p:anim>
                                    <p:animEffect transition="in" filter="fade">
                                      <p:cBhvr>
                                        <p:cTn id="34" dur="1000"/>
                                        <p:tgtEl>
                                          <p:spTgt spid="13"/>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1000" fill="hold"/>
                                        <p:tgtEl>
                                          <p:spTgt spid="8"/>
                                        </p:tgtEl>
                                        <p:attrNameLst>
                                          <p:attrName>ppt_x</p:attrName>
                                        </p:attrNameLst>
                                      </p:cBhvr>
                                      <p:tavLst>
                                        <p:tav tm="0">
                                          <p:val>
                                            <p:strVal val="#ppt_x"/>
                                          </p:val>
                                        </p:tav>
                                        <p:tav tm="100000">
                                          <p:val>
                                            <p:strVal val="#ppt_x"/>
                                          </p:val>
                                        </p:tav>
                                      </p:tavLst>
                                    </p:anim>
                                    <p:anim calcmode="lin" valueType="num">
                                      <p:cBhvr additive="base">
                                        <p:cTn id="3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F9E39096-2412-1E3F-D40F-A5611B7F76D7}"/>
              </a:ext>
            </a:extLst>
          </p:cNvPr>
          <p:cNvSpPr>
            <a:spLocks noGrp="1"/>
          </p:cNvSpPr>
          <p:nvPr>
            <p:ph type="pic" sz="quarter" idx="10"/>
          </p:nvPr>
        </p:nvSpPr>
        <p:spPr/>
      </p:sp>
      <p:sp>
        <p:nvSpPr>
          <p:cNvPr id="3" name="Freeform: Shape 2">
            <a:extLst>
              <a:ext uri="{FF2B5EF4-FFF2-40B4-BE49-F238E27FC236}">
                <a16:creationId xmlns:a16="http://schemas.microsoft.com/office/drawing/2014/main" id="{6A29E2B6-F444-E1E4-6B7D-84EC6D0A38E0}"/>
              </a:ext>
            </a:extLst>
          </p:cNvPr>
          <p:cNvSpPr/>
          <p:nvPr/>
        </p:nvSpPr>
        <p:spPr>
          <a:xfrm flipH="1">
            <a:off x="0" y="0"/>
            <a:ext cx="9144000" cy="10287000"/>
          </a:xfrm>
          <a:custGeom>
            <a:avLst/>
            <a:gdLst>
              <a:gd name="connsiteX0" fmla="*/ 0 w 8229600"/>
              <a:gd name="connsiteY0" fmla="*/ 0 h 8229600"/>
              <a:gd name="connsiteX1" fmla="*/ 8229600 w 8229600"/>
              <a:gd name="connsiteY1" fmla="*/ 0 h 8229600"/>
              <a:gd name="connsiteX2" fmla="*/ 8229600 w 8229600"/>
              <a:gd name="connsiteY2" fmla="*/ 8229600 h 8229600"/>
              <a:gd name="connsiteX3" fmla="*/ 0 w 8229600"/>
              <a:gd name="connsiteY3" fmla="*/ 8229600 h 8229600"/>
            </a:gdLst>
            <a:ahLst/>
            <a:cxnLst>
              <a:cxn ang="0">
                <a:pos x="connsiteX0" y="connsiteY0"/>
              </a:cxn>
              <a:cxn ang="0">
                <a:pos x="connsiteX1" y="connsiteY1"/>
              </a:cxn>
              <a:cxn ang="0">
                <a:pos x="connsiteX2" y="connsiteY2"/>
              </a:cxn>
              <a:cxn ang="0">
                <a:pos x="connsiteX3" y="connsiteY3"/>
              </a:cxn>
            </a:cxnLst>
            <a:rect l="l" t="t" r="r" b="b"/>
            <a:pathLst>
              <a:path w="8229600" h="8229600">
                <a:moveTo>
                  <a:pt x="0" y="0"/>
                </a:moveTo>
                <a:lnTo>
                  <a:pt x="8229600" y="0"/>
                </a:lnTo>
                <a:lnTo>
                  <a:pt x="8229600" y="8229600"/>
                </a:lnTo>
                <a:lnTo>
                  <a:pt x="0" y="8229600"/>
                </a:lnTo>
                <a:close/>
              </a:path>
            </a:pathLst>
          </a:custGeom>
          <a:solidFill>
            <a:schemeClr val="accent1"/>
          </a:solidFill>
          <a:ln w="9525" cap="flat">
            <a:noFill/>
            <a:prstDash val="solid"/>
            <a:miter/>
          </a:ln>
        </p:spPr>
        <p:txBody>
          <a:bodyPr rtlCol="0" anchor="ctr"/>
          <a:lstStyle/>
          <a:p>
            <a:endParaRPr lang="en-US"/>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6B901CE-1F20-E2A8-0DFE-405701B396D4}"/>
              </a:ext>
            </a:extLst>
          </p:cNvPr>
          <p:cNvSpPr txBox="1"/>
          <p:nvPr/>
        </p:nvSpPr>
        <p:spPr>
          <a:xfrm>
            <a:off x="1754363" y="4633940"/>
            <a:ext cx="5294137" cy="1938992"/>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6000">
                <a:solidFill>
                  <a:schemeClr val="bg1"/>
                </a:solidFill>
                <a:latin typeface="Bodoni Moda 28pt ExtraBold" pitchFamily="2" charset="0"/>
              </a:rPr>
              <a:t>Our Great Services</a:t>
            </a:r>
          </a:p>
        </p:txBody>
      </p:sp>
      <p:sp>
        <p:nvSpPr>
          <p:cNvPr id="5" name="TextBox 4">
            <a:extLst>
              <a:ext uri="{FF2B5EF4-FFF2-40B4-BE49-F238E27FC236}">
                <a16:creationId xmlns:a16="http://schemas.microsoft.com/office/drawing/2014/main" id="{2EA79DAE-C22E-8F7D-EB20-42C4F760E3F4}"/>
              </a:ext>
            </a:extLst>
          </p:cNvPr>
          <p:cNvSpPr txBox="1"/>
          <p:nvPr/>
        </p:nvSpPr>
        <p:spPr>
          <a:xfrm>
            <a:off x="1710266" y="2131105"/>
            <a:ext cx="5012267" cy="2646878"/>
          </a:xfrm>
          <a:prstGeom prst="rect">
            <a:avLst/>
          </a:prstGeom>
          <a:noFill/>
        </p:spPr>
        <p:txBody>
          <a:bodyPr wrap="square">
            <a:spAutoFit/>
          </a:bodyPr>
          <a:lstStyle/>
          <a:p>
            <a:r>
              <a:rPr lang="en-US" altLang="zh-CN" sz="16600">
                <a:solidFill>
                  <a:schemeClr val="bg1"/>
                </a:solidFill>
                <a:latin typeface="Bodoni Moda 28pt ExtraBold" pitchFamily="2" charset="0"/>
              </a:rPr>
              <a:t>02.</a:t>
            </a:r>
          </a:p>
        </p:txBody>
      </p:sp>
      <p:sp>
        <p:nvSpPr>
          <p:cNvPr id="6" name="TextBox 5">
            <a:extLst>
              <a:ext uri="{FF2B5EF4-FFF2-40B4-BE49-F238E27FC236}">
                <a16:creationId xmlns:a16="http://schemas.microsoft.com/office/drawing/2014/main" id="{E22B9C99-8FF9-60DE-1A2B-8BD7413C720B}"/>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7" name="Freeform: Shape 6">
            <a:extLst>
              <a:ext uri="{FF2B5EF4-FFF2-40B4-BE49-F238E27FC236}">
                <a16:creationId xmlns:a16="http://schemas.microsoft.com/office/drawing/2014/main" id="{2F683D22-B781-B006-63F5-754FEBDDF0C5}"/>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8" name="TextBox 7">
            <a:extLst>
              <a:ext uri="{FF2B5EF4-FFF2-40B4-BE49-F238E27FC236}">
                <a16:creationId xmlns:a16="http://schemas.microsoft.com/office/drawing/2014/main" id="{941FAC13-512A-4019-3930-F140CCBD6EE2}"/>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9" name="TextBox 8">
            <a:extLst>
              <a:ext uri="{FF2B5EF4-FFF2-40B4-BE49-F238E27FC236}">
                <a16:creationId xmlns:a16="http://schemas.microsoft.com/office/drawing/2014/main" id="{127C26C1-5695-F813-A52A-7EEDA4CCF4D9}"/>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10" name="TextBox 9">
            <a:extLst>
              <a:ext uri="{FF2B5EF4-FFF2-40B4-BE49-F238E27FC236}">
                <a16:creationId xmlns:a16="http://schemas.microsoft.com/office/drawing/2014/main" id="{85F9134C-2AB8-789C-76ED-60CAFFDFAECA}"/>
              </a:ext>
            </a:extLst>
          </p:cNvPr>
          <p:cNvSpPr txBox="1"/>
          <p:nvPr/>
        </p:nvSpPr>
        <p:spPr>
          <a:xfrm>
            <a:off x="1754363" y="7135121"/>
            <a:ext cx="5847132" cy="789447"/>
          </a:xfrm>
          <a:prstGeom prst="rect">
            <a:avLst/>
          </a:prstGeom>
          <a:noFill/>
        </p:spPr>
        <p:txBody>
          <a:bodyPr wrap="square" rtlCol="0">
            <a:spAutoFit/>
          </a:bodyPr>
          <a:lstStyle/>
          <a:p>
            <a:pPr>
              <a:lnSpc>
                <a:spcPct val="150000"/>
              </a:lnSpc>
              <a:spcBef>
                <a:spcPts val="1200"/>
              </a:spcBef>
            </a:pPr>
            <a:r>
              <a:rPr lang="es-ES" altLang="zh-CN" sz="1600">
                <a:solidFill>
                  <a:schemeClr val="bg1"/>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solidFill>
                <a:ea typeface="Lato Light" panose="020F0502020204030203" pitchFamily="34" charset="0"/>
                <a:cs typeface="Lato Light" panose="020F0502020204030203" pitchFamily="34" charset="0"/>
              </a:rPr>
              <a:t>. </a:t>
            </a:r>
            <a:r>
              <a:rPr lang="es-ES" altLang="zh-CN" sz="1600">
                <a:solidFill>
                  <a:schemeClr val="bg1"/>
                </a:solidFill>
                <a:ea typeface="Lato Light" panose="020F0502020204030203" pitchFamily="34" charset="0"/>
                <a:cs typeface="Lato Light" panose="020F0502020204030203" pitchFamily="34" charset="0"/>
              </a:rPr>
              <a:t>No quo maiorum intelleget. </a:t>
            </a:r>
          </a:p>
        </p:txBody>
      </p:sp>
    </p:spTree>
    <p:extLst>
      <p:ext uri="{BB962C8B-B14F-4D97-AF65-F5344CB8AC3E}">
        <p14:creationId xmlns:p14="http://schemas.microsoft.com/office/powerpoint/2010/main" val="3217051007"/>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5"/>
                                        </p:tgtEl>
                                        <p:attrNameLst>
                                          <p:attrName>style.visibility</p:attrName>
                                        </p:attrNameLst>
                                      </p:cBhvr>
                                      <p:to>
                                        <p:strVal val="visible"/>
                                      </p:to>
                                    </p:set>
                                    <p:anim to="" calcmode="lin" valueType="num">
                                      <p:cBhvr>
                                        <p:cTn id="12"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5"/>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4"/>
                                        </p:tgtEl>
                                        <p:attrNameLst>
                                          <p:attrName>style.visibility</p:attrName>
                                        </p:attrNameLst>
                                      </p:cBhvr>
                                      <p:to>
                                        <p:strVal val="visible"/>
                                      </p:to>
                                    </p:set>
                                    <p:anim to="" calcmode="lin" valueType="num">
                                      <p:cBhvr>
                                        <p:cTn id="16"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4"/>
                                        </p:tgtEl>
                                      </p:cBhvr>
                                    </p:animEffect>
                                  </p:childTnLst>
                                </p:cTn>
                              </p:par>
                            </p:childTnLst>
                          </p:cTn>
                        </p:par>
                        <p:par>
                          <p:cTn id="18" fill="hold">
                            <p:stCondLst>
                              <p:cond delay="2088"/>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6E4DFCAC-6489-9CDC-A2B8-97959694CC20}"/>
              </a:ext>
            </a:extLst>
          </p:cNvPr>
          <p:cNvGraphicFramePr/>
          <p:nvPr>
            <p:extLst>
              <p:ext uri="{D42A27DB-BD31-4B8C-83A1-F6EECF244321}">
                <p14:modId xmlns:p14="http://schemas.microsoft.com/office/powerpoint/2010/main" val="3790801484"/>
              </p:ext>
            </p:extLst>
          </p:nvPr>
        </p:nvGraphicFramePr>
        <p:xfrm>
          <a:off x="1866900" y="1905000"/>
          <a:ext cx="7277100" cy="6477000"/>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a:extLst>
              <a:ext uri="{FF2B5EF4-FFF2-40B4-BE49-F238E27FC236}">
                <a16:creationId xmlns:a16="http://schemas.microsoft.com/office/drawing/2014/main" id="{838BE420-173B-F66F-8573-4F40978A90F0}"/>
              </a:ext>
            </a:extLst>
          </p:cNvPr>
          <p:cNvSpPr txBox="1"/>
          <p:nvPr/>
        </p:nvSpPr>
        <p:spPr>
          <a:xfrm>
            <a:off x="10615080" y="228428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Bodoni Moda 28pt ExtraBold" pitchFamily="2" charset="0"/>
              </a:rPr>
              <a:t>Marketing Trends</a:t>
            </a:r>
            <a:endParaRPr lang="en-US" sz="6000" b="0">
              <a:latin typeface="Bodoni Moda 28pt ExtraBold" pitchFamily="2" charset="0"/>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0D510F7-21A9-424D-B036-E0256FC9835A}"/>
              </a:ext>
            </a:extLst>
          </p:cNvPr>
          <p:cNvSpPr/>
          <p:nvPr/>
        </p:nvSpPr>
        <p:spPr>
          <a:xfrm>
            <a:off x="10605544" y="4920939"/>
            <a:ext cx="6402296"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 nd ex mea. His at soluta regioni.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endParaRPr lang="es-ES" altLang="zh-CN" sz="16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1915515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left)">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left)">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40E886CE-D865-B230-0487-44F6A35B2B80}"/>
              </a:ext>
            </a:extLst>
          </p:cNvPr>
          <p:cNvGraphicFramePr/>
          <p:nvPr>
            <p:extLst>
              <p:ext uri="{D42A27DB-BD31-4B8C-83A1-F6EECF244321}">
                <p14:modId xmlns:p14="http://schemas.microsoft.com/office/powerpoint/2010/main" val="1680107298"/>
              </p:ext>
            </p:extLst>
          </p:nvPr>
        </p:nvGraphicFramePr>
        <p:xfrm>
          <a:off x="8435340" y="1158239"/>
          <a:ext cx="8775078" cy="7720593"/>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a:extLst>
              <a:ext uri="{FF2B5EF4-FFF2-40B4-BE49-F238E27FC236}">
                <a16:creationId xmlns:a16="http://schemas.microsoft.com/office/drawing/2014/main" id="{1DFED2C0-15D4-9751-0CA4-C98F8ED9A76F}"/>
              </a:ext>
            </a:extLst>
          </p:cNvPr>
          <p:cNvSpPr txBox="1"/>
          <p:nvPr/>
        </p:nvSpPr>
        <p:spPr>
          <a:xfrm>
            <a:off x="1760632" y="2300366"/>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Bodoni Moda 28pt ExtraBold" pitchFamily="2" charset="0"/>
              </a:rPr>
              <a:t>Marketing Analysis</a:t>
            </a:r>
            <a:endParaRPr lang="en-US" sz="6000" b="0">
              <a:latin typeface="Bodoni Moda 28pt ExtraBold" pitchFamily="2" charset="0"/>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8B60CCB-FEB9-4092-D2C0-C144985C3ABA}"/>
              </a:ext>
            </a:extLst>
          </p:cNvPr>
          <p:cNvSpPr/>
          <p:nvPr/>
        </p:nvSpPr>
        <p:spPr>
          <a:xfrm>
            <a:off x="1760631" y="4958478"/>
            <a:ext cx="6354669"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a:t>
            </a:r>
            <a:endParaRPr lang="es-ES" altLang="zh-CN" sz="16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86743466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AsOne/>
      </p:bldGraphic>
      <p:bldP spid="3" grpId="0"/>
      <p:bldP spid="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0991A13-A38A-A41B-7BE6-EF24AF53FCFD}"/>
              </a:ext>
            </a:extLst>
          </p:cNvPr>
          <p:cNvSpPr/>
          <p:nvPr/>
        </p:nvSpPr>
        <p:spPr>
          <a:xfrm>
            <a:off x="2664049" y="3482340"/>
            <a:ext cx="2560322" cy="2560320"/>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3" name="Group 2">
            <a:extLst>
              <a:ext uri="{FF2B5EF4-FFF2-40B4-BE49-F238E27FC236}">
                <a16:creationId xmlns:a16="http://schemas.microsoft.com/office/drawing/2014/main" id="{2630E5CD-DE39-657D-FDD6-27E23BF6CE39}"/>
              </a:ext>
            </a:extLst>
          </p:cNvPr>
          <p:cNvGrpSpPr/>
          <p:nvPr/>
        </p:nvGrpSpPr>
        <p:grpSpPr>
          <a:xfrm>
            <a:off x="3087739" y="4353575"/>
            <a:ext cx="1712942" cy="817852"/>
            <a:chOff x="15000288" y="6102350"/>
            <a:chExt cx="2992437" cy="1428751"/>
          </a:xfrm>
          <a:solidFill>
            <a:schemeClr val="bg1"/>
          </a:solidFill>
        </p:grpSpPr>
        <p:sp>
          <p:nvSpPr>
            <p:cNvPr id="4" name="Rectangle 34">
              <a:extLst>
                <a:ext uri="{FF2B5EF4-FFF2-40B4-BE49-F238E27FC236}">
                  <a16:creationId xmlns:a16="http://schemas.microsoft.com/office/drawing/2014/main" id="{C38AEA2E-CE7F-0C23-FA69-C9D1560FC3CB}"/>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35">
              <a:extLst>
                <a:ext uri="{FF2B5EF4-FFF2-40B4-BE49-F238E27FC236}">
                  <a16:creationId xmlns:a16="http://schemas.microsoft.com/office/drawing/2014/main" id="{9E0ED7B3-2656-6875-34BA-FEBA78E9E9D9}"/>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6">
              <a:extLst>
                <a:ext uri="{FF2B5EF4-FFF2-40B4-BE49-F238E27FC236}">
                  <a16:creationId xmlns:a16="http://schemas.microsoft.com/office/drawing/2014/main" id="{36C8F068-5C11-D3F5-9F3F-FEC2B0F7BE06}"/>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7">
              <a:extLst>
                <a:ext uri="{FF2B5EF4-FFF2-40B4-BE49-F238E27FC236}">
                  <a16:creationId xmlns:a16="http://schemas.microsoft.com/office/drawing/2014/main" id="{C7EC8444-7E3E-84E1-2A0B-81C9C9A32FE7}"/>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8">
              <a:extLst>
                <a:ext uri="{FF2B5EF4-FFF2-40B4-BE49-F238E27FC236}">
                  <a16:creationId xmlns:a16="http://schemas.microsoft.com/office/drawing/2014/main" id="{0B21209F-CDFD-C59E-D29F-40A092B81BD1}"/>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9">
              <a:extLst>
                <a:ext uri="{FF2B5EF4-FFF2-40B4-BE49-F238E27FC236}">
                  <a16:creationId xmlns:a16="http://schemas.microsoft.com/office/drawing/2014/main" id="{92F3A757-151B-73F5-7B15-F987A0E33674}"/>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
              <a:extLst>
                <a:ext uri="{FF2B5EF4-FFF2-40B4-BE49-F238E27FC236}">
                  <a16:creationId xmlns:a16="http://schemas.microsoft.com/office/drawing/2014/main" id="{299053BF-4FBF-C637-80B7-7AF53E149BB8}"/>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
              <a:extLst>
                <a:ext uri="{FF2B5EF4-FFF2-40B4-BE49-F238E27FC236}">
                  <a16:creationId xmlns:a16="http://schemas.microsoft.com/office/drawing/2014/main" id="{62A655C0-E046-4DEC-4A00-348ECE65DC26}"/>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2">
              <a:extLst>
                <a:ext uri="{FF2B5EF4-FFF2-40B4-BE49-F238E27FC236}">
                  <a16:creationId xmlns:a16="http://schemas.microsoft.com/office/drawing/2014/main" id="{6C601DC9-2032-BF99-F881-5B81747F7EB9}"/>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43">
              <a:extLst>
                <a:ext uri="{FF2B5EF4-FFF2-40B4-BE49-F238E27FC236}">
                  <a16:creationId xmlns:a16="http://schemas.microsoft.com/office/drawing/2014/main" id="{D88076B9-C504-6712-DE45-8E754AEE9AF5}"/>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44">
              <a:extLst>
                <a:ext uri="{FF2B5EF4-FFF2-40B4-BE49-F238E27FC236}">
                  <a16:creationId xmlns:a16="http://schemas.microsoft.com/office/drawing/2014/main" id="{67472E02-7A0D-E744-0139-D0AB985645BC}"/>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5">
              <a:extLst>
                <a:ext uri="{FF2B5EF4-FFF2-40B4-BE49-F238E27FC236}">
                  <a16:creationId xmlns:a16="http://schemas.microsoft.com/office/drawing/2014/main" id="{8A1A8DE1-C403-01B4-1682-FEFE59AA243C}"/>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46">
              <a:extLst>
                <a:ext uri="{FF2B5EF4-FFF2-40B4-BE49-F238E27FC236}">
                  <a16:creationId xmlns:a16="http://schemas.microsoft.com/office/drawing/2014/main" id="{CE711641-5A43-D5F2-090A-939F913F0C39}"/>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Rectangle 47">
              <a:extLst>
                <a:ext uri="{FF2B5EF4-FFF2-40B4-BE49-F238E27FC236}">
                  <a16:creationId xmlns:a16="http://schemas.microsoft.com/office/drawing/2014/main" id="{D884A859-D353-B443-9833-CD018480756D}"/>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48">
              <a:extLst>
                <a:ext uri="{FF2B5EF4-FFF2-40B4-BE49-F238E27FC236}">
                  <a16:creationId xmlns:a16="http://schemas.microsoft.com/office/drawing/2014/main" id="{0923E642-8ADE-81C7-9919-AB04A6E02632}"/>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Rectangle 49">
              <a:extLst>
                <a:ext uri="{FF2B5EF4-FFF2-40B4-BE49-F238E27FC236}">
                  <a16:creationId xmlns:a16="http://schemas.microsoft.com/office/drawing/2014/main" id="{39456F9C-02CF-A443-0F63-539B9C057192}"/>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a:extLst>
                <a:ext uri="{FF2B5EF4-FFF2-40B4-BE49-F238E27FC236}">
                  <a16:creationId xmlns:a16="http://schemas.microsoft.com/office/drawing/2014/main" id="{DCE19C5F-2E9D-AB17-9533-83C098371481}"/>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1">
              <a:extLst>
                <a:ext uri="{FF2B5EF4-FFF2-40B4-BE49-F238E27FC236}">
                  <a16:creationId xmlns:a16="http://schemas.microsoft.com/office/drawing/2014/main" id="{1B7BCAE9-5D92-3E09-0A93-A2C0BF7C1BD8}"/>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2">
              <a:extLst>
                <a:ext uri="{FF2B5EF4-FFF2-40B4-BE49-F238E27FC236}">
                  <a16:creationId xmlns:a16="http://schemas.microsoft.com/office/drawing/2014/main" id="{6C79F29B-8A8B-BBE1-40FA-E591A95B16A1}"/>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3">
              <a:extLst>
                <a:ext uri="{FF2B5EF4-FFF2-40B4-BE49-F238E27FC236}">
                  <a16:creationId xmlns:a16="http://schemas.microsoft.com/office/drawing/2014/main" id="{360D80CF-79B3-0F0C-EB15-3C7AAEE2662F}"/>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4" name="Rectangle 23">
            <a:extLst>
              <a:ext uri="{FF2B5EF4-FFF2-40B4-BE49-F238E27FC236}">
                <a16:creationId xmlns:a16="http://schemas.microsoft.com/office/drawing/2014/main" id="{A6E2DEEB-955F-D610-6588-A0F0B17977EF}"/>
              </a:ext>
            </a:extLst>
          </p:cNvPr>
          <p:cNvSpPr/>
          <p:nvPr/>
        </p:nvSpPr>
        <p:spPr>
          <a:xfrm>
            <a:off x="7863838" y="3482340"/>
            <a:ext cx="2560322" cy="2560320"/>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25" name="Group 24">
            <a:extLst>
              <a:ext uri="{FF2B5EF4-FFF2-40B4-BE49-F238E27FC236}">
                <a16:creationId xmlns:a16="http://schemas.microsoft.com/office/drawing/2014/main" id="{F932349F-26D4-3B53-14C2-AD5926633ADA}"/>
              </a:ext>
            </a:extLst>
          </p:cNvPr>
          <p:cNvGrpSpPr/>
          <p:nvPr/>
        </p:nvGrpSpPr>
        <p:grpSpPr>
          <a:xfrm>
            <a:off x="8588813" y="4175084"/>
            <a:ext cx="1110372" cy="1174836"/>
            <a:chOff x="14529269" y="2158238"/>
            <a:chExt cx="1309328" cy="1385348"/>
          </a:xfrm>
          <a:solidFill>
            <a:schemeClr val="bg1"/>
          </a:solidFill>
        </p:grpSpPr>
        <p:sp>
          <p:nvSpPr>
            <p:cNvPr id="26" name="Freeform 74">
              <a:extLst>
                <a:ext uri="{FF2B5EF4-FFF2-40B4-BE49-F238E27FC236}">
                  <a16:creationId xmlns:a16="http://schemas.microsoft.com/office/drawing/2014/main" id="{96D83BAE-DC89-6531-02AF-1149985CCB36}"/>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75">
              <a:extLst>
                <a:ext uri="{FF2B5EF4-FFF2-40B4-BE49-F238E27FC236}">
                  <a16:creationId xmlns:a16="http://schemas.microsoft.com/office/drawing/2014/main" id="{D6CB4749-8D9F-0918-97E7-0CEEF1C50F31}"/>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6">
              <a:extLst>
                <a:ext uri="{FF2B5EF4-FFF2-40B4-BE49-F238E27FC236}">
                  <a16:creationId xmlns:a16="http://schemas.microsoft.com/office/drawing/2014/main" id="{F56EDA00-8996-9BD5-9878-0580E707B016}"/>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77">
              <a:extLst>
                <a:ext uri="{FF2B5EF4-FFF2-40B4-BE49-F238E27FC236}">
                  <a16:creationId xmlns:a16="http://schemas.microsoft.com/office/drawing/2014/main" id="{CE4EA0E4-76C1-1102-FC6B-F0863B823EF7}"/>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78">
              <a:extLst>
                <a:ext uri="{FF2B5EF4-FFF2-40B4-BE49-F238E27FC236}">
                  <a16:creationId xmlns:a16="http://schemas.microsoft.com/office/drawing/2014/main" id="{ACAD927D-4DD6-866E-C5B2-F1D7F92D0896}"/>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79">
              <a:extLst>
                <a:ext uri="{FF2B5EF4-FFF2-40B4-BE49-F238E27FC236}">
                  <a16:creationId xmlns:a16="http://schemas.microsoft.com/office/drawing/2014/main" id="{3E64AAE9-AF2A-F1AF-6D29-C131DDAED559}"/>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0">
              <a:extLst>
                <a:ext uri="{FF2B5EF4-FFF2-40B4-BE49-F238E27FC236}">
                  <a16:creationId xmlns:a16="http://schemas.microsoft.com/office/drawing/2014/main" id="{932507C2-D3C6-23D8-E0C3-AA9EAC179C67}"/>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1">
              <a:extLst>
                <a:ext uri="{FF2B5EF4-FFF2-40B4-BE49-F238E27FC236}">
                  <a16:creationId xmlns:a16="http://schemas.microsoft.com/office/drawing/2014/main" id="{762A3738-050D-A236-4A83-11A6F990FB15}"/>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
              <a:extLst>
                <a:ext uri="{FF2B5EF4-FFF2-40B4-BE49-F238E27FC236}">
                  <a16:creationId xmlns:a16="http://schemas.microsoft.com/office/drawing/2014/main" id="{B3D0376B-90EF-F184-2073-3BC7EB3AD4B1}"/>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
              <a:extLst>
                <a:ext uri="{FF2B5EF4-FFF2-40B4-BE49-F238E27FC236}">
                  <a16:creationId xmlns:a16="http://schemas.microsoft.com/office/drawing/2014/main" id="{B161BBA8-97A1-3A8A-C61C-431018E97319}"/>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4">
              <a:extLst>
                <a:ext uri="{FF2B5EF4-FFF2-40B4-BE49-F238E27FC236}">
                  <a16:creationId xmlns:a16="http://schemas.microsoft.com/office/drawing/2014/main" id="{7CEC7328-F1D0-5F08-44BF-DC111CDABDE2}"/>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5">
              <a:extLst>
                <a:ext uri="{FF2B5EF4-FFF2-40B4-BE49-F238E27FC236}">
                  <a16:creationId xmlns:a16="http://schemas.microsoft.com/office/drawing/2014/main" id="{4BEE106B-D3A3-514C-6A85-907416413B59}"/>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6">
              <a:extLst>
                <a:ext uri="{FF2B5EF4-FFF2-40B4-BE49-F238E27FC236}">
                  <a16:creationId xmlns:a16="http://schemas.microsoft.com/office/drawing/2014/main" id="{74CEFB5D-D496-CC90-14BF-DBBB31111E00}"/>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7">
              <a:extLst>
                <a:ext uri="{FF2B5EF4-FFF2-40B4-BE49-F238E27FC236}">
                  <a16:creationId xmlns:a16="http://schemas.microsoft.com/office/drawing/2014/main" id="{F09B99C6-FBC2-63F6-78A4-006D9A1F6AA2}"/>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8">
              <a:extLst>
                <a:ext uri="{FF2B5EF4-FFF2-40B4-BE49-F238E27FC236}">
                  <a16:creationId xmlns:a16="http://schemas.microsoft.com/office/drawing/2014/main" id="{EA1F4255-CAC9-B63B-08C7-035734ACA480}"/>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9">
              <a:extLst>
                <a:ext uri="{FF2B5EF4-FFF2-40B4-BE49-F238E27FC236}">
                  <a16:creationId xmlns:a16="http://schemas.microsoft.com/office/drawing/2014/main" id="{60919B04-84B7-39B6-6B58-105753C771FA}"/>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0">
              <a:extLst>
                <a:ext uri="{FF2B5EF4-FFF2-40B4-BE49-F238E27FC236}">
                  <a16:creationId xmlns:a16="http://schemas.microsoft.com/office/drawing/2014/main" id="{25612B55-7E00-A027-4EC7-E8B34A9CFBAD}"/>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1">
              <a:extLst>
                <a:ext uri="{FF2B5EF4-FFF2-40B4-BE49-F238E27FC236}">
                  <a16:creationId xmlns:a16="http://schemas.microsoft.com/office/drawing/2014/main" id="{E15C026E-1343-8386-E6FE-2314BFF2B58B}"/>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2">
              <a:extLst>
                <a:ext uri="{FF2B5EF4-FFF2-40B4-BE49-F238E27FC236}">
                  <a16:creationId xmlns:a16="http://schemas.microsoft.com/office/drawing/2014/main" id="{9ABC43DC-B760-1DA7-1313-B62E3FD00793}"/>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3">
              <a:extLst>
                <a:ext uri="{FF2B5EF4-FFF2-40B4-BE49-F238E27FC236}">
                  <a16:creationId xmlns:a16="http://schemas.microsoft.com/office/drawing/2014/main" id="{58C6E279-E354-F6B8-37E1-AAEF8511F606}"/>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4">
              <a:extLst>
                <a:ext uri="{FF2B5EF4-FFF2-40B4-BE49-F238E27FC236}">
                  <a16:creationId xmlns:a16="http://schemas.microsoft.com/office/drawing/2014/main" id="{FBAA1A5C-17AA-6B22-B4FB-0009CDD06BA5}"/>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5">
              <a:extLst>
                <a:ext uri="{FF2B5EF4-FFF2-40B4-BE49-F238E27FC236}">
                  <a16:creationId xmlns:a16="http://schemas.microsoft.com/office/drawing/2014/main" id="{CED9E363-2277-FDD5-23A1-C7E8A5559F3E}"/>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6">
              <a:extLst>
                <a:ext uri="{FF2B5EF4-FFF2-40B4-BE49-F238E27FC236}">
                  <a16:creationId xmlns:a16="http://schemas.microsoft.com/office/drawing/2014/main" id="{9F9CB12F-D35C-B0C5-F66C-2A27D4BD6981}"/>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7">
              <a:extLst>
                <a:ext uri="{FF2B5EF4-FFF2-40B4-BE49-F238E27FC236}">
                  <a16:creationId xmlns:a16="http://schemas.microsoft.com/office/drawing/2014/main" id="{FDC4B743-8423-484A-6C9F-52AA2D317C8D}"/>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8">
              <a:extLst>
                <a:ext uri="{FF2B5EF4-FFF2-40B4-BE49-F238E27FC236}">
                  <a16:creationId xmlns:a16="http://schemas.microsoft.com/office/drawing/2014/main" id="{68B8E448-3B6C-C709-6CBC-22D7B4EB232B}"/>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9">
              <a:extLst>
                <a:ext uri="{FF2B5EF4-FFF2-40B4-BE49-F238E27FC236}">
                  <a16:creationId xmlns:a16="http://schemas.microsoft.com/office/drawing/2014/main" id="{E15BD40E-E79F-3BFC-5F6E-C79AC8554AF7}"/>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Rectangle 51">
            <a:extLst>
              <a:ext uri="{FF2B5EF4-FFF2-40B4-BE49-F238E27FC236}">
                <a16:creationId xmlns:a16="http://schemas.microsoft.com/office/drawing/2014/main" id="{97342F42-4312-E702-D803-6F269FEFB81A}"/>
              </a:ext>
            </a:extLst>
          </p:cNvPr>
          <p:cNvSpPr/>
          <p:nvPr/>
        </p:nvSpPr>
        <p:spPr>
          <a:xfrm>
            <a:off x="13063627" y="3482340"/>
            <a:ext cx="2560322" cy="2560320"/>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3" name="Group 102">
            <a:extLst>
              <a:ext uri="{FF2B5EF4-FFF2-40B4-BE49-F238E27FC236}">
                <a16:creationId xmlns:a16="http://schemas.microsoft.com/office/drawing/2014/main" id="{1934C3E9-9A63-50D8-8A89-64B4948803D4}"/>
              </a:ext>
            </a:extLst>
          </p:cNvPr>
          <p:cNvGrpSpPr>
            <a:grpSpLocks noChangeAspect="1"/>
          </p:cNvGrpSpPr>
          <p:nvPr/>
        </p:nvGrpSpPr>
        <p:grpSpPr bwMode="auto">
          <a:xfrm>
            <a:off x="13419666" y="4346613"/>
            <a:ext cx="1848246" cy="831776"/>
            <a:chOff x="7186" y="434"/>
            <a:chExt cx="2622" cy="1180"/>
          </a:xfrm>
          <a:solidFill>
            <a:schemeClr val="bg1"/>
          </a:solidFill>
        </p:grpSpPr>
        <p:sp>
          <p:nvSpPr>
            <p:cNvPr id="54" name="Freeform 103">
              <a:extLst>
                <a:ext uri="{FF2B5EF4-FFF2-40B4-BE49-F238E27FC236}">
                  <a16:creationId xmlns:a16="http://schemas.microsoft.com/office/drawing/2014/main" id="{86BBF0D0-7697-C0B6-9FCE-35F827320F48}"/>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4">
              <a:extLst>
                <a:ext uri="{FF2B5EF4-FFF2-40B4-BE49-F238E27FC236}">
                  <a16:creationId xmlns:a16="http://schemas.microsoft.com/office/drawing/2014/main" id="{ACA1F644-4607-8CC3-E7F7-C82FC923926C}"/>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5">
              <a:extLst>
                <a:ext uri="{FF2B5EF4-FFF2-40B4-BE49-F238E27FC236}">
                  <a16:creationId xmlns:a16="http://schemas.microsoft.com/office/drawing/2014/main" id="{1631B2C9-503A-F174-6CDC-31A9C4FE9D1F}"/>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6">
              <a:extLst>
                <a:ext uri="{FF2B5EF4-FFF2-40B4-BE49-F238E27FC236}">
                  <a16:creationId xmlns:a16="http://schemas.microsoft.com/office/drawing/2014/main" id="{A4E160D8-957E-4278-5A67-8E9FA5D8E61B}"/>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7">
              <a:extLst>
                <a:ext uri="{FF2B5EF4-FFF2-40B4-BE49-F238E27FC236}">
                  <a16:creationId xmlns:a16="http://schemas.microsoft.com/office/drawing/2014/main" id="{6F1FEFD0-A7C8-64E1-0154-0A0EA29029EC}"/>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8">
              <a:extLst>
                <a:ext uri="{FF2B5EF4-FFF2-40B4-BE49-F238E27FC236}">
                  <a16:creationId xmlns:a16="http://schemas.microsoft.com/office/drawing/2014/main" id="{56AFC12C-BF54-4A21-6028-2895FBBAE10B}"/>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9">
              <a:extLst>
                <a:ext uri="{FF2B5EF4-FFF2-40B4-BE49-F238E27FC236}">
                  <a16:creationId xmlns:a16="http://schemas.microsoft.com/office/drawing/2014/main" id="{1A60FA95-FC49-B6A3-0974-2F01340CC732}"/>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0">
              <a:extLst>
                <a:ext uri="{FF2B5EF4-FFF2-40B4-BE49-F238E27FC236}">
                  <a16:creationId xmlns:a16="http://schemas.microsoft.com/office/drawing/2014/main" id="{468707BB-E941-96C2-3F57-E3FF106EDCBA}"/>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1">
              <a:extLst>
                <a:ext uri="{FF2B5EF4-FFF2-40B4-BE49-F238E27FC236}">
                  <a16:creationId xmlns:a16="http://schemas.microsoft.com/office/drawing/2014/main" id="{AFAE160E-80A4-8B01-F54E-5B8B1F4A6F5C}"/>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2">
              <a:extLst>
                <a:ext uri="{FF2B5EF4-FFF2-40B4-BE49-F238E27FC236}">
                  <a16:creationId xmlns:a16="http://schemas.microsoft.com/office/drawing/2014/main" id="{30D460CA-A254-1A68-DD34-01057DDFC346}"/>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3">
              <a:extLst>
                <a:ext uri="{FF2B5EF4-FFF2-40B4-BE49-F238E27FC236}">
                  <a16:creationId xmlns:a16="http://schemas.microsoft.com/office/drawing/2014/main" id="{F939D6AA-EAA1-A176-77BB-B6ED81A2952C}"/>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14">
              <a:extLst>
                <a:ext uri="{FF2B5EF4-FFF2-40B4-BE49-F238E27FC236}">
                  <a16:creationId xmlns:a16="http://schemas.microsoft.com/office/drawing/2014/main" id="{BB812705-B777-8BA8-7B12-5BD5C483EFE4}"/>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5">
              <a:extLst>
                <a:ext uri="{FF2B5EF4-FFF2-40B4-BE49-F238E27FC236}">
                  <a16:creationId xmlns:a16="http://schemas.microsoft.com/office/drawing/2014/main" id="{3BC2789D-767F-D784-A132-6FB056DFCECE}"/>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6">
              <a:extLst>
                <a:ext uri="{FF2B5EF4-FFF2-40B4-BE49-F238E27FC236}">
                  <a16:creationId xmlns:a16="http://schemas.microsoft.com/office/drawing/2014/main" id="{335DC6E0-C56C-1A5D-D4CB-49663C644207}"/>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7">
              <a:extLst>
                <a:ext uri="{FF2B5EF4-FFF2-40B4-BE49-F238E27FC236}">
                  <a16:creationId xmlns:a16="http://schemas.microsoft.com/office/drawing/2014/main" id="{AB65DFFB-6EDC-37D6-D248-BD986155DBF8}"/>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8">
              <a:extLst>
                <a:ext uri="{FF2B5EF4-FFF2-40B4-BE49-F238E27FC236}">
                  <a16:creationId xmlns:a16="http://schemas.microsoft.com/office/drawing/2014/main" id="{03606336-68B0-06C3-612E-30866F5BE658}"/>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19">
              <a:extLst>
                <a:ext uri="{FF2B5EF4-FFF2-40B4-BE49-F238E27FC236}">
                  <a16:creationId xmlns:a16="http://schemas.microsoft.com/office/drawing/2014/main" id="{45D9D493-75FD-2B78-14D9-246F9F364956}"/>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0">
              <a:extLst>
                <a:ext uri="{FF2B5EF4-FFF2-40B4-BE49-F238E27FC236}">
                  <a16:creationId xmlns:a16="http://schemas.microsoft.com/office/drawing/2014/main" id="{4F26FCF4-1C55-6BDD-7207-17C4DA753EE6}"/>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1">
              <a:extLst>
                <a:ext uri="{FF2B5EF4-FFF2-40B4-BE49-F238E27FC236}">
                  <a16:creationId xmlns:a16="http://schemas.microsoft.com/office/drawing/2014/main" id="{68C0C7B7-6DC1-29DA-90FD-FC5CB117A406}"/>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2">
              <a:extLst>
                <a:ext uri="{FF2B5EF4-FFF2-40B4-BE49-F238E27FC236}">
                  <a16:creationId xmlns:a16="http://schemas.microsoft.com/office/drawing/2014/main" id="{E0CF5300-DBD3-538B-A08F-A40EE33AE02B}"/>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3">
              <a:extLst>
                <a:ext uri="{FF2B5EF4-FFF2-40B4-BE49-F238E27FC236}">
                  <a16:creationId xmlns:a16="http://schemas.microsoft.com/office/drawing/2014/main" id="{788F37B7-BEC2-6C5E-89CD-3E2A546734A2}"/>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4">
              <a:extLst>
                <a:ext uri="{FF2B5EF4-FFF2-40B4-BE49-F238E27FC236}">
                  <a16:creationId xmlns:a16="http://schemas.microsoft.com/office/drawing/2014/main" id="{93CCDF7B-A66A-979A-A29C-CC1EC88917C4}"/>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5">
              <a:extLst>
                <a:ext uri="{FF2B5EF4-FFF2-40B4-BE49-F238E27FC236}">
                  <a16:creationId xmlns:a16="http://schemas.microsoft.com/office/drawing/2014/main" id="{04A72C62-2236-E8B0-45C4-65CE85CA119F}"/>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6">
              <a:extLst>
                <a:ext uri="{FF2B5EF4-FFF2-40B4-BE49-F238E27FC236}">
                  <a16:creationId xmlns:a16="http://schemas.microsoft.com/office/drawing/2014/main" id="{64886AB6-F9B1-D721-D8F7-C7B7701BCE28}"/>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7">
              <a:extLst>
                <a:ext uri="{FF2B5EF4-FFF2-40B4-BE49-F238E27FC236}">
                  <a16:creationId xmlns:a16="http://schemas.microsoft.com/office/drawing/2014/main" id="{5AB44008-764C-46B5-64A8-0D7A0E4838EE}"/>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Group 78">
            <a:extLst>
              <a:ext uri="{FF2B5EF4-FFF2-40B4-BE49-F238E27FC236}">
                <a16:creationId xmlns:a16="http://schemas.microsoft.com/office/drawing/2014/main" id="{B276D745-E077-F778-E28F-53D0494390E4}"/>
              </a:ext>
            </a:extLst>
          </p:cNvPr>
          <p:cNvGrpSpPr/>
          <p:nvPr/>
        </p:nvGrpSpPr>
        <p:grpSpPr>
          <a:xfrm>
            <a:off x="1894480" y="6573453"/>
            <a:ext cx="4099461" cy="1837538"/>
            <a:chOff x="1783179" y="6781800"/>
            <a:chExt cx="4099461" cy="1837538"/>
          </a:xfrm>
        </p:grpSpPr>
        <p:sp>
          <p:nvSpPr>
            <p:cNvPr id="80" name="TextBox 79">
              <a:extLst>
                <a:ext uri="{FF2B5EF4-FFF2-40B4-BE49-F238E27FC236}">
                  <a16:creationId xmlns:a16="http://schemas.microsoft.com/office/drawing/2014/main" id="{F4AC79A8-21ED-A976-093D-BE1B261CCF0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81" name="Rectangle 8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116DE15-0A61-420B-C9DA-8A2A909E2AF0}"/>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2" name="Group 81">
            <a:extLst>
              <a:ext uri="{FF2B5EF4-FFF2-40B4-BE49-F238E27FC236}">
                <a16:creationId xmlns:a16="http://schemas.microsoft.com/office/drawing/2014/main" id="{D35EF75C-9C88-EA45-2CC6-95F4F50637DF}"/>
              </a:ext>
            </a:extLst>
          </p:cNvPr>
          <p:cNvGrpSpPr/>
          <p:nvPr/>
        </p:nvGrpSpPr>
        <p:grpSpPr>
          <a:xfrm>
            <a:off x="7094269" y="6573453"/>
            <a:ext cx="4099461" cy="1837538"/>
            <a:chOff x="1783179" y="6781800"/>
            <a:chExt cx="4099461" cy="1837538"/>
          </a:xfrm>
        </p:grpSpPr>
        <p:sp>
          <p:nvSpPr>
            <p:cNvPr id="83" name="TextBox 82">
              <a:extLst>
                <a:ext uri="{FF2B5EF4-FFF2-40B4-BE49-F238E27FC236}">
                  <a16:creationId xmlns:a16="http://schemas.microsoft.com/office/drawing/2014/main" id="{D96838F5-5DCA-9661-7230-955A0493314B}"/>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84" name="Rectangle 8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369C019-AD97-395B-580A-71E5E171B23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5" name="Group 84">
            <a:extLst>
              <a:ext uri="{FF2B5EF4-FFF2-40B4-BE49-F238E27FC236}">
                <a16:creationId xmlns:a16="http://schemas.microsoft.com/office/drawing/2014/main" id="{A0FCE178-0BBA-EB9A-F34D-4BE30C5F1216}"/>
              </a:ext>
            </a:extLst>
          </p:cNvPr>
          <p:cNvGrpSpPr/>
          <p:nvPr/>
        </p:nvGrpSpPr>
        <p:grpSpPr>
          <a:xfrm>
            <a:off x="12294058" y="6573453"/>
            <a:ext cx="4099461" cy="1837538"/>
            <a:chOff x="1783179" y="6781800"/>
            <a:chExt cx="4099461" cy="1837538"/>
          </a:xfrm>
        </p:grpSpPr>
        <p:sp>
          <p:nvSpPr>
            <p:cNvPr id="86" name="TextBox 85">
              <a:extLst>
                <a:ext uri="{FF2B5EF4-FFF2-40B4-BE49-F238E27FC236}">
                  <a16:creationId xmlns:a16="http://schemas.microsoft.com/office/drawing/2014/main" id="{D3A5EACA-8CDD-4467-5796-7768E7D09DD7}"/>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87" name="Rectangle 8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CF5277E-8819-776A-883A-A0C73C30B482}"/>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88" name="Google Shape;204;p13">
            <a:extLst>
              <a:ext uri="{FF2B5EF4-FFF2-40B4-BE49-F238E27FC236}">
                <a16:creationId xmlns:a16="http://schemas.microsoft.com/office/drawing/2014/main" id="{57A6B0F6-0AF6-2B59-595C-11DD6062D72F}"/>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Bodoni Moda 28pt ExtraBold" pitchFamily="2" charset="0"/>
              </a:rPr>
              <a:t>Our Competitors</a:t>
            </a:r>
            <a:endParaRPr lang="en-US" sz="6000">
              <a:latin typeface="Bodoni Moda 28pt ExtraBold" pitchFamily="2" charset="0"/>
            </a:endParaRPr>
          </a:p>
        </p:txBody>
      </p:sp>
    </p:spTree>
    <p:extLst>
      <p:ext uri="{BB962C8B-B14F-4D97-AF65-F5344CB8AC3E}">
        <p14:creationId xmlns:p14="http://schemas.microsoft.com/office/powerpoint/2010/main" val="30513708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8"/>
                                        </p:tgtEl>
                                        <p:attrNameLst>
                                          <p:attrName>style.visibility</p:attrName>
                                        </p:attrNameLst>
                                      </p:cBhvr>
                                      <p:to>
                                        <p:strVal val="visible"/>
                                      </p:to>
                                    </p:set>
                                    <p:anim to="" calcmode="lin" valueType="num">
                                      <p:cBhvr>
                                        <p:cTn id="7" dur="750" fill="hold">
                                          <p:stCondLst>
                                            <p:cond delay="0"/>
                                          </p:stCondLst>
                                        </p:cTn>
                                        <p:tgtEl>
                                          <p:spTgt spid="8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8"/>
                                        </p:tgtEl>
                                      </p:cBhvr>
                                    </p:animEffect>
                                  </p:childTnLst>
                                </p:cTn>
                              </p:par>
                            </p:childTnLst>
                          </p:cTn>
                        </p:par>
                        <p:par>
                          <p:cTn id="9" fill="hold">
                            <p:stCondLst>
                              <p:cond delay="1043"/>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fltVal val="0"/>
                                          </p:val>
                                        </p:tav>
                                        <p:tav tm="100000">
                                          <p:val>
                                            <p:strVal val="#ppt_w"/>
                                          </p:val>
                                        </p:tav>
                                      </p:tavLst>
                                    </p:anim>
                                    <p:anim calcmode="lin" valueType="num">
                                      <p:cBhvr>
                                        <p:cTn id="18" dur="1000" fill="hold"/>
                                        <p:tgtEl>
                                          <p:spTgt spid="3"/>
                                        </p:tgtEl>
                                        <p:attrNameLst>
                                          <p:attrName>ppt_h</p:attrName>
                                        </p:attrNameLst>
                                      </p:cBhvr>
                                      <p:tavLst>
                                        <p:tav tm="0">
                                          <p:val>
                                            <p:fltVal val="0"/>
                                          </p:val>
                                        </p:tav>
                                        <p:tav tm="100000">
                                          <p:val>
                                            <p:strVal val="#ppt_h"/>
                                          </p:val>
                                        </p:tav>
                                      </p:tavLst>
                                    </p:anim>
                                    <p:animEffect transition="in" filter="fade">
                                      <p:cBhvr>
                                        <p:cTn id="19" dur="1000"/>
                                        <p:tgtEl>
                                          <p:spTgt spid="3"/>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79"/>
                                        </p:tgtEl>
                                        <p:attrNameLst>
                                          <p:attrName>style.visibility</p:attrName>
                                        </p:attrNameLst>
                                      </p:cBhvr>
                                      <p:to>
                                        <p:strVal val="visible"/>
                                      </p:to>
                                    </p:set>
                                    <p:anim calcmode="lin" valueType="num">
                                      <p:cBhvr additive="base">
                                        <p:cTn id="22" dur="1000" fill="hold"/>
                                        <p:tgtEl>
                                          <p:spTgt spid="79"/>
                                        </p:tgtEl>
                                        <p:attrNameLst>
                                          <p:attrName>ppt_x</p:attrName>
                                        </p:attrNameLst>
                                      </p:cBhvr>
                                      <p:tavLst>
                                        <p:tav tm="0">
                                          <p:val>
                                            <p:strVal val="#ppt_x"/>
                                          </p:val>
                                        </p:tav>
                                        <p:tav tm="100000">
                                          <p:val>
                                            <p:strVal val="#ppt_x"/>
                                          </p:val>
                                        </p:tav>
                                      </p:tavLst>
                                    </p:anim>
                                    <p:anim calcmode="lin" valueType="num">
                                      <p:cBhvr additive="base">
                                        <p:cTn id="23" dur="1000" fill="hold"/>
                                        <p:tgtEl>
                                          <p:spTgt spid="79"/>
                                        </p:tgtEl>
                                        <p:attrNameLst>
                                          <p:attrName>ppt_y</p:attrName>
                                        </p:attrNameLst>
                                      </p:cBhvr>
                                      <p:tavLst>
                                        <p:tav tm="0">
                                          <p:val>
                                            <p:strVal val="1+#ppt_h/2"/>
                                          </p:val>
                                        </p:tav>
                                        <p:tav tm="100000">
                                          <p:val>
                                            <p:strVal val="#ppt_y"/>
                                          </p:val>
                                        </p:tav>
                                      </p:tavLst>
                                    </p:anim>
                                  </p:childTnLst>
                                </p:cTn>
                              </p:par>
                            </p:childTnLst>
                          </p:cTn>
                        </p:par>
                        <p:par>
                          <p:cTn id="24" fill="hold">
                            <p:stCondLst>
                              <p:cond delay="2043"/>
                            </p:stCondLst>
                            <p:childTnLst>
                              <p:par>
                                <p:cTn id="25" presetID="53" presetClass="entr" presetSubtype="16"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ppt_w</p:attrName>
                                        </p:attrNameLst>
                                      </p:cBhvr>
                                      <p:tavLst>
                                        <p:tav tm="0">
                                          <p:val>
                                            <p:fltVal val="0"/>
                                          </p:val>
                                        </p:tav>
                                        <p:tav tm="100000">
                                          <p:val>
                                            <p:strVal val="#ppt_w"/>
                                          </p:val>
                                        </p:tav>
                                      </p:tavLst>
                                    </p:anim>
                                    <p:anim calcmode="lin" valueType="num">
                                      <p:cBhvr>
                                        <p:cTn id="28" dur="1000" fill="hold"/>
                                        <p:tgtEl>
                                          <p:spTgt spid="24"/>
                                        </p:tgtEl>
                                        <p:attrNameLst>
                                          <p:attrName>ppt_h</p:attrName>
                                        </p:attrNameLst>
                                      </p:cBhvr>
                                      <p:tavLst>
                                        <p:tav tm="0">
                                          <p:val>
                                            <p:fltVal val="0"/>
                                          </p:val>
                                        </p:tav>
                                        <p:tav tm="100000">
                                          <p:val>
                                            <p:strVal val="#ppt_h"/>
                                          </p:val>
                                        </p:tav>
                                      </p:tavLst>
                                    </p:anim>
                                    <p:animEffect transition="in" filter="fade">
                                      <p:cBhvr>
                                        <p:cTn id="29" dur="1000"/>
                                        <p:tgtEl>
                                          <p:spTgt spid="24"/>
                                        </p:tgtEl>
                                      </p:cBhvr>
                                    </p:animEffect>
                                  </p:childTnLst>
                                </p:cTn>
                              </p:par>
                              <p:par>
                                <p:cTn id="30" presetID="53" presetClass="entr" presetSubtype="16" fill="hold" nodeType="with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1000" fill="hold"/>
                                        <p:tgtEl>
                                          <p:spTgt spid="25"/>
                                        </p:tgtEl>
                                        <p:attrNameLst>
                                          <p:attrName>ppt_w</p:attrName>
                                        </p:attrNameLst>
                                      </p:cBhvr>
                                      <p:tavLst>
                                        <p:tav tm="0">
                                          <p:val>
                                            <p:fltVal val="0"/>
                                          </p:val>
                                        </p:tav>
                                        <p:tav tm="100000">
                                          <p:val>
                                            <p:strVal val="#ppt_w"/>
                                          </p:val>
                                        </p:tav>
                                      </p:tavLst>
                                    </p:anim>
                                    <p:anim calcmode="lin" valueType="num">
                                      <p:cBhvr>
                                        <p:cTn id="33" dur="1000" fill="hold"/>
                                        <p:tgtEl>
                                          <p:spTgt spid="25"/>
                                        </p:tgtEl>
                                        <p:attrNameLst>
                                          <p:attrName>ppt_h</p:attrName>
                                        </p:attrNameLst>
                                      </p:cBhvr>
                                      <p:tavLst>
                                        <p:tav tm="0">
                                          <p:val>
                                            <p:fltVal val="0"/>
                                          </p:val>
                                        </p:tav>
                                        <p:tav tm="100000">
                                          <p:val>
                                            <p:strVal val="#ppt_h"/>
                                          </p:val>
                                        </p:tav>
                                      </p:tavLst>
                                    </p:anim>
                                    <p:animEffect transition="in" filter="fade">
                                      <p:cBhvr>
                                        <p:cTn id="34" dur="1000"/>
                                        <p:tgtEl>
                                          <p:spTgt spid="25"/>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2"/>
                                        </p:tgtEl>
                                        <p:attrNameLst>
                                          <p:attrName>style.visibility</p:attrName>
                                        </p:attrNameLst>
                                      </p:cBhvr>
                                      <p:to>
                                        <p:strVal val="visible"/>
                                      </p:to>
                                    </p:set>
                                    <p:anim calcmode="lin" valueType="num">
                                      <p:cBhvr additive="base">
                                        <p:cTn id="37" dur="1000" fill="hold"/>
                                        <p:tgtEl>
                                          <p:spTgt spid="82"/>
                                        </p:tgtEl>
                                        <p:attrNameLst>
                                          <p:attrName>ppt_x</p:attrName>
                                        </p:attrNameLst>
                                      </p:cBhvr>
                                      <p:tavLst>
                                        <p:tav tm="0">
                                          <p:val>
                                            <p:strVal val="#ppt_x"/>
                                          </p:val>
                                        </p:tav>
                                        <p:tav tm="100000">
                                          <p:val>
                                            <p:strVal val="#ppt_x"/>
                                          </p:val>
                                        </p:tav>
                                      </p:tavLst>
                                    </p:anim>
                                    <p:anim calcmode="lin" valueType="num">
                                      <p:cBhvr additive="base">
                                        <p:cTn id="38" dur="1000" fill="hold"/>
                                        <p:tgtEl>
                                          <p:spTgt spid="82"/>
                                        </p:tgtEl>
                                        <p:attrNameLst>
                                          <p:attrName>ppt_y</p:attrName>
                                        </p:attrNameLst>
                                      </p:cBhvr>
                                      <p:tavLst>
                                        <p:tav tm="0">
                                          <p:val>
                                            <p:strVal val="1+#ppt_h/2"/>
                                          </p:val>
                                        </p:tav>
                                        <p:tav tm="100000">
                                          <p:val>
                                            <p:strVal val="#ppt_y"/>
                                          </p:val>
                                        </p:tav>
                                      </p:tavLst>
                                    </p:anim>
                                  </p:childTnLst>
                                </p:cTn>
                              </p:par>
                            </p:childTnLst>
                          </p:cTn>
                        </p:par>
                        <p:par>
                          <p:cTn id="39" fill="hold">
                            <p:stCondLst>
                              <p:cond delay="3043"/>
                            </p:stCondLst>
                            <p:childTnLst>
                              <p:par>
                                <p:cTn id="40" presetID="5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1000" fill="hold"/>
                                        <p:tgtEl>
                                          <p:spTgt spid="52"/>
                                        </p:tgtEl>
                                        <p:attrNameLst>
                                          <p:attrName>ppt_w</p:attrName>
                                        </p:attrNameLst>
                                      </p:cBhvr>
                                      <p:tavLst>
                                        <p:tav tm="0">
                                          <p:val>
                                            <p:fltVal val="0"/>
                                          </p:val>
                                        </p:tav>
                                        <p:tav tm="100000">
                                          <p:val>
                                            <p:strVal val="#ppt_w"/>
                                          </p:val>
                                        </p:tav>
                                      </p:tavLst>
                                    </p:anim>
                                    <p:anim calcmode="lin" valueType="num">
                                      <p:cBhvr>
                                        <p:cTn id="43" dur="1000" fill="hold"/>
                                        <p:tgtEl>
                                          <p:spTgt spid="52"/>
                                        </p:tgtEl>
                                        <p:attrNameLst>
                                          <p:attrName>ppt_h</p:attrName>
                                        </p:attrNameLst>
                                      </p:cBhvr>
                                      <p:tavLst>
                                        <p:tav tm="0">
                                          <p:val>
                                            <p:fltVal val="0"/>
                                          </p:val>
                                        </p:tav>
                                        <p:tav tm="100000">
                                          <p:val>
                                            <p:strVal val="#ppt_h"/>
                                          </p:val>
                                        </p:tav>
                                      </p:tavLst>
                                    </p:anim>
                                    <p:animEffect transition="in" filter="fade">
                                      <p:cBhvr>
                                        <p:cTn id="44" dur="1000"/>
                                        <p:tgtEl>
                                          <p:spTgt spid="52"/>
                                        </p:tgtEl>
                                      </p:cBhvr>
                                    </p:animEffect>
                                  </p:childTnLst>
                                </p:cTn>
                              </p:par>
                              <p:par>
                                <p:cTn id="45" presetID="53" presetClass="entr" presetSubtype="16" fill="hold" nodeType="with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p:cTn id="47" dur="1000" fill="hold"/>
                                        <p:tgtEl>
                                          <p:spTgt spid="53"/>
                                        </p:tgtEl>
                                        <p:attrNameLst>
                                          <p:attrName>ppt_w</p:attrName>
                                        </p:attrNameLst>
                                      </p:cBhvr>
                                      <p:tavLst>
                                        <p:tav tm="0">
                                          <p:val>
                                            <p:fltVal val="0"/>
                                          </p:val>
                                        </p:tav>
                                        <p:tav tm="100000">
                                          <p:val>
                                            <p:strVal val="#ppt_w"/>
                                          </p:val>
                                        </p:tav>
                                      </p:tavLst>
                                    </p:anim>
                                    <p:anim calcmode="lin" valueType="num">
                                      <p:cBhvr>
                                        <p:cTn id="48" dur="1000" fill="hold"/>
                                        <p:tgtEl>
                                          <p:spTgt spid="53"/>
                                        </p:tgtEl>
                                        <p:attrNameLst>
                                          <p:attrName>ppt_h</p:attrName>
                                        </p:attrNameLst>
                                      </p:cBhvr>
                                      <p:tavLst>
                                        <p:tav tm="0">
                                          <p:val>
                                            <p:fltVal val="0"/>
                                          </p:val>
                                        </p:tav>
                                        <p:tav tm="100000">
                                          <p:val>
                                            <p:strVal val="#ppt_h"/>
                                          </p:val>
                                        </p:tav>
                                      </p:tavLst>
                                    </p:anim>
                                    <p:animEffect transition="in" filter="fade">
                                      <p:cBhvr>
                                        <p:cTn id="49" dur="1000"/>
                                        <p:tgtEl>
                                          <p:spTgt spid="53"/>
                                        </p:tgtEl>
                                      </p:cBhvr>
                                    </p:animEffect>
                                  </p:childTnLst>
                                </p:cTn>
                              </p:par>
                              <p:par>
                                <p:cTn id="50" presetID="2" presetClass="entr" presetSubtype="4" decel="100000" fill="hold" nodeType="withEffect">
                                  <p:stCondLst>
                                    <p:cond delay="0"/>
                                  </p:stCondLst>
                                  <p:childTnLst>
                                    <p:set>
                                      <p:cBhvr>
                                        <p:cTn id="51" dur="1" fill="hold">
                                          <p:stCondLst>
                                            <p:cond delay="0"/>
                                          </p:stCondLst>
                                        </p:cTn>
                                        <p:tgtEl>
                                          <p:spTgt spid="85"/>
                                        </p:tgtEl>
                                        <p:attrNameLst>
                                          <p:attrName>style.visibility</p:attrName>
                                        </p:attrNameLst>
                                      </p:cBhvr>
                                      <p:to>
                                        <p:strVal val="visible"/>
                                      </p:to>
                                    </p:set>
                                    <p:anim calcmode="lin" valueType="num">
                                      <p:cBhvr additive="base">
                                        <p:cTn id="52" dur="1000" fill="hold"/>
                                        <p:tgtEl>
                                          <p:spTgt spid="85"/>
                                        </p:tgtEl>
                                        <p:attrNameLst>
                                          <p:attrName>ppt_x</p:attrName>
                                        </p:attrNameLst>
                                      </p:cBhvr>
                                      <p:tavLst>
                                        <p:tav tm="0">
                                          <p:val>
                                            <p:strVal val="#ppt_x"/>
                                          </p:val>
                                        </p:tav>
                                        <p:tav tm="100000">
                                          <p:val>
                                            <p:strVal val="#ppt_x"/>
                                          </p:val>
                                        </p:tav>
                                      </p:tavLst>
                                    </p:anim>
                                    <p:anim calcmode="lin" valueType="num">
                                      <p:cBhvr additive="base">
                                        <p:cTn id="53" dur="100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P spid="52" grpId="0" animBg="1"/>
      <p:bldP spid="8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E82942-B94D-B098-4ECC-9473A7B1C777}"/>
              </a:ext>
            </a:extLst>
          </p:cNvPr>
          <p:cNvSpPr/>
          <p:nvPr/>
        </p:nvSpPr>
        <p:spPr>
          <a:xfrm>
            <a:off x="9530972" y="3141523"/>
            <a:ext cx="2201530" cy="2202722"/>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3" name="Rectangle 2">
            <a:extLst>
              <a:ext uri="{FF2B5EF4-FFF2-40B4-BE49-F238E27FC236}">
                <a16:creationId xmlns:a16="http://schemas.microsoft.com/office/drawing/2014/main" id="{1CD47D89-F297-2DC5-C800-D5F6C8F6EF2C}"/>
              </a:ext>
            </a:extLst>
          </p:cNvPr>
          <p:cNvSpPr/>
          <p:nvPr/>
        </p:nvSpPr>
        <p:spPr>
          <a:xfrm>
            <a:off x="9530972" y="6035488"/>
            <a:ext cx="2201530" cy="2202722"/>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4" name="Freeform: Shape 3">
            <a:extLst>
              <a:ext uri="{FF2B5EF4-FFF2-40B4-BE49-F238E27FC236}">
                <a16:creationId xmlns:a16="http://schemas.microsoft.com/office/drawing/2014/main" id="{87898307-D034-3A85-4B11-9E95FD4C2BEE}"/>
              </a:ext>
            </a:extLst>
          </p:cNvPr>
          <p:cNvSpPr/>
          <p:nvPr/>
        </p:nvSpPr>
        <p:spPr>
          <a:xfrm>
            <a:off x="10124602" y="3809553"/>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5" name="Graphic 2">
            <a:extLst>
              <a:ext uri="{FF2B5EF4-FFF2-40B4-BE49-F238E27FC236}">
                <a16:creationId xmlns:a16="http://schemas.microsoft.com/office/drawing/2014/main" id="{F8E5CCCB-5B95-4C0F-9F81-E992DC546076}"/>
              </a:ext>
            </a:extLst>
          </p:cNvPr>
          <p:cNvGrpSpPr/>
          <p:nvPr/>
        </p:nvGrpSpPr>
        <p:grpSpPr>
          <a:xfrm>
            <a:off x="10124777" y="6629919"/>
            <a:ext cx="1013920" cy="1013860"/>
            <a:chOff x="10511468" y="4696809"/>
            <a:chExt cx="987233" cy="987178"/>
          </a:xfrm>
          <a:solidFill>
            <a:schemeClr val="bg1"/>
          </a:solidFill>
        </p:grpSpPr>
        <p:sp>
          <p:nvSpPr>
            <p:cNvPr id="6" name="Freeform: Shape 5">
              <a:extLst>
                <a:ext uri="{FF2B5EF4-FFF2-40B4-BE49-F238E27FC236}">
                  <a16:creationId xmlns:a16="http://schemas.microsoft.com/office/drawing/2014/main" id="{6299A697-636C-25E6-41C9-832878C7D2F8}"/>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7" name="Freeform: Shape 6">
              <a:extLst>
                <a:ext uri="{FF2B5EF4-FFF2-40B4-BE49-F238E27FC236}">
                  <a16:creationId xmlns:a16="http://schemas.microsoft.com/office/drawing/2014/main" id="{3B51D062-7F22-BDF0-4A3E-4547DD096A81}"/>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8" name="Freeform: Shape 7">
              <a:extLst>
                <a:ext uri="{FF2B5EF4-FFF2-40B4-BE49-F238E27FC236}">
                  <a16:creationId xmlns:a16="http://schemas.microsoft.com/office/drawing/2014/main" id="{7F34AEF0-A10F-7B5C-554C-390633E5F5F0}"/>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9" name="Rectangle 8">
            <a:extLst>
              <a:ext uri="{FF2B5EF4-FFF2-40B4-BE49-F238E27FC236}">
                <a16:creationId xmlns:a16="http://schemas.microsoft.com/office/drawing/2014/main" id="{BA1A1041-9913-28B9-0BB3-D2D25BA6C2C7}"/>
              </a:ext>
            </a:extLst>
          </p:cNvPr>
          <p:cNvSpPr/>
          <p:nvPr/>
        </p:nvSpPr>
        <p:spPr>
          <a:xfrm>
            <a:off x="6523372" y="3141523"/>
            <a:ext cx="2201528" cy="2202722"/>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10" name="Rectangle 9">
            <a:extLst>
              <a:ext uri="{FF2B5EF4-FFF2-40B4-BE49-F238E27FC236}">
                <a16:creationId xmlns:a16="http://schemas.microsoft.com/office/drawing/2014/main" id="{428988B3-944F-BD87-67BE-6214398AB3F0}"/>
              </a:ext>
            </a:extLst>
          </p:cNvPr>
          <p:cNvSpPr/>
          <p:nvPr/>
        </p:nvSpPr>
        <p:spPr>
          <a:xfrm>
            <a:off x="6523372" y="6035488"/>
            <a:ext cx="2201528" cy="2202722"/>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11" name="Graphic 2">
            <a:extLst>
              <a:ext uri="{FF2B5EF4-FFF2-40B4-BE49-F238E27FC236}">
                <a16:creationId xmlns:a16="http://schemas.microsoft.com/office/drawing/2014/main" id="{A9A2C116-8C98-D129-3EE2-3EFD8FB0A4BE}"/>
              </a:ext>
            </a:extLst>
          </p:cNvPr>
          <p:cNvGrpSpPr/>
          <p:nvPr/>
        </p:nvGrpSpPr>
        <p:grpSpPr>
          <a:xfrm>
            <a:off x="7117172" y="3735889"/>
            <a:ext cx="1013928" cy="1013990"/>
            <a:chOff x="8666134" y="1003301"/>
            <a:chExt cx="987242" cy="987310"/>
          </a:xfrm>
          <a:solidFill>
            <a:schemeClr val="bg1"/>
          </a:solidFill>
        </p:grpSpPr>
        <p:sp>
          <p:nvSpPr>
            <p:cNvPr id="12" name="Freeform: Shape 11">
              <a:extLst>
                <a:ext uri="{FF2B5EF4-FFF2-40B4-BE49-F238E27FC236}">
                  <a16:creationId xmlns:a16="http://schemas.microsoft.com/office/drawing/2014/main" id="{8D120FB1-0BC7-A1C6-5255-1C50998AEA80}"/>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46CDAF2A-8D4A-860D-2FAE-A5C4768BB34D}"/>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1FDBD9E0-3995-DE8B-4C8F-125B6F103FBE}"/>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D19B21D7-23BE-CA4A-CD16-FF6A46BC0EF8}"/>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0A7A2680-50FC-0DEA-4A41-8823F44A1547}"/>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7" name="Graphic 2">
            <a:extLst>
              <a:ext uri="{FF2B5EF4-FFF2-40B4-BE49-F238E27FC236}">
                <a16:creationId xmlns:a16="http://schemas.microsoft.com/office/drawing/2014/main" id="{6AEEF535-D024-6F23-5F5D-5A811A07E8BC}"/>
              </a:ext>
            </a:extLst>
          </p:cNvPr>
          <p:cNvGrpSpPr/>
          <p:nvPr/>
        </p:nvGrpSpPr>
        <p:grpSpPr>
          <a:xfrm>
            <a:off x="7117141" y="6652382"/>
            <a:ext cx="1013990" cy="968934"/>
            <a:chOff x="4954348" y="6541886"/>
            <a:chExt cx="987302" cy="943434"/>
          </a:xfrm>
          <a:solidFill>
            <a:schemeClr val="bg1"/>
          </a:solidFill>
        </p:grpSpPr>
        <p:sp>
          <p:nvSpPr>
            <p:cNvPr id="18" name="Freeform: Shape 17">
              <a:extLst>
                <a:ext uri="{FF2B5EF4-FFF2-40B4-BE49-F238E27FC236}">
                  <a16:creationId xmlns:a16="http://schemas.microsoft.com/office/drawing/2014/main" id="{A33D7456-79CC-34C4-A322-6534C81DE45C}"/>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B3C72C51-7A11-4ABF-3B94-948DF99F5EE0}"/>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49AEAAD7-D19E-4545-263A-F1F37B0C0BBE}"/>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A7FA8469-8A03-9F90-6B3A-ECE410091E3A}"/>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A4CB9163-50F7-B90D-146B-B9D890FCD0C4}"/>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3" name="Rectangle 22">
            <a:extLst>
              <a:ext uri="{FF2B5EF4-FFF2-40B4-BE49-F238E27FC236}">
                <a16:creationId xmlns:a16="http://schemas.microsoft.com/office/drawing/2014/main" id="{91D78568-1DF2-0AAB-EEB5-A3FA23595E6C}"/>
              </a:ext>
            </a:extLst>
          </p:cNvPr>
          <p:cNvSpPr/>
          <p:nvPr/>
        </p:nvSpPr>
        <p:spPr>
          <a:xfrm>
            <a:off x="1341702" y="3573663"/>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4" name="Rectangle 23">
            <a:extLst>
              <a:ext uri="{FF2B5EF4-FFF2-40B4-BE49-F238E27FC236}">
                <a16:creationId xmlns:a16="http://schemas.microsoft.com/office/drawing/2014/main" id="{FC2AA49B-41C0-E9C8-6D8F-D633311CC803}"/>
              </a:ext>
            </a:extLst>
          </p:cNvPr>
          <p:cNvSpPr/>
          <p:nvPr/>
        </p:nvSpPr>
        <p:spPr>
          <a:xfrm>
            <a:off x="1341702" y="646762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02528592-45CE-A93C-439C-757430AF4A25}"/>
              </a:ext>
            </a:extLst>
          </p:cNvPr>
          <p:cNvSpPr/>
          <p:nvPr/>
        </p:nvSpPr>
        <p:spPr>
          <a:xfrm>
            <a:off x="12154459" y="3573663"/>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E7C0EA87-2E13-7B40-FB9D-C3D5FACF2C47}"/>
              </a:ext>
            </a:extLst>
          </p:cNvPr>
          <p:cNvSpPr/>
          <p:nvPr/>
        </p:nvSpPr>
        <p:spPr>
          <a:xfrm>
            <a:off x="12154459" y="646762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Google Shape;204;p13">
            <a:extLst>
              <a:ext uri="{FF2B5EF4-FFF2-40B4-BE49-F238E27FC236}">
                <a16:creationId xmlns:a16="http://schemas.microsoft.com/office/drawing/2014/main" id="{EE1E333A-94B9-BFC9-945F-4F6191B3FA48}"/>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Bodoni Moda 28pt ExtraBold" pitchFamily="2" charset="0"/>
              </a:rPr>
              <a:t>Our Services</a:t>
            </a:r>
            <a:endParaRPr lang="en-US" sz="6000">
              <a:latin typeface="Bodoni Moda 28pt ExtraBold" pitchFamily="2" charset="0"/>
            </a:endParaRPr>
          </a:p>
        </p:txBody>
      </p:sp>
    </p:spTree>
    <p:extLst>
      <p:ext uri="{BB962C8B-B14F-4D97-AF65-F5344CB8AC3E}">
        <p14:creationId xmlns:p14="http://schemas.microsoft.com/office/powerpoint/2010/main" val="3366313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7"/>
                                        </p:tgtEl>
                                        <p:attrNameLst>
                                          <p:attrName>style.visibility</p:attrName>
                                        </p:attrNameLst>
                                      </p:cBhvr>
                                      <p:to>
                                        <p:strVal val="visible"/>
                                      </p:to>
                                    </p:set>
                                    <p:anim to="" calcmode="lin" valueType="num">
                                      <p:cBhvr>
                                        <p:cTn id="7" dur="750" fill="hold">
                                          <p:stCondLst>
                                            <p:cond delay="0"/>
                                          </p:stCondLst>
                                        </p:cTn>
                                        <p:tgtEl>
                                          <p:spTgt spid="2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7"/>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Effect transition="in" filter="fade">
                                      <p:cBhvr>
                                        <p:cTn id="14" dur="10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Effect transition="in" filter="fade">
                                      <p:cBhvr>
                                        <p:cTn id="19" dur="1000"/>
                                        <p:tgtEl>
                                          <p:spTgt spid="11"/>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23"/>
                                        </p:tgtEl>
                                        <p:attrNameLst>
                                          <p:attrName>style.visibility</p:attrName>
                                        </p:attrNameLst>
                                      </p:cBhvr>
                                      <p:to>
                                        <p:strVal val="visible"/>
                                      </p:to>
                                    </p:set>
                                    <p:anim calcmode="lin" valueType="num">
                                      <p:cBhvr additive="base">
                                        <p:cTn id="22" dur="1000" fill="hold"/>
                                        <p:tgtEl>
                                          <p:spTgt spid="23"/>
                                        </p:tgtEl>
                                        <p:attrNameLst>
                                          <p:attrName>ppt_x</p:attrName>
                                        </p:attrNameLst>
                                      </p:cBhvr>
                                      <p:tavLst>
                                        <p:tav tm="0">
                                          <p:val>
                                            <p:strVal val="0-#ppt_w/2"/>
                                          </p:val>
                                        </p:tav>
                                        <p:tav tm="100000">
                                          <p:val>
                                            <p:strVal val="#ppt_x"/>
                                          </p:val>
                                        </p:tav>
                                      </p:tavLst>
                                    </p:anim>
                                    <p:anim calcmode="lin" valueType="num">
                                      <p:cBhvr additive="base">
                                        <p:cTn id="23" dur="1000" fill="hold"/>
                                        <p:tgtEl>
                                          <p:spTgt spid="23"/>
                                        </p:tgtEl>
                                        <p:attrNameLst>
                                          <p:attrName>ppt_y</p:attrName>
                                        </p:attrNameLst>
                                      </p:cBhvr>
                                      <p:tavLst>
                                        <p:tav tm="0">
                                          <p:val>
                                            <p:strVal val="#ppt_y"/>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1000" fill="hold"/>
                                        <p:tgtEl>
                                          <p:spTgt spid="4"/>
                                        </p:tgtEl>
                                        <p:attrNameLst>
                                          <p:attrName>ppt_w</p:attrName>
                                        </p:attrNameLst>
                                      </p:cBhvr>
                                      <p:tavLst>
                                        <p:tav tm="0">
                                          <p:val>
                                            <p:fltVal val="0"/>
                                          </p:val>
                                        </p:tav>
                                        <p:tav tm="100000">
                                          <p:val>
                                            <p:strVal val="#ppt_w"/>
                                          </p:val>
                                        </p:tav>
                                      </p:tavLst>
                                    </p:anim>
                                    <p:anim calcmode="lin" valueType="num">
                                      <p:cBhvr>
                                        <p:cTn id="33" dur="1000" fill="hold"/>
                                        <p:tgtEl>
                                          <p:spTgt spid="4"/>
                                        </p:tgtEl>
                                        <p:attrNameLst>
                                          <p:attrName>ppt_h</p:attrName>
                                        </p:attrNameLst>
                                      </p:cBhvr>
                                      <p:tavLst>
                                        <p:tav tm="0">
                                          <p:val>
                                            <p:fltVal val="0"/>
                                          </p:val>
                                        </p:tav>
                                        <p:tav tm="100000">
                                          <p:val>
                                            <p:strVal val="#ppt_h"/>
                                          </p:val>
                                        </p:tav>
                                      </p:tavLst>
                                    </p:anim>
                                    <p:animEffect transition="in" filter="fade">
                                      <p:cBhvr>
                                        <p:cTn id="34" dur="1000"/>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additive="base">
                                        <p:cTn id="37" dur="1000" fill="hold"/>
                                        <p:tgtEl>
                                          <p:spTgt spid="25"/>
                                        </p:tgtEl>
                                        <p:attrNameLst>
                                          <p:attrName>ppt_x</p:attrName>
                                        </p:attrNameLst>
                                      </p:cBhvr>
                                      <p:tavLst>
                                        <p:tav tm="0">
                                          <p:val>
                                            <p:strVal val="1+#ppt_w/2"/>
                                          </p:val>
                                        </p:tav>
                                        <p:tav tm="100000">
                                          <p:val>
                                            <p:strVal val="#ppt_x"/>
                                          </p:val>
                                        </p:tav>
                                      </p:tavLst>
                                    </p:anim>
                                    <p:anim calcmode="lin" valueType="num">
                                      <p:cBhvr additive="base">
                                        <p:cTn id="38" dur="1000" fill="hold"/>
                                        <p:tgtEl>
                                          <p:spTgt spid="25"/>
                                        </p:tgtEl>
                                        <p:attrNameLst>
                                          <p:attrName>ppt_y</p:attrName>
                                        </p:attrNameLst>
                                      </p:cBhvr>
                                      <p:tavLst>
                                        <p:tav tm="0">
                                          <p:val>
                                            <p:strVal val="#ppt_y"/>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1000" fill="hold"/>
                                        <p:tgtEl>
                                          <p:spTgt spid="10"/>
                                        </p:tgtEl>
                                        <p:attrNameLst>
                                          <p:attrName>ppt_w</p:attrName>
                                        </p:attrNameLst>
                                      </p:cBhvr>
                                      <p:tavLst>
                                        <p:tav tm="0">
                                          <p:val>
                                            <p:fltVal val="0"/>
                                          </p:val>
                                        </p:tav>
                                        <p:tav tm="100000">
                                          <p:val>
                                            <p:strVal val="#ppt_w"/>
                                          </p:val>
                                        </p:tav>
                                      </p:tavLst>
                                    </p:anim>
                                    <p:anim calcmode="lin" valueType="num">
                                      <p:cBhvr>
                                        <p:cTn id="43" dur="1000" fill="hold"/>
                                        <p:tgtEl>
                                          <p:spTgt spid="10"/>
                                        </p:tgtEl>
                                        <p:attrNameLst>
                                          <p:attrName>ppt_h</p:attrName>
                                        </p:attrNameLst>
                                      </p:cBhvr>
                                      <p:tavLst>
                                        <p:tav tm="0">
                                          <p:val>
                                            <p:fltVal val="0"/>
                                          </p:val>
                                        </p:tav>
                                        <p:tav tm="100000">
                                          <p:val>
                                            <p:strVal val="#ppt_h"/>
                                          </p:val>
                                        </p:tav>
                                      </p:tavLst>
                                    </p:anim>
                                    <p:animEffect transition="in" filter="fade">
                                      <p:cBhvr>
                                        <p:cTn id="44" dur="1000"/>
                                        <p:tgtEl>
                                          <p:spTgt spid="10"/>
                                        </p:tgtEl>
                                      </p:cBhvr>
                                    </p:animEffect>
                                  </p:childTnLst>
                                </p:cTn>
                              </p:par>
                              <p:par>
                                <p:cTn id="45" presetID="53" presetClass="entr" presetSubtype="16"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1000" fill="hold"/>
                                        <p:tgtEl>
                                          <p:spTgt spid="17"/>
                                        </p:tgtEl>
                                        <p:attrNameLst>
                                          <p:attrName>ppt_w</p:attrName>
                                        </p:attrNameLst>
                                      </p:cBhvr>
                                      <p:tavLst>
                                        <p:tav tm="0">
                                          <p:val>
                                            <p:fltVal val="0"/>
                                          </p:val>
                                        </p:tav>
                                        <p:tav tm="100000">
                                          <p:val>
                                            <p:strVal val="#ppt_w"/>
                                          </p:val>
                                        </p:tav>
                                      </p:tavLst>
                                    </p:anim>
                                    <p:anim calcmode="lin" valueType="num">
                                      <p:cBhvr>
                                        <p:cTn id="48" dur="1000" fill="hold"/>
                                        <p:tgtEl>
                                          <p:spTgt spid="17"/>
                                        </p:tgtEl>
                                        <p:attrNameLst>
                                          <p:attrName>ppt_h</p:attrName>
                                        </p:attrNameLst>
                                      </p:cBhvr>
                                      <p:tavLst>
                                        <p:tav tm="0">
                                          <p:val>
                                            <p:fltVal val="0"/>
                                          </p:val>
                                        </p:tav>
                                        <p:tav tm="100000">
                                          <p:val>
                                            <p:strVal val="#ppt_h"/>
                                          </p:val>
                                        </p:tav>
                                      </p:tavLst>
                                    </p:anim>
                                    <p:animEffect transition="in" filter="fade">
                                      <p:cBhvr>
                                        <p:cTn id="49" dur="1000"/>
                                        <p:tgtEl>
                                          <p:spTgt spid="17"/>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1000" fill="hold"/>
                                        <p:tgtEl>
                                          <p:spTgt spid="24"/>
                                        </p:tgtEl>
                                        <p:attrNameLst>
                                          <p:attrName>ppt_x</p:attrName>
                                        </p:attrNameLst>
                                      </p:cBhvr>
                                      <p:tavLst>
                                        <p:tav tm="0">
                                          <p:val>
                                            <p:strVal val="0-#ppt_w/2"/>
                                          </p:val>
                                        </p:tav>
                                        <p:tav tm="100000">
                                          <p:val>
                                            <p:strVal val="#ppt_x"/>
                                          </p:val>
                                        </p:tav>
                                      </p:tavLst>
                                    </p:anim>
                                    <p:anim calcmode="lin" valueType="num">
                                      <p:cBhvr additive="base">
                                        <p:cTn id="53" dur="1000" fill="hold"/>
                                        <p:tgtEl>
                                          <p:spTgt spid="24"/>
                                        </p:tgtEl>
                                        <p:attrNameLst>
                                          <p:attrName>ppt_y</p:attrName>
                                        </p:attrNameLst>
                                      </p:cBhvr>
                                      <p:tavLst>
                                        <p:tav tm="0">
                                          <p:val>
                                            <p:strVal val="#ppt_y"/>
                                          </p:val>
                                        </p:tav>
                                        <p:tav tm="100000">
                                          <p:val>
                                            <p:strVal val="#ppt_y"/>
                                          </p:val>
                                        </p:tav>
                                      </p:tavLst>
                                    </p:anim>
                                  </p:childTnLst>
                                </p:cTn>
                              </p:par>
                            </p:childTnLst>
                          </p:cTn>
                        </p:par>
                        <p:par>
                          <p:cTn id="54" fill="hold">
                            <p:stCondLst>
                              <p:cond delay="3975"/>
                            </p:stCondLst>
                            <p:childTnLst>
                              <p:par>
                                <p:cTn id="55" presetID="53" presetClass="entr" presetSubtype="16"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p:cTn id="57" dur="1000" fill="hold"/>
                                        <p:tgtEl>
                                          <p:spTgt spid="3"/>
                                        </p:tgtEl>
                                        <p:attrNameLst>
                                          <p:attrName>ppt_w</p:attrName>
                                        </p:attrNameLst>
                                      </p:cBhvr>
                                      <p:tavLst>
                                        <p:tav tm="0">
                                          <p:val>
                                            <p:fltVal val="0"/>
                                          </p:val>
                                        </p:tav>
                                        <p:tav tm="100000">
                                          <p:val>
                                            <p:strVal val="#ppt_w"/>
                                          </p:val>
                                        </p:tav>
                                      </p:tavLst>
                                    </p:anim>
                                    <p:anim calcmode="lin" valueType="num">
                                      <p:cBhvr>
                                        <p:cTn id="58" dur="1000" fill="hold"/>
                                        <p:tgtEl>
                                          <p:spTgt spid="3"/>
                                        </p:tgtEl>
                                        <p:attrNameLst>
                                          <p:attrName>ppt_h</p:attrName>
                                        </p:attrNameLst>
                                      </p:cBhvr>
                                      <p:tavLst>
                                        <p:tav tm="0">
                                          <p:val>
                                            <p:fltVal val="0"/>
                                          </p:val>
                                        </p:tav>
                                        <p:tav tm="100000">
                                          <p:val>
                                            <p:strVal val="#ppt_h"/>
                                          </p:val>
                                        </p:tav>
                                      </p:tavLst>
                                    </p:anim>
                                    <p:animEffect transition="in" filter="fade">
                                      <p:cBhvr>
                                        <p:cTn id="59" dur="1000"/>
                                        <p:tgtEl>
                                          <p:spTgt spid="3"/>
                                        </p:tgtEl>
                                      </p:cBhvr>
                                    </p:animEffect>
                                  </p:childTnLst>
                                </p:cTn>
                              </p:par>
                              <p:par>
                                <p:cTn id="60" presetID="53" presetClass="entr" presetSubtype="16" fill="hold" nodeType="with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p:cTn id="62" dur="1000" fill="hold"/>
                                        <p:tgtEl>
                                          <p:spTgt spid="5"/>
                                        </p:tgtEl>
                                        <p:attrNameLst>
                                          <p:attrName>ppt_w</p:attrName>
                                        </p:attrNameLst>
                                      </p:cBhvr>
                                      <p:tavLst>
                                        <p:tav tm="0">
                                          <p:val>
                                            <p:fltVal val="0"/>
                                          </p:val>
                                        </p:tav>
                                        <p:tav tm="100000">
                                          <p:val>
                                            <p:strVal val="#ppt_w"/>
                                          </p:val>
                                        </p:tav>
                                      </p:tavLst>
                                    </p:anim>
                                    <p:anim calcmode="lin" valueType="num">
                                      <p:cBhvr>
                                        <p:cTn id="63" dur="1000" fill="hold"/>
                                        <p:tgtEl>
                                          <p:spTgt spid="5"/>
                                        </p:tgtEl>
                                        <p:attrNameLst>
                                          <p:attrName>ppt_h</p:attrName>
                                        </p:attrNameLst>
                                      </p:cBhvr>
                                      <p:tavLst>
                                        <p:tav tm="0">
                                          <p:val>
                                            <p:fltVal val="0"/>
                                          </p:val>
                                        </p:tav>
                                        <p:tav tm="100000">
                                          <p:val>
                                            <p:strVal val="#ppt_h"/>
                                          </p:val>
                                        </p:tav>
                                      </p:tavLst>
                                    </p:anim>
                                    <p:animEffect transition="in" filter="fade">
                                      <p:cBhvr>
                                        <p:cTn id="64" dur="1000"/>
                                        <p:tgtEl>
                                          <p:spTgt spid="5"/>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1+#ppt_w/2"/>
                                          </p:val>
                                        </p:tav>
                                        <p:tav tm="100000">
                                          <p:val>
                                            <p:strVal val="#ppt_x"/>
                                          </p:val>
                                        </p:tav>
                                      </p:tavLst>
                                    </p:anim>
                                    <p:anim calcmode="lin" valueType="num">
                                      <p:cBhvr additive="base">
                                        <p:cTn id="68" dur="10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9" grpId="0" animBg="1"/>
      <p:bldP spid="10" grpId="0" animBg="1"/>
      <p:bldP spid="23" grpId="0"/>
      <p:bldP spid="24" grpId="0"/>
      <p:bldP spid="25" grpId="0"/>
      <p:bldP spid="26" grpId="0"/>
      <p:bldP spid="2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E0E44C2-643C-5462-C41F-A71A97D5B399}"/>
              </a:ext>
            </a:extLst>
          </p:cNvPr>
          <p:cNvSpPr txBox="1"/>
          <p:nvPr/>
        </p:nvSpPr>
        <p:spPr>
          <a:xfrm>
            <a:off x="1760632" y="2284281"/>
            <a:ext cx="528786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Bodoni Moda 28pt ExtraBold" pitchFamily="2" charset="0"/>
              </a:rPr>
              <a:t>Portfolios Layout</a:t>
            </a:r>
            <a:endParaRPr lang="en-US" sz="6000" b="0">
              <a:latin typeface="Bodoni Moda 28pt ExtraBold" pitchFamily="2" charset="0"/>
            </a:endParaRP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A6769EE-8D85-254F-2EF9-455233AB2CA9}"/>
              </a:ext>
            </a:extLst>
          </p:cNvPr>
          <p:cNvSpPr/>
          <p:nvPr/>
        </p:nvSpPr>
        <p:spPr>
          <a:xfrm>
            <a:off x="1760631" y="4958478"/>
            <a:ext cx="6354669"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a:t>
            </a:r>
            <a:endParaRPr lang="es-ES" altLang="zh-CN" sz="1600">
              <a:solidFill>
                <a:schemeClr val="bg1">
                  <a:lumMod val="65000"/>
                </a:schemeClr>
              </a:solidFill>
              <a:ea typeface="Lato Light" panose="020F0502020204030203" pitchFamily="34" charset="0"/>
              <a:cs typeface="Lato Light" panose="020F0502020204030203" pitchFamily="34" charset="0"/>
            </a:endParaRPr>
          </a:p>
        </p:txBody>
      </p:sp>
      <p:sp>
        <p:nvSpPr>
          <p:cNvPr id="8" name="Picture Placeholder 7">
            <a:extLst>
              <a:ext uri="{FF2B5EF4-FFF2-40B4-BE49-F238E27FC236}">
                <a16:creationId xmlns:a16="http://schemas.microsoft.com/office/drawing/2014/main" id="{C6CD8B0A-91AC-1E5A-62C6-832A3974DDF5}"/>
              </a:ext>
            </a:extLst>
          </p:cNvPr>
          <p:cNvSpPr>
            <a:spLocks noGrp="1"/>
          </p:cNvSpPr>
          <p:nvPr>
            <p:ph type="pic" sz="quarter" idx="10"/>
          </p:nvPr>
        </p:nvSpPr>
        <p:spPr/>
      </p:sp>
      <p:sp>
        <p:nvSpPr>
          <p:cNvPr id="9" name="Picture Placeholder 8">
            <a:extLst>
              <a:ext uri="{FF2B5EF4-FFF2-40B4-BE49-F238E27FC236}">
                <a16:creationId xmlns:a16="http://schemas.microsoft.com/office/drawing/2014/main" id="{40E845A4-F313-18BA-F067-00ACF4AD5734}"/>
              </a:ext>
            </a:extLst>
          </p:cNvPr>
          <p:cNvSpPr>
            <a:spLocks noGrp="1"/>
          </p:cNvSpPr>
          <p:nvPr>
            <p:ph type="pic" sz="quarter" idx="11"/>
          </p:nvPr>
        </p:nvSpPr>
        <p:spPr/>
      </p:sp>
      <p:sp>
        <p:nvSpPr>
          <p:cNvPr id="10" name="Picture Placeholder 9">
            <a:extLst>
              <a:ext uri="{FF2B5EF4-FFF2-40B4-BE49-F238E27FC236}">
                <a16:creationId xmlns:a16="http://schemas.microsoft.com/office/drawing/2014/main" id="{2186BADA-3A98-DDA1-B8D6-95AFDEEB35BB}"/>
              </a:ext>
            </a:extLst>
          </p:cNvPr>
          <p:cNvSpPr>
            <a:spLocks noGrp="1"/>
          </p:cNvSpPr>
          <p:nvPr>
            <p:ph type="pic" sz="quarter" idx="12"/>
          </p:nvPr>
        </p:nvSpPr>
        <p:spPr/>
      </p:sp>
      <p:sp>
        <p:nvSpPr>
          <p:cNvPr id="11" name="Picture Placeholder 10">
            <a:extLst>
              <a:ext uri="{FF2B5EF4-FFF2-40B4-BE49-F238E27FC236}">
                <a16:creationId xmlns:a16="http://schemas.microsoft.com/office/drawing/2014/main" id="{C466F376-E98C-A7BE-265C-E482992B833A}"/>
              </a:ext>
            </a:extLst>
          </p:cNvPr>
          <p:cNvSpPr>
            <a:spLocks noGrp="1"/>
          </p:cNvSpPr>
          <p:nvPr>
            <p:ph type="pic" sz="quarter" idx="13"/>
          </p:nvPr>
        </p:nvSpPr>
        <p:spPr/>
      </p:sp>
    </p:spTree>
    <p:extLst>
      <p:ext uri="{BB962C8B-B14F-4D97-AF65-F5344CB8AC3E}">
        <p14:creationId xmlns:p14="http://schemas.microsoft.com/office/powerpoint/2010/main" val="26917535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88"/>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C875A88-CE19-D75E-9E87-C2DFAD271934}"/>
              </a:ext>
            </a:extLst>
          </p:cNvPr>
          <p:cNvSpPr/>
          <p:nvPr/>
        </p:nvSpPr>
        <p:spPr>
          <a:xfrm>
            <a:off x="0" y="5143500"/>
            <a:ext cx="18288000"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4050"/>
          </a:p>
        </p:txBody>
      </p:sp>
      <p:sp>
        <p:nvSpPr>
          <p:cNvPr id="9" name="Google Shape;204;p13">
            <a:extLst>
              <a:ext uri="{FF2B5EF4-FFF2-40B4-BE49-F238E27FC236}">
                <a16:creationId xmlns:a16="http://schemas.microsoft.com/office/drawing/2014/main" id="{61379887-666B-519D-D457-DDDF2ABEB464}"/>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Bodoni Moda 28pt ExtraBold" pitchFamily="2" charset="0"/>
              </a:rPr>
              <a:t>Our Portfolios</a:t>
            </a:r>
            <a:endParaRPr lang="en-US" sz="6000">
              <a:latin typeface="Bodoni Moda 28pt ExtraBold" pitchFamily="2" charset="0"/>
            </a:endParaRPr>
          </a:p>
        </p:txBody>
      </p:sp>
      <p:sp>
        <p:nvSpPr>
          <p:cNvPr id="10" name="Rectangle 9"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06B333B2-BFCF-B1C3-C616-90E921639A33}"/>
              </a:ext>
            </a:extLst>
          </p:cNvPr>
          <p:cNvSpPr/>
          <p:nvPr/>
        </p:nvSpPr>
        <p:spPr>
          <a:xfrm>
            <a:off x="2914650" y="7869663"/>
            <a:ext cx="12458700" cy="1025474"/>
          </a:xfrm>
          <a:prstGeom prst="rect">
            <a:avLst/>
          </a:prstGeom>
        </p:spPr>
        <p:txBody>
          <a:bodyPr>
            <a:spAutoFit/>
          </a:bodyPr>
          <a:lstStyle/>
          <a:p>
            <a:pPr algn="ctr" eaLnBrk="1" fontAlgn="auto" hangingPunct="1">
              <a:lnSpc>
                <a:spcPct val="150000"/>
              </a:lnSpc>
              <a:spcBef>
                <a:spcPts val="1200"/>
              </a:spcBef>
              <a:spcAft>
                <a:spcPts val="0"/>
              </a:spcAft>
              <a:defRPr/>
            </a:pPr>
            <a:r>
              <a:rPr lang="es-ES" altLang="zh-CN" sz="1400">
                <a:solidFill>
                  <a:schemeClr val="bg1"/>
                </a:solidFill>
                <a:ea typeface="Lato Light" panose="020F0502020204030203" pitchFamily="34" charset="0"/>
                <a:cs typeface="Poppins ExtraLight" panose="00000300000000000000" pitchFamily="50" charset="0"/>
              </a:rPr>
              <a:t>Lorem ipsum dolor sit amet, feugiat delicata liberavisse id cum</a:t>
            </a:r>
            <a:r>
              <a:rPr lang="en-US" altLang="zh-CN" sz="1400">
                <a:solidFill>
                  <a:schemeClr val="bg1"/>
                </a:solidFill>
                <a:ea typeface="Lato Light" panose="020F0502020204030203" pitchFamily="34" charset="0"/>
                <a:cs typeface="Poppins ExtraLight" panose="00000300000000000000" pitchFamily="50" charset="0"/>
              </a:rPr>
              <a:t>. </a:t>
            </a:r>
            <a:r>
              <a:rPr lang="es-ES" altLang="zh-CN" sz="1400">
                <a:solidFill>
                  <a:schemeClr val="bg1"/>
                </a:solidFill>
                <a:ea typeface="Lato Light" panose="020F0502020204030203" pitchFamily="34" charset="0"/>
                <a:cs typeface="Poppins ExtraLight" panose="00000300000000000000" pitchFamily="50"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solidFill>
                <a:ea typeface="Lato Light" panose="020F0502020204030203" pitchFamily="34" charset="0"/>
                <a:cs typeface="Poppins ExtraLight" panose="00000300000000000000" pitchFamily="50" charset="0"/>
              </a:rPr>
              <a:t>. </a:t>
            </a:r>
            <a:r>
              <a:rPr lang="es-ES" altLang="zh-CN" sz="1400">
                <a:solidFill>
                  <a:schemeClr val="bg1"/>
                </a:solidFill>
                <a:ea typeface="Lato Light" panose="020F0502020204030203" pitchFamily="34" charset="0"/>
                <a:cs typeface="Poppins ExtraLight" panose="00000300000000000000" pitchFamily="50" charset="0"/>
              </a:rPr>
              <a:t>No quo maiorum intelleget. Mea cu case ludus integre, vide viderer. </a:t>
            </a:r>
          </a:p>
        </p:txBody>
      </p:sp>
      <p:sp>
        <p:nvSpPr>
          <p:cNvPr id="7" name="Picture Placeholder 6">
            <a:extLst>
              <a:ext uri="{FF2B5EF4-FFF2-40B4-BE49-F238E27FC236}">
                <a16:creationId xmlns:a16="http://schemas.microsoft.com/office/drawing/2014/main" id="{BEE3DF64-15EE-49B9-D26A-8643DB120FFD}"/>
              </a:ext>
            </a:extLst>
          </p:cNvPr>
          <p:cNvSpPr>
            <a:spLocks noGrp="1"/>
          </p:cNvSpPr>
          <p:nvPr>
            <p:ph type="pic" sz="quarter" idx="10"/>
          </p:nvPr>
        </p:nvSpPr>
        <p:spPr/>
      </p:sp>
      <p:sp>
        <p:nvSpPr>
          <p:cNvPr id="8" name="Picture Placeholder 7">
            <a:extLst>
              <a:ext uri="{FF2B5EF4-FFF2-40B4-BE49-F238E27FC236}">
                <a16:creationId xmlns:a16="http://schemas.microsoft.com/office/drawing/2014/main" id="{8A76C8F8-0E78-61AC-EEED-39D37F7293A3}"/>
              </a:ext>
            </a:extLst>
          </p:cNvPr>
          <p:cNvSpPr>
            <a:spLocks noGrp="1"/>
          </p:cNvSpPr>
          <p:nvPr>
            <p:ph type="pic" sz="quarter" idx="11"/>
          </p:nvPr>
        </p:nvSpPr>
        <p:spPr/>
      </p:sp>
      <p:sp>
        <p:nvSpPr>
          <p:cNvPr id="11" name="Picture Placeholder 10">
            <a:extLst>
              <a:ext uri="{FF2B5EF4-FFF2-40B4-BE49-F238E27FC236}">
                <a16:creationId xmlns:a16="http://schemas.microsoft.com/office/drawing/2014/main" id="{D5C84E53-6F1F-77A6-D846-2F2606D1BC11}"/>
              </a:ext>
            </a:extLst>
          </p:cNvPr>
          <p:cNvSpPr>
            <a:spLocks noGrp="1"/>
          </p:cNvSpPr>
          <p:nvPr>
            <p:ph type="pic" sz="quarter" idx="12"/>
          </p:nvPr>
        </p:nvSpPr>
        <p:spPr/>
      </p:sp>
      <p:sp>
        <p:nvSpPr>
          <p:cNvPr id="12" name="TextBox 11">
            <a:extLst>
              <a:ext uri="{FF2B5EF4-FFF2-40B4-BE49-F238E27FC236}">
                <a16:creationId xmlns:a16="http://schemas.microsoft.com/office/drawing/2014/main" id="{B037A46B-B5C4-51DD-A715-C2A1300822C5}"/>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13" name="TextBox 12">
            <a:extLst>
              <a:ext uri="{FF2B5EF4-FFF2-40B4-BE49-F238E27FC236}">
                <a16:creationId xmlns:a16="http://schemas.microsoft.com/office/drawing/2014/main" id="{E85B0834-06CD-9744-AC6F-E3B5C851AA69}"/>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Tree>
    <p:extLst>
      <p:ext uri="{BB962C8B-B14F-4D97-AF65-F5344CB8AC3E}">
        <p14:creationId xmlns:p14="http://schemas.microsoft.com/office/powerpoint/2010/main" val="406814014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9"/>
                                        </p:tgtEl>
                                        <p:attrNameLst>
                                          <p:attrName>style.visibility</p:attrName>
                                        </p:attrNameLst>
                                      </p:cBhvr>
                                      <p:to>
                                        <p:strVal val="visible"/>
                                      </p:to>
                                    </p:set>
                                    <p:anim to="" calcmode="lin" valueType="num">
                                      <p:cBhvr>
                                        <p:cTn id="11" dur="750" fill="hold">
                                          <p:stCondLst>
                                            <p:cond delay="0"/>
                                          </p:stCondLst>
                                        </p:cTn>
                                        <p:tgtEl>
                                          <p:spTgt spid="9"/>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9"/>
                                        </p:tgtEl>
                                      </p:cBhvr>
                                    </p:animEffect>
                                  </p:childTnLst>
                                </p:cTn>
                              </p:par>
                            </p:childTnLst>
                          </p:cTn>
                        </p:par>
                        <p:par>
                          <p:cTn id="13" fill="hold">
                            <p:stCondLst>
                              <p:cond delay="1020"/>
                            </p:stCondLst>
                            <p:childTnLst>
                              <p:par>
                                <p:cTn id="14" presetID="10" presetClass="entr" presetSubtype="0"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p:bldP spid="10"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8E5D48D-BB5A-1435-7F9B-0AD50AF1241C}"/>
              </a:ext>
            </a:extLst>
          </p:cNvPr>
          <p:cNvSpPr/>
          <p:nvPr/>
        </p:nvSpPr>
        <p:spPr>
          <a:xfrm>
            <a:off x="0" y="1905000"/>
            <a:ext cx="18288000" cy="6477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14A8A0EE-C90B-1147-ADDF-0B79A1B1DDDD}"/>
              </a:ext>
            </a:extLst>
          </p:cNvPr>
          <p:cNvSpPr txBox="1"/>
          <p:nvPr/>
        </p:nvSpPr>
        <p:spPr>
          <a:xfrm>
            <a:off x="5520265" y="6180427"/>
            <a:ext cx="7247468" cy="707886"/>
          </a:xfrm>
          <a:prstGeom prst="rect">
            <a:avLst/>
          </a:prstGeom>
          <a:noFill/>
        </p:spPr>
        <p:txBody>
          <a:bodyPr wrap="square" rtlCol="0">
            <a:spAutoFit/>
          </a:bodyPr>
          <a:lstStyle/>
          <a:p>
            <a:pPr algn="ctr"/>
            <a:r>
              <a:rPr lang="en-US" sz="4000">
                <a:solidFill>
                  <a:schemeClr val="bg1"/>
                </a:solidFill>
                <a:latin typeface="+mj-lt"/>
              </a:rPr>
              <a:t>Our Big Number</a:t>
            </a:r>
          </a:p>
        </p:txBody>
      </p:sp>
      <p:sp>
        <p:nvSpPr>
          <p:cNvPr id="5" name="TextBox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BE47DCD-C269-ED2C-6FE0-2996EE66DDB1}"/>
              </a:ext>
            </a:extLst>
          </p:cNvPr>
          <p:cNvSpPr txBox="1"/>
          <p:nvPr/>
        </p:nvSpPr>
        <p:spPr>
          <a:xfrm>
            <a:off x="1388532" y="3398688"/>
            <a:ext cx="15510936"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16600" spc="600">
                <a:solidFill>
                  <a:schemeClr val="bg1"/>
                </a:solidFill>
                <a:latin typeface="Bodoni Moda 28pt ExtraBold" pitchFamily="2" charset="0"/>
              </a:rPr>
              <a:t>14,825,000</a:t>
            </a:r>
          </a:p>
        </p:txBody>
      </p:sp>
    </p:spTree>
    <p:extLst>
      <p:ext uri="{BB962C8B-B14F-4D97-AF65-F5344CB8AC3E}">
        <p14:creationId xmlns:p14="http://schemas.microsoft.com/office/powerpoint/2010/main" val="39820781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5"/>
                                        </p:tgtEl>
                                        <p:attrNameLst>
                                          <p:attrName>style.visibility</p:attrName>
                                        </p:attrNameLst>
                                      </p:cBhvr>
                                      <p:to>
                                        <p:strVal val="visible"/>
                                      </p:to>
                                    </p:set>
                                    <p:anim to="" calcmode="lin" valueType="num">
                                      <p:cBhvr>
                                        <p:cTn id="12"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5"/>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3"/>
                                        </p:tgtEl>
                                        <p:attrNameLst>
                                          <p:attrName>style.visibility</p:attrName>
                                        </p:attrNameLst>
                                      </p:cBhvr>
                                      <p:to>
                                        <p:strVal val="visible"/>
                                      </p:to>
                                    </p:set>
                                    <p:anim to="" calcmode="lin" valueType="num">
                                      <p:cBhvr>
                                        <p:cTn id="16"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7B993731-4902-C072-69EB-92E6323E6505}"/>
              </a:ext>
            </a:extLst>
          </p:cNvPr>
          <p:cNvSpPr txBox="1">
            <a:spLocks/>
          </p:cNvSpPr>
          <p:nvPr/>
        </p:nvSpPr>
        <p:spPr>
          <a:xfrm>
            <a:off x="1859279" y="171196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solidFill>
                  <a:schemeClr val="tx1">
                    <a:lumMod val="85000"/>
                    <a:lumOff val="15000"/>
                  </a:schemeClr>
                </a:solidFill>
                <a:latin typeface="Bodoni Moda 28pt ExtraBold" pitchFamily="2" charset="0"/>
                <a:cs typeface="K2D ExtraBold" panose="00000900000000000000" pitchFamily="2" charset="-34"/>
              </a:rPr>
              <a:t>Instructions For Use</a:t>
            </a:r>
          </a:p>
        </p:txBody>
      </p:sp>
      <p:sp>
        <p:nvSpPr>
          <p:cNvPr id="3" name="Google Shape;205;p13">
            <a:extLst>
              <a:ext uri="{FF2B5EF4-FFF2-40B4-BE49-F238E27FC236}">
                <a16:creationId xmlns:a16="http://schemas.microsoft.com/office/drawing/2014/main" id="{1E86B8A1-9AD5-02AA-A6F4-A5E7FE9892A4}"/>
              </a:ext>
            </a:extLst>
          </p:cNvPr>
          <p:cNvSpPr txBox="1">
            <a:spLocks/>
          </p:cNvSpPr>
          <p:nvPr/>
        </p:nvSpPr>
        <p:spPr>
          <a:xfrm>
            <a:off x="9110463" y="4031657"/>
            <a:ext cx="5801294"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800">
                <a:latin typeface="+mj-lt"/>
              </a:rPr>
              <a:t>Edit In Powerpoint®</a:t>
            </a:r>
          </a:p>
          <a:p>
            <a:pPr marL="0" indent="0">
              <a:lnSpc>
                <a:spcPct val="150000"/>
              </a:lnSpc>
              <a:spcBef>
                <a:spcPts val="1200"/>
              </a:spcBef>
              <a:buFont typeface="Arial" panose="020B0604020202020204" pitchFamily="34" charset="0"/>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PowerPoint</a:t>
            </a:r>
            <a:r>
              <a:rPr lang="en-US" sz="16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600">
                <a:solidFill>
                  <a:schemeClr val="tx1">
                    <a:lumMod val="85000"/>
                    <a:lumOff val="15000"/>
                  </a:schemeClr>
                </a:solidFill>
              </a:rPr>
              <a:t>Remember to download and install the fonts used in this presentation </a:t>
            </a:r>
            <a:r>
              <a:rPr lang="en-US" sz="16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2000" b="1"/>
          </a:p>
        </p:txBody>
      </p:sp>
      <p:sp>
        <p:nvSpPr>
          <p:cNvPr id="4" name="Google Shape;206;p13">
            <a:extLst>
              <a:ext uri="{FF2B5EF4-FFF2-40B4-BE49-F238E27FC236}">
                <a16:creationId xmlns:a16="http://schemas.microsoft.com/office/drawing/2014/main" id="{75D214F9-9194-DDFF-91AD-E96534C2DFE8}"/>
              </a:ext>
            </a:extLst>
          </p:cNvPr>
          <p:cNvSpPr txBox="1">
            <a:spLocks/>
          </p:cNvSpPr>
          <p:nvPr/>
        </p:nvSpPr>
        <p:spPr>
          <a:xfrm>
            <a:off x="1859279" y="4031657"/>
            <a:ext cx="5801294"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800">
                <a:latin typeface="+mj-lt"/>
              </a:rPr>
              <a:t>Edit In Google Slides</a:t>
            </a:r>
          </a:p>
          <a:p>
            <a:pPr marL="0" indent="0">
              <a:lnSpc>
                <a:spcPct val="150000"/>
              </a:lnSpc>
              <a:spcBef>
                <a:spcPts val="1200"/>
              </a:spcBef>
              <a:buClr>
                <a:schemeClr val="dk1"/>
              </a:buClr>
              <a:buSzPts val="1100"/>
              <a:buFont typeface="Arial"/>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Google Slides</a:t>
            </a:r>
            <a:r>
              <a:rPr lang="en-US" sz="1600">
                <a:solidFill>
                  <a:schemeClr val="bg1">
                    <a:lumMod val="65000"/>
                  </a:schemeClr>
                </a:solidFill>
              </a:rPr>
              <a:t>".</a:t>
            </a:r>
          </a:p>
          <a:p>
            <a:pPr marL="0" indent="0">
              <a:lnSpc>
                <a:spcPct val="150000"/>
              </a:lnSpc>
              <a:spcBef>
                <a:spcPts val="1200"/>
              </a:spcBef>
              <a:buClr>
                <a:schemeClr val="dk1"/>
              </a:buClr>
              <a:buSzPts val="1100"/>
              <a:buFont typeface="Arial"/>
              <a:buNone/>
            </a:pPr>
            <a:r>
              <a:rPr lang="en-US" sz="16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600">
                <a:solidFill>
                  <a:schemeClr val="tx1">
                    <a:lumMod val="85000"/>
                    <a:lumOff val="15000"/>
                  </a:schemeClr>
                </a:solidFill>
              </a:rPr>
              <a:t>You have to be signed in to your Google account.</a:t>
            </a:r>
            <a:endParaRPr lang="en-US" sz="4800">
              <a:solidFill>
                <a:schemeClr val="tx1">
                  <a:lumMod val="85000"/>
                  <a:lumOff val="15000"/>
                </a:schemeClr>
              </a:solidFill>
            </a:endParaRPr>
          </a:p>
        </p:txBody>
      </p:sp>
      <p:sp>
        <p:nvSpPr>
          <p:cNvPr id="5" name="Google Shape;207;p13">
            <a:extLst>
              <a:ext uri="{FF2B5EF4-FFF2-40B4-BE49-F238E27FC236}">
                <a16:creationId xmlns:a16="http://schemas.microsoft.com/office/drawing/2014/main" id="{81CADD01-DB32-8F7C-68D0-42ED64368D33}"/>
              </a:ext>
            </a:extLst>
          </p:cNvPr>
          <p:cNvSpPr txBox="1">
            <a:spLocks/>
          </p:cNvSpPr>
          <p:nvPr/>
        </p:nvSpPr>
        <p:spPr>
          <a:xfrm>
            <a:off x="1859278" y="7708870"/>
            <a:ext cx="10401301" cy="1394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800">
                <a:solidFill>
                  <a:schemeClr val="tx1">
                    <a:lumMod val="85000"/>
                    <a:lumOff val="15000"/>
                  </a:schemeClr>
                </a:solidFill>
              </a:rPr>
              <a:t>This template is free to use under </a:t>
            </a:r>
            <a:r>
              <a:rPr lang="en-US" sz="1800" u="sng">
                <a:solidFill>
                  <a:schemeClr val="accent1"/>
                </a:solidFill>
                <a:hlinkClick r:id="rId3">
                  <a:extLst>
                    <a:ext uri="{A12FA001-AC4F-418D-AE19-62706E023703}">
                      <ahyp:hlinkClr xmlns:ahyp="http://schemas.microsoft.com/office/drawing/2018/hyperlinkcolor" val="tx"/>
                    </a:ext>
                  </a:extLst>
                </a:hlinkClick>
              </a:rPr>
              <a:t>Creative Commons Attribution license</a:t>
            </a:r>
            <a:r>
              <a:rPr lang="en-US" sz="1800">
                <a:solidFill>
                  <a:schemeClr val="tx1">
                    <a:lumMod val="85000"/>
                    <a:lumOff val="15000"/>
                  </a:schemeClr>
                </a:solidFill>
              </a:rPr>
              <a:t>. You can </a:t>
            </a:r>
            <a:r>
              <a:rPr lang="en-US" sz="1800" b="1">
                <a:solidFill>
                  <a:schemeClr val="tx1">
                    <a:lumMod val="85000"/>
                    <a:lumOff val="15000"/>
                  </a:schemeClr>
                </a:solidFill>
                <a:latin typeface="+mj-lt"/>
              </a:rPr>
              <a:t>keep the Credits slide </a:t>
            </a:r>
            <a:r>
              <a:rPr lang="en-US" sz="1800">
                <a:solidFill>
                  <a:schemeClr val="tx1">
                    <a:lumMod val="85000"/>
                    <a:lumOff val="15000"/>
                  </a:schemeClr>
                </a:solidFill>
              </a:rPr>
              <a:t>or </a:t>
            </a:r>
            <a:r>
              <a:rPr lang="en-US" sz="1800" b="1">
                <a:solidFill>
                  <a:schemeClr val="tx1">
                    <a:lumMod val="85000"/>
                    <a:lumOff val="15000"/>
                  </a:schemeClr>
                </a:solidFill>
                <a:latin typeface="+mj-lt"/>
              </a:rPr>
              <a:t>mention mslides.com properly</a:t>
            </a:r>
            <a:r>
              <a:rPr lang="en-US" sz="1800">
                <a:solidFill>
                  <a:schemeClr val="tx1">
                    <a:lumMod val="85000"/>
                    <a:lumOff val="15000"/>
                  </a:schemeClr>
                </a:solidFill>
              </a:rPr>
              <a:t>.</a:t>
            </a:r>
          </a:p>
          <a:p>
            <a:pPr marL="0" indent="0">
              <a:lnSpc>
                <a:spcPct val="150000"/>
              </a:lnSpc>
              <a:spcBef>
                <a:spcPts val="0"/>
              </a:spcBef>
              <a:buClr>
                <a:schemeClr val="dk1"/>
              </a:buClr>
              <a:buSzPts val="1100"/>
              <a:buFont typeface="Arial"/>
              <a:buNone/>
            </a:pPr>
            <a:endParaRPr lang="en-US" sz="1800">
              <a:solidFill>
                <a:schemeClr val="tx1">
                  <a:lumMod val="85000"/>
                  <a:lumOff val="15000"/>
                </a:schemeClr>
              </a:solidFill>
            </a:endParaRPr>
          </a:p>
          <a:p>
            <a:pPr marL="0" indent="0">
              <a:lnSpc>
                <a:spcPct val="150000"/>
              </a:lnSpc>
              <a:spcBef>
                <a:spcPts val="0"/>
              </a:spcBef>
              <a:buFont typeface="Arial" panose="020B0604020202020204" pitchFamily="34" charset="0"/>
              <a:buNone/>
            </a:pPr>
            <a:endParaRPr lang="en-US" sz="1800">
              <a:solidFill>
                <a:schemeClr val="tx1">
                  <a:lumMod val="85000"/>
                  <a:lumOff val="15000"/>
                </a:schemeClr>
              </a:solidFill>
            </a:endParaRPr>
          </a:p>
        </p:txBody>
      </p:sp>
    </p:spTree>
    <p:extLst>
      <p:ext uri="{BB962C8B-B14F-4D97-AF65-F5344CB8AC3E}">
        <p14:creationId xmlns:p14="http://schemas.microsoft.com/office/powerpoint/2010/main" val="1672062316"/>
      </p:ext>
    </p:extLst>
  </p:cSld>
  <p:clrMapOvr>
    <a:masterClrMapping/>
  </p:clrMapOvr>
  <mc:AlternateContent xmlns:mc="http://schemas.openxmlformats.org/markup-compatibility/2006">
    <mc:Choice xmlns:p14="http://schemas.microsoft.com/office/powerpoint/2010/main" Requires="p14">
      <p:transition spd="slow" p14:dur="1250">
        <p14:flip dir="r"/>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779C1955-8366-07E0-9AB9-938201FC3B6C}"/>
              </a:ext>
            </a:extLst>
          </p:cNvPr>
          <p:cNvSpPr/>
          <p:nvPr/>
        </p:nvSpPr>
        <p:spPr>
          <a:xfrm flipH="1">
            <a:off x="9144000" y="0"/>
            <a:ext cx="9144000" cy="10287000"/>
          </a:xfrm>
          <a:custGeom>
            <a:avLst/>
            <a:gdLst>
              <a:gd name="connsiteX0" fmla="*/ 0 w 8229600"/>
              <a:gd name="connsiteY0" fmla="*/ 0 h 8229600"/>
              <a:gd name="connsiteX1" fmla="*/ 8229600 w 8229600"/>
              <a:gd name="connsiteY1" fmla="*/ 0 h 8229600"/>
              <a:gd name="connsiteX2" fmla="*/ 8229600 w 8229600"/>
              <a:gd name="connsiteY2" fmla="*/ 8229600 h 8229600"/>
              <a:gd name="connsiteX3" fmla="*/ 0 w 8229600"/>
              <a:gd name="connsiteY3" fmla="*/ 8229600 h 8229600"/>
            </a:gdLst>
            <a:ahLst/>
            <a:cxnLst>
              <a:cxn ang="0">
                <a:pos x="connsiteX0" y="connsiteY0"/>
              </a:cxn>
              <a:cxn ang="0">
                <a:pos x="connsiteX1" y="connsiteY1"/>
              </a:cxn>
              <a:cxn ang="0">
                <a:pos x="connsiteX2" y="connsiteY2"/>
              </a:cxn>
              <a:cxn ang="0">
                <a:pos x="connsiteX3" y="connsiteY3"/>
              </a:cxn>
            </a:cxnLst>
            <a:rect l="l" t="t" r="r" b="b"/>
            <a:pathLst>
              <a:path w="8229600" h="8229600">
                <a:moveTo>
                  <a:pt x="0" y="0"/>
                </a:moveTo>
                <a:lnTo>
                  <a:pt x="8229600" y="0"/>
                </a:lnTo>
                <a:lnTo>
                  <a:pt x="8229600" y="8229600"/>
                </a:lnTo>
                <a:lnTo>
                  <a:pt x="0" y="8229600"/>
                </a:lnTo>
                <a:close/>
              </a:path>
            </a:pathLst>
          </a:custGeom>
          <a:solidFill>
            <a:schemeClr val="accent1"/>
          </a:solidFill>
          <a:ln w="9525" cap="flat">
            <a:noFill/>
            <a:prstDash val="solid"/>
            <a:miter/>
          </a:ln>
        </p:spPr>
        <p:txBody>
          <a:bodyPr rtlCol="0" anchor="ctr"/>
          <a:lstStyle/>
          <a:p>
            <a:endParaRPr lang="en-US"/>
          </a:p>
        </p:txBody>
      </p:sp>
      <p:grpSp>
        <p:nvGrpSpPr>
          <p:cNvPr id="11" name="Group 10">
            <a:extLst>
              <a:ext uri="{FF2B5EF4-FFF2-40B4-BE49-F238E27FC236}">
                <a16:creationId xmlns:a16="http://schemas.microsoft.com/office/drawing/2014/main" id="{8BDEB530-51DB-923D-C94B-C20B3FA7C6CB}"/>
              </a:ext>
            </a:extLst>
          </p:cNvPr>
          <p:cNvGrpSpPr/>
          <p:nvPr/>
        </p:nvGrpSpPr>
        <p:grpSpPr>
          <a:xfrm>
            <a:off x="11294015" y="835640"/>
            <a:ext cx="4843970" cy="2403255"/>
            <a:chOff x="8115300" y="1638300"/>
            <a:chExt cx="4843970" cy="2403255"/>
          </a:xfrm>
        </p:grpSpPr>
        <p:sp>
          <p:nvSpPr>
            <p:cNvPr id="3" name="Google Shape;2533;p68">
              <a:extLst>
                <a:ext uri="{FF2B5EF4-FFF2-40B4-BE49-F238E27FC236}">
                  <a16:creationId xmlns:a16="http://schemas.microsoft.com/office/drawing/2014/main" id="{FFE40658-27B8-69F0-E6CD-5AF7A19C83FD}"/>
                </a:ext>
              </a:extLst>
            </p:cNvPr>
            <p:cNvSpPr txBox="1">
              <a:spLocks/>
            </p:cNvSpPr>
            <p:nvPr/>
          </p:nvSpPr>
          <p:spPr>
            <a:xfrm>
              <a:off x="8115300" y="1638300"/>
              <a:ext cx="4843970"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8800">
                  <a:solidFill>
                    <a:schemeClr val="bg1"/>
                  </a:solidFill>
                  <a:latin typeface="Bodoni Moda 28pt ExtraBold" pitchFamily="2" charset="0"/>
                </a:rPr>
                <a:t>1.3m</a:t>
              </a:r>
            </a:p>
          </p:txBody>
        </p:sp>
        <p:sp>
          <p:nvSpPr>
            <p:cNvPr id="4" name="TextBox 3">
              <a:extLst>
                <a:ext uri="{FF2B5EF4-FFF2-40B4-BE49-F238E27FC236}">
                  <a16:creationId xmlns:a16="http://schemas.microsoft.com/office/drawing/2014/main" id="{435EF732-06B5-8FD9-A7B2-E9D45FC9B5B4}"/>
                </a:ext>
              </a:extLst>
            </p:cNvPr>
            <p:cNvSpPr txBox="1"/>
            <p:nvPr/>
          </p:nvSpPr>
          <p:spPr>
            <a:xfrm>
              <a:off x="8891365" y="3641445"/>
              <a:ext cx="3291840" cy="400110"/>
            </a:xfrm>
            <a:prstGeom prst="rect">
              <a:avLst/>
            </a:prstGeom>
            <a:noFill/>
          </p:spPr>
          <p:txBody>
            <a:bodyPr wrap="square">
              <a:spAutoFit/>
            </a:bodyPr>
            <a:lstStyle/>
            <a:p>
              <a:pPr algn="ctr">
                <a:spcBef>
                  <a:spcPts val="2400"/>
                </a:spcBef>
                <a:buSzPct val="50000"/>
              </a:pPr>
              <a:r>
                <a:rPr lang="es-ES" altLang="zh-CN" sz="2000">
                  <a:solidFill>
                    <a:schemeClr val="bg1"/>
                  </a:solidFill>
                  <a:latin typeface="+mj-lt"/>
                  <a:ea typeface="Lato Light" panose="020F0502020204030203" pitchFamily="34" charset="0"/>
                  <a:cs typeface="Lato Light" panose="020F0502020204030203" pitchFamily="34" charset="0"/>
                </a:rPr>
                <a:t>Simple and powerful</a:t>
              </a:r>
            </a:p>
          </p:txBody>
        </p:sp>
      </p:grpSp>
      <p:sp>
        <p:nvSpPr>
          <p:cNvPr id="12" name="TextBox 11">
            <a:extLst>
              <a:ext uri="{FF2B5EF4-FFF2-40B4-BE49-F238E27FC236}">
                <a16:creationId xmlns:a16="http://schemas.microsoft.com/office/drawing/2014/main" id="{38113568-D07C-46DF-077E-459483D5E0E8}"/>
              </a:ext>
            </a:extLst>
          </p:cNvPr>
          <p:cNvSpPr txBox="1"/>
          <p:nvPr/>
        </p:nvSpPr>
        <p:spPr>
          <a:xfrm>
            <a:off x="1760632" y="2284281"/>
            <a:ext cx="528786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Bodoni Moda 28pt ExtraBold" pitchFamily="2" charset="0"/>
              </a:rPr>
              <a:t>Great Numbers</a:t>
            </a:r>
            <a:endParaRPr lang="en-US" sz="6000" b="0">
              <a:latin typeface="Bodoni Moda 28pt ExtraBold" pitchFamily="2" charset="0"/>
            </a:endParaRP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3ABB4E4-75D0-2FD5-74C7-85727E01B590}"/>
              </a:ext>
            </a:extLst>
          </p:cNvPr>
          <p:cNvSpPr/>
          <p:nvPr/>
        </p:nvSpPr>
        <p:spPr>
          <a:xfrm>
            <a:off x="1760631" y="4958478"/>
            <a:ext cx="6354669"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a:t>
            </a:r>
            <a:endParaRPr lang="es-ES" altLang="zh-CN" sz="1600">
              <a:solidFill>
                <a:schemeClr val="bg1">
                  <a:lumMod val="65000"/>
                </a:schemeClr>
              </a:solidFill>
              <a:ea typeface="Lato Light" panose="020F0502020204030203" pitchFamily="34" charset="0"/>
              <a:cs typeface="Lato Light" panose="020F0502020204030203" pitchFamily="34" charset="0"/>
            </a:endParaRPr>
          </a:p>
        </p:txBody>
      </p:sp>
      <p:grpSp>
        <p:nvGrpSpPr>
          <p:cNvPr id="14" name="Group 13">
            <a:extLst>
              <a:ext uri="{FF2B5EF4-FFF2-40B4-BE49-F238E27FC236}">
                <a16:creationId xmlns:a16="http://schemas.microsoft.com/office/drawing/2014/main" id="{8F15EEBB-2240-571C-B862-9892278B44FF}"/>
              </a:ext>
            </a:extLst>
          </p:cNvPr>
          <p:cNvGrpSpPr/>
          <p:nvPr/>
        </p:nvGrpSpPr>
        <p:grpSpPr>
          <a:xfrm>
            <a:off x="11294015" y="3673595"/>
            <a:ext cx="4843970" cy="2403255"/>
            <a:chOff x="8115300" y="1638300"/>
            <a:chExt cx="4843970" cy="2403255"/>
          </a:xfrm>
        </p:grpSpPr>
        <p:sp>
          <p:nvSpPr>
            <p:cNvPr id="15" name="Google Shape;2533;p68">
              <a:extLst>
                <a:ext uri="{FF2B5EF4-FFF2-40B4-BE49-F238E27FC236}">
                  <a16:creationId xmlns:a16="http://schemas.microsoft.com/office/drawing/2014/main" id="{3CAA76F2-8043-9065-0BDA-80B14D8DA837}"/>
                </a:ext>
              </a:extLst>
            </p:cNvPr>
            <p:cNvSpPr txBox="1">
              <a:spLocks/>
            </p:cNvSpPr>
            <p:nvPr/>
          </p:nvSpPr>
          <p:spPr>
            <a:xfrm>
              <a:off x="8115300" y="1638300"/>
              <a:ext cx="4843970"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8800">
                  <a:solidFill>
                    <a:schemeClr val="bg1"/>
                  </a:solidFill>
                  <a:latin typeface="Bodoni Moda 28pt ExtraBold" pitchFamily="2" charset="0"/>
                </a:rPr>
                <a:t>32,700</a:t>
              </a:r>
              <a:r>
                <a:rPr lang="en-US" altLang="zh-CN" sz="8800">
                  <a:solidFill>
                    <a:schemeClr val="bg1"/>
                  </a:solidFill>
                  <a:latin typeface="Bodoni Moda 28pt ExtraBold" pitchFamily="2" charset="0"/>
                </a:rPr>
                <a:t>K</a:t>
              </a:r>
              <a:endParaRPr lang="en-US" sz="8800">
                <a:solidFill>
                  <a:schemeClr val="bg1"/>
                </a:solidFill>
                <a:latin typeface="Bodoni Moda 28pt ExtraBold" pitchFamily="2" charset="0"/>
              </a:endParaRPr>
            </a:p>
          </p:txBody>
        </p:sp>
        <p:sp>
          <p:nvSpPr>
            <p:cNvPr id="16" name="TextBox 15">
              <a:extLst>
                <a:ext uri="{FF2B5EF4-FFF2-40B4-BE49-F238E27FC236}">
                  <a16:creationId xmlns:a16="http://schemas.microsoft.com/office/drawing/2014/main" id="{AAA211B0-1BB1-A004-2E27-41A355ECE9ED}"/>
                </a:ext>
              </a:extLst>
            </p:cNvPr>
            <p:cNvSpPr txBox="1"/>
            <p:nvPr/>
          </p:nvSpPr>
          <p:spPr>
            <a:xfrm>
              <a:off x="8891365" y="3641445"/>
              <a:ext cx="3291840" cy="400110"/>
            </a:xfrm>
            <a:prstGeom prst="rect">
              <a:avLst/>
            </a:prstGeom>
            <a:noFill/>
          </p:spPr>
          <p:txBody>
            <a:bodyPr wrap="square">
              <a:spAutoFit/>
            </a:bodyPr>
            <a:lstStyle/>
            <a:p>
              <a:pPr algn="ctr">
                <a:spcBef>
                  <a:spcPts val="2400"/>
                </a:spcBef>
                <a:buSzPct val="50000"/>
              </a:pPr>
              <a:r>
                <a:rPr lang="en-US" altLang="zh-CN" sz="2000">
                  <a:solidFill>
                    <a:schemeClr val="bg1"/>
                  </a:solidFill>
                  <a:latin typeface="+mj-lt"/>
                  <a:ea typeface="Lato Light" panose="020F0502020204030203" pitchFamily="34" charset="0"/>
                  <a:cs typeface="Lato Light" panose="020F0502020204030203" pitchFamily="34" charset="0"/>
                </a:rPr>
                <a:t>Creative and Useful</a:t>
              </a:r>
              <a:endParaRPr lang="es-ES" altLang="zh-CN" sz="2000">
                <a:solidFill>
                  <a:schemeClr val="bg1"/>
                </a:solidFill>
                <a:latin typeface="+mj-lt"/>
                <a:ea typeface="Lato Light" panose="020F0502020204030203" pitchFamily="34" charset="0"/>
                <a:cs typeface="Lato Light" panose="020F0502020204030203" pitchFamily="34" charset="0"/>
              </a:endParaRPr>
            </a:p>
          </p:txBody>
        </p:sp>
      </p:grpSp>
      <p:grpSp>
        <p:nvGrpSpPr>
          <p:cNvPr id="17" name="Group 16">
            <a:extLst>
              <a:ext uri="{FF2B5EF4-FFF2-40B4-BE49-F238E27FC236}">
                <a16:creationId xmlns:a16="http://schemas.microsoft.com/office/drawing/2014/main" id="{6BEDC4C3-D2FF-30BF-FEA4-3613B99CAB62}"/>
              </a:ext>
            </a:extLst>
          </p:cNvPr>
          <p:cNvGrpSpPr/>
          <p:nvPr/>
        </p:nvGrpSpPr>
        <p:grpSpPr>
          <a:xfrm>
            <a:off x="11294015" y="6511549"/>
            <a:ext cx="4843970" cy="2403255"/>
            <a:chOff x="8115300" y="1638300"/>
            <a:chExt cx="4843970" cy="2403255"/>
          </a:xfrm>
        </p:grpSpPr>
        <p:sp>
          <p:nvSpPr>
            <p:cNvPr id="18" name="Google Shape;2533;p68">
              <a:extLst>
                <a:ext uri="{FF2B5EF4-FFF2-40B4-BE49-F238E27FC236}">
                  <a16:creationId xmlns:a16="http://schemas.microsoft.com/office/drawing/2014/main" id="{DF201D9F-400B-685A-3D09-D2E373CFDD67}"/>
                </a:ext>
              </a:extLst>
            </p:cNvPr>
            <p:cNvSpPr txBox="1">
              <a:spLocks/>
            </p:cNvSpPr>
            <p:nvPr/>
          </p:nvSpPr>
          <p:spPr>
            <a:xfrm>
              <a:off x="8115300" y="1638300"/>
              <a:ext cx="4843970"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8800">
                  <a:solidFill>
                    <a:schemeClr val="bg1"/>
                  </a:solidFill>
                  <a:latin typeface="Bodoni Moda 28pt ExtraBold" pitchFamily="2" charset="0"/>
                </a:rPr>
                <a:t>70</a:t>
              </a:r>
              <a:r>
                <a:rPr lang="en-US" altLang="zh-CN" sz="8800">
                  <a:solidFill>
                    <a:schemeClr val="bg1"/>
                  </a:solidFill>
                  <a:latin typeface="Bodoni Moda 28pt ExtraBold" pitchFamily="2" charset="0"/>
                </a:rPr>
                <a:t>K</a:t>
              </a:r>
              <a:endParaRPr lang="en-US" sz="8800">
                <a:solidFill>
                  <a:schemeClr val="bg1"/>
                </a:solidFill>
                <a:latin typeface="Bodoni Moda 28pt ExtraBold" pitchFamily="2" charset="0"/>
              </a:endParaRPr>
            </a:p>
          </p:txBody>
        </p:sp>
        <p:sp>
          <p:nvSpPr>
            <p:cNvPr id="19" name="TextBox 18">
              <a:extLst>
                <a:ext uri="{FF2B5EF4-FFF2-40B4-BE49-F238E27FC236}">
                  <a16:creationId xmlns:a16="http://schemas.microsoft.com/office/drawing/2014/main" id="{6C67329E-2F7E-A123-0BC4-46EEC80D5F8D}"/>
                </a:ext>
              </a:extLst>
            </p:cNvPr>
            <p:cNvSpPr txBox="1"/>
            <p:nvPr/>
          </p:nvSpPr>
          <p:spPr>
            <a:xfrm>
              <a:off x="8891365" y="3641445"/>
              <a:ext cx="3291840" cy="400110"/>
            </a:xfrm>
            <a:prstGeom prst="rect">
              <a:avLst/>
            </a:prstGeom>
            <a:noFill/>
          </p:spPr>
          <p:txBody>
            <a:bodyPr wrap="square">
              <a:spAutoFit/>
            </a:bodyPr>
            <a:lstStyle/>
            <a:p>
              <a:pPr algn="ctr">
                <a:spcBef>
                  <a:spcPts val="2400"/>
                </a:spcBef>
                <a:buSzPct val="50000"/>
              </a:pPr>
              <a:r>
                <a:rPr lang="en-US" altLang="zh-CN" sz="2000">
                  <a:solidFill>
                    <a:schemeClr val="bg1"/>
                  </a:solidFill>
                  <a:latin typeface="+mj-lt"/>
                  <a:ea typeface="Lato Light" panose="020F0502020204030203" pitchFamily="34" charset="0"/>
                  <a:cs typeface="Lato Light" panose="020F0502020204030203" pitchFamily="34" charset="0"/>
                </a:rPr>
                <a:t>Flexible and Creative</a:t>
              </a:r>
              <a:endParaRPr lang="es-ES" altLang="zh-CN" sz="2000">
                <a:solidFill>
                  <a:schemeClr val="bg1"/>
                </a:solidFill>
                <a:latin typeface="+mj-lt"/>
                <a:ea typeface="Lato Light" panose="020F0502020204030203" pitchFamily="34" charset="0"/>
                <a:cs typeface="Lato Light" panose="020F0502020204030203" pitchFamily="34" charset="0"/>
              </a:endParaRPr>
            </a:p>
          </p:txBody>
        </p:sp>
      </p:grpSp>
      <p:sp>
        <p:nvSpPr>
          <p:cNvPr id="20" name="TextBox 19">
            <a:extLst>
              <a:ext uri="{FF2B5EF4-FFF2-40B4-BE49-F238E27FC236}">
                <a16:creationId xmlns:a16="http://schemas.microsoft.com/office/drawing/2014/main" id="{43164CD3-F069-AB5B-8DFC-7850C83C2602}"/>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21" name="TextBox 20">
            <a:extLst>
              <a:ext uri="{FF2B5EF4-FFF2-40B4-BE49-F238E27FC236}">
                <a16:creationId xmlns:a16="http://schemas.microsoft.com/office/drawing/2014/main" id="{C4EAE006-611C-6073-82A4-C4E0642E69C2}"/>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228139986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2"/>
                                        </p:tgtEl>
                                        <p:attrNameLst>
                                          <p:attrName>style.visibility</p:attrName>
                                        </p:attrNameLst>
                                      </p:cBhvr>
                                      <p:to>
                                        <p:strVal val="visible"/>
                                      </p:to>
                                    </p:set>
                                    <p:anim to="" calcmode="lin" valueType="num">
                                      <p:cBhvr>
                                        <p:cTn id="7" dur="750" fill="hold">
                                          <p:stCondLst>
                                            <p:cond delay="0"/>
                                          </p:stCondLst>
                                        </p:cTn>
                                        <p:tgtEl>
                                          <p:spTgt spid="1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2"/>
                                        </p:tgtEl>
                                      </p:cBhvr>
                                    </p:animEffect>
                                  </p:childTnLst>
                                </p:cTn>
                              </p:par>
                            </p:childTnLst>
                          </p:cTn>
                        </p:par>
                        <p:par>
                          <p:cTn id="9" fill="hold">
                            <p:stCondLst>
                              <p:cond delay="998"/>
                            </p:stCondLst>
                            <p:childTnLst>
                              <p:par>
                                <p:cTn id="10" presetID="10" presetClass="entr" presetSubtype="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par>
                                <p:cTn id="13" presetID="2" presetClass="entr" presetSubtype="2" decel="10000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000" fill="hold"/>
                                        <p:tgtEl>
                                          <p:spTgt spid="10"/>
                                        </p:tgtEl>
                                        <p:attrNameLst>
                                          <p:attrName>ppt_x</p:attrName>
                                        </p:attrNameLst>
                                      </p:cBhvr>
                                      <p:tavLst>
                                        <p:tav tm="0">
                                          <p:val>
                                            <p:strVal val="1+#ppt_w/2"/>
                                          </p:val>
                                        </p:tav>
                                        <p:tav tm="100000">
                                          <p:val>
                                            <p:strVal val="#ppt_x"/>
                                          </p:val>
                                        </p:tav>
                                      </p:tavLst>
                                    </p:anim>
                                    <p:anim calcmode="lin" valueType="num">
                                      <p:cBhvr additive="base">
                                        <p:cTn id="16" dur="1000" fill="hold"/>
                                        <p:tgtEl>
                                          <p:spTgt spid="10"/>
                                        </p:tgtEl>
                                        <p:attrNameLst>
                                          <p:attrName>ppt_y</p:attrName>
                                        </p:attrNameLst>
                                      </p:cBhvr>
                                      <p:tavLst>
                                        <p:tav tm="0">
                                          <p:val>
                                            <p:strVal val="#ppt_y"/>
                                          </p:val>
                                        </p:tav>
                                        <p:tav tm="100000">
                                          <p:val>
                                            <p:strVal val="#ppt_y"/>
                                          </p:val>
                                        </p:tav>
                                      </p:tavLst>
                                    </p:anim>
                                  </p:childTnLst>
                                </p:cTn>
                              </p:par>
                            </p:childTnLst>
                          </p:cTn>
                        </p:par>
                        <p:par>
                          <p:cTn id="17" fill="hold">
                            <p:stCondLst>
                              <p:cond delay="1998"/>
                            </p:stCondLst>
                            <p:childTnLst>
                              <p:par>
                                <p:cTn id="18" presetID="2" presetClass="entr" presetSubtype="4" decel="100000"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ppt_x"/>
                                          </p:val>
                                        </p:tav>
                                        <p:tav tm="100000">
                                          <p:val>
                                            <p:strVal val="#ppt_x"/>
                                          </p:val>
                                        </p:tav>
                                      </p:tavLst>
                                    </p:anim>
                                    <p:anim calcmode="lin" valueType="num">
                                      <p:cBhvr additive="base">
                                        <p:cTn id="21" dur="1000" fill="hold"/>
                                        <p:tgtEl>
                                          <p:spTgt spid="11"/>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10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1000" fill="hold"/>
                                        <p:tgtEl>
                                          <p:spTgt spid="14"/>
                                        </p:tgtEl>
                                        <p:attrNameLst>
                                          <p:attrName>ppt_x</p:attrName>
                                        </p:attrNameLst>
                                      </p:cBhvr>
                                      <p:tavLst>
                                        <p:tav tm="0">
                                          <p:val>
                                            <p:strVal val="#ppt_x"/>
                                          </p:val>
                                        </p:tav>
                                        <p:tav tm="100000">
                                          <p:val>
                                            <p:strVal val="#ppt_x"/>
                                          </p:val>
                                        </p:tav>
                                      </p:tavLst>
                                    </p:anim>
                                    <p:anim calcmode="lin" valueType="num">
                                      <p:cBhvr additive="base">
                                        <p:cTn id="25" dur="1000" fill="hold"/>
                                        <p:tgtEl>
                                          <p:spTgt spid="14"/>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200"/>
                                  </p:stCondLst>
                                  <p:childTnLst>
                                    <p:set>
                                      <p:cBhvr>
                                        <p:cTn id="27" dur="1" fill="hold">
                                          <p:stCondLst>
                                            <p:cond delay="0"/>
                                          </p:stCondLst>
                                        </p:cTn>
                                        <p:tgtEl>
                                          <p:spTgt spid="17"/>
                                        </p:tgtEl>
                                        <p:attrNameLst>
                                          <p:attrName>style.visibility</p:attrName>
                                        </p:attrNameLst>
                                      </p:cBhvr>
                                      <p:to>
                                        <p:strVal val="visible"/>
                                      </p:to>
                                    </p:set>
                                    <p:anim calcmode="lin" valueType="num">
                                      <p:cBhvr additive="base">
                                        <p:cTn id="28" dur="1000" fill="hold"/>
                                        <p:tgtEl>
                                          <p:spTgt spid="17"/>
                                        </p:tgtEl>
                                        <p:attrNameLst>
                                          <p:attrName>ppt_x</p:attrName>
                                        </p:attrNameLst>
                                      </p:cBhvr>
                                      <p:tavLst>
                                        <p:tav tm="0">
                                          <p:val>
                                            <p:strVal val="#ppt_x"/>
                                          </p:val>
                                        </p:tav>
                                        <p:tav tm="100000">
                                          <p:val>
                                            <p:strVal val="#ppt_x"/>
                                          </p:val>
                                        </p:tav>
                                      </p:tavLst>
                                    </p:anim>
                                    <p:anim calcmode="lin" valueType="num">
                                      <p:cBhvr additive="base">
                                        <p:cTn id="29" dur="10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p:bldP spid="1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55B68CC7-E222-3DB8-6A3E-827D0B05D7C3}"/>
              </a:ext>
            </a:extLst>
          </p:cNvPr>
          <p:cNvSpPr>
            <a:spLocks noGrp="1"/>
          </p:cNvSpPr>
          <p:nvPr>
            <p:ph type="pic" sz="quarter" idx="10"/>
          </p:nvPr>
        </p:nvSpPr>
        <p:spPr/>
      </p:sp>
      <p:sp>
        <p:nvSpPr>
          <p:cNvPr id="3" name="Freeform: Shape 2">
            <a:extLst>
              <a:ext uri="{FF2B5EF4-FFF2-40B4-BE49-F238E27FC236}">
                <a16:creationId xmlns:a16="http://schemas.microsoft.com/office/drawing/2014/main" id="{6A29E2B6-F444-E1E4-6B7D-84EC6D0A38E0}"/>
              </a:ext>
            </a:extLst>
          </p:cNvPr>
          <p:cNvSpPr/>
          <p:nvPr/>
        </p:nvSpPr>
        <p:spPr>
          <a:xfrm flipH="1">
            <a:off x="0" y="0"/>
            <a:ext cx="9144000" cy="10287000"/>
          </a:xfrm>
          <a:custGeom>
            <a:avLst/>
            <a:gdLst>
              <a:gd name="connsiteX0" fmla="*/ 0 w 8229600"/>
              <a:gd name="connsiteY0" fmla="*/ 0 h 8229600"/>
              <a:gd name="connsiteX1" fmla="*/ 8229600 w 8229600"/>
              <a:gd name="connsiteY1" fmla="*/ 0 h 8229600"/>
              <a:gd name="connsiteX2" fmla="*/ 8229600 w 8229600"/>
              <a:gd name="connsiteY2" fmla="*/ 8229600 h 8229600"/>
              <a:gd name="connsiteX3" fmla="*/ 0 w 8229600"/>
              <a:gd name="connsiteY3" fmla="*/ 8229600 h 8229600"/>
            </a:gdLst>
            <a:ahLst/>
            <a:cxnLst>
              <a:cxn ang="0">
                <a:pos x="connsiteX0" y="connsiteY0"/>
              </a:cxn>
              <a:cxn ang="0">
                <a:pos x="connsiteX1" y="connsiteY1"/>
              </a:cxn>
              <a:cxn ang="0">
                <a:pos x="connsiteX2" y="connsiteY2"/>
              </a:cxn>
              <a:cxn ang="0">
                <a:pos x="connsiteX3" y="connsiteY3"/>
              </a:cxn>
            </a:cxnLst>
            <a:rect l="l" t="t" r="r" b="b"/>
            <a:pathLst>
              <a:path w="8229600" h="8229600">
                <a:moveTo>
                  <a:pt x="0" y="0"/>
                </a:moveTo>
                <a:lnTo>
                  <a:pt x="8229600" y="0"/>
                </a:lnTo>
                <a:lnTo>
                  <a:pt x="8229600" y="8229600"/>
                </a:lnTo>
                <a:lnTo>
                  <a:pt x="0" y="8229600"/>
                </a:lnTo>
                <a:close/>
              </a:path>
            </a:pathLst>
          </a:custGeom>
          <a:solidFill>
            <a:schemeClr val="accent1"/>
          </a:solidFill>
          <a:ln w="9525" cap="flat">
            <a:noFill/>
            <a:prstDash val="solid"/>
            <a:miter/>
          </a:ln>
        </p:spPr>
        <p:txBody>
          <a:bodyPr rtlCol="0" anchor="ctr"/>
          <a:lstStyle/>
          <a:p>
            <a:endParaRPr lang="en-US"/>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6B901CE-1F20-E2A8-0DFE-405701B396D4}"/>
              </a:ext>
            </a:extLst>
          </p:cNvPr>
          <p:cNvSpPr txBox="1"/>
          <p:nvPr/>
        </p:nvSpPr>
        <p:spPr>
          <a:xfrm>
            <a:off x="1754363" y="4633940"/>
            <a:ext cx="5294137" cy="1938992"/>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6000">
                <a:solidFill>
                  <a:schemeClr val="bg1"/>
                </a:solidFill>
                <a:latin typeface="Bodoni Moda 28pt ExtraBold" pitchFamily="2" charset="0"/>
              </a:rPr>
              <a:t>Infographics Design</a:t>
            </a:r>
          </a:p>
        </p:txBody>
      </p:sp>
      <p:sp>
        <p:nvSpPr>
          <p:cNvPr id="5" name="TextBox 4">
            <a:extLst>
              <a:ext uri="{FF2B5EF4-FFF2-40B4-BE49-F238E27FC236}">
                <a16:creationId xmlns:a16="http://schemas.microsoft.com/office/drawing/2014/main" id="{2EA79DAE-C22E-8F7D-EB20-42C4F760E3F4}"/>
              </a:ext>
            </a:extLst>
          </p:cNvPr>
          <p:cNvSpPr txBox="1"/>
          <p:nvPr/>
        </p:nvSpPr>
        <p:spPr>
          <a:xfrm>
            <a:off x="1710266" y="2131105"/>
            <a:ext cx="5012267" cy="2646878"/>
          </a:xfrm>
          <a:prstGeom prst="rect">
            <a:avLst/>
          </a:prstGeom>
          <a:noFill/>
        </p:spPr>
        <p:txBody>
          <a:bodyPr wrap="square">
            <a:spAutoFit/>
          </a:bodyPr>
          <a:lstStyle/>
          <a:p>
            <a:r>
              <a:rPr lang="en-US" altLang="zh-CN" sz="16600">
                <a:solidFill>
                  <a:schemeClr val="bg1"/>
                </a:solidFill>
                <a:latin typeface="Bodoni Moda 28pt ExtraBold" pitchFamily="2" charset="0"/>
              </a:rPr>
              <a:t>03.</a:t>
            </a:r>
          </a:p>
        </p:txBody>
      </p:sp>
      <p:sp>
        <p:nvSpPr>
          <p:cNvPr id="6" name="TextBox 5">
            <a:extLst>
              <a:ext uri="{FF2B5EF4-FFF2-40B4-BE49-F238E27FC236}">
                <a16:creationId xmlns:a16="http://schemas.microsoft.com/office/drawing/2014/main" id="{E22B9C99-8FF9-60DE-1A2B-8BD7413C720B}"/>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7" name="Freeform: Shape 6">
            <a:extLst>
              <a:ext uri="{FF2B5EF4-FFF2-40B4-BE49-F238E27FC236}">
                <a16:creationId xmlns:a16="http://schemas.microsoft.com/office/drawing/2014/main" id="{2F683D22-B781-B006-63F5-754FEBDDF0C5}"/>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8" name="TextBox 7">
            <a:extLst>
              <a:ext uri="{FF2B5EF4-FFF2-40B4-BE49-F238E27FC236}">
                <a16:creationId xmlns:a16="http://schemas.microsoft.com/office/drawing/2014/main" id="{941FAC13-512A-4019-3930-F140CCBD6EE2}"/>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9" name="TextBox 8">
            <a:extLst>
              <a:ext uri="{FF2B5EF4-FFF2-40B4-BE49-F238E27FC236}">
                <a16:creationId xmlns:a16="http://schemas.microsoft.com/office/drawing/2014/main" id="{127C26C1-5695-F813-A52A-7EEDA4CCF4D9}"/>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10" name="TextBox 9">
            <a:extLst>
              <a:ext uri="{FF2B5EF4-FFF2-40B4-BE49-F238E27FC236}">
                <a16:creationId xmlns:a16="http://schemas.microsoft.com/office/drawing/2014/main" id="{85F9134C-2AB8-789C-76ED-60CAFFDFAECA}"/>
              </a:ext>
            </a:extLst>
          </p:cNvPr>
          <p:cNvSpPr txBox="1"/>
          <p:nvPr/>
        </p:nvSpPr>
        <p:spPr>
          <a:xfrm>
            <a:off x="1754363" y="7135121"/>
            <a:ext cx="5847132" cy="789447"/>
          </a:xfrm>
          <a:prstGeom prst="rect">
            <a:avLst/>
          </a:prstGeom>
          <a:noFill/>
        </p:spPr>
        <p:txBody>
          <a:bodyPr wrap="square" rtlCol="0">
            <a:spAutoFit/>
          </a:bodyPr>
          <a:lstStyle/>
          <a:p>
            <a:pPr>
              <a:lnSpc>
                <a:spcPct val="150000"/>
              </a:lnSpc>
              <a:spcBef>
                <a:spcPts val="1200"/>
              </a:spcBef>
            </a:pPr>
            <a:r>
              <a:rPr lang="es-ES" altLang="zh-CN" sz="1600">
                <a:solidFill>
                  <a:schemeClr val="bg1"/>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solidFill>
                <a:ea typeface="Lato Light" panose="020F0502020204030203" pitchFamily="34" charset="0"/>
                <a:cs typeface="Lato Light" panose="020F0502020204030203" pitchFamily="34" charset="0"/>
              </a:rPr>
              <a:t>. </a:t>
            </a:r>
            <a:r>
              <a:rPr lang="es-ES" altLang="zh-CN" sz="1600">
                <a:solidFill>
                  <a:schemeClr val="bg1"/>
                </a:solidFill>
                <a:ea typeface="Lato Light" panose="020F0502020204030203" pitchFamily="34" charset="0"/>
                <a:cs typeface="Lato Light" panose="020F0502020204030203" pitchFamily="34" charset="0"/>
              </a:rPr>
              <a:t>No quo maiorum intelleget. </a:t>
            </a:r>
          </a:p>
        </p:txBody>
      </p:sp>
    </p:spTree>
    <p:extLst>
      <p:ext uri="{BB962C8B-B14F-4D97-AF65-F5344CB8AC3E}">
        <p14:creationId xmlns:p14="http://schemas.microsoft.com/office/powerpoint/2010/main" val="2543518766"/>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5"/>
                                        </p:tgtEl>
                                        <p:attrNameLst>
                                          <p:attrName>style.visibility</p:attrName>
                                        </p:attrNameLst>
                                      </p:cBhvr>
                                      <p:to>
                                        <p:strVal val="visible"/>
                                      </p:to>
                                    </p:set>
                                    <p:anim to="" calcmode="lin" valueType="num">
                                      <p:cBhvr>
                                        <p:cTn id="12"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5"/>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4"/>
                                        </p:tgtEl>
                                        <p:attrNameLst>
                                          <p:attrName>style.visibility</p:attrName>
                                        </p:attrNameLst>
                                      </p:cBhvr>
                                      <p:to>
                                        <p:strVal val="visible"/>
                                      </p:to>
                                    </p:set>
                                    <p:anim to="" calcmode="lin" valueType="num">
                                      <p:cBhvr>
                                        <p:cTn id="16"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4"/>
                                        </p:tgtEl>
                                      </p:cBhvr>
                                    </p:animEffect>
                                  </p:childTnLst>
                                </p:cTn>
                              </p:par>
                            </p:childTnLst>
                          </p:cTn>
                        </p:par>
                        <p:par>
                          <p:cTn id="18" fill="hold">
                            <p:stCondLst>
                              <p:cond delay="2133"/>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1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C6B3A0D-C61A-E202-DC7B-A16D82BBF573}"/>
              </a:ext>
            </a:extLst>
          </p:cNvPr>
          <p:cNvGrpSpPr/>
          <p:nvPr/>
        </p:nvGrpSpPr>
        <p:grpSpPr>
          <a:xfrm>
            <a:off x="1894431" y="3413672"/>
            <a:ext cx="4099560" cy="1837538"/>
            <a:chOff x="1783179" y="6781800"/>
            <a:chExt cx="4099461" cy="1837538"/>
          </a:xfrm>
        </p:grpSpPr>
        <p:sp>
          <p:nvSpPr>
            <p:cNvPr id="3" name="TextBox 2">
              <a:extLst>
                <a:ext uri="{FF2B5EF4-FFF2-40B4-BE49-F238E27FC236}">
                  <a16:creationId xmlns:a16="http://schemas.microsoft.com/office/drawing/2014/main" id="{F37B3A69-294E-9349-CC1B-D133291572F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CE3C9D3-C5A3-C388-21FE-1975A345DF50}"/>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FBE415A1-04B8-262A-FA9F-2DDB1F7B5D39}"/>
              </a:ext>
            </a:extLst>
          </p:cNvPr>
          <p:cNvGrpSpPr/>
          <p:nvPr/>
        </p:nvGrpSpPr>
        <p:grpSpPr>
          <a:xfrm>
            <a:off x="7094220" y="3413672"/>
            <a:ext cx="4099560" cy="1837538"/>
            <a:chOff x="1783179" y="6781800"/>
            <a:chExt cx="4099461" cy="1837538"/>
          </a:xfrm>
        </p:grpSpPr>
        <p:sp>
          <p:nvSpPr>
            <p:cNvPr id="6" name="TextBox 5">
              <a:extLst>
                <a:ext uri="{FF2B5EF4-FFF2-40B4-BE49-F238E27FC236}">
                  <a16:creationId xmlns:a16="http://schemas.microsoft.com/office/drawing/2014/main" id="{3976F909-5EE0-F9A3-7D4E-C40E8A04218C}"/>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F7B4920-7D12-86C1-0CFE-DEA1F9CB6F7F}"/>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54C1C5DE-AF05-956D-3E55-2D4B155381D9}"/>
              </a:ext>
            </a:extLst>
          </p:cNvPr>
          <p:cNvGrpSpPr/>
          <p:nvPr/>
        </p:nvGrpSpPr>
        <p:grpSpPr>
          <a:xfrm>
            <a:off x="12294009" y="3413672"/>
            <a:ext cx="4099560" cy="1837538"/>
            <a:chOff x="1783179" y="6781800"/>
            <a:chExt cx="4099461" cy="1837538"/>
          </a:xfrm>
        </p:grpSpPr>
        <p:sp>
          <p:nvSpPr>
            <p:cNvPr id="9" name="TextBox 8">
              <a:extLst>
                <a:ext uri="{FF2B5EF4-FFF2-40B4-BE49-F238E27FC236}">
                  <a16:creationId xmlns:a16="http://schemas.microsoft.com/office/drawing/2014/main" id="{1637D992-F030-5E58-FE76-8193DB210ADB}"/>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4B7C7A9-21F3-5C89-AF5E-2E82E9ADD731}"/>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1" name="Group 10">
            <a:extLst>
              <a:ext uri="{FF2B5EF4-FFF2-40B4-BE49-F238E27FC236}">
                <a16:creationId xmlns:a16="http://schemas.microsoft.com/office/drawing/2014/main" id="{91BC8648-C3AB-7734-B84D-DD003D645183}"/>
              </a:ext>
            </a:extLst>
          </p:cNvPr>
          <p:cNvGrpSpPr/>
          <p:nvPr/>
        </p:nvGrpSpPr>
        <p:grpSpPr>
          <a:xfrm>
            <a:off x="1894431" y="6173278"/>
            <a:ext cx="4099560" cy="1837538"/>
            <a:chOff x="1783179" y="6781800"/>
            <a:chExt cx="4099461" cy="1837538"/>
          </a:xfrm>
        </p:grpSpPr>
        <p:sp>
          <p:nvSpPr>
            <p:cNvPr id="12" name="TextBox 11">
              <a:extLst>
                <a:ext uri="{FF2B5EF4-FFF2-40B4-BE49-F238E27FC236}">
                  <a16:creationId xmlns:a16="http://schemas.microsoft.com/office/drawing/2014/main" id="{281A457A-8801-C258-0377-47C47832A89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C24F839-2B46-0453-A4C9-EE14C8827626}"/>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4" name="Group 13">
            <a:extLst>
              <a:ext uri="{FF2B5EF4-FFF2-40B4-BE49-F238E27FC236}">
                <a16:creationId xmlns:a16="http://schemas.microsoft.com/office/drawing/2014/main" id="{1C911EF5-E6D2-D33D-EF68-6D5A91BD1592}"/>
              </a:ext>
            </a:extLst>
          </p:cNvPr>
          <p:cNvGrpSpPr/>
          <p:nvPr/>
        </p:nvGrpSpPr>
        <p:grpSpPr>
          <a:xfrm>
            <a:off x="7094220" y="6173278"/>
            <a:ext cx="4099560" cy="1837538"/>
            <a:chOff x="1783179" y="6781800"/>
            <a:chExt cx="4099461" cy="1837538"/>
          </a:xfrm>
        </p:grpSpPr>
        <p:sp>
          <p:nvSpPr>
            <p:cNvPr id="15" name="TextBox 14">
              <a:extLst>
                <a:ext uri="{FF2B5EF4-FFF2-40B4-BE49-F238E27FC236}">
                  <a16:creationId xmlns:a16="http://schemas.microsoft.com/office/drawing/2014/main" id="{9986FB55-4A6F-EE60-533F-431E2F0D257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F0216FA-47FB-B52D-5844-31DBABDEF3A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7" name="Group 16">
            <a:extLst>
              <a:ext uri="{FF2B5EF4-FFF2-40B4-BE49-F238E27FC236}">
                <a16:creationId xmlns:a16="http://schemas.microsoft.com/office/drawing/2014/main" id="{4022E284-E201-A4C4-96C5-60CAD39DB7CF}"/>
              </a:ext>
            </a:extLst>
          </p:cNvPr>
          <p:cNvGrpSpPr/>
          <p:nvPr/>
        </p:nvGrpSpPr>
        <p:grpSpPr>
          <a:xfrm>
            <a:off x="12294009" y="6173278"/>
            <a:ext cx="4099560" cy="1837538"/>
            <a:chOff x="1783179" y="6781800"/>
            <a:chExt cx="4099461" cy="1837538"/>
          </a:xfrm>
        </p:grpSpPr>
        <p:sp>
          <p:nvSpPr>
            <p:cNvPr id="18" name="TextBox 17">
              <a:extLst>
                <a:ext uri="{FF2B5EF4-FFF2-40B4-BE49-F238E27FC236}">
                  <a16:creationId xmlns:a16="http://schemas.microsoft.com/office/drawing/2014/main" id="{88A0768F-F270-D38E-04D9-83DC984C811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19" name="Rectangle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8BC2DE3-55DC-B597-1884-4CBD84399855}"/>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20" name="Google Shape;204;p13">
            <a:extLst>
              <a:ext uri="{FF2B5EF4-FFF2-40B4-BE49-F238E27FC236}">
                <a16:creationId xmlns:a16="http://schemas.microsoft.com/office/drawing/2014/main" id="{EB2493AE-EA3B-F662-A73F-9C850C25BDB5}"/>
              </a:ext>
            </a:extLst>
          </p:cNvPr>
          <p:cNvSpPr txBox="1">
            <a:spLocks/>
          </p:cNvSpPr>
          <p:nvPr/>
        </p:nvSpPr>
        <p:spPr>
          <a:xfrm>
            <a:off x="4028342" y="124051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sz="6000">
                <a:latin typeface="Bodoni Moda 28pt ExtraBold" pitchFamily="2" charset="0"/>
              </a:rPr>
              <a:t>Text Layout</a:t>
            </a:r>
          </a:p>
        </p:txBody>
      </p:sp>
    </p:spTree>
    <p:extLst>
      <p:ext uri="{BB962C8B-B14F-4D97-AF65-F5344CB8AC3E}">
        <p14:creationId xmlns:p14="http://schemas.microsoft.com/office/powerpoint/2010/main" val="329633981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0"/>
                                        </p:tgtEl>
                                        <p:attrNameLst>
                                          <p:attrName>style.visibility</p:attrName>
                                        </p:attrNameLst>
                                      </p:cBhvr>
                                      <p:to>
                                        <p:strVal val="visible"/>
                                      </p:to>
                                    </p:set>
                                    <p:anim to="" calcmode="lin" valueType="num">
                                      <p:cBhvr>
                                        <p:cTn id="7" dur="750" fill="hold">
                                          <p:stCondLst>
                                            <p:cond delay="0"/>
                                          </p:stCondLst>
                                        </p:cTn>
                                        <p:tgtEl>
                                          <p:spTgt spid="2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0"/>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1000" fill="hold"/>
                                        <p:tgtEl>
                                          <p:spTgt spid="5"/>
                                        </p:tgtEl>
                                        <p:attrNameLst>
                                          <p:attrName>ppt_x</p:attrName>
                                        </p:attrNameLst>
                                      </p:cBhvr>
                                      <p:tavLst>
                                        <p:tav tm="0">
                                          <p:val>
                                            <p:strVal val="#ppt_x"/>
                                          </p:val>
                                        </p:tav>
                                        <p:tav tm="100000">
                                          <p:val>
                                            <p:strVal val="#ppt_x"/>
                                          </p:val>
                                        </p:tav>
                                      </p:tavLst>
                                    </p:anim>
                                    <p:anim calcmode="lin" valueType="num">
                                      <p:cBhvr additive="base">
                                        <p:cTn id="17" dur="1000" fill="hold"/>
                                        <p:tgtEl>
                                          <p:spTgt spid="5"/>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0" fill="hold"/>
                                        <p:tgtEl>
                                          <p:spTgt spid="8"/>
                                        </p:tgtEl>
                                        <p:attrNameLst>
                                          <p:attrName>ppt_x</p:attrName>
                                        </p:attrNameLst>
                                      </p:cBhvr>
                                      <p:tavLst>
                                        <p:tav tm="0">
                                          <p:val>
                                            <p:strVal val="#ppt_x"/>
                                          </p:val>
                                        </p:tav>
                                        <p:tav tm="100000">
                                          <p:val>
                                            <p:strVal val="#ppt_x"/>
                                          </p:val>
                                        </p:tav>
                                      </p:tavLst>
                                    </p:anim>
                                    <p:anim calcmode="lin" valueType="num">
                                      <p:cBhvr additive="base">
                                        <p:cTn id="21" dur="1000" fill="hold"/>
                                        <p:tgtEl>
                                          <p:spTgt spid="8"/>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1000" fill="hold"/>
                                        <p:tgtEl>
                                          <p:spTgt spid="11"/>
                                        </p:tgtEl>
                                        <p:attrNameLst>
                                          <p:attrName>ppt_x</p:attrName>
                                        </p:attrNameLst>
                                      </p:cBhvr>
                                      <p:tavLst>
                                        <p:tav tm="0">
                                          <p:val>
                                            <p:strVal val="#ppt_x"/>
                                          </p:val>
                                        </p:tav>
                                        <p:tav tm="100000">
                                          <p:val>
                                            <p:strVal val="#ppt_x"/>
                                          </p:val>
                                        </p:tav>
                                      </p:tavLst>
                                    </p:anim>
                                    <p:anim calcmode="lin" valueType="num">
                                      <p:cBhvr additive="base">
                                        <p:cTn id="25" dur="1000" fill="hold"/>
                                        <p:tgtEl>
                                          <p:spTgt spid="11"/>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1000" fill="hold"/>
                                        <p:tgtEl>
                                          <p:spTgt spid="14"/>
                                        </p:tgtEl>
                                        <p:attrNameLst>
                                          <p:attrName>ppt_x</p:attrName>
                                        </p:attrNameLst>
                                      </p:cBhvr>
                                      <p:tavLst>
                                        <p:tav tm="0">
                                          <p:val>
                                            <p:strVal val="#ppt_x"/>
                                          </p:val>
                                        </p:tav>
                                        <p:tav tm="100000">
                                          <p:val>
                                            <p:strVal val="#ppt_x"/>
                                          </p:val>
                                        </p:tav>
                                      </p:tavLst>
                                    </p:anim>
                                    <p:anim calcmode="lin" valueType="num">
                                      <p:cBhvr additive="base">
                                        <p:cTn id="29" dur="1000" fill="hold"/>
                                        <p:tgtEl>
                                          <p:spTgt spid="14"/>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1000" fill="hold"/>
                                        <p:tgtEl>
                                          <p:spTgt spid="17"/>
                                        </p:tgtEl>
                                        <p:attrNameLst>
                                          <p:attrName>ppt_x</p:attrName>
                                        </p:attrNameLst>
                                      </p:cBhvr>
                                      <p:tavLst>
                                        <p:tav tm="0">
                                          <p:val>
                                            <p:strVal val="#ppt_x"/>
                                          </p:val>
                                        </p:tav>
                                        <p:tav tm="100000">
                                          <p:val>
                                            <p:strVal val="#ppt_x"/>
                                          </p:val>
                                        </p:tav>
                                      </p:tavLst>
                                    </p:anim>
                                    <p:anim calcmode="lin" valueType="num">
                                      <p:cBhvr additive="base">
                                        <p:cTn id="33" dur="10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10919DF-1375-54C1-52CF-4BCF49C436AB}"/>
              </a:ext>
            </a:extLst>
          </p:cNvPr>
          <p:cNvGrpSpPr/>
          <p:nvPr/>
        </p:nvGrpSpPr>
        <p:grpSpPr>
          <a:xfrm>
            <a:off x="6528496" y="3074249"/>
            <a:ext cx="5231008" cy="5231008"/>
            <a:chOff x="6470248" y="3281423"/>
            <a:chExt cx="5347504" cy="5347504"/>
          </a:xfrm>
        </p:grpSpPr>
        <p:sp>
          <p:nvSpPr>
            <p:cNvPr id="3" name="Freeform: Shape 2">
              <a:extLst>
                <a:ext uri="{FF2B5EF4-FFF2-40B4-BE49-F238E27FC236}">
                  <a16:creationId xmlns:a16="http://schemas.microsoft.com/office/drawing/2014/main" id="{BE7BD9FD-DD5A-CCF5-2573-452BB89D0D94}"/>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Freeform: Shape 3">
              <a:extLst>
                <a:ext uri="{FF2B5EF4-FFF2-40B4-BE49-F238E27FC236}">
                  <a16:creationId xmlns:a16="http://schemas.microsoft.com/office/drawing/2014/main" id="{5399EA90-C4D3-D70B-EB8E-AEADBA77DD48}"/>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Freeform: Shape 4">
              <a:extLst>
                <a:ext uri="{FF2B5EF4-FFF2-40B4-BE49-F238E27FC236}">
                  <a16:creationId xmlns:a16="http://schemas.microsoft.com/office/drawing/2014/main" id="{058CDBED-4571-1457-2FF0-21AD94B40BB0}"/>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8E9B3B6E-3BE0-1FFE-2073-8E06F44258D9}"/>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Rectangle 6">
            <a:extLst>
              <a:ext uri="{FF2B5EF4-FFF2-40B4-BE49-F238E27FC236}">
                <a16:creationId xmlns:a16="http://schemas.microsoft.com/office/drawing/2014/main" id="{83BD6F12-7C38-6784-F9CB-7390BB01706B}"/>
              </a:ext>
            </a:extLst>
          </p:cNvPr>
          <p:cNvSpPr/>
          <p:nvPr/>
        </p:nvSpPr>
        <p:spPr>
          <a:xfrm>
            <a:off x="1341702" y="3426580"/>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8" name="Rectangle 7">
            <a:extLst>
              <a:ext uri="{FF2B5EF4-FFF2-40B4-BE49-F238E27FC236}">
                <a16:creationId xmlns:a16="http://schemas.microsoft.com/office/drawing/2014/main" id="{86F57E95-D2C0-5DCA-0F66-F9C6E63E7C0F}"/>
              </a:ext>
            </a:extLst>
          </p:cNvPr>
          <p:cNvSpPr/>
          <p:nvPr/>
        </p:nvSpPr>
        <p:spPr>
          <a:xfrm>
            <a:off x="1341702" y="6621487"/>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9" name="Rectangle 8">
            <a:extLst>
              <a:ext uri="{FF2B5EF4-FFF2-40B4-BE49-F238E27FC236}">
                <a16:creationId xmlns:a16="http://schemas.microsoft.com/office/drawing/2014/main" id="{FD8A61BA-0CFB-77EA-FAF9-5F6B6B65F5C4}"/>
              </a:ext>
            </a:extLst>
          </p:cNvPr>
          <p:cNvSpPr/>
          <p:nvPr/>
        </p:nvSpPr>
        <p:spPr>
          <a:xfrm>
            <a:off x="12154459" y="3426580"/>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0" name="Rectangle 9">
            <a:extLst>
              <a:ext uri="{FF2B5EF4-FFF2-40B4-BE49-F238E27FC236}">
                <a16:creationId xmlns:a16="http://schemas.microsoft.com/office/drawing/2014/main" id="{3F2EDE03-A052-E4AA-77B8-552B275CA9AE}"/>
              </a:ext>
            </a:extLst>
          </p:cNvPr>
          <p:cNvSpPr/>
          <p:nvPr/>
        </p:nvSpPr>
        <p:spPr>
          <a:xfrm>
            <a:off x="12154459" y="6621487"/>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1" name="Graphic 2">
            <a:extLst>
              <a:ext uri="{FF2B5EF4-FFF2-40B4-BE49-F238E27FC236}">
                <a16:creationId xmlns:a16="http://schemas.microsoft.com/office/drawing/2014/main" id="{C9D7ED11-B2D9-F661-24D7-DFD1EB06C978}"/>
              </a:ext>
            </a:extLst>
          </p:cNvPr>
          <p:cNvGrpSpPr/>
          <p:nvPr/>
        </p:nvGrpSpPr>
        <p:grpSpPr>
          <a:xfrm>
            <a:off x="7415599" y="3993042"/>
            <a:ext cx="783008" cy="782998"/>
            <a:chOff x="6240468" y="3424552"/>
            <a:chExt cx="1234527" cy="1234527"/>
          </a:xfrm>
          <a:solidFill>
            <a:schemeClr val="bg1"/>
          </a:solidFill>
        </p:grpSpPr>
        <p:sp>
          <p:nvSpPr>
            <p:cNvPr id="12" name="Freeform: Shape 11">
              <a:extLst>
                <a:ext uri="{FF2B5EF4-FFF2-40B4-BE49-F238E27FC236}">
                  <a16:creationId xmlns:a16="http://schemas.microsoft.com/office/drawing/2014/main" id="{9586FB6E-0920-F628-3E4A-48D741B5B906}"/>
                </a:ext>
              </a:extLst>
            </p:cNvPr>
            <p:cNvSpPr/>
            <p:nvPr/>
          </p:nvSpPr>
          <p:spPr>
            <a:xfrm>
              <a:off x="6839167" y="3449480"/>
              <a:ext cx="635389" cy="592292"/>
            </a:xfrm>
            <a:custGeom>
              <a:avLst/>
              <a:gdLst>
                <a:gd name="connsiteX0" fmla="*/ 18609 w 635389"/>
                <a:gd name="connsiteY0" fmla="*/ 37479 h 592292"/>
                <a:gd name="connsiteX1" fmla="*/ 566400 w 635389"/>
                <a:gd name="connsiteY1" fmla="*/ 506889 h 592292"/>
                <a:gd name="connsiteX2" fmla="*/ 534977 w 635389"/>
                <a:gd name="connsiteY2" fmla="*/ 509435 h 592292"/>
                <a:gd name="connsiteX3" fmla="*/ 592205 w 635389"/>
                <a:gd name="connsiteY3" fmla="*/ 592293 h 592292"/>
                <a:gd name="connsiteX4" fmla="*/ 635390 w 635389"/>
                <a:gd name="connsiteY4" fmla="*/ 501272 h 592292"/>
                <a:gd name="connsiteX5" fmla="*/ 603879 w 635389"/>
                <a:gd name="connsiteY5" fmla="*/ 503817 h 592292"/>
                <a:gd name="connsiteX6" fmla="*/ 18696 w 635389"/>
                <a:gd name="connsiteY6" fmla="*/ 0 h 592292"/>
                <a:gd name="connsiteX7" fmla="*/ 1 w 635389"/>
                <a:gd name="connsiteY7" fmla="*/ 18696 h 592292"/>
                <a:gd name="connsiteX8" fmla="*/ 18609 w 635389"/>
                <a:gd name="connsiteY8" fmla="*/ 37479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389" h="592292">
                  <a:moveTo>
                    <a:pt x="18609" y="37479"/>
                  </a:moveTo>
                  <a:cubicBezTo>
                    <a:pt x="292373" y="37479"/>
                    <a:pt x="524884" y="238304"/>
                    <a:pt x="566400" y="506889"/>
                  </a:cubicBezTo>
                  <a:lnTo>
                    <a:pt x="534977" y="509435"/>
                  </a:lnTo>
                  <a:lnTo>
                    <a:pt x="592205" y="592293"/>
                  </a:lnTo>
                  <a:lnTo>
                    <a:pt x="635390" y="501272"/>
                  </a:lnTo>
                  <a:lnTo>
                    <a:pt x="603879" y="503817"/>
                  </a:lnTo>
                  <a:cubicBezTo>
                    <a:pt x="560695" y="215658"/>
                    <a:pt x="311770" y="0"/>
                    <a:pt x="18696" y="0"/>
                  </a:cubicBezTo>
                  <a:cubicBezTo>
                    <a:pt x="8339" y="0"/>
                    <a:pt x="1" y="8339"/>
                    <a:pt x="1" y="18696"/>
                  </a:cubicBezTo>
                  <a:cubicBezTo>
                    <a:pt x="-87" y="29053"/>
                    <a:pt x="8251" y="37479"/>
                    <a:pt x="18609" y="37479"/>
                  </a:cubicBezTo>
                  <a:close/>
                </a:path>
              </a:pathLst>
            </a:custGeom>
            <a:grpFill/>
            <a:ln w="8777"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9124F3D5-5AB7-C7F7-6C96-4AAA3311CDCE}"/>
                </a:ext>
              </a:extLst>
            </p:cNvPr>
            <p:cNvSpPr/>
            <p:nvPr/>
          </p:nvSpPr>
          <p:spPr>
            <a:xfrm>
              <a:off x="6976444" y="3649866"/>
              <a:ext cx="282201" cy="295531"/>
            </a:xfrm>
            <a:custGeom>
              <a:avLst/>
              <a:gdLst>
                <a:gd name="connsiteX0" fmla="*/ 0 w 282201"/>
                <a:gd name="connsiteY0" fmla="*/ 10884 h 295531"/>
                <a:gd name="connsiteX1" fmla="*/ 59510 w 282201"/>
                <a:gd name="connsiteY1" fmla="*/ 92074 h 295531"/>
                <a:gd name="connsiteX2" fmla="*/ 72149 w 282201"/>
                <a:gd name="connsiteY2" fmla="*/ 63460 h 295531"/>
                <a:gd name="connsiteX3" fmla="*/ 245589 w 282201"/>
                <a:gd name="connsiteY3" fmla="*/ 282191 h 295531"/>
                <a:gd name="connsiteX4" fmla="*/ 263495 w 282201"/>
                <a:gd name="connsiteY4" fmla="*/ 295532 h 295531"/>
                <a:gd name="connsiteX5" fmla="*/ 268849 w 282201"/>
                <a:gd name="connsiteY5" fmla="*/ 294742 h 295531"/>
                <a:gd name="connsiteX6" fmla="*/ 281400 w 282201"/>
                <a:gd name="connsiteY6" fmla="*/ 271482 h 295531"/>
                <a:gd name="connsiteX7" fmla="*/ 87334 w 282201"/>
                <a:gd name="connsiteY7" fmla="*/ 29053 h 295531"/>
                <a:gd name="connsiteX8" fmla="*/ 100149 w 282201"/>
                <a:gd name="connsiteY8" fmla="*/ 0 h 295531"/>
                <a:gd name="connsiteX9" fmla="*/ 0 w 282201"/>
                <a:gd name="connsiteY9" fmla="*/ 10884 h 29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201" h="295531">
                  <a:moveTo>
                    <a:pt x="0" y="10884"/>
                  </a:moveTo>
                  <a:lnTo>
                    <a:pt x="59510" y="92074"/>
                  </a:lnTo>
                  <a:lnTo>
                    <a:pt x="72149" y="63460"/>
                  </a:lnTo>
                  <a:cubicBezTo>
                    <a:pt x="155007" y="111735"/>
                    <a:pt x="217941" y="190380"/>
                    <a:pt x="245589" y="282191"/>
                  </a:cubicBezTo>
                  <a:cubicBezTo>
                    <a:pt x="248047" y="290353"/>
                    <a:pt x="255420" y="295532"/>
                    <a:pt x="263495" y="295532"/>
                  </a:cubicBezTo>
                  <a:cubicBezTo>
                    <a:pt x="265250" y="295532"/>
                    <a:pt x="267093" y="295269"/>
                    <a:pt x="268849" y="294742"/>
                  </a:cubicBezTo>
                  <a:cubicBezTo>
                    <a:pt x="278767" y="291758"/>
                    <a:pt x="284385" y="281313"/>
                    <a:pt x="281400" y="271482"/>
                  </a:cubicBezTo>
                  <a:cubicBezTo>
                    <a:pt x="250680" y="169314"/>
                    <a:pt x="180110" y="81892"/>
                    <a:pt x="87334" y="29053"/>
                  </a:cubicBezTo>
                  <a:lnTo>
                    <a:pt x="100149" y="0"/>
                  </a:lnTo>
                  <a:lnTo>
                    <a:pt x="0" y="10884"/>
                  </a:lnTo>
                  <a:close/>
                </a:path>
              </a:pathLst>
            </a:custGeom>
            <a:grpFill/>
            <a:ln w="8777"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D82A070B-9A5B-6EBE-739F-A7D1605B9733}"/>
                </a:ext>
              </a:extLst>
            </p:cNvPr>
            <p:cNvSpPr/>
            <p:nvPr/>
          </p:nvSpPr>
          <p:spPr>
            <a:xfrm>
              <a:off x="6240994" y="4041860"/>
              <a:ext cx="635476" cy="592292"/>
            </a:xfrm>
            <a:custGeom>
              <a:avLst/>
              <a:gdLst>
                <a:gd name="connsiteX0" fmla="*/ 616781 w 635476"/>
                <a:gd name="connsiteY0" fmla="*/ 554901 h 592292"/>
                <a:gd name="connsiteX1" fmla="*/ 68902 w 635476"/>
                <a:gd name="connsiteY1" fmla="*/ 85403 h 592292"/>
                <a:gd name="connsiteX2" fmla="*/ 100412 w 635476"/>
                <a:gd name="connsiteY2" fmla="*/ 82858 h 592292"/>
                <a:gd name="connsiteX3" fmla="*/ 43184 w 635476"/>
                <a:gd name="connsiteY3" fmla="*/ 0 h 592292"/>
                <a:gd name="connsiteX4" fmla="*/ 0 w 635476"/>
                <a:gd name="connsiteY4" fmla="*/ 90933 h 592292"/>
                <a:gd name="connsiteX5" fmla="*/ 31510 w 635476"/>
                <a:gd name="connsiteY5" fmla="*/ 88388 h 592292"/>
                <a:gd name="connsiteX6" fmla="*/ 616781 w 635476"/>
                <a:gd name="connsiteY6" fmla="*/ 592292 h 592292"/>
                <a:gd name="connsiteX7" fmla="*/ 635477 w 635476"/>
                <a:gd name="connsiteY7" fmla="*/ 573597 h 592292"/>
                <a:gd name="connsiteX8" fmla="*/ 616781 w 635476"/>
                <a:gd name="connsiteY8" fmla="*/ 554901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76" h="592292">
                  <a:moveTo>
                    <a:pt x="616781" y="554901"/>
                  </a:moveTo>
                  <a:cubicBezTo>
                    <a:pt x="343017" y="554901"/>
                    <a:pt x="110506" y="354076"/>
                    <a:pt x="68902" y="85403"/>
                  </a:cubicBezTo>
                  <a:lnTo>
                    <a:pt x="100412" y="82858"/>
                  </a:lnTo>
                  <a:lnTo>
                    <a:pt x="43184" y="0"/>
                  </a:lnTo>
                  <a:lnTo>
                    <a:pt x="0" y="90933"/>
                  </a:lnTo>
                  <a:lnTo>
                    <a:pt x="31510" y="88388"/>
                  </a:lnTo>
                  <a:cubicBezTo>
                    <a:pt x="74695" y="376547"/>
                    <a:pt x="323619" y="592292"/>
                    <a:pt x="616781" y="592292"/>
                  </a:cubicBezTo>
                  <a:cubicBezTo>
                    <a:pt x="627138" y="592292"/>
                    <a:pt x="635477" y="583954"/>
                    <a:pt x="635477" y="573597"/>
                  </a:cubicBezTo>
                  <a:cubicBezTo>
                    <a:pt x="635477" y="563239"/>
                    <a:pt x="627051" y="554901"/>
                    <a:pt x="616781" y="554901"/>
                  </a:cubicBezTo>
                  <a:close/>
                </a:path>
              </a:pathLst>
            </a:custGeom>
            <a:grpFill/>
            <a:ln w="8777"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1A6C57B7-8C07-643C-A9B4-708A61CDB0D2}"/>
                </a:ext>
              </a:extLst>
            </p:cNvPr>
            <p:cNvSpPr/>
            <p:nvPr/>
          </p:nvSpPr>
          <p:spPr>
            <a:xfrm>
              <a:off x="6456993" y="4138240"/>
              <a:ext cx="282113" cy="295614"/>
            </a:xfrm>
            <a:custGeom>
              <a:avLst/>
              <a:gdLst>
                <a:gd name="connsiteX0" fmla="*/ 282113 w 282113"/>
                <a:gd name="connsiteY0" fmla="*/ 284643 h 295614"/>
                <a:gd name="connsiteX1" fmla="*/ 222603 w 282113"/>
                <a:gd name="connsiteY1" fmla="*/ 203453 h 295614"/>
                <a:gd name="connsiteX2" fmla="*/ 210051 w 282113"/>
                <a:gd name="connsiteY2" fmla="*/ 232067 h 295614"/>
                <a:gd name="connsiteX3" fmla="*/ 36612 w 282113"/>
                <a:gd name="connsiteY3" fmla="*/ 13337 h 295614"/>
                <a:gd name="connsiteX4" fmla="*/ 13352 w 282113"/>
                <a:gd name="connsiteY4" fmla="*/ 873 h 295614"/>
                <a:gd name="connsiteX5" fmla="*/ 801 w 282113"/>
                <a:gd name="connsiteY5" fmla="*/ 24133 h 295614"/>
                <a:gd name="connsiteX6" fmla="*/ 194867 w 282113"/>
                <a:gd name="connsiteY6" fmla="*/ 266562 h 295614"/>
                <a:gd name="connsiteX7" fmla="*/ 182052 w 282113"/>
                <a:gd name="connsiteY7" fmla="*/ 295615 h 295614"/>
                <a:gd name="connsiteX8" fmla="*/ 282113 w 282113"/>
                <a:gd name="connsiteY8" fmla="*/ 284643 h 29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113" h="295614">
                  <a:moveTo>
                    <a:pt x="282113" y="284643"/>
                  </a:moveTo>
                  <a:lnTo>
                    <a:pt x="222603" y="203453"/>
                  </a:lnTo>
                  <a:lnTo>
                    <a:pt x="210051" y="232067"/>
                  </a:lnTo>
                  <a:cubicBezTo>
                    <a:pt x="127194" y="183704"/>
                    <a:pt x="64261" y="105148"/>
                    <a:pt x="36612" y="13337"/>
                  </a:cubicBezTo>
                  <a:cubicBezTo>
                    <a:pt x="33628" y="3418"/>
                    <a:pt x="23095" y="-2287"/>
                    <a:pt x="13352" y="873"/>
                  </a:cubicBezTo>
                  <a:cubicBezTo>
                    <a:pt x="3434" y="3857"/>
                    <a:pt x="-2184" y="14302"/>
                    <a:pt x="801" y="24133"/>
                  </a:cubicBezTo>
                  <a:cubicBezTo>
                    <a:pt x="31521" y="126301"/>
                    <a:pt x="102091" y="213723"/>
                    <a:pt x="194867" y="266562"/>
                  </a:cubicBezTo>
                  <a:lnTo>
                    <a:pt x="182052" y="295615"/>
                  </a:lnTo>
                  <a:lnTo>
                    <a:pt x="282113" y="284643"/>
                  </a:lnTo>
                  <a:close/>
                </a:path>
              </a:pathLst>
            </a:custGeom>
            <a:grpFill/>
            <a:ln w="8777"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F22B8FC8-A64D-AB17-0DB0-618D622B035D}"/>
                </a:ext>
              </a:extLst>
            </p:cNvPr>
            <p:cNvSpPr/>
            <p:nvPr/>
          </p:nvSpPr>
          <p:spPr>
            <a:xfrm>
              <a:off x="6240468" y="3424552"/>
              <a:ext cx="685858" cy="685858"/>
            </a:xfrm>
            <a:custGeom>
              <a:avLst/>
              <a:gdLst>
                <a:gd name="connsiteX0" fmla="*/ 342929 w 685858"/>
                <a:gd name="connsiteY0" fmla="*/ 685858 h 685858"/>
                <a:gd name="connsiteX1" fmla="*/ 685858 w 685858"/>
                <a:gd name="connsiteY1" fmla="*/ 342929 h 685858"/>
                <a:gd name="connsiteX2" fmla="*/ 342929 w 685858"/>
                <a:gd name="connsiteY2" fmla="*/ 0 h 685858"/>
                <a:gd name="connsiteX3" fmla="*/ 0 w 685858"/>
                <a:gd name="connsiteY3" fmla="*/ 342929 h 685858"/>
                <a:gd name="connsiteX4" fmla="*/ 342929 w 685858"/>
                <a:gd name="connsiteY4" fmla="*/ 685858 h 685858"/>
                <a:gd name="connsiteX5" fmla="*/ 573948 w 685858"/>
                <a:gd name="connsiteY5" fmla="*/ 542350 h 685858"/>
                <a:gd name="connsiteX6" fmla="*/ 343017 w 685858"/>
                <a:gd name="connsiteY6" fmla="*/ 648467 h 685858"/>
                <a:gd name="connsiteX7" fmla="*/ 112086 w 685858"/>
                <a:gd name="connsiteY7" fmla="*/ 542350 h 685858"/>
                <a:gd name="connsiteX8" fmla="*/ 112086 w 685858"/>
                <a:gd name="connsiteY8" fmla="*/ 534450 h 685858"/>
                <a:gd name="connsiteX9" fmla="*/ 148073 w 685858"/>
                <a:gd name="connsiteY9" fmla="*/ 481523 h 685858"/>
                <a:gd name="connsiteX10" fmla="*/ 203546 w 685858"/>
                <a:gd name="connsiteY10" fmla="*/ 460721 h 685858"/>
                <a:gd name="connsiteX11" fmla="*/ 226016 w 685858"/>
                <a:gd name="connsiteY11" fmla="*/ 454664 h 685858"/>
                <a:gd name="connsiteX12" fmla="*/ 343017 w 685858"/>
                <a:gd name="connsiteY12" fmla="*/ 520757 h 685858"/>
                <a:gd name="connsiteX13" fmla="*/ 459931 w 685858"/>
                <a:gd name="connsiteY13" fmla="*/ 454577 h 685858"/>
                <a:gd name="connsiteX14" fmla="*/ 482313 w 685858"/>
                <a:gd name="connsiteY14" fmla="*/ 460633 h 685858"/>
                <a:gd name="connsiteX15" fmla="*/ 537873 w 685858"/>
                <a:gd name="connsiteY15" fmla="*/ 481523 h 685858"/>
                <a:gd name="connsiteX16" fmla="*/ 573948 w 685858"/>
                <a:gd name="connsiteY16" fmla="*/ 534450 h 685858"/>
                <a:gd name="connsiteX17" fmla="*/ 573948 w 685858"/>
                <a:gd name="connsiteY17" fmla="*/ 542350 h 685858"/>
                <a:gd name="connsiteX18" fmla="*/ 296234 w 685858"/>
                <a:gd name="connsiteY18" fmla="*/ 396559 h 685858"/>
                <a:gd name="connsiteX19" fmla="*/ 343017 w 685858"/>
                <a:gd name="connsiteY19" fmla="*/ 407179 h 685858"/>
                <a:gd name="connsiteX20" fmla="*/ 389800 w 685858"/>
                <a:gd name="connsiteY20" fmla="*/ 396559 h 685858"/>
                <a:gd name="connsiteX21" fmla="*/ 426050 w 685858"/>
                <a:gd name="connsiteY21" fmla="*/ 440006 h 685858"/>
                <a:gd name="connsiteX22" fmla="*/ 343017 w 685858"/>
                <a:gd name="connsiteY22" fmla="*/ 483366 h 685858"/>
                <a:gd name="connsiteX23" fmla="*/ 260071 w 685858"/>
                <a:gd name="connsiteY23" fmla="*/ 440357 h 685858"/>
                <a:gd name="connsiteX24" fmla="*/ 296234 w 685858"/>
                <a:gd name="connsiteY24" fmla="*/ 396559 h 685858"/>
                <a:gd name="connsiteX25" fmla="*/ 253488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8 w 685858"/>
                <a:gd name="connsiteY29" fmla="*/ 258228 h 685858"/>
                <a:gd name="connsiteX30" fmla="*/ 37479 w 685858"/>
                <a:gd name="connsiteY30" fmla="*/ 342929 h 685858"/>
                <a:gd name="connsiteX31" fmla="*/ 342929 w 685858"/>
                <a:gd name="connsiteY31" fmla="*/ 37479 h 685858"/>
                <a:gd name="connsiteX32" fmla="*/ 648467 w 685858"/>
                <a:gd name="connsiteY32" fmla="*/ 342929 h 685858"/>
                <a:gd name="connsiteX33" fmla="*/ 604405 w 685858"/>
                <a:gd name="connsiteY33" fmla="*/ 500131 h 685858"/>
                <a:gd name="connsiteX34" fmla="*/ 553848 w 685858"/>
                <a:gd name="connsiteY34" fmla="*/ 447643 h 685858"/>
                <a:gd name="connsiteX35" fmla="*/ 492846 w 685858"/>
                <a:gd name="connsiteY35" fmla="*/ 424734 h 685858"/>
                <a:gd name="connsiteX36" fmla="*/ 465899 w 685858"/>
                <a:gd name="connsiteY36" fmla="*/ 417449 h 685858"/>
                <a:gd name="connsiteX37" fmla="*/ 422013 w 685858"/>
                <a:gd name="connsiteY37" fmla="*/ 375054 h 685858"/>
                <a:gd name="connsiteX38" fmla="*/ 421925 w 685858"/>
                <a:gd name="connsiteY38" fmla="*/ 374440 h 685858"/>
                <a:gd name="connsiteX39" fmla="*/ 469849 w 685858"/>
                <a:gd name="connsiteY39" fmla="*/ 258141 h 685858"/>
                <a:gd name="connsiteX40" fmla="*/ 342929 w 685858"/>
                <a:gd name="connsiteY40" fmla="*/ 126569 h 685858"/>
                <a:gd name="connsiteX41" fmla="*/ 216009 w 685858"/>
                <a:gd name="connsiteY41" fmla="*/ 258141 h 685858"/>
                <a:gd name="connsiteX42" fmla="*/ 263846 w 685858"/>
                <a:gd name="connsiteY42" fmla="*/ 374352 h 685858"/>
                <a:gd name="connsiteX43" fmla="*/ 263495 w 685858"/>
                <a:gd name="connsiteY43" fmla="*/ 376546 h 685858"/>
                <a:gd name="connsiteX44" fmla="*/ 219959 w 685858"/>
                <a:gd name="connsiteY44" fmla="*/ 417361 h 685858"/>
                <a:gd name="connsiteX45" fmla="*/ 192750 w 685858"/>
                <a:gd name="connsiteY45" fmla="*/ 424734 h 685858"/>
                <a:gd name="connsiteX46" fmla="*/ 131923 w 685858"/>
                <a:gd name="connsiteY46" fmla="*/ 447643 h 685858"/>
                <a:gd name="connsiteX47" fmla="*/ 81541 w 685858"/>
                <a:gd name="connsiteY47" fmla="*/ 500218 h 685858"/>
                <a:gd name="connsiteX48" fmla="*/ 37479 w 685858"/>
                <a:gd name="connsiteY48" fmla="*/ 342929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685858"/>
                  </a:moveTo>
                  <a:cubicBezTo>
                    <a:pt x="531992" y="685858"/>
                    <a:pt x="685858" y="532080"/>
                    <a:pt x="685858" y="342929"/>
                  </a:cubicBezTo>
                  <a:cubicBezTo>
                    <a:pt x="685858" y="153866"/>
                    <a:pt x="532080" y="0"/>
                    <a:pt x="342929" y="0"/>
                  </a:cubicBezTo>
                  <a:cubicBezTo>
                    <a:pt x="153866" y="0"/>
                    <a:pt x="0" y="153778"/>
                    <a:pt x="0" y="342929"/>
                  </a:cubicBezTo>
                  <a:cubicBezTo>
                    <a:pt x="88" y="532080"/>
                    <a:pt x="153866" y="685858"/>
                    <a:pt x="342929" y="685858"/>
                  </a:cubicBezTo>
                  <a:close/>
                  <a:moveTo>
                    <a:pt x="573948" y="542350"/>
                  </a:moveTo>
                  <a:cubicBezTo>
                    <a:pt x="517861" y="607214"/>
                    <a:pt x="435266" y="648467"/>
                    <a:pt x="343017" y="648467"/>
                  </a:cubicBezTo>
                  <a:cubicBezTo>
                    <a:pt x="250767" y="648467"/>
                    <a:pt x="168173" y="607214"/>
                    <a:pt x="112086" y="542350"/>
                  </a:cubicBezTo>
                  <a:lnTo>
                    <a:pt x="112086" y="534450"/>
                  </a:lnTo>
                  <a:cubicBezTo>
                    <a:pt x="112086" y="512331"/>
                    <a:pt x="125867" y="492144"/>
                    <a:pt x="148073" y="481523"/>
                  </a:cubicBezTo>
                  <a:cubicBezTo>
                    <a:pt x="164750" y="473623"/>
                    <a:pt x="182919" y="466777"/>
                    <a:pt x="203546" y="460721"/>
                  </a:cubicBezTo>
                  <a:cubicBezTo>
                    <a:pt x="211006" y="458526"/>
                    <a:pt x="218379" y="456508"/>
                    <a:pt x="226016" y="454664"/>
                  </a:cubicBezTo>
                  <a:cubicBezTo>
                    <a:pt x="240322" y="492670"/>
                    <a:pt x="287018" y="520757"/>
                    <a:pt x="343017" y="520757"/>
                  </a:cubicBezTo>
                  <a:cubicBezTo>
                    <a:pt x="398928" y="520757"/>
                    <a:pt x="445536" y="492670"/>
                    <a:pt x="459931" y="454577"/>
                  </a:cubicBezTo>
                  <a:cubicBezTo>
                    <a:pt x="467479" y="456420"/>
                    <a:pt x="474940" y="458439"/>
                    <a:pt x="482313" y="460633"/>
                  </a:cubicBezTo>
                  <a:cubicBezTo>
                    <a:pt x="502588" y="466689"/>
                    <a:pt x="521372" y="473711"/>
                    <a:pt x="537873" y="481523"/>
                  </a:cubicBezTo>
                  <a:cubicBezTo>
                    <a:pt x="560167" y="492056"/>
                    <a:pt x="573948" y="512331"/>
                    <a:pt x="573948" y="534450"/>
                  </a:cubicBezTo>
                  <a:lnTo>
                    <a:pt x="573948" y="542350"/>
                  </a:lnTo>
                  <a:close/>
                  <a:moveTo>
                    <a:pt x="296234" y="396559"/>
                  </a:moveTo>
                  <a:cubicBezTo>
                    <a:pt x="310717" y="403317"/>
                    <a:pt x="326516" y="407179"/>
                    <a:pt x="343017" y="407179"/>
                  </a:cubicBezTo>
                  <a:cubicBezTo>
                    <a:pt x="359518" y="407179"/>
                    <a:pt x="375317" y="403405"/>
                    <a:pt x="389800" y="396559"/>
                  </a:cubicBezTo>
                  <a:cubicBezTo>
                    <a:pt x="396734" y="414025"/>
                    <a:pt x="409285" y="429122"/>
                    <a:pt x="426050" y="440006"/>
                  </a:cubicBezTo>
                  <a:cubicBezTo>
                    <a:pt x="418590" y="462125"/>
                    <a:pt x="386552" y="483366"/>
                    <a:pt x="343017" y="483366"/>
                  </a:cubicBezTo>
                  <a:cubicBezTo>
                    <a:pt x="299569" y="483366"/>
                    <a:pt x="267620" y="462300"/>
                    <a:pt x="260071" y="440357"/>
                  </a:cubicBezTo>
                  <a:cubicBezTo>
                    <a:pt x="276748" y="429649"/>
                    <a:pt x="289388" y="414289"/>
                    <a:pt x="296234" y="396559"/>
                  </a:cubicBezTo>
                  <a:close/>
                  <a:moveTo>
                    <a:pt x="253488" y="258228"/>
                  </a:moveTo>
                  <a:cubicBezTo>
                    <a:pt x="253488" y="201000"/>
                    <a:pt x="288598" y="164135"/>
                    <a:pt x="342929" y="164135"/>
                  </a:cubicBezTo>
                  <a:cubicBezTo>
                    <a:pt x="397261" y="164135"/>
                    <a:pt x="432370" y="201088"/>
                    <a:pt x="432370" y="258228"/>
                  </a:cubicBezTo>
                  <a:cubicBezTo>
                    <a:pt x="432370" y="319669"/>
                    <a:pt x="392258" y="369700"/>
                    <a:pt x="342929" y="369700"/>
                  </a:cubicBezTo>
                  <a:cubicBezTo>
                    <a:pt x="293601" y="369700"/>
                    <a:pt x="253488" y="319669"/>
                    <a:pt x="253488" y="258228"/>
                  </a:cubicBezTo>
                  <a:close/>
                  <a:moveTo>
                    <a:pt x="37479" y="342929"/>
                  </a:moveTo>
                  <a:cubicBezTo>
                    <a:pt x="37479" y="174493"/>
                    <a:pt x="174493" y="37479"/>
                    <a:pt x="342929" y="37479"/>
                  </a:cubicBezTo>
                  <a:cubicBezTo>
                    <a:pt x="511366" y="37479"/>
                    <a:pt x="648467" y="174493"/>
                    <a:pt x="648467" y="342929"/>
                  </a:cubicBezTo>
                  <a:cubicBezTo>
                    <a:pt x="648467" y="400508"/>
                    <a:pt x="632141" y="454138"/>
                    <a:pt x="604405" y="500131"/>
                  </a:cubicBezTo>
                  <a:cubicBezTo>
                    <a:pt x="595364" y="477836"/>
                    <a:pt x="577810" y="458965"/>
                    <a:pt x="553848" y="447643"/>
                  </a:cubicBezTo>
                  <a:cubicBezTo>
                    <a:pt x="535503" y="438953"/>
                    <a:pt x="515052" y="431229"/>
                    <a:pt x="492846" y="424734"/>
                  </a:cubicBezTo>
                  <a:cubicBezTo>
                    <a:pt x="483893" y="422101"/>
                    <a:pt x="474852" y="419555"/>
                    <a:pt x="465899" y="417449"/>
                  </a:cubicBezTo>
                  <a:cubicBezTo>
                    <a:pt x="443166" y="411217"/>
                    <a:pt x="425963" y="394628"/>
                    <a:pt x="422013" y="375054"/>
                  </a:cubicBezTo>
                  <a:cubicBezTo>
                    <a:pt x="422013" y="374966"/>
                    <a:pt x="422013" y="374615"/>
                    <a:pt x="421925" y="374440"/>
                  </a:cubicBezTo>
                  <a:cubicBezTo>
                    <a:pt x="451066" y="347142"/>
                    <a:pt x="469849" y="305187"/>
                    <a:pt x="469849" y="258141"/>
                  </a:cubicBezTo>
                  <a:cubicBezTo>
                    <a:pt x="469849" y="180725"/>
                    <a:pt x="417712" y="126569"/>
                    <a:pt x="342929" y="126569"/>
                  </a:cubicBezTo>
                  <a:cubicBezTo>
                    <a:pt x="268234" y="126569"/>
                    <a:pt x="216009" y="180637"/>
                    <a:pt x="216009" y="258141"/>
                  </a:cubicBezTo>
                  <a:cubicBezTo>
                    <a:pt x="216009" y="305187"/>
                    <a:pt x="234705" y="347055"/>
                    <a:pt x="263846" y="374352"/>
                  </a:cubicBezTo>
                  <a:cubicBezTo>
                    <a:pt x="263758" y="375142"/>
                    <a:pt x="263670" y="375932"/>
                    <a:pt x="263495" y="376546"/>
                  </a:cubicBezTo>
                  <a:cubicBezTo>
                    <a:pt x="259369" y="395944"/>
                    <a:pt x="242253" y="412007"/>
                    <a:pt x="219959" y="417361"/>
                  </a:cubicBezTo>
                  <a:cubicBezTo>
                    <a:pt x="210743" y="419555"/>
                    <a:pt x="201790" y="422013"/>
                    <a:pt x="192750" y="424734"/>
                  </a:cubicBezTo>
                  <a:cubicBezTo>
                    <a:pt x="170280" y="431404"/>
                    <a:pt x="150355" y="438953"/>
                    <a:pt x="131923" y="447643"/>
                  </a:cubicBezTo>
                  <a:cubicBezTo>
                    <a:pt x="107961" y="458965"/>
                    <a:pt x="90494" y="477924"/>
                    <a:pt x="81541" y="500218"/>
                  </a:cubicBezTo>
                  <a:cubicBezTo>
                    <a:pt x="53805" y="454313"/>
                    <a:pt x="37479" y="400596"/>
                    <a:pt x="37479" y="342929"/>
                  </a:cubicBezTo>
                  <a:close/>
                </a:path>
              </a:pathLst>
            </a:custGeom>
            <a:grpFill/>
            <a:ln w="8777"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83F02746-27CD-70EB-2162-7C3CBC0802A2}"/>
                </a:ext>
              </a:extLst>
            </p:cNvPr>
            <p:cNvSpPr/>
            <p:nvPr/>
          </p:nvSpPr>
          <p:spPr>
            <a:xfrm>
              <a:off x="6789137" y="3973222"/>
              <a:ext cx="685858" cy="685858"/>
            </a:xfrm>
            <a:custGeom>
              <a:avLst/>
              <a:gdLst>
                <a:gd name="connsiteX0" fmla="*/ 342929 w 685858"/>
                <a:gd name="connsiteY0" fmla="*/ 0 h 685858"/>
                <a:gd name="connsiteX1" fmla="*/ 0 w 685858"/>
                <a:gd name="connsiteY1" fmla="*/ 342929 h 685858"/>
                <a:gd name="connsiteX2" fmla="*/ 342929 w 685858"/>
                <a:gd name="connsiteY2" fmla="*/ 685858 h 685858"/>
                <a:gd name="connsiteX3" fmla="*/ 685858 w 685858"/>
                <a:gd name="connsiteY3" fmla="*/ 342929 h 685858"/>
                <a:gd name="connsiteX4" fmla="*/ 342929 w 685858"/>
                <a:gd name="connsiteY4" fmla="*/ 0 h 685858"/>
                <a:gd name="connsiteX5" fmla="*/ 573860 w 685858"/>
                <a:gd name="connsiteY5" fmla="*/ 542350 h 685858"/>
                <a:gd name="connsiteX6" fmla="*/ 342929 w 685858"/>
                <a:gd name="connsiteY6" fmla="*/ 648467 h 685858"/>
                <a:gd name="connsiteX7" fmla="*/ 111998 w 685858"/>
                <a:gd name="connsiteY7" fmla="*/ 542350 h 685858"/>
                <a:gd name="connsiteX8" fmla="*/ 111998 w 685858"/>
                <a:gd name="connsiteY8" fmla="*/ 534450 h 685858"/>
                <a:gd name="connsiteX9" fmla="*/ 147985 w 685858"/>
                <a:gd name="connsiteY9" fmla="*/ 481611 h 685858"/>
                <a:gd name="connsiteX10" fmla="*/ 203458 w 685858"/>
                <a:gd name="connsiteY10" fmla="*/ 460721 h 685858"/>
                <a:gd name="connsiteX11" fmla="*/ 226103 w 685858"/>
                <a:gd name="connsiteY11" fmla="*/ 454576 h 685858"/>
                <a:gd name="connsiteX12" fmla="*/ 342929 w 685858"/>
                <a:gd name="connsiteY12" fmla="*/ 520757 h 685858"/>
                <a:gd name="connsiteX13" fmla="*/ 459931 w 685858"/>
                <a:gd name="connsiteY13" fmla="*/ 454576 h 685858"/>
                <a:gd name="connsiteX14" fmla="*/ 482225 w 685858"/>
                <a:gd name="connsiteY14" fmla="*/ 460633 h 685858"/>
                <a:gd name="connsiteX15" fmla="*/ 537785 w 685858"/>
                <a:gd name="connsiteY15" fmla="*/ 481523 h 685858"/>
                <a:gd name="connsiteX16" fmla="*/ 573860 w 685858"/>
                <a:gd name="connsiteY16" fmla="*/ 534450 h 685858"/>
                <a:gd name="connsiteX17" fmla="*/ 573860 w 685858"/>
                <a:gd name="connsiteY17" fmla="*/ 542350 h 685858"/>
                <a:gd name="connsiteX18" fmla="*/ 296146 w 685858"/>
                <a:gd name="connsiteY18" fmla="*/ 396471 h 685858"/>
                <a:gd name="connsiteX19" fmla="*/ 342929 w 685858"/>
                <a:gd name="connsiteY19" fmla="*/ 407091 h 685858"/>
                <a:gd name="connsiteX20" fmla="*/ 389712 w 685858"/>
                <a:gd name="connsiteY20" fmla="*/ 396471 h 685858"/>
                <a:gd name="connsiteX21" fmla="*/ 425963 w 685858"/>
                <a:gd name="connsiteY21" fmla="*/ 439918 h 685858"/>
                <a:gd name="connsiteX22" fmla="*/ 342929 w 685858"/>
                <a:gd name="connsiteY22" fmla="*/ 483366 h 685858"/>
                <a:gd name="connsiteX23" fmla="*/ 259984 w 685858"/>
                <a:gd name="connsiteY23" fmla="*/ 440357 h 685858"/>
                <a:gd name="connsiteX24" fmla="*/ 296146 w 685858"/>
                <a:gd name="connsiteY24" fmla="*/ 396471 h 685858"/>
                <a:gd name="connsiteX25" fmla="*/ 253489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9 w 685858"/>
                <a:gd name="connsiteY29" fmla="*/ 258228 h 685858"/>
                <a:gd name="connsiteX30" fmla="*/ 553848 w 685858"/>
                <a:gd name="connsiteY30" fmla="*/ 447730 h 685858"/>
                <a:gd name="connsiteX31" fmla="*/ 492846 w 685858"/>
                <a:gd name="connsiteY31" fmla="*/ 424734 h 685858"/>
                <a:gd name="connsiteX32" fmla="*/ 465899 w 685858"/>
                <a:gd name="connsiteY32" fmla="*/ 417449 h 685858"/>
                <a:gd name="connsiteX33" fmla="*/ 421925 w 685858"/>
                <a:gd name="connsiteY33" fmla="*/ 375054 h 685858"/>
                <a:gd name="connsiteX34" fmla="*/ 421837 w 685858"/>
                <a:gd name="connsiteY34" fmla="*/ 374527 h 685858"/>
                <a:gd name="connsiteX35" fmla="*/ 469761 w 685858"/>
                <a:gd name="connsiteY35" fmla="*/ 258140 h 685858"/>
                <a:gd name="connsiteX36" fmla="*/ 342841 w 685858"/>
                <a:gd name="connsiteY36" fmla="*/ 126656 h 685858"/>
                <a:gd name="connsiteX37" fmla="*/ 215922 w 685858"/>
                <a:gd name="connsiteY37" fmla="*/ 258140 h 685858"/>
                <a:gd name="connsiteX38" fmla="*/ 263758 w 685858"/>
                <a:gd name="connsiteY38" fmla="*/ 374440 h 685858"/>
                <a:gd name="connsiteX39" fmla="*/ 263495 w 685858"/>
                <a:gd name="connsiteY39" fmla="*/ 376634 h 685858"/>
                <a:gd name="connsiteX40" fmla="*/ 219959 w 685858"/>
                <a:gd name="connsiteY40" fmla="*/ 417449 h 685858"/>
                <a:gd name="connsiteX41" fmla="*/ 192750 w 685858"/>
                <a:gd name="connsiteY41" fmla="*/ 424821 h 685858"/>
                <a:gd name="connsiteX42" fmla="*/ 131923 w 685858"/>
                <a:gd name="connsiteY42" fmla="*/ 447730 h 685858"/>
                <a:gd name="connsiteX43" fmla="*/ 81453 w 685858"/>
                <a:gd name="connsiteY43" fmla="*/ 500306 h 685858"/>
                <a:gd name="connsiteX44" fmla="*/ 37304 w 685858"/>
                <a:gd name="connsiteY44" fmla="*/ 342929 h 685858"/>
                <a:gd name="connsiteX45" fmla="*/ 342841 w 685858"/>
                <a:gd name="connsiteY45" fmla="*/ 37391 h 685858"/>
                <a:gd name="connsiteX46" fmla="*/ 648380 w 685858"/>
                <a:gd name="connsiteY46" fmla="*/ 342929 h 685858"/>
                <a:gd name="connsiteX47" fmla="*/ 604230 w 685858"/>
                <a:gd name="connsiteY47" fmla="*/ 500306 h 685858"/>
                <a:gd name="connsiteX48" fmla="*/ 553848 w 685858"/>
                <a:gd name="connsiteY48" fmla="*/ 447730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0"/>
                  </a:moveTo>
                  <a:cubicBezTo>
                    <a:pt x="153866" y="0"/>
                    <a:pt x="0" y="153866"/>
                    <a:pt x="0" y="342929"/>
                  </a:cubicBezTo>
                  <a:cubicBezTo>
                    <a:pt x="0" y="531993"/>
                    <a:pt x="153866" y="685858"/>
                    <a:pt x="342929" y="685858"/>
                  </a:cubicBezTo>
                  <a:cubicBezTo>
                    <a:pt x="531993" y="685858"/>
                    <a:pt x="685858" y="531993"/>
                    <a:pt x="685858" y="342929"/>
                  </a:cubicBezTo>
                  <a:cubicBezTo>
                    <a:pt x="685858" y="153866"/>
                    <a:pt x="531993" y="0"/>
                    <a:pt x="342929" y="0"/>
                  </a:cubicBezTo>
                  <a:close/>
                  <a:moveTo>
                    <a:pt x="573860" y="542350"/>
                  </a:moveTo>
                  <a:cubicBezTo>
                    <a:pt x="517773" y="607214"/>
                    <a:pt x="435179" y="648467"/>
                    <a:pt x="342929" y="648467"/>
                  </a:cubicBezTo>
                  <a:cubicBezTo>
                    <a:pt x="250680" y="648467"/>
                    <a:pt x="168085" y="607214"/>
                    <a:pt x="111998" y="542350"/>
                  </a:cubicBezTo>
                  <a:lnTo>
                    <a:pt x="111998" y="534450"/>
                  </a:lnTo>
                  <a:cubicBezTo>
                    <a:pt x="111998" y="512331"/>
                    <a:pt x="125779" y="492143"/>
                    <a:pt x="147985" y="481611"/>
                  </a:cubicBezTo>
                  <a:cubicBezTo>
                    <a:pt x="164662" y="473711"/>
                    <a:pt x="182831" y="466865"/>
                    <a:pt x="203458" y="460721"/>
                  </a:cubicBezTo>
                  <a:cubicBezTo>
                    <a:pt x="210919" y="458526"/>
                    <a:pt x="218379" y="456507"/>
                    <a:pt x="226103" y="454576"/>
                  </a:cubicBezTo>
                  <a:cubicBezTo>
                    <a:pt x="240410" y="492582"/>
                    <a:pt x="286930" y="520757"/>
                    <a:pt x="342929" y="520757"/>
                  </a:cubicBezTo>
                  <a:cubicBezTo>
                    <a:pt x="398841" y="520757"/>
                    <a:pt x="445536" y="492670"/>
                    <a:pt x="459931" y="454576"/>
                  </a:cubicBezTo>
                  <a:cubicBezTo>
                    <a:pt x="467479" y="456420"/>
                    <a:pt x="474852" y="458438"/>
                    <a:pt x="482225" y="460633"/>
                  </a:cubicBezTo>
                  <a:cubicBezTo>
                    <a:pt x="502588" y="466689"/>
                    <a:pt x="521284" y="473711"/>
                    <a:pt x="537785" y="481523"/>
                  </a:cubicBezTo>
                  <a:cubicBezTo>
                    <a:pt x="560080" y="492056"/>
                    <a:pt x="573860" y="512331"/>
                    <a:pt x="573860" y="534450"/>
                  </a:cubicBezTo>
                  <a:lnTo>
                    <a:pt x="573860" y="542350"/>
                  </a:lnTo>
                  <a:close/>
                  <a:moveTo>
                    <a:pt x="296146" y="396471"/>
                  </a:moveTo>
                  <a:cubicBezTo>
                    <a:pt x="310629" y="403229"/>
                    <a:pt x="326428" y="407091"/>
                    <a:pt x="342929" y="407091"/>
                  </a:cubicBezTo>
                  <a:cubicBezTo>
                    <a:pt x="359431" y="407091"/>
                    <a:pt x="375230" y="403229"/>
                    <a:pt x="389712" y="396471"/>
                  </a:cubicBezTo>
                  <a:cubicBezTo>
                    <a:pt x="396646" y="413937"/>
                    <a:pt x="409110" y="429034"/>
                    <a:pt x="425963" y="439918"/>
                  </a:cubicBezTo>
                  <a:cubicBezTo>
                    <a:pt x="418502" y="462037"/>
                    <a:pt x="386465" y="483366"/>
                    <a:pt x="342929" y="483366"/>
                  </a:cubicBezTo>
                  <a:cubicBezTo>
                    <a:pt x="299482" y="483366"/>
                    <a:pt x="267532" y="462300"/>
                    <a:pt x="259984" y="440357"/>
                  </a:cubicBezTo>
                  <a:cubicBezTo>
                    <a:pt x="276661" y="429561"/>
                    <a:pt x="289300" y="414201"/>
                    <a:pt x="296146" y="396471"/>
                  </a:cubicBezTo>
                  <a:close/>
                  <a:moveTo>
                    <a:pt x="253489" y="258228"/>
                  </a:moveTo>
                  <a:cubicBezTo>
                    <a:pt x="253489" y="201000"/>
                    <a:pt x="288598" y="164135"/>
                    <a:pt x="342929" y="164135"/>
                  </a:cubicBezTo>
                  <a:cubicBezTo>
                    <a:pt x="397261" y="164135"/>
                    <a:pt x="432370" y="201088"/>
                    <a:pt x="432370" y="258228"/>
                  </a:cubicBezTo>
                  <a:cubicBezTo>
                    <a:pt x="432370" y="319669"/>
                    <a:pt x="392258" y="369700"/>
                    <a:pt x="342929" y="369700"/>
                  </a:cubicBezTo>
                  <a:cubicBezTo>
                    <a:pt x="293601" y="369700"/>
                    <a:pt x="253489" y="319669"/>
                    <a:pt x="253489" y="258228"/>
                  </a:cubicBezTo>
                  <a:close/>
                  <a:moveTo>
                    <a:pt x="553848" y="447730"/>
                  </a:moveTo>
                  <a:cubicBezTo>
                    <a:pt x="535503" y="439129"/>
                    <a:pt x="515052" y="431317"/>
                    <a:pt x="492846" y="424734"/>
                  </a:cubicBezTo>
                  <a:cubicBezTo>
                    <a:pt x="483893" y="422101"/>
                    <a:pt x="474852" y="419555"/>
                    <a:pt x="465899" y="417449"/>
                  </a:cubicBezTo>
                  <a:cubicBezTo>
                    <a:pt x="443166" y="411216"/>
                    <a:pt x="425963" y="394628"/>
                    <a:pt x="421925" y="375054"/>
                  </a:cubicBezTo>
                  <a:cubicBezTo>
                    <a:pt x="421925" y="374966"/>
                    <a:pt x="421925" y="374615"/>
                    <a:pt x="421837" y="374527"/>
                  </a:cubicBezTo>
                  <a:cubicBezTo>
                    <a:pt x="450978" y="347230"/>
                    <a:pt x="469761" y="305275"/>
                    <a:pt x="469761" y="258140"/>
                  </a:cubicBezTo>
                  <a:cubicBezTo>
                    <a:pt x="469761" y="180725"/>
                    <a:pt x="417624" y="126656"/>
                    <a:pt x="342841" y="126656"/>
                  </a:cubicBezTo>
                  <a:cubicBezTo>
                    <a:pt x="268147" y="126656"/>
                    <a:pt x="215922" y="180725"/>
                    <a:pt x="215922" y="258140"/>
                  </a:cubicBezTo>
                  <a:cubicBezTo>
                    <a:pt x="215922" y="305099"/>
                    <a:pt x="234617" y="347054"/>
                    <a:pt x="263758" y="374440"/>
                  </a:cubicBezTo>
                  <a:cubicBezTo>
                    <a:pt x="263670" y="375230"/>
                    <a:pt x="263582" y="376020"/>
                    <a:pt x="263495" y="376634"/>
                  </a:cubicBezTo>
                  <a:cubicBezTo>
                    <a:pt x="259369" y="396032"/>
                    <a:pt x="242254" y="412094"/>
                    <a:pt x="219959" y="417449"/>
                  </a:cubicBezTo>
                  <a:cubicBezTo>
                    <a:pt x="210743" y="419643"/>
                    <a:pt x="201790" y="422101"/>
                    <a:pt x="192750" y="424821"/>
                  </a:cubicBezTo>
                  <a:cubicBezTo>
                    <a:pt x="170280" y="431492"/>
                    <a:pt x="150355" y="439041"/>
                    <a:pt x="131923" y="447730"/>
                  </a:cubicBezTo>
                  <a:cubicBezTo>
                    <a:pt x="108049" y="459053"/>
                    <a:pt x="90494" y="477924"/>
                    <a:pt x="81453" y="500306"/>
                  </a:cubicBezTo>
                  <a:cubicBezTo>
                    <a:pt x="53629" y="454313"/>
                    <a:pt x="37304" y="400508"/>
                    <a:pt x="37304" y="342929"/>
                  </a:cubicBezTo>
                  <a:cubicBezTo>
                    <a:pt x="37304" y="174493"/>
                    <a:pt x="174317" y="37391"/>
                    <a:pt x="342841" y="37391"/>
                  </a:cubicBezTo>
                  <a:cubicBezTo>
                    <a:pt x="511278" y="37391"/>
                    <a:pt x="648380" y="174405"/>
                    <a:pt x="648380" y="342929"/>
                  </a:cubicBezTo>
                  <a:cubicBezTo>
                    <a:pt x="648380" y="400596"/>
                    <a:pt x="632053" y="454313"/>
                    <a:pt x="604230" y="500306"/>
                  </a:cubicBezTo>
                  <a:cubicBezTo>
                    <a:pt x="595277" y="478012"/>
                    <a:pt x="577810" y="459053"/>
                    <a:pt x="553848" y="447730"/>
                  </a:cubicBezTo>
                  <a:close/>
                </a:path>
              </a:pathLst>
            </a:custGeom>
            <a:grpFill/>
            <a:ln w="8777" cap="flat">
              <a:noFill/>
              <a:prstDash val="solid"/>
              <a:miter/>
            </a:ln>
          </p:spPr>
          <p:txBody>
            <a:bodyPr rtlCol="0" anchor="ctr"/>
            <a:lstStyle/>
            <a:p>
              <a:endParaRPr lang="en-US" sz="1200"/>
            </a:p>
          </p:txBody>
        </p:sp>
      </p:grpSp>
      <p:grpSp>
        <p:nvGrpSpPr>
          <p:cNvPr id="18" name="Graphic 4">
            <a:extLst>
              <a:ext uri="{FF2B5EF4-FFF2-40B4-BE49-F238E27FC236}">
                <a16:creationId xmlns:a16="http://schemas.microsoft.com/office/drawing/2014/main" id="{B20D705C-99BB-BF85-169B-AF250A29079D}"/>
              </a:ext>
            </a:extLst>
          </p:cNvPr>
          <p:cNvGrpSpPr/>
          <p:nvPr/>
        </p:nvGrpSpPr>
        <p:grpSpPr>
          <a:xfrm>
            <a:off x="7414919" y="6645066"/>
            <a:ext cx="798354" cy="798448"/>
            <a:chOff x="3949190" y="3442755"/>
            <a:chExt cx="1234188" cy="1234356"/>
          </a:xfrm>
          <a:solidFill>
            <a:schemeClr val="bg1"/>
          </a:solidFill>
        </p:grpSpPr>
        <p:sp>
          <p:nvSpPr>
            <p:cNvPr id="19" name="Freeform: Shape 18">
              <a:extLst>
                <a:ext uri="{FF2B5EF4-FFF2-40B4-BE49-F238E27FC236}">
                  <a16:creationId xmlns:a16="http://schemas.microsoft.com/office/drawing/2014/main" id="{46513969-AE26-15F7-D9C6-FA65BAE83A71}"/>
                </a:ext>
              </a:extLst>
            </p:cNvPr>
            <p:cNvSpPr/>
            <p:nvPr/>
          </p:nvSpPr>
          <p:spPr>
            <a:xfrm>
              <a:off x="4422777" y="4465103"/>
              <a:ext cx="286763" cy="212008"/>
            </a:xfrm>
            <a:custGeom>
              <a:avLst/>
              <a:gdLst>
                <a:gd name="connsiteX0" fmla="*/ 235119 w 286763"/>
                <a:gd name="connsiteY0" fmla="*/ 4259 h 212008"/>
                <a:gd name="connsiteX1" fmla="*/ 232525 w 286763"/>
                <a:gd name="connsiteY1" fmla="*/ 30542 h 212008"/>
                <a:gd name="connsiteX2" fmla="*/ 249349 w 286763"/>
                <a:gd name="connsiteY2" fmla="*/ 77582 h 212008"/>
                <a:gd name="connsiteX3" fmla="*/ 249349 w 286763"/>
                <a:gd name="connsiteY3" fmla="*/ 174593 h 212008"/>
                <a:gd name="connsiteX4" fmla="*/ 37415 w 286763"/>
                <a:gd name="connsiteY4" fmla="*/ 174593 h 212008"/>
                <a:gd name="connsiteX5" fmla="*/ 37415 w 286763"/>
                <a:gd name="connsiteY5" fmla="*/ 77582 h 212008"/>
                <a:gd name="connsiteX6" fmla="*/ 54239 w 286763"/>
                <a:gd name="connsiteY6" fmla="*/ 30542 h 212008"/>
                <a:gd name="connsiteX7" fmla="*/ 51644 w 286763"/>
                <a:gd name="connsiteY7" fmla="*/ 4259 h 212008"/>
                <a:gd name="connsiteX8" fmla="*/ 25278 w 286763"/>
                <a:gd name="connsiteY8" fmla="*/ 6854 h 212008"/>
                <a:gd name="connsiteX9" fmla="*/ 0 w 286763"/>
                <a:gd name="connsiteY9" fmla="*/ 77582 h 212008"/>
                <a:gd name="connsiteX10" fmla="*/ 0 w 286763"/>
                <a:gd name="connsiteY10" fmla="*/ 193259 h 212008"/>
                <a:gd name="connsiteX11" fmla="*/ 18666 w 286763"/>
                <a:gd name="connsiteY11" fmla="*/ 212008 h 212008"/>
                <a:gd name="connsiteX12" fmla="*/ 268014 w 286763"/>
                <a:gd name="connsiteY12" fmla="*/ 212008 h 212008"/>
                <a:gd name="connsiteX13" fmla="*/ 286764 w 286763"/>
                <a:gd name="connsiteY13" fmla="*/ 193259 h 212008"/>
                <a:gd name="connsiteX14" fmla="*/ 286764 w 286763"/>
                <a:gd name="connsiteY14" fmla="*/ 77582 h 212008"/>
                <a:gd name="connsiteX15" fmla="*/ 261486 w 286763"/>
                <a:gd name="connsiteY15" fmla="*/ 6854 h 212008"/>
                <a:gd name="connsiteX16" fmla="*/ 235119 w 286763"/>
                <a:gd name="connsiteY16" fmla="*/ 4259 h 21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763" h="212008">
                  <a:moveTo>
                    <a:pt x="235119" y="4259"/>
                  </a:moveTo>
                  <a:cubicBezTo>
                    <a:pt x="227168" y="10788"/>
                    <a:pt x="225996" y="22590"/>
                    <a:pt x="232525" y="30542"/>
                  </a:cubicBezTo>
                  <a:cubicBezTo>
                    <a:pt x="243490" y="43934"/>
                    <a:pt x="249349" y="60172"/>
                    <a:pt x="249349" y="77582"/>
                  </a:cubicBezTo>
                  <a:lnTo>
                    <a:pt x="249349" y="174593"/>
                  </a:lnTo>
                  <a:lnTo>
                    <a:pt x="37415" y="174593"/>
                  </a:lnTo>
                  <a:lnTo>
                    <a:pt x="37415" y="77582"/>
                  </a:lnTo>
                  <a:cubicBezTo>
                    <a:pt x="37415" y="60256"/>
                    <a:pt x="43190" y="44018"/>
                    <a:pt x="54239" y="30542"/>
                  </a:cubicBezTo>
                  <a:cubicBezTo>
                    <a:pt x="60768" y="22590"/>
                    <a:pt x="59596" y="10788"/>
                    <a:pt x="51644" y="4259"/>
                  </a:cubicBezTo>
                  <a:cubicBezTo>
                    <a:pt x="43609" y="-2353"/>
                    <a:pt x="31807" y="-1098"/>
                    <a:pt x="25278" y="6854"/>
                  </a:cubicBezTo>
                  <a:cubicBezTo>
                    <a:pt x="8956" y="26775"/>
                    <a:pt x="0" y="51886"/>
                    <a:pt x="0" y="77582"/>
                  </a:cubicBezTo>
                  <a:lnTo>
                    <a:pt x="0" y="193259"/>
                  </a:lnTo>
                  <a:cubicBezTo>
                    <a:pt x="0" y="203638"/>
                    <a:pt x="8370" y="212008"/>
                    <a:pt x="18666" y="212008"/>
                  </a:cubicBezTo>
                  <a:lnTo>
                    <a:pt x="268014" y="212008"/>
                  </a:lnTo>
                  <a:cubicBezTo>
                    <a:pt x="278310" y="212008"/>
                    <a:pt x="286764" y="203638"/>
                    <a:pt x="286764" y="193259"/>
                  </a:cubicBezTo>
                  <a:lnTo>
                    <a:pt x="286764" y="77582"/>
                  </a:lnTo>
                  <a:cubicBezTo>
                    <a:pt x="286764" y="51886"/>
                    <a:pt x="277808" y="26775"/>
                    <a:pt x="261486" y="6854"/>
                  </a:cubicBezTo>
                  <a:cubicBezTo>
                    <a:pt x="254873" y="-1098"/>
                    <a:pt x="243155" y="-2270"/>
                    <a:pt x="235119" y="4259"/>
                  </a:cubicBezTo>
                  <a:close/>
                </a:path>
              </a:pathLst>
            </a:custGeom>
            <a:grpFill/>
            <a:ln w="8365"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D7A934C2-51C5-A584-309A-536687C8D060}"/>
                </a:ext>
              </a:extLst>
            </p:cNvPr>
            <p:cNvSpPr/>
            <p:nvPr/>
          </p:nvSpPr>
          <p:spPr>
            <a:xfrm>
              <a:off x="4485135" y="4315518"/>
              <a:ext cx="162047" cy="162047"/>
            </a:xfrm>
            <a:custGeom>
              <a:avLst/>
              <a:gdLst>
                <a:gd name="connsiteX0" fmla="*/ 162047 w 162047"/>
                <a:gd name="connsiteY0" fmla="*/ 81024 h 162047"/>
                <a:gd name="connsiteX1" fmla="*/ 81024 w 162047"/>
                <a:gd name="connsiteY1" fmla="*/ 0 h 162047"/>
                <a:gd name="connsiteX2" fmla="*/ 0 w 162047"/>
                <a:gd name="connsiteY2" fmla="*/ 81024 h 162047"/>
                <a:gd name="connsiteX3" fmla="*/ 81024 w 162047"/>
                <a:gd name="connsiteY3" fmla="*/ 162047 h 162047"/>
                <a:gd name="connsiteX4" fmla="*/ 162047 w 162047"/>
                <a:gd name="connsiteY4" fmla="*/ 81024 h 162047"/>
                <a:gd name="connsiteX5" fmla="*/ 37331 w 162047"/>
                <a:gd name="connsiteY5" fmla="*/ 81024 h 162047"/>
                <a:gd name="connsiteX6" fmla="*/ 80940 w 162047"/>
                <a:gd name="connsiteY6" fmla="*/ 37415 h 162047"/>
                <a:gd name="connsiteX7" fmla="*/ 124549 w 162047"/>
                <a:gd name="connsiteY7" fmla="*/ 81024 h 162047"/>
                <a:gd name="connsiteX8" fmla="*/ 80940 w 162047"/>
                <a:gd name="connsiteY8" fmla="*/ 124632 h 162047"/>
                <a:gd name="connsiteX9" fmla="*/ 37331 w 162047"/>
                <a:gd name="connsiteY9" fmla="*/ 81024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162047" y="81024"/>
                  </a:moveTo>
                  <a:cubicBezTo>
                    <a:pt x="162047" y="36326"/>
                    <a:pt x="125721" y="0"/>
                    <a:pt x="81024" y="0"/>
                  </a:cubicBezTo>
                  <a:cubicBezTo>
                    <a:pt x="36327" y="0"/>
                    <a:pt x="0" y="36326"/>
                    <a:pt x="0" y="81024"/>
                  </a:cubicBezTo>
                  <a:cubicBezTo>
                    <a:pt x="0" y="125720"/>
                    <a:pt x="36327" y="162047"/>
                    <a:pt x="81024" y="162047"/>
                  </a:cubicBezTo>
                  <a:cubicBezTo>
                    <a:pt x="125721" y="162047"/>
                    <a:pt x="162047" y="125720"/>
                    <a:pt x="162047" y="81024"/>
                  </a:cubicBezTo>
                  <a:close/>
                  <a:moveTo>
                    <a:pt x="37331" y="81024"/>
                  </a:moveTo>
                  <a:cubicBezTo>
                    <a:pt x="37331" y="57001"/>
                    <a:pt x="56918" y="37415"/>
                    <a:pt x="80940" y="37415"/>
                  </a:cubicBezTo>
                  <a:cubicBezTo>
                    <a:pt x="104963" y="37415"/>
                    <a:pt x="124549" y="57001"/>
                    <a:pt x="124549" y="81024"/>
                  </a:cubicBezTo>
                  <a:cubicBezTo>
                    <a:pt x="124549" y="105046"/>
                    <a:pt x="104963" y="124632"/>
                    <a:pt x="80940" y="124632"/>
                  </a:cubicBezTo>
                  <a:cubicBezTo>
                    <a:pt x="56918" y="124716"/>
                    <a:pt x="37331" y="105046"/>
                    <a:pt x="37331" y="81024"/>
                  </a:cubicBezTo>
                  <a:close/>
                </a:path>
              </a:pathLst>
            </a:custGeom>
            <a:grpFill/>
            <a:ln w="8365"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C1887C48-0EAA-5C4D-C254-BF39CBAF2201}"/>
                </a:ext>
              </a:extLst>
            </p:cNvPr>
            <p:cNvSpPr/>
            <p:nvPr/>
          </p:nvSpPr>
          <p:spPr>
            <a:xfrm>
              <a:off x="3949190" y="4303055"/>
              <a:ext cx="286680" cy="211924"/>
            </a:xfrm>
            <a:custGeom>
              <a:avLst/>
              <a:gdLst>
                <a:gd name="connsiteX0" fmla="*/ 235120 w 286680"/>
                <a:gd name="connsiteY0" fmla="*/ 4259 h 211924"/>
                <a:gd name="connsiteX1" fmla="*/ 232525 w 286680"/>
                <a:gd name="connsiteY1" fmla="*/ 30625 h 211924"/>
                <a:gd name="connsiteX2" fmla="*/ 249349 w 286680"/>
                <a:gd name="connsiteY2" fmla="*/ 77666 h 211924"/>
                <a:gd name="connsiteX3" fmla="*/ 249349 w 286680"/>
                <a:gd name="connsiteY3" fmla="*/ 174593 h 211924"/>
                <a:gd name="connsiteX4" fmla="*/ 37415 w 286680"/>
                <a:gd name="connsiteY4" fmla="*/ 174593 h 211924"/>
                <a:gd name="connsiteX5" fmla="*/ 37415 w 286680"/>
                <a:gd name="connsiteY5" fmla="*/ 77666 h 211924"/>
                <a:gd name="connsiteX6" fmla="*/ 54239 w 286680"/>
                <a:gd name="connsiteY6" fmla="*/ 30625 h 211924"/>
                <a:gd name="connsiteX7" fmla="*/ 51644 w 286680"/>
                <a:gd name="connsiteY7" fmla="*/ 4259 h 211924"/>
                <a:gd name="connsiteX8" fmla="*/ 25278 w 286680"/>
                <a:gd name="connsiteY8" fmla="*/ 6854 h 211924"/>
                <a:gd name="connsiteX9" fmla="*/ 0 w 286680"/>
                <a:gd name="connsiteY9" fmla="*/ 77582 h 211924"/>
                <a:gd name="connsiteX10" fmla="*/ 0 w 286680"/>
                <a:gd name="connsiteY10" fmla="*/ 193259 h 211924"/>
                <a:gd name="connsiteX11" fmla="*/ 18666 w 286680"/>
                <a:gd name="connsiteY11" fmla="*/ 211924 h 211924"/>
                <a:gd name="connsiteX12" fmla="*/ 268014 w 286680"/>
                <a:gd name="connsiteY12" fmla="*/ 211924 h 211924"/>
                <a:gd name="connsiteX13" fmla="*/ 286680 w 286680"/>
                <a:gd name="connsiteY13" fmla="*/ 193259 h 211924"/>
                <a:gd name="connsiteX14" fmla="*/ 286680 w 286680"/>
                <a:gd name="connsiteY14" fmla="*/ 77582 h 211924"/>
                <a:gd name="connsiteX15" fmla="*/ 261402 w 286680"/>
                <a:gd name="connsiteY15" fmla="*/ 6854 h 211924"/>
                <a:gd name="connsiteX16" fmla="*/ 235120 w 286680"/>
                <a:gd name="connsiteY16" fmla="*/ 4259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35120" y="4259"/>
                  </a:moveTo>
                  <a:cubicBezTo>
                    <a:pt x="227168" y="10788"/>
                    <a:pt x="225996" y="22590"/>
                    <a:pt x="232525" y="30625"/>
                  </a:cubicBezTo>
                  <a:cubicBezTo>
                    <a:pt x="243490" y="44018"/>
                    <a:pt x="249349" y="60256"/>
                    <a:pt x="249349" y="77666"/>
                  </a:cubicBezTo>
                  <a:lnTo>
                    <a:pt x="249349" y="174593"/>
                  </a:lnTo>
                  <a:lnTo>
                    <a:pt x="37415" y="174593"/>
                  </a:lnTo>
                  <a:lnTo>
                    <a:pt x="37415" y="77666"/>
                  </a:lnTo>
                  <a:cubicBezTo>
                    <a:pt x="37415" y="60256"/>
                    <a:pt x="43190" y="44101"/>
                    <a:pt x="54239" y="30625"/>
                  </a:cubicBezTo>
                  <a:cubicBezTo>
                    <a:pt x="60768" y="22674"/>
                    <a:pt x="59596" y="10872"/>
                    <a:pt x="51644" y="4259"/>
                  </a:cubicBezTo>
                  <a:cubicBezTo>
                    <a:pt x="43609" y="-2269"/>
                    <a:pt x="31891" y="-1097"/>
                    <a:pt x="25278" y="6854"/>
                  </a:cubicBezTo>
                  <a:cubicBezTo>
                    <a:pt x="8956" y="26775"/>
                    <a:pt x="0" y="51886"/>
                    <a:pt x="0" y="77582"/>
                  </a:cubicBezTo>
                  <a:lnTo>
                    <a:pt x="0" y="193259"/>
                  </a:lnTo>
                  <a:cubicBezTo>
                    <a:pt x="0" y="203554"/>
                    <a:pt x="8370" y="211924"/>
                    <a:pt x="18666" y="211924"/>
                  </a:cubicBezTo>
                  <a:lnTo>
                    <a:pt x="268014" y="211924"/>
                  </a:lnTo>
                  <a:cubicBezTo>
                    <a:pt x="278310" y="211924"/>
                    <a:pt x="286680" y="203554"/>
                    <a:pt x="286680" y="193259"/>
                  </a:cubicBezTo>
                  <a:lnTo>
                    <a:pt x="286680" y="77582"/>
                  </a:lnTo>
                  <a:cubicBezTo>
                    <a:pt x="286680" y="51886"/>
                    <a:pt x="277724" y="26775"/>
                    <a:pt x="261402" y="6854"/>
                  </a:cubicBezTo>
                  <a:cubicBezTo>
                    <a:pt x="254873" y="-1097"/>
                    <a:pt x="243071" y="-2353"/>
                    <a:pt x="235120" y="4259"/>
                  </a:cubicBezTo>
                  <a:close/>
                </a:path>
              </a:pathLst>
            </a:custGeom>
            <a:grpFill/>
            <a:ln w="8365"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82F0F6EC-8AEC-4BDB-85F8-CA11A6ACBA88}"/>
                </a:ext>
              </a:extLst>
            </p:cNvPr>
            <p:cNvSpPr/>
            <p:nvPr/>
          </p:nvSpPr>
          <p:spPr>
            <a:xfrm>
              <a:off x="4011464"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3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3" y="56917"/>
                    <a:pt x="124633" y="80940"/>
                  </a:cubicBezTo>
                  <a:cubicBezTo>
                    <a:pt x="124633"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AA85B127-1D82-057E-6C4E-977BDEA2DB1C}"/>
                </a:ext>
              </a:extLst>
            </p:cNvPr>
            <p:cNvSpPr/>
            <p:nvPr/>
          </p:nvSpPr>
          <p:spPr>
            <a:xfrm>
              <a:off x="4896699" y="4303055"/>
              <a:ext cx="286680" cy="211924"/>
            </a:xfrm>
            <a:custGeom>
              <a:avLst/>
              <a:gdLst>
                <a:gd name="connsiteX0" fmla="*/ 261402 w 286680"/>
                <a:gd name="connsiteY0" fmla="*/ 6854 h 211924"/>
                <a:gd name="connsiteX1" fmla="*/ 235036 w 286680"/>
                <a:gd name="connsiteY1" fmla="*/ 4259 h 211924"/>
                <a:gd name="connsiteX2" fmla="*/ 232441 w 286680"/>
                <a:gd name="connsiteY2" fmla="*/ 30625 h 211924"/>
                <a:gd name="connsiteX3" fmla="*/ 249265 w 286680"/>
                <a:gd name="connsiteY3" fmla="*/ 77666 h 211924"/>
                <a:gd name="connsiteX4" fmla="*/ 249265 w 286680"/>
                <a:gd name="connsiteY4" fmla="*/ 174593 h 211924"/>
                <a:gd name="connsiteX5" fmla="*/ 37331 w 286680"/>
                <a:gd name="connsiteY5" fmla="*/ 174593 h 211924"/>
                <a:gd name="connsiteX6" fmla="*/ 37331 w 286680"/>
                <a:gd name="connsiteY6" fmla="*/ 77666 h 211924"/>
                <a:gd name="connsiteX7" fmla="*/ 54155 w 286680"/>
                <a:gd name="connsiteY7" fmla="*/ 30625 h 211924"/>
                <a:gd name="connsiteX8" fmla="*/ 51561 w 286680"/>
                <a:gd name="connsiteY8" fmla="*/ 4259 h 211924"/>
                <a:gd name="connsiteX9" fmla="*/ 25278 w 286680"/>
                <a:gd name="connsiteY9" fmla="*/ 6854 h 211924"/>
                <a:gd name="connsiteX10" fmla="*/ 0 w 286680"/>
                <a:gd name="connsiteY10" fmla="*/ 77582 h 211924"/>
                <a:gd name="connsiteX11" fmla="*/ 0 w 286680"/>
                <a:gd name="connsiteY11" fmla="*/ 193259 h 211924"/>
                <a:gd name="connsiteX12" fmla="*/ 18665 w 286680"/>
                <a:gd name="connsiteY12" fmla="*/ 211924 h 211924"/>
                <a:gd name="connsiteX13" fmla="*/ 268014 w 286680"/>
                <a:gd name="connsiteY13" fmla="*/ 211924 h 211924"/>
                <a:gd name="connsiteX14" fmla="*/ 286680 w 286680"/>
                <a:gd name="connsiteY14" fmla="*/ 193259 h 211924"/>
                <a:gd name="connsiteX15" fmla="*/ 286680 w 286680"/>
                <a:gd name="connsiteY15" fmla="*/ 77582 h 211924"/>
                <a:gd name="connsiteX16" fmla="*/ 261402 w 286680"/>
                <a:gd name="connsiteY16" fmla="*/ 6854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61402" y="6854"/>
                  </a:moveTo>
                  <a:cubicBezTo>
                    <a:pt x="254873" y="-1097"/>
                    <a:pt x="243071" y="-2353"/>
                    <a:pt x="235036" y="4259"/>
                  </a:cubicBezTo>
                  <a:cubicBezTo>
                    <a:pt x="227084" y="10788"/>
                    <a:pt x="225912" y="22590"/>
                    <a:pt x="232441" y="30625"/>
                  </a:cubicBezTo>
                  <a:cubicBezTo>
                    <a:pt x="243406" y="44018"/>
                    <a:pt x="249265" y="60256"/>
                    <a:pt x="249265" y="77666"/>
                  </a:cubicBezTo>
                  <a:lnTo>
                    <a:pt x="249265" y="174593"/>
                  </a:lnTo>
                  <a:lnTo>
                    <a:pt x="37331" y="174593"/>
                  </a:lnTo>
                  <a:lnTo>
                    <a:pt x="37331" y="77666"/>
                  </a:lnTo>
                  <a:cubicBezTo>
                    <a:pt x="37331" y="60256"/>
                    <a:pt x="43107" y="44101"/>
                    <a:pt x="54155" y="30625"/>
                  </a:cubicBezTo>
                  <a:cubicBezTo>
                    <a:pt x="60684" y="22674"/>
                    <a:pt x="59512" y="10872"/>
                    <a:pt x="51561" y="4259"/>
                  </a:cubicBezTo>
                  <a:cubicBezTo>
                    <a:pt x="43609" y="-2269"/>
                    <a:pt x="31807" y="-1097"/>
                    <a:pt x="25278" y="6854"/>
                  </a:cubicBezTo>
                  <a:cubicBezTo>
                    <a:pt x="8956" y="26775"/>
                    <a:pt x="0" y="51886"/>
                    <a:pt x="0" y="77582"/>
                  </a:cubicBezTo>
                  <a:lnTo>
                    <a:pt x="0" y="193259"/>
                  </a:lnTo>
                  <a:cubicBezTo>
                    <a:pt x="0" y="203554"/>
                    <a:pt x="8370" y="211924"/>
                    <a:pt x="18665" y="211924"/>
                  </a:cubicBezTo>
                  <a:lnTo>
                    <a:pt x="268014" y="211924"/>
                  </a:lnTo>
                  <a:cubicBezTo>
                    <a:pt x="278310" y="211924"/>
                    <a:pt x="286680" y="203554"/>
                    <a:pt x="286680" y="193259"/>
                  </a:cubicBezTo>
                  <a:lnTo>
                    <a:pt x="286680" y="77582"/>
                  </a:lnTo>
                  <a:cubicBezTo>
                    <a:pt x="286680" y="51886"/>
                    <a:pt x="277724" y="26692"/>
                    <a:pt x="261402" y="6854"/>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3DA1E57F-9D1A-FED5-73C8-A264FEB353A6}"/>
                </a:ext>
              </a:extLst>
            </p:cNvPr>
            <p:cNvSpPr/>
            <p:nvPr/>
          </p:nvSpPr>
          <p:spPr>
            <a:xfrm>
              <a:off x="4958973"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2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2" y="56917"/>
                    <a:pt x="124632" y="80940"/>
                  </a:cubicBezTo>
                  <a:cubicBezTo>
                    <a:pt x="124632"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4BA7D48D-75E9-D1F5-4E12-76E5A5549567}"/>
                </a:ext>
              </a:extLst>
            </p:cNvPr>
            <p:cNvSpPr/>
            <p:nvPr/>
          </p:nvSpPr>
          <p:spPr>
            <a:xfrm>
              <a:off x="4461280" y="3542444"/>
              <a:ext cx="209925" cy="436506"/>
            </a:xfrm>
            <a:custGeom>
              <a:avLst/>
              <a:gdLst>
                <a:gd name="connsiteX0" fmla="*/ 104795 w 209925"/>
                <a:gd name="connsiteY0" fmla="*/ 199630 h 436506"/>
                <a:gd name="connsiteX1" fmla="*/ 37415 w 209925"/>
                <a:gd name="connsiteY1" fmla="*/ 140034 h 436506"/>
                <a:gd name="connsiteX2" fmla="*/ 104795 w 209925"/>
                <a:gd name="connsiteY2" fmla="*/ 80521 h 436506"/>
                <a:gd name="connsiteX3" fmla="*/ 167990 w 209925"/>
                <a:gd name="connsiteY3" fmla="*/ 119359 h 436506"/>
                <a:gd name="connsiteX4" fmla="*/ 192515 w 209925"/>
                <a:gd name="connsiteY4" fmla="*/ 129320 h 436506"/>
                <a:gd name="connsiteX5" fmla="*/ 202476 w 209925"/>
                <a:gd name="connsiteY5" fmla="*/ 104795 h 436506"/>
                <a:gd name="connsiteX6" fmla="*/ 123461 w 209925"/>
                <a:gd name="connsiteY6" fmla="*/ 44697 h 436506"/>
                <a:gd name="connsiteX7" fmla="*/ 123461 w 209925"/>
                <a:gd name="connsiteY7" fmla="*/ 18666 h 436506"/>
                <a:gd name="connsiteX8" fmla="*/ 104795 w 209925"/>
                <a:gd name="connsiteY8" fmla="*/ 0 h 436506"/>
                <a:gd name="connsiteX9" fmla="*/ 86130 w 209925"/>
                <a:gd name="connsiteY9" fmla="*/ 18666 h 436506"/>
                <a:gd name="connsiteX10" fmla="*/ 86130 w 209925"/>
                <a:gd name="connsiteY10" fmla="*/ 44781 h 436506"/>
                <a:gd name="connsiteX11" fmla="*/ 0 w 209925"/>
                <a:gd name="connsiteY11" fmla="*/ 139950 h 436506"/>
                <a:gd name="connsiteX12" fmla="*/ 104795 w 209925"/>
                <a:gd name="connsiteY12" fmla="*/ 236877 h 436506"/>
                <a:gd name="connsiteX13" fmla="*/ 172510 w 209925"/>
                <a:gd name="connsiteY13" fmla="*/ 296390 h 436506"/>
                <a:gd name="connsiteX14" fmla="*/ 105130 w 209925"/>
                <a:gd name="connsiteY14" fmla="*/ 355902 h 436506"/>
                <a:gd name="connsiteX15" fmla="*/ 41935 w 209925"/>
                <a:gd name="connsiteY15" fmla="*/ 317064 h 436506"/>
                <a:gd name="connsiteX16" fmla="*/ 17494 w 209925"/>
                <a:gd name="connsiteY16" fmla="*/ 307103 h 436506"/>
                <a:gd name="connsiteX17" fmla="*/ 7533 w 209925"/>
                <a:gd name="connsiteY17" fmla="*/ 331628 h 436506"/>
                <a:gd name="connsiteX18" fmla="*/ 86213 w 209925"/>
                <a:gd name="connsiteY18" fmla="*/ 391643 h 436506"/>
                <a:gd name="connsiteX19" fmla="*/ 86213 w 209925"/>
                <a:gd name="connsiteY19" fmla="*/ 417758 h 436506"/>
                <a:gd name="connsiteX20" fmla="*/ 104879 w 209925"/>
                <a:gd name="connsiteY20" fmla="*/ 436507 h 436506"/>
                <a:gd name="connsiteX21" fmla="*/ 123544 w 209925"/>
                <a:gd name="connsiteY21" fmla="*/ 417758 h 436506"/>
                <a:gd name="connsiteX22" fmla="*/ 123544 w 209925"/>
                <a:gd name="connsiteY22" fmla="*/ 391726 h 436506"/>
                <a:gd name="connsiteX23" fmla="*/ 209925 w 209925"/>
                <a:gd name="connsiteY23" fmla="*/ 296557 h 436506"/>
                <a:gd name="connsiteX24" fmla="*/ 104795 w 209925"/>
                <a:gd name="connsiteY24" fmla="*/ 199630 h 436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9925" h="436506">
                  <a:moveTo>
                    <a:pt x="104795" y="199630"/>
                  </a:moveTo>
                  <a:cubicBezTo>
                    <a:pt x="49133" y="199630"/>
                    <a:pt x="37415" y="167237"/>
                    <a:pt x="37415" y="140034"/>
                  </a:cubicBezTo>
                  <a:cubicBezTo>
                    <a:pt x="37415" y="107222"/>
                    <a:pt x="67631" y="80521"/>
                    <a:pt x="104795" y="80521"/>
                  </a:cubicBezTo>
                  <a:cubicBezTo>
                    <a:pt x="132835" y="80521"/>
                    <a:pt x="158197" y="96090"/>
                    <a:pt x="167990" y="119359"/>
                  </a:cubicBezTo>
                  <a:cubicBezTo>
                    <a:pt x="172008" y="128818"/>
                    <a:pt x="182973" y="133338"/>
                    <a:pt x="192515" y="129320"/>
                  </a:cubicBezTo>
                  <a:cubicBezTo>
                    <a:pt x="202057" y="125302"/>
                    <a:pt x="206493" y="114337"/>
                    <a:pt x="202476" y="104795"/>
                  </a:cubicBezTo>
                  <a:cubicBezTo>
                    <a:pt x="189000" y="72821"/>
                    <a:pt x="159034" y="50640"/>
                    <a:pt x="123461" y="44697"/>
                  </a:cubicBezTo>
                  <a:lnTo>
                    <a:pt x="123461" y="18666"/>
                  </a:lnTo>
                  <a:cubicBezTo>
                    <a:pt x="123461" y="8370"/>
                    <a:pt x="115091" y="0"/>
                    <a:pt x="104795" y="0"/>
                  </a:cubicBezTo>
                  <a:cubicBezTo>
                    <a:pt x="94500" y="0"/>
                    <a:pt x="86130" y="8370"/>
                    <a:pt x="86130" y="18666"/>
                  </a:cubicBezTo>
                  <a:lnTo>
                    <a:pt x="86130" y="44781"/>
                  </a:lnTo>
                  <a:cubicBezTo>
                    <a:pt x="37247" y="52983"/>
                    <a:pt x="0" y="92407"/>
                    <a:pt x="0" y="139950"/>
                  </a:cubicBezTo>
                  <a:cubicBezTo>
                    <a:pt x="0" y="186823"/>
                    <a:pt x="27538" y="236877"/>
                    <a:pt x="104795" y="236877"/>
                  </a:cubicBezTo>
                  <a:cubicBezTo>
                    <a:pt x="160708" y="236877"/>
                    <a:pt x="172510" y="269270"/>
                    <a:pt x="172510" y="296390"/>
                  </a:cubicBezTo>
                  <a:cubicBezTo>
                    <a:pt x="172510" y="329201"/>
                    <a:pt x="142294" y="355902"/>
                    <a:pt x="105130" y="355902"/>
                  </a:cubicBezTo>
                  <a:cubicBezTo>
                    <a:pt x="77090" y="355902"/>
                    <a:pt x="51728" y="340333"/>
                    <a:pt x="41935" y="317064"/>
                  </a:cubicBezTo>
                  <a:cubicBezTo>
                    <a:pt x="37917" y="307606"/>
                    <a:pt x="26952" y="303086"/>
                    <a:pt x="17494" y="307103"/>
                  </a:cubicBezTo>
                  <a:cubicBezTo>
                    <a:pt x="7952" y="311121"/>
                    <a:pt x="3515" y="322086"/>
                    <a:pt x="7533" y="331628"/>
                  </a:cubicBezTo>
                  <a:cubicBezTo>
                    <a:pt x="20926" y="363519"/>
                    <a:pt x="50807" y="385700"/>
                    <a:pt x="86213" y="391643"/>
                  </a:cubicBezTo>
                  <a:lnTo>
                    <a:pt x="86213" y="417758"/>
                  </a:lnTo>
                  <a:cubicBezTo>
                    <a:pt x="86213" y="428137"/>
                    <a:pt x="94584" y="436507"/>
                    <a:pt x="104879" y="436507"/>
                  </a:cubicBezTo>
                  <a:cubicBezTo>
                    <a:pt x="115174" y="436507"/>
                    <a:pt x="123544" y="428137"/>
                    <a:pt x="123544" y="417758"/>
                  </a:cubicBezTo>
                  <a:lnTo>
                    <a:pt x="123544" y="391726"/>
                  </a:lnTo>
                  <a:cubicBezTo>
                    <a:pt x="172510" y="383607"/>
                    <a:pt x="209925" y="344183"/>
                    <a:pt x="209925" y="296557"/>
                  </a:cubicBezTo>
                  <a:cubicBezTo>
                    <a:pt x="209925" y="249684"/>
                    <a:pt x="182303" y="199630"/>
                    <a:pt x="104795" y="199630"/>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2CBC9649-0066-8787-3994-4CAD8A1720F1}"/>
                </a:ext>
              </a:extLst>
            </p:cNvPr>
            <p:cNvSpPr/>
            <p:nvPr/>
          </p:nvSpPr>
          <p:spPr>
            <a:xfrm>
              <a:off x="4235953" y="3442755"/>
              <a:ext cx="660745" cy="810404"/>
            </a:xfrm>
            <a:custGeom>
              <a:avLst/>
              <a:gdLst>
                <a:gd name="connsiteX0" fmla="*/ 641996 w 660745"/>
                <a:gd name="connsiteY0" fmla="*/ 772990 h 810404"/>
                <a:gd name="connsiteX1" fmla="*/ 523725 w 660745"/>
                <a:gd name="connsiteY1" fmla="*/ 772990 h 810404"/>
                <a:gd name="connsiteX2" fmla="*/ 523725 w 660745"/>
                <a:gd name="connsiteY2" fmla="*/ 569677 h 810404"/>
                <a:gd name="connsiteX3" fmla="*/ 648273 w 660745"/>
                <a:gd name="connsiteY3" fmla="*/ 317901 h 810404"/>
                <a:gd name="connsiteX4" fmla="*/ 330373 w 660745"/>
                <a:gd name="connsiteY4" fmla="*/ 0 h 810404"/>
                <a:gd name="connsiteX5" fmla="*/ 12472 w 660745"/>
                <a:gd name="connsiteY5" fmla="*/ 317901 h 810404"/>
                <a:gd name="connsiteX6" fmla="*/ 137020 w 660745"/>
                <a:gd name="connsiteY6" fmla="*/ 569677 h 810404"/>
                <a:gd name="connsiteX7" fmla="*/ 137020 w 660745"/>
                <a:gd name="connsiteY7" fmla="*/ 772990 h 810404"/>
                <a:gd name="connsiteX8" fmla="*/ 18749 w 660745"/>
                <a:gd name="connsiteY8" fmla="*/ 772990 h 810404"/>
                <a:gd name="connsiteX9" fmla="*/ 0 w 660745"/>
                <a:gd name="connsiteY9" fmla="*/ 791739 h 810404"/>
                <a:gd name="connsiteX10" fmla="*/ 18749 w 660745"/>
                <a:gd name="connsiteY10" fmla="*/ 810405 h 810404"/>
                <a:gd name="connsiteX11" fmla="*/ 155770 w 660745"/>
                <a:gd name="connsiteY11" fmla="*/ 810405 h 810404"/>
                <a:gd name="connsiteX12" fmla="*/ 174435 w 660745"/>
                <a:gd name="connsiteY12" fmla="*/ 791739 h 810404"/>
                <a:gd name="connsiteX13" fmla="*/ 174435 w 660745"/>
                <a:gd name="connsiteY13" fmla="*/ 594704 h 810404"/>
                <a:gd name="connsiteX14" fmla="*/ 311623 w 660745"/>
                <a:gd name="connsiteY14" fmla="*/ 634965 h 810404"/>
                <a:gd name="connsiteX15" fmla="*/ 311623 w 660745"/>
                <a:gd name="connsiteY15" fmla="*/ 791739 h 810404"/>
                <a:gd name="connsiteX16" fmla="*/ 330289 w 660745"/>
                <a:gd name="connsiteY16" fmla="*/ 810405 h 810404"/>
                <a:gd name="connsiteX17" fmla="*/ 348954 w 660745"/>
                <a:gd name="connsiteY17" fmla="*/ 791739 h 810404"/>
                <a:gd name="connsiteX18" fmla="*/ 348954 w 660745"/>
                <a:gd name="connsiteY18" fmla="*/ 634965 h 810404"/>
                <a:gd name="connsiteX19" fmla="*/ 486393 w 660745"/>
                <a:gd name="connsiteY19" fmla="*/ 594704 h 810404"/>
                <a:gd name="connsiteX20" fmla="*/ 486393 w 660745"/>
                <a:gd name="connsiteY20" fmla="*/ 791739 h 810404"/>
                <a:gd name="connsiteX21" fmla="*/ 505059 w 660745"/>
                <a:gd name="connsiteY21" fmla="*/ 810405 h 810404"/>
                <a:gd name="connsiteX22" fmla="*/ 642079 w 660745"/>
                <a:gd name="connsiteY22" fmla="*/ 810405 h 810404"/>
                <a:gd name="connsiteX23" fmla="*/ 660745 w 660745"/>
                <a:gd name="connsiteY23" fmla="*/ 791739 h 810404"/>
                <a:gd name="connsiteX24" fmla="*/ 641996 w 660745"/>
                <a:gd name="connsiteY24" fmla="*/ 772990 h 810404"/>
                <a:gd name="connsiteX25" fmla="*/ 330289 w 660745"/>
                <a:gd name="connsiteY25" fmla="*/ 598555 h 810404"/>
                <a:gd name="connsiteX26" fmla="*/ 49803 w 660745"/>
                <a:gd name="connsiteY26" fmla="*/ 317985 h 810404"/>
                <a:gd name="connsiteX27" fmla="*/ 330289 w 660745"/>
                <a:gd name="connsiteY27" fmla="*/ 37499 h 810404"/>
                <a:gd name="connsiteX28" fmla="*/ 610775 w 660745"/>
                <a:gd name="connsiteY28" fmla="*/ 317985 h 810404"/>
                <a:gd name="connsiteX29" fmla="*/ 330289 w 660745"/>
                <a:gd name="connsiteY29" fmla="*/ 598555 h 8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60745" h="810404">
                  <a:moveTo>
                    <a:pt x="641996" y="772990"/>
                  </a:moveTo>
                  <a:lnTo>
                    <a:pt x="523725" y="772990"/>
                  </a:lnTo>
                  <a:lnTo>
                    <a:pt x="523725" y="569677"/>
                  </a:lnTo>
                  <a:cubicBezTo>
                    <a:pt x="599308" y="511504"/>
                    <a:pt x="648273" y="420436"/>
                    <a:pt x="648273" y="317901"/>
                  </a:cubicBezTo>
                  <a:cubicBezTo>
                    <a:pt x="648273" y="142629"/>
                    <a:pt x="505645" y="0"/>
                    <a:pt x="330373" y="0"/>
                  </a:cubicBezTo>
                  <a:cubicBezTo>
                    <a:pt x="155100" y="0"/>
                    <a:pt x="12472" y="142629"/>
                    <a:pt x="12472" y="317901"/>
                  </a:cubicBezTo>
                  <a:cubicBezTo>
                    <a:pt x="12472" y="420436"/>
                    <a:pt x="61437" y="511504"/>
                    <a:pt x="137020" y="569677"/>
                  </a:cubicBezTo>
                  <a:lnTo>
                    <a:pt x="137020" y="772990"/>
                  </a:lnTo>
                  <a:lnTo>
                    <a:pt x="18749" y="772990"/>
                  </a:lnTo>
                  <a:cubicBezTo>
                    <a:pt x="8454" y="772990"/>
                    <a:pt x="0" y="781360"/>
                    <a:pt x="0" y="791739"/>
                  </a:cubicBezTo>
                  <a:cubicBezTo>
                    <a:pt x="0" y="802035"/>
                    <a:pt x="8370" y="810405"/>
                    <a:pt x="18749" y="810405"/>
                  </a:cubicBezTo>
                  <a:lnTo>
                    <a:pt x="155770" y="810405"/>
                  </a:lnTo>
                  <a:cubicBezTo>
                    <a:pt x="166065" y="810405"/>
                    <a:pt x="174435" y="802035"/>
                    <a:pt x="174435" y="791739"/>
                  </a:cubicBezTo>
                  <a:lnTo>
                    <a:pt x="174435" y="594704"/>
                  </a:lnTo>
                  <a:cubicBezTo>
                    <a:pt x="215366" y="617890"/>
                    <a:pt x="261988" y="632035"/>
                    <a:pt x="311623" y="634965"/>
                  </a:cubicBezTo>
                  <a:lnTo>
                    <a:pt x="311623" y="791739"/>
                  </a:lnTo>
                  <a:cubicBezTo>
                    <a:pt x="311623" y="802035"/>
                    <a:pt x="319993" y="810405"/>
                    <a:pt x="330289" y="810405"/>
                  </a:cubicBezTo>
                  <a:cubicBezTo>
                    <a:pt x="340584" y="810405"/>
                    <a:pt x="348954" y="802035"/>
                    <a:pt x="348954" y="791739"/>
                  </a:cubicBezTo>
                  <a:lnTo>
                    <a:pt x="348954" y="634965"/>
                  </a:lnTo>
                  <a:cubicBezTo>
                    <a:pt x="398673" y="632119"/>
                    <a:pt x="445296" y="617890"/>
                    <a:pt x="486393" y="594704"/>
                  </a:cubicBezTo>
                  <a:lnTo>
                    <a:pt x="486393" y="791739"/>
                  </a:lnTo>
                  <a:cubicBezTo>
                    <a:pt x="486393" y="802035"/>
                    <a:pt x="494764" y="810405"/>
                    <a:pt x="505059" y="810405"/>
                  </a:cubicBezTo>
                  <a:lnTo>
                    <a:pt x="642079" y="810405"/>
                  </a:lnTo>
                  <a:cubicBezTo>
                    <a:pt x="652375" y="810405"/>
                    <a:pt x="660745" y="802035"/>
                    <a:pt x="660745" y="791739"/>
                  </a:cubicBezTo>
                  <a:cubicBezTo>
                    <a:pt x="660661" y="781360"/>
                    <a:pt x="652291" y="772990"/>
                    <a:pt x="641996" y="772990"/>
                  </a:cubicBezTo>
                  <a:close/>
                  <a:moveTo>
                    <a:pt x="330289" y="598555"/>
                  </a:moveTo>
                  <a:cubicBezTo>
                    <a:pt x="175607" y="598555"/>
                    <a:pt x="49803" y="472666"/>
                    <a:pt x="49803" y="317985"/>
                  </a:cubicBezTo>
                  <a:cubicBezTo>
                    <a:pt x="49803" y="163303"/>
                    <a:pt x="175607" y="37499"/>
                    <a:pt x="330289" y="37499"/>
                  </a:cubicBezTo>
                  <a:cubicBezTo>
                    <a:pt x="484971" y="37499"/>
                    <a:pt x="610775" y="163303"/>
                    <a:pt x="610775" y="317985"/>
                  </a:cubicBezTo>
                  <a:cubicBezTo>
                    <a:pt x="610859" y="472666"/>
                    <a:pt x="484971" y="598555"/>
                    <a:pt x="330289" y="598555"/>
                  </a:cubicBezTo>
                  <a:close/>
                </a:path>
              </a:pathLst>
            </a:custGeom>
            <a:grpFill/>
            <a:ln w="8365" cap="flat">
              <a:noFill/>
              <a:prstDash val="solid"/>
              <a:miter/>
            </a:ln>
          </p:spPr>
          <p:txBody>
            <a:bodyPr rtlCol="0" anchor="ctr"/>
            <a:lstStyle/>
            <a:p>
              <a:endParaRPr lang="en-US" sz="1200"/>
            </a:p>
          </p:txBody>
        </p:sp>
      </p:grpSp>
      <p:grpSp>
        <p:nvGrpSpPr>
          <p:cNvPr id="27" name="Graphic 4">
            <a:extLst>
              <a:ext uri="{FF2B5EF4-FFF2-40B4-BE49-F238E27FC236}">
                <a16:creationId xmlns:a16="http://schemas.microsoft.com/office/drawing/2014/main" id="{04135DE8-D7FB-51CA-C388-C3B0D47FE00C}"/>
              </a:ext>
            </a:extLst>
          </p:cNvPr>
          <p:cNvGrpSpPr/>
          <p:nvPr/>
        </p:nvGrpSpPr>
        <p:grpSpPr>
          <a:xfrm>
            <a:off x="10074609" y="6638043"/>
            <a:ext cx="798472" cy="798506"/>
            <a:chOff x="10884230" y="3442838"/>
            <a:chExt cx="1234377" cy="1234439"/>
          </a:xfrm>
          <a:solidFill>
            <a:schemeClr val="bg1"/>
          </a:solidFill>
        </p:grpSpPr>
        <p:sp>
          <p:nvSpPr>
            <p:cNvPr id="28" name="Freeform: Shape 27">
              <a:extLst>
                <a:ext uri="{FF2B5EF4-FFF2-40B4-BE49-F238E27FC236}">
                  <a16:creationId xmlns:a16="http://schemas.microsoft.com/office/drawing/2014/main" id="{46342E6F-C964-6E8C-80DA-8C95F2AD4174}"/>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511418D8-3249-4781-F453-D19AFB217094}"/>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DF6F63C5-A7B1-5B4A-3FFC-D87865E784BD}"/>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AF7B9FCF-D84C-29B2-F6DF-36C1F7144EA5}"/>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F9D54CC4-7F31-2BA6-6CDF-D239BC5C4CFA}"/>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3844338C-F011-45C0-1F49-FCC059EF40FF}"/>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34" name="Graphic 4">
            <a:extLst>
              <a:ext uri="{FF2B5EF4-FFF2-40B4-BE49-F238E27FC236}">
                <a16:creationId xmlns:a16="http://schemas.microsoft.com/office/drawing/2014/main" id="{C27C271A-48F7-CCD3-AEE5-A755C99150D6}"/>
              </a:ext>
            </a:extLst>
          </p:cNvPr>
          <p:cNvGrpSpPr/>
          <p:nvPr/>
        </p:nvGrpSpPr>
        <p:grpSpPr>
          <a:xfrm>
            <a:off x="10067586" y="3978342"/>
            <a:ext cx="798534" cy="798414"/>
            <a:chOff x="13194714" y="5688212"/>
            <a:chExt cx="1234475" cy="1234293"/>
          </a:xfrm>
          <a:solidFill>
            <a:schemeClr val="bg1"/>
          </a:solidFill>
        </p:grpSpPr>
        <p:sp>
          <p:nvSpPr>
            <p:cNvPr id="35" name="Freeform: Shape 34">
              <a:extLst>
                <a:ext uri="{FF2B5EF4-FFF2-40B4-BE49-F238E27FC236}">
                  <a16:creationId xmlns:a16="http://schemas.microsoft.com/office/drawing/2014/main" id="{F8DB567E-EC92-353F-7C45-7EC5557EF088}"/>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4E8A298F-CC5C-FB46-CF50-84000627CBAA}"/>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
        <p:nvSpPr>
          <p:cNvPr id="37" name="Google Shape;204;p13">
            <a:extLst>
              <a:ext uri="{FF2B5EF4-FFF2-40B4-BE49-F238E27FC236}">
                <a16:creationId xmlns:a16="http://schemas.microsoft.com/office/drawing/2014/main" id="{42A53E35-AF5D-B71D-CD5D-127806AD425C}"/>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Bodoni Moda 28pt ExtraBold" pitchFamily="2" charset="0"/>
              </a:rPr>
              <a:t>More Infographics</a:t>
            </a:r>
            <a:endParaRPr lang="en-US" sz="6000">
              <a:latin typeface="Bodoni Moda 28pt ExtraBold" pitchFamily="2" charset="0"/>
            </a:endParaRPr>
          </a:p>
        </p:txBody>
      </p:sp>
    </p:spTree>
    <p:extLst>
      <p:ext uri="{BB962C8B-B14F-4D97-AF65-F5344CB8AC3E}">
        <p14:creationId xmlns:p14="http://schemas.microsoft.com/office/powerpoint/2010/main" val="20244815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7"/>
                                        </p:tgtEl>
                                        <p:attrNameLst>
                                          <p:attrName>style.visibility</p:attrName>
                                        </p:attrNameLst>
                                      </p:cBhvr>
                                      <p:to>
                                        <p:strVal val="visible"/>
                                      </p:to>
                                    </p:set>
                                    <p:anim to="" calcmode="lin" valueType="num">
                                      <p:cBhvr>
                                        <p:cTn id="7" dur="750" fill="hold">
                                          <p:stCondLst>
                                            <p:cond delay="0"/>
                                          </p:stCondLst>
                                        </p:cTn>
                                        <p:tgtEl>
                                          <p:spTgt spid="3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7"/>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style.rotation</p:attrName>
                                        </p:attrNameLst>
                                      </p:cBhvr>
                                      <p:tavLst>
                                        <p:tav tm="0">
                                          <p:val>
                                            <p:fltVal val="90"/>
                                          </p:val>
                                        </p:tav>
                                        <p:tav tm="100000">
                                          <p:val>
                                            <p:fltVal val="0"/>
                                          </p:val>
                                        </p:tav>
                                      </p:tavLst>
                                    </p:anim>
                                    <p:animEffect transition="in" filter="fade">
                                      <p:cBhvr>
                                        <p:cTn id="15" dur="1000"/>
                                        <p:tgtEl>
                                          <p:spTgt spid="2"/>
                                        </p:tgtEl>
                                      </p:cBhvr>
                                    </p:animEffect>
                                  </p:childTnLst>
                                </p:cTn>
                              </p:par>
                            </p:childTnLst>
                          </p:cTn>
                        </p:par>
                        <p:par>
                          <p:cTn id="16" fill="hold">
                            <p:stCondLst>
                              <p:cond delay="2088"/>
                            </p:stCondLst>
                            <p:childTnLst>
                              <p:par>
                                <p:cTn id="17" presetID="53" presetClass="entr" presetSubtype="16"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p:cTn id="19" dur="700" fill="hold"/>
                                        <p:tgtEl>
                                          <p:spTgt spid="11"/>
                                        </p:tgtEl>
                                        <p:attrNameLst>
                                          <p:attrName>ppt_w</p:attrName>
                                        </p:attrNameLst>
                                      </p:cBhvr>
                                      <p:tavLst>
                                        <p:tav tm="0">
                                          <p:val>
                                            <p:fltVal val="0"/>
                                          </p:val>
                                        </p:tav>
                                        <p:tav tm="100000">
                                          <p:val>
                                            <p:strVal val="#ppt_w"/>
                                          </p:val>
                                        </p:tav>
                                      </p:tavLst>
                                    </p:anim>
                                    <p:anim calcmode="lin" valueType="num">
                                      <p:cBhvr>
                                        <p:cTn id="20" dur="700" fill="hold"/>
                                        <p:tgtEl>
                                          <p:spTgt spid="11"/>
                                        </p:tgtEl>
                                        <p:attrNameLst>
                                          <p:attrName>ppt_h</p:attrName>
                                        </p:attrNameLst>
                                      </p:cBhvr>
                                      <p:tavLst>
                                        <p:tav tm="0">
                                          <p:val>
                                            <p:fltVal val="0"/>
                                          </p:val>
                                        </p:tav>
                                        <p:tav tm="100000">
                                          <p:val>
                                            <p:strVal val="#ppt_h"/>
                                          </p:val>
                                        </p:tav>
                                      </p:tavLst>
                                    </p:anim>
                                    <p:animEffect transition="in" filter="fade">
                                      <p:cBhvr>
                                        <p:cTn id="21" dur="700"/>
                                        <p:tgtEl>
                                          <p:spTgt spid="11"/>
                                        </p:tgtEl>
                                      </p:cBhvr>
                                    </p:animEffect>
                                  </p:childTnLst>
                                </p:cTn>
                              </p:par>
                              <p:par>
                                <p:cTn id="22" presetID="2" presetClass="entr" presetSubtype="8" decel="10000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700" fill="hold"/>
                                        <p:tgtEl>
                                          <p:spTgt spid="7"/>
                                        </p:tgtEl>
                                        <p:attrNameLst>
                                          <p:attrName>ppt_x</p:attrName>
                                        </p:attrNameLst>
                                      </p:cBhvr>
                                      <p:tavLst>
                                        <p:tav tm="0">
                                          <p:val>
                                            <p:strVal val="0-#ppt_w/2"/>
                                          </p:val>
                                        </p:tav>
                                        <p:tav tm="100000">
                                          <p:val>
                                            <p:strVal val="#ppt_x"/>
                                          </p:val>
                                        </p:tav>
                                      </p:tavLst>
                                    </p:anim>
                                    <p:anim calcmode="lin" valueType="num">
                                      <p:cBhvr additive="base">
                                        <p:cTn id="25" dur="700" fill="hold"/>
                                        <p:tgtEl>
                                          <p:spTgt spid="7"/>
                                        </p:tgtEl>
                                        <p:attrNameLst>
                                          <p:attrName>ppt_y</p:attrName>
                                        </p:attrNameLst>
                                      </p:cBhvr>
                                      <p:tavLst>
                                        <p:tav tm="0">
                                          <p:val>
                                            <p:strVal val="#ppt_y"/>
                                          </p:val>
                                        </p:tav>
                                        <p:tav tm="100000">
                                          <p:val>
                                            <p:strVal val="#ppt_y"/>
                                          </p:val>
                                        </p:tav>
                                      </p:tavLst>
                                    </p:anim>
                                  </p:childTnLst>
                                </p:cTn>
                              </p:par>
                            </p:childTnLst>
                          </p:cTn>
                        </p:par>
                        <p:par>
                          <p:cTn id="26" fill="hold">
                            <p:stCondLst>
                              <p:cond delay="2787"/>
                            </p:stCondLst>
                            <p:childTnLst>
                              <p:par>
                                <p:cTn id="27" presetID="53" presetClass="entr" presetSubtype="16" fill="hold" nodeType="afterEffect">
                                  <p:stCondLst>
                                    <p:cond delay="0"/>
                                  </p:stCondLst>
                                  <p:childTnLst>
                                    <p:set>
                                      <p:cBhvr>
                                        <p:cTn id="28" dur="1" fill="hold">
                                          <p:stCondLst>
                                            <p:cond delay="0"/>
                                          </p:stCondLst>
                                        </p:cTn>
                                        <p:tgtEl>
                                          <p:spTgt spid="34"/>
                                        </p:tgtEl>
                                        <p:attrNameLst>
                                          <p:attrName>style.visibility</p:attrName>
                                        </p:attrNameLst>
                                      </p:cBhvr>
                                      <p:to>
                                        <p:strVal val="visible"/>
                                      </p:to>
                                    </p:set>
                                    <p:anim calcmode="lin" valueType="num">
                                      <p:cBhvr>
                                        <p:cTn id="29" dur="700" fill="hold"/>
                                        <p:tgtEl>
                                          <p:spTgt spid="34"/>
                                        </p:tgtEl>
                                        <p:attrNameLst>
                                          <p:attrName>ppt_w</p:attrName>
                                        </p:attrNameLst>
                                      </p:cBhvr>
                                      <p:tavLst>
                                        <p:tav tm="0">
                                          <p:val>
                                            <p:fltVal val="0"/>
                                          </p:val>
                                        </p:tav>
                                        <p:tav tm="100000">
                                          <p:val>
                                            <p:strVal val="#ppt_w"/>
                                          </p:val>
                                        </p:tav>
                                      </p:tavLst>
                                    </p:anim>
                                    <p:anim calcmode="lin" valueType="num">
                                      <p:cBhvr>
                                        <p:cTn id="30" dur="700" fill="hold"/>
                                        <p:tgtEl>
                                          <p:spTgt spid="34"/>
                                        </p:tgtEl>
                                        <p:attrNameLst>
                                          <p:attrName>ppt_h</p:attrName>
                                        </p:attrNameLst>
                                      </p:cBhvr>
                                      <p:tavLst>
                                        <p:tav tm="0">
                                          <p:val>
                                            <p:fltVal val="0"/>
                                          </p:val>
                                        </p:tav>
                                        <p:tav tm="100000">
                                          <p:val>
                                            <p:strVal val="#ppt_h"/>
                                          </p:val>
                                        </p:tav>
                                      </p:tavLst>
                                    </p:anim>
                                    <p:animEffect transition="in" filter="fade">
                                      <p:cBhvr>
                                        <p:cTn id="31" dur="700"/>
                                        <p:tgtEl>
                                          <p:spTgt spid="34"/>
                                        </p:tgtEl>
                                      </p:cBhvr>
                                    </p:animEffect>
                                  </p:childTnLst>
                                </p:cTn>
                              </p:par>
                              <p:par>
                                <p:cTn id="32" presetID="2" presetClass="entr" presetSubtype="2" decel="100000"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additive="base">
                                        <p:cTn id="34" dur="700" fill="hold"/>
                                        <p:tgtEl>
                                          <p:spTgt spid="9"/>
                                        </p:tgtEl>
                                        <p:attrNameLst>
                                          <p:attrName>ppt_x</p:attrName>
                                        </p:attrNameLst>
                                      </p:cBhvr>
                                      <p:tavLst>
                                        <p:tav tm="0">
                                          <p:val>
                                            <p:strVal val="1+#ppt_w/2"/>
                                          </p:val>
                                        </p:tav>
                                        <p:tav tm="100000">
                                          <p:val>
                                            <p:strVal val="#ppt_x"/>
                                          </p:val>
                                        </p:tav>
                                      </p:tavLst>
                                    </p:anim>
                                    <p:anim calcmode="lin" valueType="num">
                                      <p:cBhvr additive="base">
                                        <p:cTn id="35" dur="700" fill="hold"/>
                                        <p:tgtEl>
                                          <p:spTgt spid="9"/>
                                        </p:tgtEl>
                                        <p:attrNameLst>
                                          <p:attrName>ppt_y</p:attrName>
                                        </p:attrNameLst>
                                      </p:cBhvr>
                                      <p:tavLst>
                                        <p:tav tm="0">
                                          <p:val>
                                            <p:strVal val="#ppt_y"/>
                                          </p:val>
                                        </p:tav>
                                        <p:tav tm="100000">
                                          <p:val>
                                            <p:strVal val="#ppt_y"/>
                                          </p:val>
                                        </p:tav>
                                      </p:tavLst>
                                    </p:anim>
                                  </p:childTnLst>
                                </p:cTn>
                              </p:par>
                            </p:childTnLst>
                          </p:cTn>
                        </p:par>
                        <p:par>
                          <p:cTn id="36" fill="hold">
                            <p:stCondLst>
                              <p:cond delay="3488"/>
                            </p:stCondLst>
                            <p:childTnLst>
                              <p:par>
                                <p:cTn id="37" presetID="53" presetClass="entr" presetSubtype="16" fill="hold" nodeType="afterEffect">
                                  <p:stCondLst>
                                    <p:cond delay="0"/>
                                  </p:stCondLst>
                                  <p:childTnLst>
                                    <p:set>
                                      <p:cBhvr>
                                        <p:cTn id="38" dur="1" fill="hold">
                                          <p:stCondLst>
                                            <p:cond delay="0"/>
                                          </p:stCondLst>
                                        </p:cTn>
                                        <p:tgtEl>
                                          <p:spTgt spid="27"/>
                                        </p:tgtEl>
                                        <p:attrNameLst>
                                          <p:attrName>style.visibility</p:attrName>
                                        </p:attrNameLst>
                                      </p:cBhvr>
                                      <p:to>
                                        <p:strVal val="visible"/>
                                      </p:to>
                                    </p:set>
                                    <p:anim calcmode="lin" valueType="num">
                                      <p:cBhvr>
                                        <p:cTn id="39" dur="700" fill="hold"/>
                                        <p:tgtEl>
                                          <p:spTgt spid="27"/>
                                        </p:tgtEl>
                                        <p:attrNameLst>
                                          <p:attrName>ppt_w</p:attrName>
                                        </p:attrNameLst>
                                      </p:cBhvr>
                                      <p:tavLst>
                                        <p:tav tm="0">
                                          <p:val>
                                            <p:fltVal val="0"/>
                                          </p:val>
                                        </p:tav>
                                        <p:tav tm="100000">
                                          <p:val>
                                            <p:strVal val="#ppt_w"/>
                                          </p:val>
                                        </p:tav>
                                      </p:tavLst>
                                    </p:anim>
                                    <p:anim calcmode="lin" valueType="num">
                                      <p:cBhvr>
                                        <p:cTn id="40" dur="700" fill="hold"/>
                                        <p:tgtEl>
                                          <p:spTgt spid="27"/>
                                        </p:tgtEl>
                                        <p:attrNameLst>
                                          <p:attrName>ppt_h</p:attrName>
                                        </p:attrNameLst>
                                      </p:cBhvr>
                                      <p:tavLst>
                                        <p:tav tm="0">
                                          <p:val>
                                            <p:fltVal val="0"/>
                                          </p:val>
                                        </p:tav>
                                        <p:tav tm="100000">
                                          <p:val>
                                            <p:strVal val="#ppt_h"/>
                                          </p:val>
                                        </p:tav>
                                      </p:tavLst>
                                    </p:anim>
                                    <p:animEffect transition="in" filter="fade">
                                      <p:cBhvr>
                                        <p:cTn id="41" dur="700"/>
                                        <p:tgtEl>
                                          <p:spTgt spid="27"/>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10"/>
                                        </p:tgtEl>
                                        <p:attrNameLst>
                                          <p:attrName>style.visibility</p:attrName>
                                        </p:attrNameLst>
                                      </p:cBhvr>
                                      <p:to>
                                        <p:strVal val="visible"/>
                                      </p:to>
                                    </p:set>
                                    <p:anim calcmode="lin" valueType="num">
                                      <p:cBhvr additive="base">
                                        <p:cTn id="44" dur="700" fill="hold"/>
                                        <p:tgtEl>
                                          <p:spTgt spid="10"/>
                                        </p:tgtEl>
                                        <p:attrNameLst>
                                          <p:attrName>ppt_x</p:attrName>
                                        </p:attrNameLst>
                                      </p:cBhvr>
                                      <p:tavLst>
                                        <p:tav tm="0">
                                          <p:val>
                                            <p:strVal val="1+#ppt_w/2"/>
                                          </p:val>
                                        </p:tav>
                                        <p:tav tm="100000">
                                          <p:val>
                                            <p:strVal val="#ppt_x"/>
                                          </p:val>
                                        </p:tav>
                                      </p:tavLst>
                                    </p:anim>
                                    <p:anim calcmode="lin" valueType="num">
                                      <p:cBhvr additive="base">
                                        <p:cTn id="45" dur="700" fill="hold"/>
                                        <p:tgtEl>
                                          <p:spTgt spid="10"/>
                                        </p:tgtEl>
                                        <p:attrNameLst>
                                          <p:attrName>ppt_y</p:attrName>
                                        </p:attrNameLst>
                                      </p:cBhvr>
                                      <p:tavLst>
                                        <p:tav tm="0">
                                          <p:val>
                                            <p:strVal val="#ppt_y"/>
                                          </p:val>
                                        </p:tav>
                                        <p:tav tm="100000">
                                          <p:val>
                                            <p:strVal val="#ppt_y"/>
                                          </p:val>
                                        </p:tav>
                                      </p:tavLst>
                                    </p:anim>
                                  </p:childTnLst>
                                </p:cTn>
                              </p:par>
                            </p:childTnLst>
                          </p:cTn>
                        </p:par>
                        <p:par>
                          <p:cTn id="46" fill="hold">
                            <p:stCondLst>
                              <p:cond delay="4188"/>
                            </p:stCondLst>
                            <p:childTnLst>
                              <p:par>
                                <p:cTn id="47" presetID="53" presetClass="entr" presetSubtype="16" fill="hold" nodeType="after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p:cTn id="49" dur="700" fill="hold"/>
                                        <p:tgtEl>
                                          <p:spTgt spid="18"/>
                                        </p:tgtEl>
                                        <p:attrNameLst>
                                          <p:attrName>ppt_w</p:attrName>
                                        </p:attrNameLst>
                                      </p:cBhvr>
                                      <p:tavLst>
                                        <p:tav tm="0">
                                          <p:val>
                                            <p:fltVal val="0"/>
                                          </p:val>
                                        </p:tav>
                                        <p:tav tm="100000">
                                          <p:val>
                                            <p:strVal val="#ppt_w"/>
                                          </p:val>
                                        </p:tav>
                                      </p:tavLst>
                                    </p:anim>
                                    <p:anim calcmode="lin" valueType="num">
                                      <p:cBhvr>
                                        <p:cTn id="50" dur="700" fill="hold"/>
                                        <p:tgtEl>
                                          <p:spTgt spid="18"/>
                                        </p:tgtEl>
                                        <p:attrNameLst>
                                          <p:attrName>ppt_h</p:attrName>
                                        </p:attrNameLst>
                                      </p:cBhvr>
                                      <p:tavLst>
                                        <p:tav tm="0">
                                          <p:val>
                                            <p:fltVal val="0"/>
                                          </p:val>
                                        </p:tav>
                                        <p:tav tm="100000">
                                          <p:val>
                                            <p:strVal val="#ppt_h"/>
                                          </p:val>
                                        </p:tav>
                                      </p:tavLst>
                                    </p:anim>
                                    <p:animEffect transition="in" filter="fade">
                                      <p:cBhvr>
                                        <p:cTn id="51" dur="700"/>
                                        <p:tgtEl>
                                          <p:spTgt spid="18"/>
                                        </p:tgtEl>
                                      </p:cBhvr>
                                    </p:animEffect>
                                  </p:childTnLst>
                                </p:cTn>
                              </p:par>
                              <p:par>
                                <p:cTn id="52" presetID="2" presetClass="entr" presetSubtype="8" decel="100000" fill="hold" grpId="0" nodeType="withEffect">
                                  <p:stCondLst>
                                    <p:cond delay="0"/>
                                  </p:stCondLst>
                                  <p:childTnLst>
                                    <p:set>
                                      <p:cBhvr>
                                        <p:cTn id="53" dur="1" fill="hold">
                                          <p:stCondLst>
                                            <p:cond delay="0"/>
                                          </p:stCondLst>
                                        </p:cTn>
                                        <p:tgtEl>
                                          <p:spTgt spid="8"/>
                                        </p:tgtEl>
                                        <p:attrNameLst>
                                          <p:attrName>style.visibility</p:attrName>
                                        </p:attrNameLst>
                                      </p:cBhvr>
                                      <p:to>
                                        <p:strVal val="visible"/>
                                      </p:to>
                                    </p:set>
                                    <p:anim calcmode="lin" valueType="num">
                                      <p:cBhvr additive="base">
                                        <p:cTn id="54" dur="700" fill="hold"/>
                                        <p:tgtEl>
                                          <p:spTgt spid="8"/>
                                        </p:tgtEl>
                                        <p:attrNameLst>
                                          <p:attrName>ppt_x</p:attrName>
                                        </p:attrNameLst>
                                      </p:cBhvr>
                                      <p:tavLst>
                                        <p:tav tm="0">
                                          <p:val>
                                            <p:strVal val="0-#ppt_w/2"/>
                                          </p:val>
                                        </p:tav>
                                        <p:tav tm="100000">
                                          <p:val>
                                            <p:strVal val="#ppt_x"/>
                                          </p:val>
                                        </p:tav>
                                      </p:tavLst>
                                    </p:anim>
                                    <p:anim calcmode="lin" valueType="num">
                                      <p:cBhvr additive="base">
                                        <p:cTn id="55" dur="7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3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A71CB043-9DC6-E6F7-BA2A-185A3EA9B634}"/>
              </a:ext>
            </a:extLst>
          </p:cNvPr>
          <p:cNvSpPr txBox="1">
            <a:spLocks/>
          </p:cNvSpPr>
          <p:nvPr/>
        </p:nvSpPr>
        <p:spPr>
          <a:xfrm>
            <a:off x="4028342" y="124051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sz="6000">
                <a:latin typeface="Bodoni Moda 28pt ExtraBold" pitchFamily="2" charset="0"/>
              </a:rPr>
              <a:t>More Infographics</a:t>
            </a:r>
          </a:p>
        </p:txBody>
      </p:sp>
      <p:sp>
        <p:nvSpPr>
          <p:cNvPr id="3" name="Rectangle 2">
            <a:extLst>
              <a:ext uri="{FF2B5EF4-FFF2-40B4-BE49-F238E27FC236}">
                <a16:creationId xmlns:a16="http://schemas.microsoft.com/office/drawing/2014/main" id="{C1121A1D-F78D-FA8D-78B6-8A5A4E6B5CD0}"/>
              </a:ext>
            </a:extLst>
          </p:cNvPr>
          <p:cNvSpPr/>
          <p:nvPr/>
        </p:nvSpPr>
        <p:spPr>
          <a:xfrm>
            <a:off x="1341702" y="3426580"/>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 name="Rectangle 3">
            <a:extLst>
              <a:ext uri="{FF2B5EF4-FFF2-40B4-BE49-F238E27FC236}">
                <a16:creationId xmlns:a16="http://schemas.microsoft.com/office/drawing/2014/main" id="{DF1D3C87-C7E1-5331-2FDF-6886310CE96E}"/>
              </a:ext>
            </a:extLst>
          </p:cNvPr>
          <p:cNvSpPr/>
          <p:nvPr/>
        </p:nvSpPr>
        <p:spPr>
          <a:xfrm>
            <a:off x="1341702" y="6621487"/>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 name="Rectangle 4">
            <a:extLst>
              <a:ext uri="{FF2B5EF4-FFF2-40B4-BE49-F238E27FC236}">
                <a16:creationId xmlns:a16="http://schemas.microsoft.com/office/drawing/2014/main" id="{48850818-0763-FE60-44CB-ADED826AFB38}"/>
              </a:ext>
            </a:extLst>
          </p:cNvPr>
          <p:cNvSpPr/>
          <p:nvPr/>
        </p:nvSpPr>
        <p:spPr>
          <a:xfrm>
            <a:off x="12154459" y="3426580"/>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6" name="Rectangle 5">
            <a:extLst>
              <a:ext uri="{FF2B5EF4-FFF2-40B4-BE49-F238E27FC236}">
                <a16:creationId xmlns:a16="http://schemas.microsoft.com/office/drawing/2014/main" id="{C9F7643D-B7D2-7001-8868-DA257FBB57F3}"/>
              </a:ext>
            </a:extLst>
          </p:cNvPr>
          <p:cNvSpPr/>
          <p:nvPr/>
        </p:nvSpPr>
        <p:spPr>
          <a:xfrm>
            <a:off x="12154459" y="6621487"/>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7" name="Group 6">
            <a:extLst>
              <a:ext uri="{FF2B5EF4-FFF2-40B4-BE49-F238E27FC236}">
                <a16:creationId xmlns:a16="http://schemas.microsoft.com/office/drawing/2014/main" id="{BFD204E1-1476-7181-5277-64698B7EE5BA}"/>
              </a:ext>
            </a:extLst>
          </p:cNvPr>
          <p:cNvGrpSpPr/>
          <p:nvPr/>
        </p:nvGrpSpPr>
        <p:grpSpPr>
          <a:xfrm>
            <a:off x="6587462" y="3112918"/>
            <a:ext cx="5137692" cy="5152264"/>
            <a:chOff x="6587462" y="3112918"/>
            <a:chExt cx="5137692" cy="5152264"/>
          </a:xfrm>
        </p:grpSpPr>
        <p:sp>
          <p:nvSpPr>
            <p:cNvPr id="8" name="Freeform: Shape 7">
              <a:extLst>
                <a:ext uri="{FF2B5EF4-FFF2-40B4-BE49-F238E27FC236}">
                  <a16:creationId xmlns:a16="http://schemas.microsoft.com/office/drawing/2014/main" id="{87C053AF-6C5A-E159-1870-094227DAD6C7}"/>
                </a:ext>
              </a:extLst>
            </p:cNvPr>
            <p:cNvSpPr/>
            <p:nvPr/>
          </p:nvSpPr>
          <p:spPr>
            <a:xfrm>
              <a:off x="8525759" y="3112918"/>
              <a:ext cx="3199395" cy="1958696"/>
            </a:xfrm>
            <a:custGeom>
              <a:avLst/>
              <a:gdLst>
                <a:gd name="connsiteX0" fmla="*/ 2959099 w 2959997"/>
                <a:gd name="connsiteY0" fmla="*/ 0 h 1812135"/>
                <a:gd name="connsiteX1" fmla="*/ 2959997 w 2959997"/>
                <a:gd name="connsiteY1" fmla="*/ 1811236 h 1812135"/>
                <a:gd name="connsiteX2" fmla="*/ 1147863 w 2959997"/>
                <a:gd name="connsiteY2" fmla="*/ 1811237 h 1812135"/>
                <a:gd name="connsiteX3" fmla="*/ 1693 w 2959997"/>
                <a:gd name="connsiteY3" fmla="*/ 1812135 h 1812135"/>
                <a:gd name="connsiteX4" fmla="*/ 0 w 2959997"/>
                <a:gd name="connsiteY4" fmla="*/ 2 h 1812135"/>
                <a:gd name="connsiteX5" fmla="*/ 2959099 w 2959997"/>
                <a:gd name="connsiteY5" fmla="*/ 0 h 181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9997" h="1812135">
                  <a:moveTo>
                    <a:pt x="2959099" y="0"/>
                  </a:moveTo>
                  <a:lnTo>
                    <a:pt x="2959997" y="1811236"/>
                  </a:lnTo>
                  <a:lnTo>
                    <a:pt x="1147863" y="1811237"/>
                  </a:lnTo>
                  <a:lnTo>
                    <a:pt x="1693" y="1812135"/>
                  </a:lnTo>
                  <a:lnTo>
                    <a:pt x="0" y="2"/>
                  </a:lnTo>
                  <a:lnTo>
                    <a:pt x="2959099" y="0"/>
                  </a:lnTo>
                  <a:close/>
                </a:path>
              </a:pathLst>
            </a:cu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B9379595-5BC0-D3B2-FF94-4ADB2C89E4A7}"/>
                </a:ext>
              </a:extLst>
            </p:cNvPr>
            <p:cNvSpPr/>
            <p:nvPr/>
          </p:nvSpPr>
          <p:spPr>
            <a:xfrm>
              <a:off x="6587464" y="3112919"/>
              <a:ext cx="1941205" cy="3265464"/>
            </a:xfrm>
            <a:custGeom>
              <a:avLst/>
              <a:gdLst>
                <a:gd name="connsiteX0" fmla="*/ 1793259 w 1795953"/>
                <a:gd name="connsiteY0" fmla="*/ 0 h 3021122"/>
                <a:gd name="connsiteX1" fmla="*/ 1793258 w 1795953"/>
                <a:gd name="connsiteY1" fmla="*/ 1812134 h 3021122"/>
                <a:gd name="connsiteX2" fmla="*/ 1794952 w 1795953"/>
                <a:gd name="connsiteY2" fmla="*/ 1812133 h 3021122"/>
                <a:gd name="connsiteX3" fmla="*/ 1795056 w 1795953"/>
                <a:gd name="connsiteY3" fmla="*/ 1923594 h 3021122"/>
                <a:gd name="connsiteX4" fmla="*/ 1795953 w 1795953"/>
                <a:gd name="connsiteY4" fmla="*/ 3020023 h 3021122"/>
                <a:gd name="connsiteX5" fmla="*/ 0 w 1795953"/>
                <a:gd name="connsiteY5" fmla="*/ 3021122 h 3021122"/>
                <a:gd name="connsiteX6" fmla="*/ 2698 w 1795953"/>
                <a:gd name="connsiteY6" fmla="*/ 1 h 3021122"/>
                <a:gd name="connsiteX7" fmla="*/ 1793259 w 1795953"/>
                <a:gd name="connsiteY7" fmla="*/ 0 h 3021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5953" h="3021122">
                  <a:moveTo>
                    <a:pt x="1793259" y="0"/>
                  </a:moveTo>
                  <a:lnTo>
                    <a:pt x="1793258" y="1812134"/>
                  </a:lnTo>
                  <a:lnTo>
                    <a:pt x="1794952" y="1812133"/>
                  </a:lnTo>
                  <a:lnTo>
                    <a:pt x="1795056" y="1923594"/>
                  </a:lnTo>
                  <a:lnTo>
                    <a:pt x="1795953" y="3020023"/>
                  </a:lnTo>
                  <a:lnTo>
                    <a:pt x="0" y="3021122"/>
                  </a:lnTo>
                  <a:lnTo>
                    <a:pt x="2698" y="1"/>
                  </a:lnTo>
                  <a:lnTo>
                    <a:pt x="1793259" y="0"/>
                  </a:lnTo>
                  <a:close/>
                </a:path>
              </a:pathLst>
            </a:cu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81A477B8-C1D5-0C45-ED7B-A96DFF6456EC}"/>
                </a:ext>
              </a:extLst>
            </p:cNvPr>
            <p:cNvSpPr/>
            <p:nvPr/>
          </p:nvSpPr>
          <p:spPr>
            <a:xfrm>
              <a:off x="6587462" y="6376438"/>
              <a:ext cx="3178996" cy="1888742"/>
            </a:xfrm>
            <a:custGeom>
              <a:avLst/>
              <a:gdLst>
                <a:gd name="connsiteX0" fmla="*/ 2941123 w 2941123"/>
                <a:gd name="connsiteY0" fmla="*/ 0 h 1747415"/>
                <a:gd name="connsiteX1" fmla="*/ 2941122 w 2941123"/>
                <a:gd name="connsiteY1" fmla="*/ 1747415 h 1747415"/>
                <a:gd name="connsiteX2" fmla="*/ 0 w 2941123"/>
                <a:gd name="connsiteY2" fmla="*/ 1745619 h 1747415"/>
                <a:gd name="connsiteX3" fmla="*/ 1 w 2941123"/>
                <a:gd name="connsiteY3" fmla="*/ 1800 h 1747415"/>
                <a:gd name="connsiteX4" fmla="*/ 2 w 2941123"/>
                <a:gd name="connsiteY4" fmla="*/ 1800 h 1747415"/>
                <a:gd name="connsiteX5" fmla="*/ 2 w 2941123"/>
                <a:gd name="connsiteY5" fmla="*/ 1801 h 1747415"/>
                <a:gd name="connsiteX6" fmla="*/ 1795956 w 2941123"/>
                <a:gd name="connsiteY6" fmla="*/ 1800 h 1747415"/>
                <a:gd name="connsiteX7" fmla="*/ 1795955 w 2941123"/>
                <a:gd name="connsiteY7" fmla="*/ 701 h 1747415"/>
                <a:gd name="connsiteX8" fmla="*/ 2941123 w 2941123"/>
                <a:gd name="connsiteY8" fmla="*/ 0 h 174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1123" h="1747415">
                  <a:moveTo>
                    <a:pt x="2941123" y="0"/>
                  </a:moveTo>
                  <a:lnTo>
                    <a:pt x="2941122" y="1747415"/>
                  </a:lnTo>
                  <a:lnTo>
                    <a:pt x="0" y="1745619"/>
                  </a:lnTo>
                  <a:lnTo>
                    <a:pt x="1" y="1800"/>
                  </a:lnTo>
                  <a:lnTo>
                    <a:pt x="2" y="1800"/>
                  </a:lnTo>
                  <a:lnTo>
                    <a:pt x="2" y="1801"/>
                  </a:lnTo>
                  <a:lnTo>
                    <a:pt x="1795956" y="1800"/>
                  </a:lnTo>
                  <a:lnTo>
                    <a:pt x="1795955" y="701"/>
                  </a:lnTo>
                  <a:lnTo>
                    <a:pt x="2941123" y="0"/>
                  </a:lnTo>
                  <a:close/>
                </a:path>
              </a:pathLst>
            </a:cu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9751A4F-B0D9-3B36-1B8F-7CE23CD5560A}"/>
                </a:ext>
              </a:extLst>
            </p:cNvPr>
            <p:cNvSpPr/>
            <p:nvPr/>
          </p:nvSpPr>
          <p:spPr>
            <a:xfrm>
              <a:off x="9766458" y="5070642"/>
              <a:ext cx="1958696" cy="3194540"/>
            </a:xfrm>
            <a:custGeom>
              <a:avLst/>
              <a:gdLst>
                <a:gd name="connsiteX0" fmla="*/ 1812135 w 1812135"/>
                <a:gd name="connsiteY0" fmla="*/ 0 h 2955505"/>
                <a:gd name="connsiteX1" fmla="*/ 1809438 w 1812135"/>
                <a:gd name="connsiteY1" fmla="*/ 924943 h 2955505"/>
                <a:gd name="connsiteX2" fmla="*/ 1812134 w 1812135"/>
                <a:gd name="connsiteY2" fmla="*/ 2955504 h 2955505"/>
                <a:gd name="connsiteX3" fmla="*/ 0 w 1812135"/>
                <a:gd name="connsiteY3" fmla="*/ 2955505 h 2955505"/>
                <a:gd name="connsiteX4" fmla="*/ 1 w 1812135"/>
                <a:gd name="connsiteY4" fmla="*/ 1 h 2955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135" h="2955505">
                  <a:moveTo>
                    <a:pt x="1812135" y="0"/>
                  </a:moveTo>
                  <a:lnTo>
                    <a:pt x="1809438" y="924943"/>
                  </a:lnTo>
                  <a:lnTo>
                    <a:pt x="1812134" y="2955504"/>
                  </a:lnTo>
                  <a:lnTo>
                    <a:pt x="0" y="2955505"/>
                  </a:lnTo>
                  <a:lnTo>
                    <a:pt x="1" y="1"/>
                  </a:lnTo>
                  <a:close/>
                </a:path>
              </a:pathLst>
            </a:custGeom>
            <a:solidFill>
              <a:schemeClr val="accent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aphic 2">
            <a:extLst>
              <a:ext uri="{FF2B5EF4-FFF2-40B4-BE49-F238E27FC236}">
                <a16:creationId xmlns:a16="http://schemas.microsoft.com/office/drawing/2014/main" id="{0DC72386-2615-6BF4-96F9-1869F30C2006}"/>
              </a:ext>
            </a:extLst>
          </p:cNvPr>
          <p:cNvGrpSpPr/>
          <p:nvPr/>
        </p:nvGrpSpPr>
        <p:grpSpPr>
          <a:xfrm>
            <a:off x="7054601" y="3588809"/>
            <a:ext cx="1006931" cy="1006915"/>
            <a:chOff x="6240468" y="3424552"/>
            <a:chExt cx="1234527" cy="1234527"/>
          </a:xfrm>
          <a:solidFill>
            <a:schemeClr val="bg1"/>
          </a:solidFill>
        </p:grpSpPr>
        <p:sp>
          <p:nvSpPr>
            <p:cNvPr id="13" name="Freeform: Shape 12">
              <a:extLst>
                <a:ext uri="{FF2B5EF4-FFF2-40B4-BE49-F238E27FC236}">
                  <a16:creationId xmlns:a16="http://schemas.microsoft.com/office/drawing/2014/main" id="{B8A036CC-3248-6D24-E33A-0CB40EBDB405}"/>
                </a:ext>
              </a:extLst>
            </p:cNvPr>
            <p:cNvSpPr/>
            <p:nvPr/>
          </p:nvSpPr>
          <p:spPr>
            <a:xfrm>
              <a:off x="6839167" y="3449480"/>
              <a:ext cx="635389" cy="592292"/>
            </a:xfrm>
            <a:custGeom>
              <a:avLst/>
              <a:gdLst>
                <a:gd name="connsiteX0" fmla="*/ 18609 w 635389"/>
                <a:gd name="connsiteY0" fmla="*/ 37479 h 592292"/>
                <a:gd name="connsiteX1" fmla="*/ 566400 w 635389"/>
                <a:gd name="connsiteY1" fmla="*/ 506889 h 592292"/>
                <a:gd name="connsiteX2" fmla="*/ 534977 w 635389"/>
                <a:gd name="connsiteY2" fmla="*/ 509435 h 592292"/>
                <a:gd name="connsiteX3" fmla="*/ 592205 w 635389"/>
                <a:gd name="connsiteY3" fmla="*/ 592293 h 592292"/>
                <a:gd name="connsiteX4" fmla="*/ 635390 w 635389"/>
                <a:gd name="connsiteY4" fmla="*/ 501272 h 592292"/>
                <a:gd name="connsiteX5" fmla="*/ 603879 w 635389"/>
                <a:gd name="connsiteY5" fmla="*/ 503817 h 592292"/>
                <a:gd name="connsiteX6" fmla="*/ 18696 w 635389"/>
                <a:gd name="connsiteY6" fmla="*/ 0 h 592292"/>
                <a:gd name="connsiteX7" fmla="*/ 1 w 635389"/>
                <a:gd name="connsiteY7" fmla="*/ 18696 h 592292"/>
                <a:gd name="connsiteX8" fmla="*/ 18609 w 635389"/>
                <a:gd name="connsiteY8" fmla="*/ 37479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389" h="592292">
                  <a:moveTo>
                    <a:pt x="18609" y="37479"/>
                  </a:moveTo>
                  <a:cubicBezTo>
                    <a:pt x="292373" y="37479"/>
                    <a:pt x="524884" y="238304"/>
                    <a:pt x="566400" y="506889"/>
                  </a:cubicBezTo>
                  <a:lnTo>
                    <a:pt x="534977" y="509435"/>
                  </a:lnTo>
                  <a:lnTo>
                    <a:pt x="592205" y="592293"/>
                  </a:lnTo>
                  <a:lnTo>
                    <a:pt x="635390" y="501272"/>
                  </a:lnTo>
                  <a:lnTo>
                    <a:pt x="603879" y="503817"/>
                  </a:lnTo>
                  <a:cubicBezTo>
                    <a:pt x="560695" y="215658"/>
                    <a:pt x="311770" y="0"/>
                    <a:pt x="18696" y="0"/>
                  </a:cubicBezTo>
                  <a:cubicBezTo>
                    <a:pt x="8339" y="0"/>
                    <a:pt x="1" y="8339"/>
                    <a:pt x="1" y="18696"/>
                  </a:cubicBezTo>
                  <a:cubicBezTo>
                    <a:pt x="-87" y="29053"/>
                    <a:pt x="8251" y="37479"/>
                    <a:pt x="18609" y="37479"/>
                  </a:cubicBezTo>
                  <a:close/>
                </a:path>
              </a:pathLst>
            </a:custGeom>
            <a:grpFill/>
            <a:ln w="8777"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0B78998D-E550-45F0-3DC9-EC8FD35F7838}"/>
                </a:ext>
              </a:extLst>
            </p:cNvPr>
            <p:cNvSpPr/>
            <p:nvPr/>
          </p:nvSpPr>
          <p:spPr>
            <a:xfrm>
              <a:off x="6976444" y="3649866"/>
              <a:ext cx="282201" cy="295531"/>
            </a:xfrm>
            <a:custGeom>
              <a:avLst/>
              <a:gdLst>
                <a:gd name="connsiteX0" fmla="*/ 0 w 282201"/>
                <a:gd name="connsiteY0" fmla="*/ 10884 h 295531"/>
                <a:gd name="connsiteX1" fmla="*/ 59510 w 282201"/>
                <a:gd name="connsiteY1" fmla="*/ 92074 h 295531"/>
                <a:gd name="connsiteX2" fmla="*/ 72149 w 282201"/>
                <a:gd name="connsiteY2" fmla="*/ 63460 h 295531"/>
                <a:gd name="connsiteX3" fmla="*/ 245589 w 282201"/>
                <a:gd name="connsiteY3" fmla="*/ 282191 h 295531"/>
                <a:gd name="connsiteX4" fmla="*/ 263495 w 282201"/>
                <a:gd name="connsiteY4" fmla="*/ 295532 h 295531"/>
                <a:gd name="connsiteX5" fmla="*/ 268849 w 282201"/>
                <a:gd name="connsiteY5" fmla="*/ 294742 h 295531"/>
                <a:gd name="connsiteX6" fmla="*/ 281400 w 282201"/>
                <a:gd name="connsiteY6" fmla="*/ 271482 h 295531"/>
                <a:gd name="connsiteX7" fmla="*/ 87334 w 282201"/>
                <a:gd name="connsiteY7" fmla="*/ 29053 h 295531"/>
                <a:gd name="connsiteX8" fmla="*/ 100149 w 282201"/>
                <a:gd name="connsiteY8" fmla="*/ 0 h 295531"/>
                <a:gd name="connsiteX9" fmla="*/ 0 w 282201"/>
                <a:gd name="connsiteY9" fmla="*/ 10884 h 29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201" h="295531">
                  <a:moveTo>
                    <a:pt x="0" y="10884"/>
                  </a:moveTo>
                  <a:lnTo>
                    <a:pt x="59510" y="92074"/>
                  </a:lnTo>
                  <a:lnTo>
                    <a:pt x="72149" y="63460"/>
                  </a:lnTo>
                  <a:cubicBezTo>
                    <a:pt x="155007" y="111735"/>
                    <a:pt x="217941" y="190380"/>
                    <a:pt x="245589" y="282191"/>
                  </a:cubicBezTo>
                  <a:cubicBezTo>
                    <a:pt x="248047" y="290353"/>
                    <a:pt x="255420" y="295532"/>
                    <a:pt x="263495" y="295532"/>
                  </a:cubicBezTo>
                  <a:cubicBezTo>
                    <a:pt x="265250" y="295532"/>
                    <a:pt x="267093" y="295269"/>
                    <a:pt x="268849" y="294742"/>
                  </a:cubicBezTo>
                  <a:cubicBezTo>
                    <a:pt x="278767" y="291758"/>
                    <a:pt x="284385" y="281313"/>
                    <a:pt x="281400" y="271482"/>
                  </a:cubicBezTo>
                  <a:cubicBezTo>
                    <a:pt x="250680" y="169314"/>
                    <a:pt x="180110" y="81892"/>
                    <a:pt x="87334" y="29053"/>
                  </a:cubicBezTo>
                  <a:lnTo>
                    <a:pt x="100149" y="0"/>
                  </a:lnTo>
                  <a:lnTo>
                    <a:pt x="0" y="10884"/>
                  </a:lnTo>
                  <a:close/>
                </a:path>
              </a:pathLst>
            </a:custGeom>
            <a:grpFill/>
            <a:ln w="8777"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09ED334F-28E7-84C9-FEBB-9B2F719355E2}"/>
                </a:ext>
              </a:extLst>
            </p:cNvPr>
            <p:cNvSpPr/>
            <p:nvPr/>
          </p:nvSpPr>
          <p:spPr>
            <a:xfrm>
              <a:off x="6240994" y="4041860"/>
              <a:ext cx="635476" cy="592292"/>
            </a:xfrm>
            <a:custGeom>
              <a:avLst/>
              <a:gdLst>
                <a:gd name="connsiteX0" fmla="*/ 616781 w 635476"/>
                <a:gd name="connsiteY0" fmla="*/ 554901 h 592292"/>
                <a:gd name="connsiteX1" fmla="*/ 68902 w 635476"/>
                <a:gd name="connsiteY1" fmla="*/ 85403 h 592292"/>
                <a:gd name="connsiteX2" fmla="*/ 100412 w 635476"/>
                <a:gd name="connsiteY2" fmla="*/ 82858 h 592292"/>
                <a:gd name="connsiteX3" fmla="*/ 43184 w 635476"/>
                <a:gd name="connsiteY3" fmla="*/ 0 h 592292"/>
                <a:gd name="connsiteX4" fmla="*/ 0 w 635476"/>
                <a:gd name="connsiteY4" fmla="*/ 90933 h 592292"/>
                <a:gd name="connsiteX5" fmla="*/ 31510 w 635476"/>
                <a:gd name="connsiteY5" fmla="*/ 88388 h 592292"/>
                <a:gd name="connsiteX6" fmla="*/ 616781 w 635476"/>
                <a:gd name="connsiteY6" fmla="*/ 592292 h 592292"/>
                <a:gd name="connsiteX7" fmla="*/ 635477 w 635476"/>
                <a:gd name="connsiteY7" fmla="*/ 573597 h 592292"/>
                <a:gd name="connsiteX8" fmla="*/ 616781 w 635476"/>
                <a:gd name="connsiteY8" fmla="*/ 554901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76" h="592292">
                  <a:moveTo>
                    <a:pt x="616781" y="554901"/>
                  </a:moveTo>
                  <a:cubicBezTo>
                    <a:pt x="343017" y="554901"/>
                    <a:pt x="110506" y="354076"/>
                    <a:pt x="68902" y="85403"/>
                  </a:cubicBezTo>
                  <a:lnTo>
                    <a:pt x="100412" y="82858"/>
                  </a:lnTo>
                  <a:lnTo>
                    <a:pt x="43184" y="0"/>
                  </a:lnTo>
                  <a:lnTo>
                    <a:pt x="0" y="90933"/>
                  </a:lnTo>
                  <a:lnTo>
                    <a:pt x="31510" y="88388"/>
                  </a:lnTo>
                  <a:cubicBezTo>
                    <a:pt x="74695" y="376547"/>
                    <a:pt x="323619" y="592292"/>
                    <a:pt x="616781" y="592292"/>
                  </a:cubicBezTo>
                  <a:cubicBezTo>
                    <a:pt x="627138" y="592292"/>
                    <a:pt x="635477" y="583954"/>
                    <a:pt x="635477" y="573597"/>
                  </a:cubicBezTo>
                  <a:cubicBezTo>
                    <a:pt x="635477" y="563239"/>
                    <a:pt x="627051" y="554901"/>
                    <a:pt x="616781" y="554901"/>
                  </a:cubicBezTo>
                  <a:close/>
                </a:path>
              </a:pathLst>
            </a:custGeom>
            <a:grpFill/>
            <a:ln w="8777"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7563CC12-661D-47D1-25DA-50BCDD431B28}"/>
                </a:ext>
              </a:extLst>
            </p:cNvPr>
            <p:cNvSpPr/>
            <p:nvPr/>
          </p:nvSpPr>
          <p:spPr>
            <a:xfrm>
              <a:off x="6456993" y="4138240"/>
              <a:ext cx="282113" cy="295614"/>
            </a:xfrm>
            <a:custGeom>
              <a:avLst/>
              <a:gdLst>
                <a:gd name="connsiteX0" fmla="*/ 282113 w 282113"/>
                <a:gd name="connsiteY0" fmla="*/ 284643 h 295614"/>
                <a:gd name="connsiteX1" fmla="*/ 222603 w 282113"/>
                <a:gd name="connsiteY1" fmla="*/ 203453 h 295614"/>
                <a:gd name="connsiteX2" fmla="*/ 210051 w 282113"/>
                <a:gd name="connsiteY2" fmla="*/ 232067 h 295614"/>
                <a:gd name="connsiteX3" fmla="*/ 36612 w 282113"/>
                <a:gd name="connsiteY3" fmla="*/ 13337 h 295614"/>
                <a:gd name="connsiteX4" fmla="*/ 13352 w 282113"/>
                <a:gd name="connsiteY4" fmla="*/ 873 h 295614"/>
                <a:gd name="connsiteX5" fmla="*/ 801 w 282113"/>
                <a:gd name="connsiteY5" fmla="*/ 24133 h 295614"/>
                <a:gd name="connsiteX6" fmla="*/ 194867 w 282113"/>
                <a:gd name="connsiteY6" fmla="*/ 266562 h 295614"/>
                <a:gd name="connsiteX7" fmla="*/ 182052 w 282113"/>
                <a:gd name="connsiteY7" fmla="*/ 295615 h 295614"/>
                <a:gd name="connsiteX8" fmla="*/ 282113 w 282113"/>
                <a:gd name="connsiteY8" fmla="*/ 284643 h 29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113" h="295614">
                  <a:moveTo>
                    <a:pt x="282113" y="284643"/>
                  </a:moveTo>
                  <a:lnTo>
                    <a:pt x="222603" y="203453"/>
                  </a:lnTo>
                  <a:lnTo>
                    <a:pt x="210051" y="232067"/>
                  </a:lnTo>
                  <a:cubicBezTo>
                    <a:pt x="127194" y="183704"/>
                    <a:pt x="64261" y="105148"/>
                    <a:pt x="36612" y="13337"/>
                  </a:cubicBezTo>
                  <a:cubicBezTo>
                    <a:pt x="33628" y="3418"/>
                    <a:pt x="23095" y="-2287"/>
                    <a:pt x="13352" y="873"/>
                  </a:cubicBezTo>
                  <a:cubicBezTo>
                    <a:pt x="3434" y="3857"/>
                    <a:pt x="-2184" y="14302"/>
                    <a:pt x="801" y="24133"/>
                  </a:cubicBezTo>
                  <a:cubicBezTo>
                    <a:pt x="31521" y="126301"/>
                    <a:pt x="102091" y="213723"/>
                    <a:pt x="194867" y="266562"/>
                  </a:cubicBezTo>
                  <a:lnTo>
                    <a:pt x="182052" y="295615"/>
                  </a:lnTo>
                  <a:lnTo>
                    <a:pt x="282113" y="284643"/>
                  </a:lnTo>
                  <a:close/>
                </a:path>
              </a:pathLst>
            </a:custGeom>
            <a:grpFill/>
            <a:ln w="8777"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D93E8604-9407-6DD3-0EEA-A80CA65B76AD}"/>
                </a:ext>
              </a:extLst>
            </p:cNvPr>
            <p:cNvSpPr/>
            <p:nvPr/>
          </p:nvSpPr>
          <p:spPr>
            <a:xfrm>
              <a:off x="6240468" y="3424552"/>
              <a:ext cx="685858" cy="685858"/>
            </a:xfrm>
            <a:custGeom>
              <a:avLst/>
              <a:gdLst>
                <a:gd name="connsiteX0" fmla="*/ 342929 w 685858"/>
                <a:gd name="connsiteY0" fmla="*/ 685858 h 685858"/>
                <a:gd name="connsiteX1" fmla="*/ 685858 w 685858"/>
                <a:gd name="connsiteY1" fmla="*/ 342929 h 685858"/>
                <a:gd name="connsiteX2" fmla="*/ 342929 w 685858"/>
                <a:gd name="connsiteY2" fmla="*/ 0 h 685858"/>
                <a:gd name="connsiteX3" fmla="*/ 0 w 685858"/>
                <a:gd name="connsiteY3" fmla="*/ 342929 h 685858"/>
                <a:gd name="connsiteX4" fmla="*/ 342929 w 685858"/>
                <a:gd name="connsiteY4" fmla="*/ 685858 h 685858"/>
                <a:gd name="connsiteX5" fmla="*/ 573948 w 685858"/>
                <a:gd name="connsiteY5" fmla="*/ 542350 h 685858"/>
                <a:gd name="connsiteX6" fmla="*/ 343017 w 685858"/>
                <a:gd name="connsiteY6" fmla="*/ 648467 h 685858"/>
                <a:gd name="connsiteX7" fmla="*/ 112086 w 685858"/>
                <a:gd name="connsiteY7" fmla="*/ 542350 h 685858"/>
                <a:gd name="connsiteX8" fmla="*/ 112086 w 685858"/>
                <a:gd name="connsiteY8" fmla="*/ 534450 h 685858"/>
                <a:gd name="connsiteX9" fmla="*/ 148073 w 685858"/>
                <a:gd name="connsiteY9" fmla="*/ 481523 h 685858"/>
                <a:gd name="connsiteX10" fmla="*/ 203546 w 685858"/>
                <a:gd name="connsiteY10" fmla="*/ 460721 h 685858"/>
                <a:gd name="connsiteX11" fmla="*/ 226016 w 685858"/>
                <a:gd name="connsiteY11" fmla="*/ 454664 h 685858"/>
                <a:gd name="connsiteX12" fmla="*/ 343017 w 685858"/>
                <a:gd name="connsiteY12" fmla="*/ 520757 h 685858"/>
                <a:gd name="connsiteX13" fmla="*/ 459931 w 685858"/>
                <a:gd name="connsiteY13" fmla="*/ 454577 h 685858"/>
                <a:gd name="connsiteX14" fmla="*/ 482313 w 685858"/>
                <a:gd name="connsiteY14" fmla="*/ 460633 h 685858"/>
                <a:gd name="connsiteX15" fmla="*/ 537873 w 685858"/>
                <a:gd name="connsiteY15" fmla="*/ 481523 h 685858"/>
                <a:gd name="connsiteX16" fmla="*/ 573948 w 685858"/>
                <a:gd name="connsiteY16" fmla="*/ 534450 h 685858"/>
                <a:gd name="connsiteX17" fmla="*/ 573948 w 685858"/>
                <a:gd name="connsiteY17" fmla="*/ 542350 h 685858"/>
                <a:gd name="connsiteX18" fmla="*/ 296234 w 685858"/>
                <a:gd name="connsiteY18" fmla="*/ 396559 h 685858"/>
                <a:gd name="connsiteX19" fmla="*/ 343017 w 685858"/>
                <a:gd name="connsiteY19" fmla="*/ 407179 h 685858"/>
                <a:gd name="connsiteX20" fmla="*/ 389800 w 685858"/>
                <a:gd name="connsiteY20" fmla="*/ 396559 h 685858"/>
                <a:gd name="connsiteX21" fmla="*/ 426050 w 685858"/>
                <a:gd name="connsiteY21" fmla="*/ 440006 h 685858"/>
                <a:gd name="connsiteX22" fmla="*/ 343017 w 685858"/>
                <a:gd name="connsiteY22" fmla="*/ 483366 h 685858"/>
                <a:gd name="connsiteX23" fmla="*/ 260071 w 685858"/>
                <a:gd name="connsiteY23" fmla="*/ 440357 h 685858"/>
                <a:gd name="connsiteX24" fmla="*/ 296234 w 685858"/>
                <a:gd name="connsiteY24" fmla="*/ 396559 h 685858"/>
                <a:gd name="connsiteX25" fmla="*/ 253488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8 w 685858"/>
                <a:gd name="connsiteY29" fmla="*/ 258228 h 685858"/>
                <a:gd name="connsiteX30" fmla="*/ 37479 w 685858"/>
                <a:gd name="connsiteY30" fmla="*/ 342929 h 685858"/>
                <a:gd name="connsiteX31" fmla="*/ 342929 w 685858"/>
                <a:gd name="connsiteY31" fmla="*/ 37479 h 685858"/>
                <a:gd name="connsiteX32" fmla="*/ 648467 w 685858"/>
                <a:gd name="connsiteY32" fmla="*/ 342929 h 685858"/>
                <a:gd name="connsiteX33" fmla="*/ 604405 w 685858"/>
                <a:gd name="connsiteY33" fmla="*/ 500131 h 685858"/>
                <a:gd name="connsiteX34" fmla="*/ 553848 w 685858"/>
                <a:gd name="connsiteY34" fmla="*/ 447643 h 685858"/>
                <a:gd name="connsiteX35" fmla="*/ 492846 w 685858"/>
                <a:gd name="connsiteY35" fmla="*/ 424734 h 685858"/>
                <a:gd name="connsiteX36" fmla="*/ 465899 w 685858"/>
                <a:gd name="connsiteY36" fmla="*/ 417449 h 685858"/>
                <a:gd name="connsiteX37" fmla="*/ 422013 w 685858"/>
                <a:gd name="connsiteY37" fmla="*/ 375054 h 685858"/>
                <a:gd name="connsiteX38" fmla="*/ 421925 w 685858"/>
                <a:gd name="connsiteY38" fmla="*/ 374440 h 685858"/>
                <a:gd name="connsiteX39" fmla="*/ 469849 w 685858"/>
                <a:gd name="connsiteY39" fmla="*/ 258141 h 685858"/>
                <a:gd name="connsiteX40" fmla="*/ 342929 w 685858"/>
                <a:gd name="connsiteY40" fmla="*/ 126569 h 685858"/>
                <a:gd name="connsiteX41" fmla="*/ 216009 w 685858"/>
                <a:gd name="connsiteY41" fmla="*/ 258141 h 685858"/>
                <a:gd name="connsiteX42" fmla="*/ 263846 w 685858"/>
                <a:gd name="connsiteY42" fmla="*/ 374352 h 685858"/>
                <a:gd name="connsiteX43" fmla="*/ 263495 w 685858"/>
                <a:gd name="connsiteY43" fmla="*/ 376546 h 685858"/>
                <a:gd name="connsiteX44" fmla="*/ 219959 w 685858"/>
                <a:gd name="connsiteY44" fmla="*/ 417361 h 685858"/>
                <a:gd name="connsiteX45" fmla="*/ 192750 w 685858"/>
                <a:gd name="connsiteY45" fmla="*/ 424734 h 685858"/>
                <a:gd name="connsiteX46" fmla="*/ 131923 w 685858"/>
                <a:gd name="connsiteY46" fmla="*/ 447643 h 685858"/>
                <a:gd name="connsiteX47" fmla="*/ 81541 w 685858"/>
                <a:gd name="connsiteY47" fmla="*/ 500218 h 685858"/>
                <a:gd name="connsiteX48" fmla="*/ 37479 w 685858"/>
                <a:gd name="connsiteY48" fmla="*/ 342929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685858"/>
                  </a:moveTo>
                  <a:cubicBezTo>
                    <a:pt x="531992" y="685858"/>
                    <a:pt x="685858" y="532080"/>
                    <a:pt x="685858" y="342929"/>
                  </a:cubicBezTo>
                  <a:cubicBezTo>
                    <a:pt x="685858" y="153866"/>
                    <a:pt x="532080" y="0"/>
                    <a:pt x="342929" y="0"/>
                  </a:cubicBezTo>
                  <a:cubicBezTo>
                    <a:pt x="153866" y="0"/>
                    <a:pt x="0" y="153778"/>
                    <a:pt x="0" y="342929"/>
                  </a:cubicBezTo>
                  <a:cubicBezTo>
                    <a:pt x="88" y="532080"/>
                    <a:pt x="153866" y="685858"/>
                    <a:pt x="342929" y="685858"/>
                  </a:cubicBezTo>
                  <a:close/>
                  <a:moveTo>
                    <a:pt x="573948" y="542350"/>
                  </a:moveTo>
                  <a:cubicBezTo>
                    <a:pt x="517861" y="607214"/>
                    <a:pt x="435266" y="648467"/>
                    <a:pt x="343017" y="648467"/>
                  </a:cubicBezTo>
                  <a:cubicBezTo>
                    <a:pt x="250767" y="648467"/>
                    <a:pt x="168173" y="607214"/>
                    <a:pt x="112086" y="542350"/>
                  </a:cubicBezTo>
                  <a:lnTo>
                    <a:pt x="112086" y="534450"/>
                  </a:lnTo>
                  <a:cubicBezTo>
                    <a:pt x="112086" y="512331"/>
                    <a:pt x="125867" y="492144"/>
                    <a:pt x="148073" y="481523"/>
                  </a:cubicBezTo>
                  <a:cubicBezTo>
                    <a:pt x="164750" y="473623"/>
                    <a:pt x="182919" y="466777"/>
                    <a:pt x="203546" y="460721"/>
                  </a:cubicBezTo>
                  <a:cubicBezTo>
                    <a:pt x="211006" y="458526"/>
                    <a:pt x="218379" y="456508"/>
                    <a:pt x="226016" y="454664"/>
                  </a:cubicBezTo>
                  <a:cubicBezTo>
                    <a:pt x="240322" y="492670"/>
                    <a:pt x="287018" y="520757"/>
                    <a:pt x="343017" y="520757"/>
                  </a:cubicBezTo>
                  <a:cubicBezTo>
                    <a:pt x="398928" y="520757"/>
                    <a:pt x="445536" y="492670"/>
                    <a:pt x="459931" y="454577"/>
                  </a:cubicBezTo>
                  <a:cubicBezTo>
                    <a:pt x="467479" y="456420"/>
                    <a:pt x="474940" y="458439"/>
                    <a:pt x="482313" y="460633"/>
                  </a:cubicBezTo>
                  <a:cubicBezTo>
                    <a:pt x="502588" y="466689"/>
                    <a:pt x="521372" y="473711"/>
                    <a:pt x="537873" y="481523"/>
                  </a:cubicBezTo>
                  <a:cubicBezTo>
                    <a:pt x="560167" y="492056"/>
                    <a:pt x="573948" y="512331"/>
                    <a:pt x="573948" y="534450"/>
                  </a:cubicBezTo>
                  <a:lnTo>
                    <a:pt x="573948" y="542350"/>
                  </a:lnTo>
                  <a:close/>
                  <a:moveTo>
                    <a:pt x="296234" y="396559"/>
                  </a:moveTo>
                  <a:cubicBezTo>
                    <a:pt x="310717" y="403317"/>
                    <a:pt x="326516" y="407179"/>
                    <a:pt x="343017" y="407179"/>
                  </a:cubicBezTo>
                  <a:cubicBezTo>
                    <a:pt x="359518" y="407179"/>
                    <a:pt x="375317" y="403405"/>
                    <a:pt x="389800" y="396559"/>
                  </a:cubicBezTo>
                  <a:cubicBezTo>
                    <a:pt x="396734" y="414025"/>
                    <a:pt x="409285" y="429122"/>
                    <a:pt x="426050" y="440006"/>
                  </a:cubicBezTo>
                  <a:cubicBezTo>
                    <a:pt x="418590" y="462125"/>
                    <a:pt x="386552" y="483366"/>
                    <a:pt x="343017" y="483366"/>
                  </a:cubicBezTo>
                  <a:cubicBezTo>
                    <a:pt x="299569" y="483366"/>
                    <a:pt x="267620" y="462300"/>
                    <a:pt x="260071" y="440357"/>
                  </a:cubicBezTo>
                  <a:cubicBezTo>
                    <a:pt x="276748" y="429649"/>
                    <a:pt x="289388" y="414289"/>
                    <a:pt x="296234" y="396559"/>
                  </a:cubicBezTo>
                  <a:close/>
                  <a:moveTo>
                    <a:pt x="253488" y="258228"/>
                  </a:moveTo>
                  <a:cubicBezTo>
                    <a:pt x="253488" y="201000"/>
                    <a:pt x="288598" y="164135"/>
                    <a:pt x="342929" y="164135"/>
                  </a:cubicBezTo>
                  <a:cubicBezTo>
                    <a:pt x="397261" y="164135"/>
                    <a:pt x="432370" y="201088"/>
                    <a:pt x="432370" y="258228"/>
                  </a:cubicBezTo>
                  <a:cubicBezTo>
                    <a:pt x="432370" y="319669"/>
                    <a:pt x="392258" y="369700"/>
                    <a:pt x="342929" y="369700"/>
                  </a:cubicBezTo>
                  <a:cubicBezTo>
                    <a:pt x="293601" y="369700"/>
                    <a:pt x="253488" y="319669"/>
                    <a:pt x="253488" y="258228"/>
                  </a:cubicBezTo>
                  <a:close/>
                  <a:moveTo>
                    <a:pt x="37479" y="342929"/>
                  </a:moveTo>
                  <a:cubicBezTo>
                    <a:pt x="37479" y="174493"/>
                    <a:pt x="174493" y="37479"/>
                    <a:pt x="342929" y="37479"/>
                  </a:cubicBezTo>
                  <a:cubicBezTo>
                    <a:pt x="511366" y="37479"/>
                    <a:pt x="648467" y="174493"/>
                    <a:pt x="648467" y="342929"/>
                  </a:cubicBezTo>
                  <a:cubicBezTo>
                    <a:pt x="648467" y="400508"/>
                    <a:pt x="632141" y="454138"/>
                    <a:pt x="604405" y="500131"/>
                  </a:cubicBezTo>
                  <a:cubicBezTo>
                    <a:pt x="595364" y="477836"/>
                    <a:pt x="577810" y="458965"/>
                    <a:pt x="553848" y="447643"/>
                  </a:cubicBezTo>
                  <a:cubicBezTo>
                    <a:pt x="535503" y="438953"/>
                    <a:pt x="515052" y="431229"/>
                    <a:pt x="492846" y="424734"/>
                  </a:cubicBezTo>
                  <a:cubicBezTo>
                    <a:pt x="483893" y="422101"/>
                    <a:pt x="474852" y="419555"/>
                    <a:pt x="465899" y="417449"/>
                  </a:cubicBezTo>
                  <a:cubicBezTo>
                    <a:pt x="443166" y="411217"/>
                    <a:pt x="425963" y="394628"/>
                    <a:pt x="422013" y="375054"/>
                  </a:cubicBezTo>
                  <a:cubicBezTo>
                    <a:pt x="422013" y="374966"/>
                    <a:pt x="422013" y="374615"/>
                    <a:pt x="421925" y="374440"/>
                  </a:cubicBezTo>
                  <a:cubicBezTo>
                    <a:pt x="451066" y="347142"/>
                    <a:pt x="469849" y="305187"/>
                    <a:pt x="469849" y="258141"/>
                  </a:cubicBezTo>
                  <a:cubicBezTo>
                    <a:pt x="469849" y="180725"/>
                    <a:pt x="417712" y="126569"/>
                    <a:pt x="342929" y="126569"/>
                  </a:cubicBezTo>
                  <a:cubicBezTo>
                    <a:pt x="268234" y="126569"/>
                    <a:pt x="216009" y="180637"/>
                    <a:pt x="216009" y="258141"/>
                  </a:cubicBezTo>
                  <a:cubicBezTo>
                    <a:pt x="216009" y="305187"/>
                    <a:pt x="234705" y="347055"/>
                    <a:pt x="263846" y="374352"/>
                  </a:cubicBezTo>
                  <a:cubicBezTo>
                    <a:pt x="263758" y="375142"/>
                    <a:pt x="263670" y="375932"/>
                    <a:pt x="263495" y="376546"/>
                  </a:cubicBezTo>
                  <a:cubicBezTo>
                    <a:pt x="259369" y="395944"/>
                    <a:pt x="242253" y="412007"/>
                    <a:pt x="219959" y="417361"/>
                  </a:cubicBezTo>
                  <a:cubicBezTo>
                    <a:pt x="210743" y="419555"/>
                    <a:pt x="201790" y="422013"/>
                    <a:pt x="192750" y="424734"/>
                  </a:cubicBezTo>
                  <a:cubicBezTo>
                    <a:pt x="170280" y="431404"/>
                    <a:pt x="150355" y="438953"/>
                    <a:pt x="131923" y="447643"/>
                  </a:cubicBezTo>
                  <a:cubicBezTo>
                    <a:pt x="107961" y="458965"/>
                    <a:pt x="90494" y="477924"/>
                    <a:pt x="81541" y="500218"/>
                  </a:cubicBezTo>
                  <a:cubicBezTo>
                    <a:pt x="53805" y="454313"/>
                    <a:pt x="37479" y="400596"/>
                    <a:pt x="37479" y="342929"/>
                  </a:cubicBezTo>
                  <a:close/>
                </a:path>
              </a:pathLst>
            </a:custGeom>
            <a:grpFill/>
            <a:ln w="8777"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A82B57B0-7B74-15FA-0C6D-CEDF5781765C}"/>
                </a:ext>
              </a:extLst>
            </p:cNvPr>
            <p:cNvSpPr/>
            <p:nvPr/>
          </p:nvSpPr>
          <p:spPr>
            <a:xfrm>
              <a:off x="6789137" y="3973222"/>
              <a:ext cx="685858" cy="685858"/>
            </a:xfrm>
            <a:custGeom>
              <a:avLst/>
              <a:gdLst>
                <a:gd name="connsiteX0" fmla="*/ 342929 w 685858"/>
                <a:gd name="connsiteY0" fmla="*/ 0 h 685858"/>
                <a:gd name="connsiteX1" fmla="*/ 0 w 685858"/>
                <a:gd name="connsiteY1" fmla="*/ 342929 h 685858"/>
                <a:gd name="connsiteX2" fmla="*/ 342929 w 685858"/>
                <a:gd name="connsiteY2" fmla="*/ 685858 h 685858"/>
                <a:gd name="connsiteX3" fmla="*/ 685858 w 685858"/>
                <a:gd name="connsiteY3" fmla="*/ 342929 h 685858"/>
                <a:gd name="connsiteX4" fmla="*/ 342929 w 685858"/>
                <a:gd name="connsiteY4" fmla="*/ 0 h 685858"/>
                <a:gd name="connsiteX5" fmla="*/ 573860 w 685858"/>
                <a:gd name="connsiteY5" fmla="*/ 542350 h 685858"/>
                <a:gd name="connsiteX6" fmla="*/ 342929 w 685858"/>
                <a:gd name="connsiteY6" fmla="*/ 648467 h 685858"/>
                <a:gd name="connsiteX7" fmla="*/ 111998 w 685858"/>
                <a:gd name="connsiteY7" fmla="*/ 542350 h 685858"/>
                <a:gd name="connsiteX8" fmla="*/ 111998 w 685858"/>
                <a:gd name="connsiteY8" fmla="*/ 534450 h 685858"/>
                <a:gd name="connsiteX9" fmla="*/ 147985 w 685858"/>
                <a:gd name="connsiteY9" fmla="*/ 481611 h 685858"/>
                <a:gd name="connsiteX10" fmla="*/ 203458 w 685858"/>
                <a:gd name="connsiteY10" fmla="*/ 460721 h 685858"/>
                <a:gd name="connsiteX11" fmla="*/ 226103 w 685858"/>
                <a:gd name="connsiteY11" fmla="*/ 454576 h 685858"/>
                <a:gd name="connsiteX12" fmla="*/ 342929 w 685858"/>
                <a:gd name="connsiteY12" fmla="*/ 520757 h 685858"/>
                <a:gd name="connsiteX13" fmla="*/ 459931 w 685858"/>
                <a:gd name="connsiteY13" fmla="*/ 454576 h 685858"/>
                <a:gd name="connsiteX14" fmla="*/ 482225 w 685858"/>
                <a:gd name="connsiteY14" fmla="*/ 460633 h 685858"/>
                <a:gd name="connsiteX15" fmla="*/ 537785 w 685858"/>
                <a:gd name="connsiteY15" fmla="*/ 481523 h 685858"/>
                <a:gd name="connsiteX16" fmla="*/ 573860 w 685858"/>
                <a:gd name="connsiteY16" fmla="*/ 534450 h 685858"/>
                <a:gd name="connsiteX17" fmla="*/ 573860 w 685858"/>
                <a:gd name="connsiteY17" fmla="*/ 542350 h 685858"/>
                <a:gd name="connsiteX18" fmla="*/ 296146 w 685858"/>
                <a:gd name="connsiteY18" fmla="*/ 396471 h 685858"/>
                <a:gd name="connsiteX19" fmla="*/ 342929 w 685858"/>
                <a:gd name="connsiteY19" fmla="*/ 407091 h 685858"/>
                <a:gd name="connsiteX20" fmla="*/ 389712 w 685858"/>
                <a:gd name="connsiteY20" fmla="*/ 396471 h 685858"/>
                <a:gd name="connsiteX21" fmla="*/ 425963 w 685858"/>
                <a:gd name="connsiteY21" fmla="*/ 439918 h 685858"/>
                <a:gd name="connsiteX22" fmla="*/ 342929 w 685858"/>
                <a:gd name="connsiteY22" fmla="*/ 483366 h 685858"/>
                <a:gd name="connsiteX23" fmla="*/ 259984 w 685858"/>
                <a:gd name="connsiteY23" fmla="*/ 440357 h 685858"/>
                <a:gd name="connsiteX24" fmla="*/ 296146 w 685858"/>
                <a:gd name="connsiteY24" fmla="*/ 396471 h 685858"/>
                <a:gd name="connsiteX25" fmla="*/ 253489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9 w 685858"/>
                <a:gd name="connsiteY29" fmla="*/ 258228 h 685858"/>
                <a:gd name="connsiteX30" fmla="*/ 553848 w 685858"/>
                <a:gd name="connsiteY30" fmla="*/ 447730 h 685858"/>
                <a:gd name="connsiteX31" fmla="*/ 492846 w 685858"/>
                <a:gd name="connsiteY31" fmla="*/ 424734 h 685858"/>
                <a:gd name="connsiteX32" fmla="*/ 465899 w 685858"/>
                <a:gd name="connsiteY32" fmla="*/ 417449 h 685858"/>
                <a:gd name="connsiteX33" fmla="*/ 421925 w 685858"/>
                <a:gd name="connsiteY33" fmla="*/ 375054 h 685858"/>
                <a:gd name="connsiteX34" fmla="*/ 421837 w 685858"/>
                <a:gd name="connsiteY34" fmla="*/ 374527 h 685858"/>
                <a:gd name="connsiteX35" fmla="*/ 469761 w 685858"/>
                <a:gd name="connsiteY35" fmla="*/ 258140 h 685858"/>
                <a:gd name="connsiteX36" fmla="*/ 342841 w 685858"/>
                <a:gd name="connsiteY36" fmla="*/ 126656 h 685858"/>
                <a:gd name="connsiteX37" fmla="*/ 215922 w 685858"/>
                <a:gd name="connsiteY37" fmla="*/ 258140 h 685858"/>
                <a:gd name="connsiteX38" fmla="*/ 263758 w 685858"/>
                <a:gd name="connsiteY38" fmla="*/ 374440 h 685858"/>
                <a:gd name="connsiteX39" fmla="*/ 263495 w 685858"/>
                <a:gd name="connsiteY39" fmla="*/ 376634 h 685858"/>
                <a:gd name="connsiteX40" fmla="*/ 219959 w 685858"/>
                <a:gd name="connsiteY40" fmla="*/ 417449 h 685858"/>
                <a:gd name="connsiteX41" fmla="*/ 192750 w 685858"/>
                <a:gd name="connsiteY41" fmla="*/ 424821 h 685858"/>
                <a:gd name="connsiteX42" fmla="*/ 131923 w 685858"/>
                <a:gd name="connsiteY42" fmla="*/ 447730 h 685858"/>
                <a:gd name="connsiteX43" fmla="*/ 81453 w 685858"/>
                <a:gd name="connsiteY43" fmla="*/ 500306 h 685858"/>
                <a:gd name="connsiteX44" fmla="*/ 37304 w 685858"/>
                <a:gd name="connsiteY44" fmla="*/ 342929 h 685858"/>
                <a:gd name="connsiteX45" fmla="*/ 342841 w 685858"/>
                <a:gd name="connsiteY45" fmla="*/ 37391 h 685858"/>
                <a:gd name="connsiteX46" fmla="*/ 648380 w 685858"/>
                <a:gd name="connsiteY46" fmla="*/ 342929 h 685858"/>
                <a:gd name="connsiteX47" fmla="*/ 604230 w 685858"/>
                <a:gd name="connsiteY47" fmla="*/ 500306 h 685858"/>
                <a:gd name="connsiteX48" fmla="*/ 553848 w 685858"/>
                <a:gd name="connsiteY48" fmla="*/ 447730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0"/>
                  </a:moveTo>
                  <a:cubicBezTo>
                    <a:pt x="153866" y="0"/>
                    <a:pt x="0" y="153866"/>
                    <a:pt x="0" y="342929"/>
                  </a:cubicBezTo>
                  <a:cubicBezTo>
                    <a:pt x="0" y="531993"/>
                    <a:pt x="153866" y="685858"/>
                    <a:pt x="342929" y="685858"/>
                  </a:cubicBezTo>
                  <a:cubicBezTo>
                    <a:pt x="531993" y="685858"/>
                    <a:pt x="685858" y="531993"/>
                    <a:pt x="685858" y="342929"/>
                  </a:cubicBezTo>
                  <a:cubicBezTo>
                    <a:pt x="685858" y="153866"/>
                    <a:pt x="531993" y="0"/>
                    <a:pt x="342929" y="0"/>
                  </a:cubicBezTo>
                  <a:close/>
                  <a:moveTo>
                    <a:pt x="573860" y="542350"/>
                  </a:moveTo>
                  <a:cubicBezTo>
                    <a:pt x="517773" y="607214"/>
                    <a:pt x="435179" y="648467"/>
                    <a:pt x="342929" y="648467"/>
                  </a:cubicBezTo>
                  <a:cubicBezTo>
                    <a:pt x="250680" y="648467"/>
                    <a:pt x="168085" y="607214"/>
                    <a:pt x="111998" y="542350"/>
                  </a:cubicBezTo>
                  <a:lnTo>
                    <a:pt x="111998" y="534450"/>
                  </a:lnTo>
                  <a:cubicBezTo>
                    <a:pt x="111998" y="512331"/>
                    <a:pt x="125779" y="492143"/>
                    <a:pt x="147985" y="481611"/>
                  </a:cubicBezTo>
                  <a:cubicBezTo>
                    <a:pt x="164662" y="473711"/>
                    <a:pt x="182831" y="466865"/>
                    <a:pt x="203458" y="460721"/>
                  </a:cubicBezTo>
                  <a:cubicBezTo>
                    <a:pt x="210919" y="458526"/>
                    <a:pt x="218379" y="456507"/>
                    <a:pt x="226103" y="454576"/>
                  </a:cubicBezTo>
                  <a:cubicBezTo>
                    <a:pt x="240410" y="492582"/>
                    <a:pt x="286930" y="520757"/>
                    <a:pt x="342929" y="520757"/>
                  </a:cubicBezTo>
                  <a:cubicBezTo>
                    <a:pt x="398841" y="520757"/>
                    <a:pt x="445536" y="492670"/>
                    <a:pt x="459931" y="454576"/>
                  </a:cubicBezTo>
                  <a:cubicBezTo>
                    <a:pt x="467479" y="456420"/>
                    <a:pt x="474852" y="458438"/>
                    <a:pt x="482225" y="460633"/>
                  </a:cubicBezTo>
                  <a:cubicBezTo>
                    <a:pt x="502588" y="466689"/>
                    <a:pt x="521284" y="473711"/>
                    <a:pt x="537785" y="481523"/>
                  </a:cubicBezTo>
                  <a:cubicBezTo>
                    <a:pt x="560080" y="492056"/>
                    <a:pt x="573860" y="512331"/>
                    <a:pt x="573860" y="534450"/>
                  </a:cubicBezTo>
                  <a:lnTo>
                    <a:pt x="573860" y="542350"/>
                  </a:lnTo>
                  <a:close/>
                  <a:moveTo>
                    <a:pt x="296146" y="396471"/>
                  </a:moveTo>
                  <a:cubicBezTo>
                    <a:pt x="310629" y="403229"/>
                    <a:pt x="326428" y="407091"/>
                    <a:pt x="342929" y="407091"/>
                  </a:cubicBezTo>
                  <a:cubicBezTo>
                    <a:pt x="359431" y="407091"/>
                    <a:pt x="375230" y="403229"/>
                    <a:pt x="389712" y="396471"/>
                  </a:cubicBezTo>
                  <a:cubicBezTo>
                    <a:pt x="396646" y="413937"/>
                    <a:pt x="409110" y="429034"/>
                    <a:pt x="425963" y="439918"/>
                  </a:cubicBezTo>
                  <a:cubicBezTo>
                    <a:pt x="418502" y="462037"/>
                    <a:pt x="386465" y="483366"/>
                    <a:pt x="342929" y="483366"/>
                  </a:cubicBezTo>
                  <a:cubicBezTo>
                    <a:pt x="299482" y="483366"/>
                    <a:pt x="267532" y="462300"/>
                    <a:pt x="259984" y="440357"/>
                  </a:cubicBezTo>
                  <a:cubicBezTo>
                    <a:pt x="276661" y="429561"/>
                    <a:pt x="289300" y="414201"/>
                    <a:pt x="296146" y="396471"/>
                  </a:cubicBezTo>
                  <a:close/>
                  <a:moveTo>
                    <a:pt x="253489" y="258228"/>
                  </a:moveTo>
                  <a:cubicBezTo>
                    <a:pt x="253489" y="201000"/>
                    <a:pt x="288598" y="164135"/>
                    <a:pt x="342929" y="164135"/>
                  </a:cubicBezTo>
                  <a:cubicBezTo>
                    <a:pt x="397261" y="164135"/>
                    <a:pt x="432370" y="201088"/>
                    <a:pt x="432370" y="258228"/>
                  </a:cubicBezTo>
                  <a:cubicBezTo>
                    <a:pt x="432370" y="319669"/>
                    <a:pt x="392258" y="369700"/>
                    <a:pt x="342929" y="369700"/>
                  </a:cubicBezTo>
                  <a:cubicBezTo>
                    <a:pt x="293601" y="369700"/>
                    <a:pt x="253489" y="319669"/>
                    <a:pt x="253489" y="258228"/>
                  </a:cubicBezTo>
                  <a:close/>
                  <a:moveTo>
                    <a:pt x="553848" y="447730"/>
                  </a:moveTo>
                  <a:cubicBezTo>
                    <a:pt x="535503" y="439129"/>
                    <a:pt x="515052" y="431317"/>
                    <a:pt x="492846" y="424734"/>
                  </a:cubicBezTo>
                  <a:cubicBezTo>
                    <a:pt x="483893" y="422101"/>
                    <a:pt x="474852" y="419555"/>
                    <a:pt x="465899" y="417449"/>
                  </a:cubicBezTo>
                  <a:cubicBezTo>
                    <a:pt x="443166" y="411216"/>
                    <a:pt x="425963" y="394628"/>
                    <a:pt x="421925" y="375054"/>
                  </a:cubicBezTo>
                  <a:cubicBezTo>
                    <a:pt x="421925" y="374966"/>
                    <a:pt x="421925" y="374615"/>
                    <a:pt x="421837" y="374527"/>
                  </a:cubicBezTo>
                  <a:cubicBezTo>
                    <a:pt x="450978" y="347230"/>
                    <a:pt x="469761" y="305275"/>
                    <a:pt x="469761" y="258140"/>
                  </a:cubicBezTo>
                  <a:cubicBezTo>
                    <a:pt x="469761" y="180725"/>
                    <a:pt x="417624" y="126656"/>
                    <a:pt x="342841" y="126656"/>
                  </a:cubicBezTo>
                  <a:cubicBezTo>
                    <a:pt x="268147" y="126656"/>
                    <a:pt x="215922" y="180725"/>
                    <a:pt x="215922" y="258140"/>
                  </a:cubicBezTo>
                  <a:cubicBezTo>
                    <a:pt x="215922" y="305099"/>
                    <a:pt x="234617" y="347054"/>
                    <a:pt x="263758" y="374440"/>
                  </a:cubicBezTo>
                  <a:cubicBezTo>
                    <a:pt x="263670" y="375230"/>
                    <a:pt x="263582" y="376020"/>
                    <a:pt x="263495" y="376634"/>
                  </a:cubicBezTo>
                  <a:cubicBezTo>
                    <a:pt x="259369" y="396032"/>
                    <a:pt x="242254" y="412094"/>
                    <a:pt x="219959" y="417449"/>
                  </a:cubicBezTo>
                  <a:cubicBezTo>
                    <a:pt x="210743" y="419643"/>
                    <a:pt x="201790" y="422101"/>
                    <a:pt x="192750" y="424821"/>
                  </a:cubicBezTo>
                  <a:cubicBezTo>
                    <a:pt x="170280" y="431492"/>
                    <a:pt x="150355" y="439041"/>
                    <a:pt x="131923" y="447730"/>
                  </a:cubicBezTo>
                  <a:cubicBezTo>
                    <a:pt x="108049" y="459053"/>
                    <a:pt x="90494" y="477924"/>
                    <a:pt x="81453" y="500306"/>
                  </a:cubicBezTo>
                  <a:cubicBezTo>
                    <a:pt x="53629" y="454313"/>
                    <a:pt x="37304" y="400508"/>
                    <a:pt x="37304" y="342929"/>
                  </a:cubicBezTo>
                  <a:cubicBezTo>
                    <a:pt x="37304" y="174493"/>
                    <a:pt x="174317" y="37391"/>
                    <a:pt x="342841" y="37391"/>
                  </a:cubicBezTo>
                  <a:cubicBezTo>
                    <a:pt x="511278" y="37391"/>
                    <a:pt x="648380" y="174405"/>
                    <a:pt x="648380" y="342929"/>
                  </a:cubicBezTo>
                  <a:cubicBezTo>
                    <a:pt x="648380" y="400596"/>
                    <a:pt x="632053" y="454313"/>
                    <a:pt x="604230" y="500306"/>
                  </a:cubicBezTo>
                  <a:cubicBezTo>
                    <a:pt x="595277" y="478012"/>
                    <a:pt x="577810" y="459053"/>
                    <a:pt x="553848" y="447730"/>
                  </a:cubicBezTo>
                  <a:close/>
                </a:path>
              </a:pathLst>
            </a:custGeom>
            <a:grpFill/>
            <a:ln w="8777" cap="flat">
              <a:noFill/>
              <a:prstDash val="solid"/>
              <a:miter/>
            </a:ln>
          </p:spPr>
          <p:txBody>
            <a:bodyPr rtlCol="0" anchor="ctr"/>
            <a:lstStyle/>
            <a:p>
              <a:endParaRPr lang="en-US" sz="1200"/>
            </a:p>
          </p:txBody>
        </p:sp>
      </p:grpSp>
      <p:grpSp>
        <p:nvGrpSpPr>
          <p:cNvPr id="19" name="Graphic 4">
            <a:extLst>
              <a:ext uri="{FF2B5EF4-FFF2-40B4-BE49-F238E27FC236}">
                <a16:creationId xmlns:a16="http://schemas.microsoft.com/office/drawing/2014/main" id="{1B0000C7-57AC-76E0-D134-73FF1A1B7EA9}"/>
              </a:ext>
            </a:extLst>
          </p:cNvPr>
          <p:cNvGrpSpPr/>
          <p:nvPr/>
        </p:nvGrpSpPr>
        <p:grpSpPr>
          <a:xfrm>
            <a:off x="7044733" y="6807416"/>
            <a:ext cx="1026668" cy="1026786"/>
            <a:chOff x="3949190" y="3442755"/>
            <a:chExt cx="1234188" cy="1234356"/>
          </a:xfrm>
          <a:solidFill>
            <a:schemeClr val="bg1"/>
          </a:solidFill>
        </p:grpSpPr>
        <p:sp>
          <p:nvSpPr>
            <p:cNvPr id="20" name="Freeform: Shape 19">
              <a:extLst>
                <a:ext uri="{FF2B5EF4-FFF2-40B4-BE49-F238E27FC236}">
                  <a16:creationId xmlns:a16="http://schemas.microsoft.com/office/drawing/2014/main" id="{05EBF496-660D-FFB7-C0E4-138800634FC7}"/>
                </a:ext>
              </a:extLst>
            </p:cNvPr>
            <p:cNvSpPr/>
            <p:nvPr/>
          </p:nvSpPr>
          <p:spPr>
            <a:xfrm>
              <a:off x="4422777" y="4465103"/>
              <a:ext cx="286763" cy="212008"/>
            </a:xfrm>
            <a:custGeom>
              <a:avLst/>
              <a:gdLst>
                <a:gd name="connsiteX0" fmla="*/ 235119 w 286763"/>
                <a:gd name="connsiteY0" fmla="*/ 4259 h 212008"/>
                <a:gd name="connsiteX1" fmla="*/ 232525 w 286763"/>
                <a:gd name="connsiteY1" fmla="*/ 30542 h 212008"/>
                <a:gd name="connsiteX2" fmla="*/ 249349 w 286763"/>
                <a:gd name="connsiteY2" fmla="*/ 77582 h 212008"/>
                <a:gd name="connsiteX3" fmla="*/ 249349 w 286763"/>
                <a:gd name="connsiteY3" fmla="*/ 174593 h 212008"/>
                <a:gd name="connsiteX4" fmla="*/ 37415 w 286763"/>
                <a:gd name="connsiteY4" fmla="*/ 174593 h 212008"/>
                <a:gd name="connsiteX5" fmla="*/ 37415 w 286763"/>
                <a:gd name="connsiteY5" fmla="*/ 77582 h 212008"/>
                <a:gd name="connsiteX6" fmla="*/ 54239 w 286763"/>
                <a:gd name="connsiteY6" fmla="*/ 30542 h 212008"/>
                <a:gd name="connsiteX7" fmla="*/ 51644 w 286763"/>
                <a:gd name="connsiteY7" fmla="*/ 4259 h 212008"/>
                <a:gd name="connsiteX8" fmla="*/ 25278 w 286763"/>
                <a:gd name="connsiteY8" fmla="*/ 6854 h 212008"/>
                <a:gd name="connsiteX9" fmla="*/ 0 w 286763"/>
                <a:gd name="connsiteY9" fmla="*/ 77582 h 212008"/>
                <a:gd name="connsiteX10" fmla="*/ 0 w 286763"/>
                <a:gd name="connsiteY10" fmla="*/ 193259 h 212008"/>
                <a:gd name="connsiteX11" fmla="*/ 18666 w 286763"/>
                <a:gd name="connsiteY11" fmla="*/ 212008 h 212008"/>
                <a:gd name="connsiteX12" fmla="*/ 268014 w 286763"/>
                <a:gd name="connsiteY12" fmla="*/ 212008 h 212008"/>
                <a:gd name="connsiteX13" fmla="*/ 286764 w 286763"/>
                <a:gd name="connsiteY13" fmla="*/ 193259 h 212008"/>
                <a:gd name="connsiteX14" fmla="*/ 286764 w 286763"/>
                <a:gd name="connsiteY14" fmla="*/ 77582 h 212008"/>
                <a:gd name="connsiteX15" fmla="*/ 261486 w 286763"/>
                <a:gd name="connsiteY15" fmla="*/ 6854 h 212008"/>
                <a:gd name="connsiteX16" fmla="*/ 235119 w 286763"/>
                <a:gd name="connsiteY16" fmla="*/ 4259 h 21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763" h="212008">
                  <a:moveTo>
                    <a:pt x="235119" y="4259"/>
                  </a:moveTo>
                  <a:cubicBezTo>
                    <a:pt x="227168" y="10788"/>
                    <a:pt x="225996" y="22590"/>
                    <a:pt x="232525" y="30542"/>
                  </a:cubicBezTo>
                  <a:cubicBezTo>
                    <a:pt x="243490" y="43934"/>
                    <a:pt x="249349" y="60172"/>
                    <a:pt x="249349" y="77582"/>
                  </a:cubicBezTo>
                  <a:lnTo>
                    <a:pt x="249349" y="174593"/>
                  </a:lnTo>
                  <a:lnTo>
                    <a:pt x="37415" y="174593"/>
                  </a:lnTo>
                  <a:lnTo>
                    <a:pt x="37415" y="77582"/>
                  </a:lnTo>
                  <a:cubicBezTo>
                    <a:pt x="37415" y="60256"/>
                    <a:pt x="43190" y="44018"/>
                    <a:pt x="54239" y="30542"/>
                  </a:cubicBezTo>
                  <a:cubicBezTo>
                    <a:pt x="60768" y="22590"/>
                    <a:pt x="59596" y="10788"/>
                    <a:pt x="51644" y="4259"/>
                  </a:cubicBezTo>
                  <a:cubicBezTo>
                    <a:pt x="43609" y="-2353"/>
                    <a:pt x="31807" y="-1098"/>
                    <a:pt x="25278" y="6854"/>
                  </a:cubicBezTo>
                  <a:cubicBezTo>
                    <a:pt x="8956" y="26775"/>
                    <a:pt x="0" y="51886"/>
                    <a:pt x="0" y="77582"/>
                  </a:cubicBezTo>
                  <a:lnTo>
                    <a:pt x="0" y="193259"/>
                  </a:lnTo>
                  <a:cubicBezTo>
                    <a:pt x="0" y="203638"/>
                    <a:pt x="8370" y="212008"/>
                    <a:pt x="18666" y="212008"/>
                  </a:cubicBezTo>
                  <a:lnTo>
                    <a:pt x="268014" y="212008"/>
                  </a:lnTo>
                  <a:cubicBezTo>
                    <a:pt x="278310" y="212008"/>
                    <a:pt x="286764" y="203638"/>
                    <a:pt x="286764" y="193259"/>
                  </a:cubicBezTo>
                  <a:lnTo>
                    <a:pt x="286764" y="77582"/>
                  </a:lnTo>
                  <a:cubicBezTo>
                    <a:pt x="286764" y="51886"/>
                    <a:pt x="277808" y="26775"/>
                    <a:pt x="261486" y="6854"/>
                  </a:cubicBezTo>
                  <a:cubicBezTo>
                    <a:pt x="254873" y="-1098"/>
                    <a:pt x="243155" y="-2270"/>
                    <a:pt x="235119" y="4259"/>
                  </a:cubicBezTo>
                  <a:close/>
                </a:path>
              </a:pathLst>
            </a:custGeom>
            <a:grpFill/>
            <a:ln w="8365"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47834B9B-5804-4F58-3455-7C2636E173B6}"/>
                </a:ext>
              </a:extLst>
            </p:cNvPr>
            <p:cNvSpPr/>
            <p:nvPr/>
          </p:nvSpPr>
          <p:spPr>
            <a:xfrm>
              <a:off x="4485135" y="4315518"/>
              <a:ext cx="162047" cy="162047"/>
            </a:xfrm>
            <a:custGeom>
              <a:avLst/>
              <a:gdLst>
                <a:gd name="connsiteX0" fmla="*/ 162047 w 162047"/>
                <a:gd name="connsiteY0" fmla="*/ 81024 h 162047"/>
                <a:gd name="connsiteX1" fmla="*/ 81024 w 162047"/>
                <a:gd name="connsiteY1" fmla="*/ 0 h 162047"/>
                <a:gd name="connsiteX2" fmla="*/ 0 w 162047"/>
                <a:gd name="connsiteY2" fmla="*/ 81024 h 162047"/>
                <a:gd name="connsiteX3" fmla="*/ 81024 w 162047"/>
                <a:gd name="connsiteY3" fmla="*/ 162047 h 162047"/>
                <a:gd name="connsiteX4" fmla="*/ 162047 w 162047"/>
                <a:gd name="connsiteY4" fmla="*/ 81024 h 162047"/>
                <a:gd name="connsiteX5" fmla="*/ 37331 w 162047"/>
                <a:gd name="connsiteY5" fmla="*/ 81024 h 162047"/>
                <a:gd name="connsiteX6" fmla="*/ 80940 w 162047"/>
                <a:gd name="connsiteY6" fmla="*/ 37415 h 162047"/>
                <a:gd name="connsiteX7" fmla="*/ 124549 w 162047"/>
                <a:gd name="connsiteY7" fmla="*/ 81024 h 162047"/>
                <a:gd name="connsiteX8" fmla="*/ 80940 w 162047"/>
                <a:gd name="connsiteY8" fmla="*/ 124632 h 162047"/>
                <a:gd name="connsiteX9" fmla="*/ 37331 w 162047"/>
                <a:gd name="connsiteY9" fmla="*/ 81024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162047" y="81024"/>
                  </a:moveTo>
                  <a:cubicBezTo>
                    <a:pt x="162047" y="36326"/>
                    <a:pt x="125721" y="0"/>
                    <a:pt x="81024" y="0"/>
                  </a:cubicBezTo>
                  <a:cubicBezTo>
                    <a:pt x="36327" y="0"/>
                    <a:pt x="0" y="36326"/>
                    <a:pt x="0" y="81024"/>
                  </a:cubicBezTo>
                  <a:cubicBezTo>
                    <a:pt x="0" y="125720"/>
                    <a:pt x="36327" y="162047"/>
                    <a:pt x="81024" y="162047"/>
                  </a:cubicBezTo>
                  <a:cubicBezTo>
                    <a:pt x="125721" y="162047"/>
                    <a:pt x="162047" y="125720"/>
                    <a:pt x="162047" y="81024"/>
                  </a:cubicBezTo>
                  <a:close/>
                  <a:moveTo>
                    <a:pt x="37331" y="81024"/>
                  </a:moveTo>
                  <a:cubicBezTo>
                    <a:pt x="37331" y="57001"/>
                    <a:pt x="56918" y="37415"/>
                    <a:pt x="80940" y="37415"/>
                  </a:cubicBezTo>
                  <a:cubicBezTo>
                    <a:pt x="104963" y="37415"/>
                    <a:pt x="124549" y="57001"/>
                    <a:pt x="124549" y="81024"/>
                  </a:cubicBezTo>
                  <a:cubicBezTo>
                    <a:pt x="124549" y="105046"/>
                    <a:pt x="104963" y="124632"/>
                    <a:pt x="80940" y="124632"/>
                  </a:cubicBezTo>
                  <a:cubicBezTo>
                    <a:pt x="56918" y="124716"/>
                    <a:pt x="37331" y="105046"/>
                    <a:pt x="37331" y="81024"/>
                  </a:cubicBezTo>
                  <a:close/>
                </a:path>
              </a:pathLst>
            </a:custGeom>
            <a:grpFill/>
            <a:ln w="8365"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8C73D30F-41AB-4B15-51F2-7C60A88B6C96}"/>
                </a:ext>
              </a:extLst>
            </p:cNvPr>
            <p:cNvSpPr/>
            <p:nvPr/>
          </p:nvSpPr>
          <p:spPr>
            <a:xfrm>
              <a:off x="3949190" y="4303055"/>
              <a:ext cx="286680" cy="211924"/>
            </a:xfrm>
            <a:custGeom>
              <a:avLst/>
              <a:gdLst>
                <a:gd name="connsiteX0" fmla="*/ 235120 w 286680"/>
                <a:gd name="connsiteY0" fmla="*/ 4259 h 211924"/>
                <a:gd name="connsiteX1" fmla="*/ 232525 w 286680"/>
                <a:gd name="connsiteY1" fmla="*/ 30625 h 211924"/>
                <a:gd name="connsiteX2" fmla="*/ 249349 w 286680"/>
                <a:gd name="connsiteY2" fmla="*/ 77666 h 211924"/>
                <a:gd name="connsiteX3" fmla="*/ 249349 w 286680"/>
                <a:gd name="connsiteY3" fmla="*/ 174593 h 211924"/>
                <a:gd name="connsiteX4" fmla="*/ 37415 w 286680"/>
                <a:gd name="connsiteY4" fmla="*/ 174593 h 211924"/>
                <a:gd name="connsiteX5" fmla="*/ 37415 w 286680"/>
                <a:gd name="connsiteY5" fmla="*/ 77666 h 211924"/>
                <a:gd name="connsiteX6" fmla="*/ 54239 w 286680"/>
                <a:gd name="connsiteY6" fmla="*/ 30625 h 211924"/>
                <a:gd name="connsiteX7" fmla="*/ 51644 w 286680"/>
                <a:gd name="connsiteY7" fmla="*/ 4259 h 211924"/>
                <a:gd name="connsiteX8" fmla="*/ 25278 w 286680"/>
                <a:gd name="connsiteY8" fmla="*/ 6854 h 211924"/>
                <a:gd name="connsiteX9" fmla="*/ 0 w 286680"/>
                <a:gd name="connsiteY9" fmla="*/ 77582 h 211924"/>
                <a:gd name="connsiteX10" fmla="*/ 0 w 286680"/>
                <a:gd name="connsiteY10" fmla="*/ 193259 h 211924"/>
                <a:gd name="connsiteX11" fmla="*/ 18666 w 286680"/>
                <a:gd name="connsiteY11" fmla="*/ 211924 h 211924"/>
                <a:gd name="connsiteX12" fmla="*/ 268014 w 286680"/>
                <a:gd name="connsiteY12" fmla="*/ 211924 h 211924"/>
                <a:gd name="connsiteX13" fmla="*/ 286680 w 286680"/>
                <a:gd name="connsiteY13" fmla="*/ 193259 h 211924"/>
                <a:gd name="connsiteX14" fmla="*/ 286680 w 286680"/>
                <a:gd name="connsiteY14" fmla="*/ 77582 h 211924"/>
                <a:gd name="connsiteX15" fmla="*/ 261402 w 286680"/>
                <a:gd name="connsiteY15" fmla="*/ 6854 h 211924"/>
                <a:gd name="connsiteX16" fmla="*/ 235120 w 286680"/>
                <a:gd name="connsiteY16" fmla="*/ 4259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35120" y="4259"/>
                  </a:moveTo>
                  <a:cubicBezTo>
                    <a:pt x="227168" y="10788"/>
                    <a:pt x="225996" y="22590"/>
                    <a:pt x="232525" y="30625"/>
                  </a:cubicBezTo>
                  <a:cubicBezTo>
                    <a:pt x="243490" y="44018"/>
                    <a:pt x="249349" y="60256"/>
                    <a:pt x="249349" y="77666"/>
                  </a:cubicBezTo>
                  <a:lnTo>
                    <a:pt x="249349" y="174593"/>
                  </a:lnTo>
                  <a:lnTo>
                    <a:pt x="37415" y="174593"/>
                  </a:lnTo>
                  <a:lnTo>
                    <a:pt x="37415" y="77666"/>
                  </a:lnTo>
                  <a:cubicBezTo>
                    <a:pt x="37415" y="60256"/>
                    <a:pt x="43190" y="44101"/>
                    <a:pt x="54239" y="30625"/>
                  </a:cubicBezTo>
                  <a:cubicBezTo>
                    <a:pt x="60768" y="22674"/>
                    <a:pt x="59596" y="10872"/>
                    <a:pt x="51644" y="4259"/>
                  </a:cubicBezTo>
                  <a:cubicBezTo>
                    <a:pt x="43609" y="-2269"/>
                    <a:pt x="31891" y="-1097"/>
                    <a:pt x="25278" y="6854"/>
                  </a:cubicBezTo>
                  <a:cubicBezTo>
                    <a:pt x="8956" y="26775"/>
                    <a:pt x="0" y="51886"/>
                    <a:pt x="0" y="77582"/>
                  </a:cubicBezTo>
                  <a:lnTo>
                    <a:pt x="0" y="193259"/>
                  </a:lnTo>
                  <a:cubicBezTo>
                    <a:pt x="0" y="203554"/>
                    <a:pt x="8370" y="211924"/>
                    <a:pt x="18666" y="211924"/>
                  </a:cubicBezTo>
                  <a:lnTo>
                    <a:pt x="268014" y="211924"/>
                  </a:lnTo>
                  <a:cubicBezTo>
                    <a:pt x="278310" y="211924"/>
                    <a:pt x="286680" y="203554"/>
                    <a:pt x="286680" y="193259"/>
                  </a:cubicBezTo>
                  <a:lnTo>
                    <a:pt x="286680" y="77582"/>
                  </a:lnTo>
                  <a:cubicBezTo>
                    <a:pt x="286680" y="51886"/>
                    <a:pt x="277724" y="26775"/>
                    <a:pt x="261402" y="6854"/>
                  </a:cubicBezTo>
                  <a:cubicBezTo>
                    <a:pt x="254873" y="-1097"/>
                    <a:pt x="243071" y="-2353"/>
                    <a:pt x="235120" y="4259"/>
                  </a:cubicBezTo>
                  <a:close/>
                </a:path>
              </a:pathLst>
            </a:custGeom>
            <a:grpFill/>
            <a:ln w="8365"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1E96C486-8A03-3928-2000-A279692AB31E}"/>
                </a:ext>
              </a:extLst>
            </p:cNvPr>
            <p:cNvSpPr/>
            <p:nvPr/>
          </p:nvSpPr>
          <p:spPr>
            <a:xfrm>
              <a:off x="4011464"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3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3" y="56917"/>
                    <a:pt x="124633" y="80940"/>
                  </a:cubicBezTo>
                  <a:cubicBezTo>
                    <a:pt x="124633"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39E43CA7-756F-91DA-E5CC-E4ACFE83ADF9}"/>
                </a:ext>
              </a:extLst>
            </p:cNvPr>
            <p:cNvSpPr/>
            <p:nvPr/>
          </p:nvSpPr>
          <p:spPr>
            <a:xfrm>
              <a:off x="4896699" y="4303055"/>
              <a:ext cx="286680" cy="211924"/>
            </a:xfrm>
            <a:custGeom>
              <a:avLst/>
              <a:gdLst>
                <a:gd name="connsiteX0" fmla="*/ 261402 w 286680"/>
                <a:gd name="connsiteY0" fmla="*/ 6854 h 211924"/>
                <a:gd name="connsiteX1" fmla="*/ 235036 w 286680"/>
                <a:gd name="connsiteY1" fmla="*/ 4259 h 211924"/>
                <a:gd name="connsiteX2" fmla="*/ 232441 w 286680"/>
                <a:gd name="connsiteY2" fmla="*/ 30625 h 211924"/>
                <a:gd name="connsiteX3" fmla="*/ 249265 w 286680"/>
                <a:gd name="connsiteY3" fmla="*/ 77666 h 211924"/>
                <a:gd name="connsiteX4" fmla="*/ 249265 w 286680"/>
                <a:gd name="connsiteY4" fmla="*/ 174593 h 211924"/>
                <a:gd name="connsiteX5" fmla="*/ 37331 w 286680"/>
                <a:gd name="connsiteY5" fmla="*/ 174593 h 211924"/>
                <a:gd name="connsiteX6" fmla="*/ 37331 w 286680"/>
                <a:gd name="connsiteY6" fmla="*/ 77666 h 211924"/>
                <a:gd name="connsiteX7" fmla="*/ 54155 w 286680"/>
                <a:gd name="connsiteY7" fmla="*/ 30625 h 211924"/>
                <a:gd name="connsiteX8" fmla="*/ 51561 w 286680"/>
                <a:gd name="connsiteY8" fmla="*/ 4259 h 211924"/>
                <a:gd name="connsiteX9" fmla="*/ 25278 w 286680"/>
                <a:gd name="connsiteY9" fmla="*/ 6854 h 211924"/>
                <a:gd name="connsiteX10" fmla="*/ 0 w 286680"/>
                <a:gd name="connsiteY10" fmla="*/ 77582 h 211924"/>
                <a:gd name="connsiteX11" fmla="*/ 0 w 286680"/>
                <a:gd name="connsiteY11" fmla="*/ 193259 h 211924"/>
                <a:gd name="connsiteX12" fmla="*/ 18665 w 286680"/>
                <a:gd name="connsiteY12" fmla="*/ 211924 h 211924"/>
                <a:gd name="connsiteX13" fmla="*/ 268014 w 286680"/>
                <a:gd name="connsiteY13" fmla="*/ 211924 h 211924"/>
                <a:gd name="connsiteX14" fmla="*/ 286680 w 286680"/>
                <a:gd name="connsiteY14" fmla="*/ 193259 h 211924"/>
                <a:gd name="connsiteX15" fmla="*/ 286680 w 286680"/>
                <a:gd name="connsiteY15" fmla="*/ 77582 h 211924"/>
                <a:gd name="connsiteX16" fmla="*/ 261402 w 286680"/>
                <a:gd name="connsiteY16" fmla="*/ 6854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61402" y="6854"/>
                  </a:moveTo>
                  <a:cubicBezTo>
                    <a:pt x="254873" y="-1097"/>
                    <a:pt x="243071" y="-2353"/>
                    <a:pt x="235036" y="4259"/>
                  </a:cubicBezTo>
                  <a:cubicBezTo>
                    <a:pt x="227084" y="10788"/>
                    <a:pt x="225912" y="22590"/>
                    <a:pt x="232441" y="30625"/>
                  </a:cubicBezTo>
                  <a:cubicBezTo>
                    <a:pt x="243406" y="44018"/>
                    <a:pt x="249265" y="60256"/>
                    <a:pt x="249265" y="77666"/>
                  </a:cubicBezTo>
                  <a:lnTo>
                    <a:pt x="249265" y="174593"/>
                  </a:lnTo>
                  <a:lnTo>
                    <a:pt x="37331" y="174593"/>
                  </a:lnTo>
                  <a:lnTo>
                    <a:pt x="37331" y="77666"/>
                  </a:lnTo>
                  <a:cubicBezTo>
                    <a:pt x="37331" y="60256"/>
                    <a:pt x="43107" y="44101"/>
                    <a:pt x="54155" y="30625"/>
                  </a:cubicBezTo>
                  <a:cubicBezTo>
                    <a:pt x="60684" y="22674"/>
                    <a:pt x="59512" y="10872"/>
                    <a:pt x="51561" y="4259"/>
                  </a:cubicBezTo>
                  <a:cubicBezTo>
                    <a:pt x="43609" y="-2269"/>
                    <a:pt x="31807" y="-1097"/>
                    <a:pt x="25278" y="6854"/>
                  </a:cubicBezTo>
                  <a:cubicBezTo>
                    <a:pt x="8956" y="26775"/>
                    <a:pt x="0" y="51886"/>
                    <a:pt x="0" y="77582"/>
                  </a:cubicBezTo>
                  <a:lnTo>
                    <a:pt x="0" y="193259"/>
                  </a:lnTo>
                  <a:cubicBezTo>
                    <a:pt x="0" y="203554"/>
                    <a:pt x="8370" y="211924"/>
                    <a:pt x="18665" y="211924"/>
                  </a:cubicBezTo>
                  <a:lnTo>
                    <a:pt x="268014" y="211924"/>
                  </a:lnTo>
                  <a:cubicBezTo>
                    <a:pt x="278310" y="211924"/>
                    <a:pt x="286680" y="203554"/>
                    <a:pt x="286680" y="193259"/>
                  </a:cubicBezTo>
                  <a:lnTo>
                    <a:pt x="286680" y="77582"/>
                  </a:lnTo>
                  <a:cubicBezTo>
                    <a:pt x="286680" y="51886"/>
                    <a:pt x="277724" y="26692"/>
                    <a:pt x="261402" y="6854"/>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71E8A138-FFBB-7CAC-EC69-6EB8E8EE49AD}"/>
                </a:ext>
              </a:extLst>
            </p:cNvPr>
            <p:cNvSpPr/>
            <p:nvPr/>
          </p:nvSpPr>
          <p:spPr>
            <a:xfrm>
              <a:off x="4958973"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2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2" y="56917"/>
                    <a:pt x="124632" y="80940"/>
                  </a:cubicBezTo>
                  <a:cubicBezTo>
                    <a:pt x="124632"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2381B76B-7181-74B3-6421-BB92C7991353}"/>
                </a:ext>
              </a:extLst>
            </p:cNvPr>
            <p:cNvSpPr/>
            <p:nvPr/>
          </p:nvSpPr>
          <p:spPr>
            <a:xfrm>
              <a:off x="4461280" y="3542444"/>
              <a:ext cx="209925" cy="436506"/>
            </a:xfrm>
            <a:custGeom>
              <a:avLst/>
              <a:gdLst>
                <a:gd name="connsiteX0" fmla="*/ 104795 w 209925"/>
                <a:gd name="connsiteY0" fmla="*/ 199630 h 436506"/>
                <a:gd name="connsiteX1" fmla="*/ 37415 w 209925"/>
                <a:gd name="connsiteY1" fmla="*/ 140034 h 436506"/>
                <a:gd name="connsiteX2" fmla="*/ 104795 w 209925"/>
                <a:gd name="connsiteY2" fmla="*/ 80521 h 436506"/>
                <a:gd name="connsiteX3" fmla="*/ 167990 w 209925"/>
                <a:gd name="connsiteY3" fmla="*/ 119359 h 436506"/>
                <a:gd name="connsiteX4" fmla="*/ 192515 w 209925"/>
                <a:gd name="connsiteY4" fmla="*/ 129320 h 436506"/>
                <a:gd name="connsiteX5" fmla="*/ 202476 w 209925"/>
                <a:gd name="connsiteY5" fmla="*/ 104795 h 436506"/>
                <a:gd name="connsiteX6" fmla="*/ 123461 w 209925"/>
                <a:gd name="connsiteY6" fmla="*/ 44697 h 436506"/>
                <a:gd name="connsiteX7" fmla="*/ 123461 w 209925"/>
                <a:gd name="connsiteY7" fmla="*/ 18666 h 436506"/>
                <a:gd name="connsiteX8" fmla="*/ 104795 w 209925"/>
                <a:gd name="connsiteY8" fmla="*/ 0 h 436506"/>
                <a:gd name="connsiteX9" fmla="*/ 86130 w 209925"/>
                <a:gd name="connsiteY9" fmla="*/ 18666 h 436506"/>
                <a:gd name="connsiteX10" fmla="*/ 86130 w 209925"/>
                <a:gd name="connsiteY10" fmla="*/ 44781 h 436506"/>
                <a:gd name="connsiteX11" fmla="*/ 0 w 209925"/>
                <a:gd name="connsiteY11" fmla="*/ 139950 h 436506"/>
                <a:gd name="connsiteX12" fmla="*/ 104795 w 209925"/>
                <a:gd name="connsiteY12" fmla="*/ 236877 h 436506"/>
                <a:gd name="connsiteX13" fmla="*/ 172510 w 209925"/>
                <a:gd name="connsiteY13" fmla="*/ 296390 h 436506"/>
                <a:gd name="connsiteX14" fmla="*/ 105130 w 209925"/>
                <a:gd name="connsiteY14" fmla="*/ 355902 h 436506"/>
                <a:gd name="connsiteX15" fmla="*/ 41935 w 209925"/>
                <a:gd name="connsiteY15" fmla="*/ 317064 h 436506"/>
                <a:gd name="connsiteX16" fmla="*/ 17494 w 209925"/>
                <a:gd name="connsiteY16" fmla="*/ 307103 h 436506"/>
                <a:gd name="connsiteX17" fmla="*/ 7533 w 209925"/>
                <a:gd name="connsiteY17" fmla="*/ 331628 h 436506"/>
                <a:gd name="connsiteX18" fmla="*/ 86213 w 209925"/>
                <a:gd name="connsiteY18" fmla="*/ 391643 h 436506"/>
                <a:gd name="connsiteX19" fmla="*/ 86213 w 209925"/>
                <a:gd name="connsiteY19" fmla="*/ 417758 h 436506"/>
                <a:gd name="connsiteX20" fmla="*/ 104879 w 209925"/>
                <a:gd name="connsiteY20" fmla="*/ 436507 h 436506"/>
                <a:gd name="connsiteX21" fmla="*/ 123544 w 209925"/>
                <a:gd name="connsiteY21" fmla="*/ 417758 h 436506"/>
                <a:gd name="connsiteX22" fmla="*/ 123544 w 209925"/>
                <a:gd name="connsiteY22" fmla="*/ 391726 h 436506"/>
                <a:gd name="connsiteX23" fmla="*/ 209925 w 209925"/>
                <a:gd name="connsiteY23" fmla="*/ 296557 h 436506"/>
                <a:gd name="connsiteX24" fmla="*/ 104795 w 209925"/>
                <a:gd name="connsiteY24" fmla="*/ 199630 h 436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9925" h="436506">
                  <a:moveTo>
                    <a:pt x="104795" y="199630"/>
                  </a:moveTo>
                  <a:cubicBezTo>
                    <a:pt x="49133" y="199630"/>
                    <a:pt x="37415" y="167237"/>
                    <a:pt x="37415" y="140034"/>
                  </a:cubicBezTo>
                  <a:cubicBezTo>
                    <a:pt x="37415" y="107222"/>
                    <a:pt x="67631" y="80521"/>
                    <a:pt x="104795" y="80521"/>
                  </a:cubicBezTo>
                  <a:cubicBezTo>
                    <a:pt x="132835" y="80521"/>
                    <a:pt x="158197" y="96090"/>
                    <a:pt x="167990" y="119359"/>
                  </a:cubicBezTo>
                  <a:cubicBezTo>
                    <a:pt x="172008" y="128818"/>
                    <a:pt x="182973" y="133338"/>
                    <a:pt x="192515" y="129320"/>
                  </a:cubicBezTo>
                  <a:cubicBezTo>
                    <a:pt x="202057" y="125302"/>
                    <a:pt x="206493" y="114337"/>
                    <a:pt x="202476" y="104795"/>
                  </a:cubicBezTo>
                  <a:cubicBezTo>
                    <a:pt x="189000" y="72821"/>
                    <a:pt x="159034" y="50640"/>
                    <a:pt x="123461" y="44697"/>
                  </a:cubicBezTo>
                  <a:lnTo>
                    <a:pt x="123461" y="18666"/>
                  </a:lnTo>
                  <a:cubicBezTo>
                    <a:pt x="123461" y="8370"/>
                    <a:pt x="115091" y="0"/>
                    <a:pt x="104795" y="0"/>
                  </a:cubicBezTo>
                  <a:cubicBezTo>
                    <a:pt x="94500" y="0"/>
                    <a:pt x="86130" y="8370"/>
                    <a:pt x="86130" y="18666"/>
                  </a:cubicBezTo>
                  <a:lnTo>
                    <a:pt x="86130" y="44781"/>
                  </a:lnTo>
                  <a:cubicBezTo>
                    <a:pt x="37247" y="52983"/>
                    <a:pt x="0" y="92407"/>
                    <a:pt x="0" y="139950"/>
                  </a:cubicBezTo>
                  <a:cubicBezTo>
                    <a:pt x="0" y="186823"/>
                    <a:pt x="27538" y="236877"/>
                    <a:pt x="104795" y="236877"/>
                  </a:cubicBezTo>
                  <a:cubicBezTo>
                    <a:pt x="160708" y="236877"/>
                    <a:pt x="172510" y="269270"/>
                    <a:pt x="172510" y="296390"/>
                  </a:cubicBezTo>
                  <a:cubicBezTo>
                    <a:pt x="172510" y="329201"/>
                    <a:pt x="142294" y="355902"/>
                    <a:pt x="105130" y="355902"/>
                  </a:cubicBezTo>
                  <a:cubicBezTo>
                    <a:pt x="77090" y="355902"/>
                    <a:pt x="51728" y="340333"/>
                    <a:pt x="41935" y="317064"/>
                  </a:cubicBezTo>
                  <a:cubicBezTo>
                    <a:pt x="37917" y="307606"/>
                    <a:pt x="26952" y="303086"/>
                    <a:pt x="17494" y="307103"/>
                  </a:cubicBezTo>
                  <a:cubicBezTo>
                    <a:pt x="7952" y="311121"/>
                    <a:pt x="3515" y="322086"/>
                    <a:pt x="7533" y="331628"/>
                  </a:cubicBezTo>
                  <a:cubicBezTo>
                    <a:pt x="20926" y="363519"/>
                    <a:pt x="50807" y="385700"/>
                    <a:pt x="86213" y="391643"/>
                  </a:cubicBezTo>
                  <a:lnTo>
                    <a:pt x="86213" y="417758"/>
                  </a:lnTo>
                  <a:cubicBezTo>
                    <a:pt x="86213" y="428137"/>
                    <a:pt x="94584" y="436507"/>
                    <a:pt x="104879" y="436507"/>
                  </a:cubicBezTo>
                  <a:cubicBezTo>
                    <a:pt x="115174" y="436507"/>
                    <a:pt x="123544" y="428137"/>
                    <a:pt x="123544" y="417758"/>
                  </a:cubicBezTo>
                  <a:lnTo>
                    <a:pt x="123544" y="391726"/>
                  </a:lnTo>
                  <a:cubicBezTo>
                    <a:pt x="172510" y="383607"/>
                    <a:pt x="209925" y="344183"/>
                    <a:pt x="209925" y="296557"/>
                  </a:cubicBezTo>
                  <a:cubicBezTo>
                    <a:pt x="209925" y="249684"/>
                    <a:pt x="182303" y="199630"/>
                    <a:pt x="104795" y="199630"/>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5B49F9FB-F769-8623-7102-57C8AAC91995}"/>
                </a:ext>
              </a:extLst>
            </p:cNvPr>
            <p:cNvSpPr/>
            <p:nvPr/>
          </p:nvSpPr>
          <p:spPr>
            <a:xfrm>
              <a:off x="4235953" y="3442755"/>
              <a:ext cx="660745" cy="810404"/>
            </a:xfrm>
            <a:custGeom>
              <a:avLst/>
              <a:gdLst>
                <a:gd name="connsiteX0" fmla="*/ 641996 w 660745"/>
                <a:gd name="connsiteY0" fmla="*/ 772990 h 810404"/>
                <a:gd name="connsiteX1" fmla="*/ 523725 w 660745"/>
                <a:gd name="connsiteY1" fmla="*/ 772990 h 810404"/>
                <a:gd name="connsiteX2" fmla="*/ 523725 w 660745"/>
                <a:gd name="connsiteY2" fmla="*/ 569677 h 810404"/>
                <a:gd name="connsiteX3" fmla="*/ 648273 w 660745"/>
                <a:gd name="connsiteY3" fmla="*/ 317901 h 810404"/>
                <a:gd name="connsiteX4" fmla="*/ 330373 w 660745"/>
                <a:gd name="connsiteY4" fmla="*/ 0 h 810404"/>
                <a:gd name="connsiteX5" fmla="*/ 12472 w 660745"/>
                <a:gd name="connsiteY5" fmla="*/ 317901 h 810404"/>
                <a:gd name="connsiteX6" fmla="*/ 137020 w 660745"/>
                <a:gd name="connsiteY6" fmla="*/ 569677 h 810404"/>
                <a:gd name="connsiteX7" fmla="*/ 137020 w 660745"/>
                <a:gd name="connsiteY7" fmla="*/ 772990 h 810404"/>
                <a:gd name="connsiteX8" fmla="*/ 18749 w 660745"/>
                <a:gd name="connsiteY8" fmla="*/ 772990 h 810404"/>
                <a:gd name="connsiteX9" fmla="*/ 0 w 660745"/>
                <a:gd name="connsiteY9" fmla="*/ 791739 h 810404"/>
                <a:gd name="connsiteX10" fmla="*/ 18749 w 660745"/>
                <a:gd name="connsiteY10" fmla="*/ 810405 h 810404"/>
                <a:gd name="connsiteX11" fmla="*/ 155770 w 660745"/>
                <a:gd name="connsiteY11" fmla="*/ 810405 h 810404"/>
                <a:gd name="connsiteX12" fmla="*/ 174435 w 660745"/>
                <a:gd name="connsiteY12" fmla="*/ 791739 h 810404"/>
                <a:gd name="connsiteX13" fmla="*/ 174435 w 660745"/>
                <a:gd name="connsiteY13" fmla="*/ 594704 h 810404"/>
                <a:gd name="connsiteX14" fmla="*/ 311623 w 660745"/>
                <a:gd name="connsiteY14" fmla="*/ 634965 h 810404"/>
                <a:gd name="connsiteX15" fmla="*/ 311623 w 660745"/>
                <a:gd name="connsiteY15" fmla="*/ 791739 h 810404"/>
                <a:gd name="connsiteX16" fmla="*/ 330289 w 660745"/>
                <a:gd name="connsiteY16" fmla="*/ 810405 h 810404"/>
                <a:gd name="connsiteX17" fmla="*/ 348954 w 660745"/>
                <a:gd name="connsiteY17" fmla="*/ 791739 h 810404"/>
                <a:gd name="connsiteX18" fmla="*/ 348954 w 660745"/>
                <a:gd name="connsiteY18" fmla="*/ 634965 h 810404"/>
                <a:gd name="connsiteX19" fmla="*/ 486393 w 660745"/>
                <a:gd name="connsiteY19" fmla="*/ 594704 h 810404"/>
                <a:gd name="connsiteX20" fmla="*/ 486393 w 660745"/>
                <a:gd name="connsiteY20" fmla="*/ 791739 h 810404"/>
                <a:gd name="connsiteX21" fmla="*/ 505059 w 660745"/>
                <a:gd name="connsiteY21" fmla="*/ 810405 h 810404"/>
                <a:gd name="connsiteX22" fmla="*/ 642079 w 660745"/>
                <a:gd name="connsiteY22" fmla="*/ 810405 h 810404"/>
                <a:gd name="connsiteX23" fmla="*/ 660745 w 660745"/>
                <a:gd name="connsiteY23" fmla="*/ 791739 h 810404"/>
                <a:gd name="connsiteX24" fmla="*/ 641996 w 660745"/>
                <a:gd name="connsiteY24" fmla="*/ 772990 h 810404"/>
                <a:gd name="connsiteX25" fmla="*/ 330289 w 660745"/>
                <a:gd name="connsiteY25" fmla="*/ 598555 h 810404"/>
                <a:gd name="connsiteX26" fmla="*/ 49803 w 660745"/>
                <a:gd name="connsiteY26" fmla="*/ 317985 h 810404"/>
                <a:gd name="connsiteX27" fmla="*/ 330289 w 660745"/>
                <a:gd name="connsiteY27" fmla="*/ 37499 h 810404"/>
                <a:gd name="connsiteX28" fmla="*/ 610775 w 660745"/>
                <a:gd name="connsiteY28" fmla="*/ 317985 h 810404"/>
                <a:gd name="connsiteX29" fmla="*/ 330289 w 660745"/>
                <a:gd name="connsiteY29" fmla="*/ 598555 h 8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60745" h="810404">
                  <a:moveTo>
                    <a:pt x="641996" y="772990"/>
                  </a:moveTo>
                  <a:lnTo>
                    <a:pt x="523725" y="772990"/>
                  </a:lnTo>
                  <a:lnTo>
                    <a:pt x="523725" y="569677"/>
                  </a:lnTo>
                  <a:cubicBezTo>
                    <a:pt x="599308" y="511504"/>
                    <a:pt x="648273" y="420436"/>
                    <a:pt x="648273" y="317901"/>
                  </a:cubicBezTo>
                  <a:cubicBezTo>
                    <a:pt x="648273" y="142629"/>
                    <a:pt x="505645" y="0"/>
                    <a:pt x="330373" y="0"/>
                  </a:cubicBezTo>
                  <a:cubicBezTo>
                    <a:pt x="155100" y="0"/>
                    <a:pt x="12472" y="142629"/>
                    <a:pt x="12472" y="317901"/>
                  </a:cubicBezTo>
                  <a:cubicBezTo>
                    <a:pt x="12472" y="420436"/>
                    <a:pt x="61437" y="511504"/>
                    <a:pt x="137020" y="569677"/>
                  </a:cubicBezTo>
                  <a:lnTo>
                    <a:pt x="137020" y="772990"/>
                  </a:lnTo>
                  <a:lnTo>
                    <a:pt x="18749" y="772990"/>
                  </a:lnTo>
                  <a:cubicBezTo>
                    <a:pt x="8454" y="772990"/>
                    <a:pt x="0" y="781360"/>
                    <a:pt x="0" y="791739"/>
                  </a:cubicBezTo>
                  <a:cubicBezTo>
                    <a:pt x="0" y="802035"/>
                    <a:pt x="8370" y="810405"/>
                    <a:pt x="18749" y="810405"/>
                  </a:cubicBezTo>
                  <a:lnTo>
                    <a:pt x="155770" y="810405"/>
                  </a:lnTo>
                  <a:cubicBezTo>
                    <a:pt x="166065" y="810405"/>
                    <a:pt x="174435" y="802035"/>
                    <a:pt x="174435" y="791739"/>
                  </a:cubicBezTo>
                  <a:lnTo>
                    <a:pt x="174435" y="594704"/>
                  </a:lnTo>
                  <a:cubicBezTo>
                    <a:pt x="215366" y="617890"/>
                    <a:pt x="261988" y="632035"/>
                    <a:pt x="311623" y="634965"/>
                  </a:cubicBezTo>
                  <a:lnTo>
                    <a:pt x="311623" y="791739"/>
                  </a:lnTo>
                  <a:cubicBezTo>
                    <a:pt x="311623" y="802035"/>
                    <a:pt x="319993" y="810405"/>
                    <a:pt x="330289" y="810405"/>
                  </a:cubicBezTo>
                  <a:cubicBezTo>
                    <a:pt x="340584" y="810405"/>
                    <a:pt x="348954" y="802035"/>
                    <a:pt x="348954" y="791739"/>
                  </a:cubicBezTo>
                  <a:lnTo>
                    <a:pt x="348954" y="634965"/>
                  </a:lnTo>
                  <a:cubicBezTo>
                    <a:pt x="398673" y="632119"/>
                    <a:pt x="445296" y="617890"/>
                    <a:pt x="486393" y="594704"/>
                  </a:cubicBezTo>
                  <a:lnTo>
                    <a:pt x="486393" y="791739"/>
                  </a:lnTo>
                  <a:cubicBezTo>
                    <a:pt x="486393" y="802035"/>
                    <a:pt x="494764" y="810405"/>
                    <a:pt x="505059" y="810405"/>
                  </a:cubicBezTo>
                  <a:lnTo>
                    <a:pt x="642079" y="810405"/>
                  </a:lnTo>
                  <a:cubicBezTo>
                    <a:pt x="652375" y="810405"/>
                    <a:pt x="660745" y="802035"/>
                    <a:pt x="660745" y="791739"/>
                  </a:cubicBezTo>
                  <a:cubicBezTo>
                    <a:pt x="660661" y="781360"/>
                    <a:pt x="652291" y="772990"/>
                    <a:pt x="641996" y="772990"/>
                  </a:cubicBezTo>
                  <a:close/>
                  <a:moveTo>
                    <a:pt x="330289" y="598555"/>
                  </a:moveTo>
                  <a:cubicBezTo>
                    <a:pt x="175607" y="598555"/>
                    <a:pt x="49803" y="472666"/>
                    <a:pt x="49803" y="317985"/>
                  </a:cubicBezTo>
                  <a:cubicBezTo>
                    <a:pt x="49803" y="163303"/>
                    <a:pt x="175607" y="37499"/>
                    <a:pt x="330289" y="37499"/>
                  </a:cubicBezTo>
                  <a:cubicBezTo>
                    <a:pt x="484971" y="37499"/>
                    <a:pt x="610775" y="163303"/>
                    <a:pt x="610775" y="317985"/>
                  </a:cubicBezTo>
                  <a:cubicBezTo>
                    <a:pt x="610859" y="472666"/>
                    <a:pt x="484971" y="598555"/>
                    <a:pt x="330289" y="598555"/>
                  </a:cubicBezTo>
                  <a:close/>
                </a:path>
              </a:pathLst>
            </a:custGeom>
            <a:grpFill/>
            <a:ln w="8365" cap="flat">
              <a:noFill/>
              <a:prstDash val="solid"/>
              <a:miter/>
            </a:ln>
          </p:spPr>
          <p:txBody>
            <a:bodyPr rtlCol="0" anchor="ctr"/>
            <a:lstStyle/>
            <a:p>
              <a:endParaRPr lang="en-US" sz="1200"/>
            </a:p>
          </p:txBody>
        </p:sp>
      </p:grpSp>
      <p:grpSp>
        <p:nvGrpSpPr>
          <p:cNvPr id="28" name="Graphic 4">
            <a:extLst>
              <a:ext uri="{FF2B5EF4-FFF2-40B4-BE49-F238E27FC236}">
                <a16:creationId xmlns:a16="http://schemas.microsoft.com/office/drawing/2014/main" id="{6C6F3795-39F8-3BA7-A043-0FE9991280AA}"/>
              </a:ext>
            </a:extLst>
          </p:cNvPr>
          <p:cNvGrpSpPr/>
          <p:nvPr/>
        </p:nvGrpSpPr>
        <p:grpSpPr>
          <a:xfrm>
            <a:off x="10232398" y="6807379"/>
            <a:ext cx="1026817" cy="1026858"/>
            <a:chOff x="10884230" y="3442838"/>
            <a:chExt cx="1234377" cy="1234439"/>
          </a:xfrm>
          <a:solidFill>
            <a:schemeClr val="bg1"/>
          </a:solidFill>
        </p:grpSpPr>
        <p:sp>
          <p:nvSpPr>
            <p:cNvPr id="29" name="Freeform: Shape 28">
              <a:extLst>
                <a:ext uri="{FF2B5EF4-FFF2-40B4-BE49-F238E27FC236}">
                  <a16:creationId xmlns:a16="http://schemas.microsoft.com/office/drawing/2014/main" id="{9C215158-58A2-F3DA-2352-A64FD1F00AC6}"/>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50180172-1253-3FD0-B22D-B9FCC787FA06}"/>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775FDF40-5B4B-90A5-DCC2-31CBBF9C6126}"/>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D271478D-5ADC-DF57-E0D1-75928A7492FD}"/>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0B042539-4E9A-E0D8-1244-278B3FD78A70}"/>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73EFFB0E-3124-E738-D096-48E31BCA3B21}"/>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35" name="Graphic 4">
            <a:extLst>
              <a:ext uri="{FF2B5EF4-FFF2-40B4-BE49-F238E27FC236}">
                <a16:creationId xmlns:a16="http://schemas.microsoft.com/office/drawing/2014/main" id="{72C2DEE5-C872-5772-A0CE-B7037B6B61BF}"/>
              </a:ext>
            </a:extLst>
          </p:cNvPr>
          <p:cNvGrpSpPr/>
          <p:nvPr/>
        </p:nvGrpSpPr>
        <p:grpSpPr>
          <a:xfrm>
            <a:off x="10232356" y="3578894"/>
            <a:ext cx="1026899" cy="1026744"/>
            <a:chOff x="13194714" y="5688212"/>
            <a:chExt cx="1234475" cy="1234293"/>
          </a:xfrm>
          <a:solidFill>
            <a:schemeClr val="bg1"/>
          </a:solidFill>
        </p:grpSpPr>
        <p:sp>
          <p:nvSpPr>
            <p:cNvPr id="36" name="Freeform: Shape 35">
              <a:extLst>
                <a:ext uri="{FF2B5EF4-FFF2-40B4-BE49-F238E27FC236}">
                  <a16:creationId xmlns:a16="http://schemas.microsoft.com/office/drawing/2014/main" id="{28941736-3D3A-3C63-DB51-563BB288F2E0}"/>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BEAA0883-45CF-B8C7-5AB0-D5E50B90FBAE}"/>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41462303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1000" fill="hold"/>
                                        <p:tgtEl>
                                          <p:spTgt spid="7"/>
                                        </p:tgtEl>
                                        <p:attrNameLst>
                                          <p:attrName>ppt_w</p:attrName>
                                        </p:attrNameLst>
                                      </p:cBhvr>
                                      <p:tavLst>
                                        <p:tav tm="0">
                                          <p:val>
                                            <p:fltVal val="0"/>
                                          </p:val>
                                        </p:tav>
                                        <p:tav tm="100000">
                                          <p:val>
                                            <p:strVal val="#ppt_w"/>
                                          </p:val>
                                        </p:tav>
                                      </p:tavLst>
                                    </p:anim>
                                    <p:anim calcmode="lin" valueType="num">
                                      <p:cBhvr>
                                        <p:cTn id="13" dur="1000" fill="hold"/>
                                        <p:tgtEl>
                                          <p:spTgt spid="7"/>
                                        </p:tgtEl>
                                        <p:attrNameLst>
                                          <p:attrName>ppt_h</p:attrName>
                                        </p:attrNameLst>
                                      </p:cBhvr>
                                      <p:tavLst>
                                        <p:tav tm="0">
                                          <p:val>
                                            <p:fltVal val="0"/>
                                          </p:val>
                                        </p:tav>
                                        <p:tav tm="100000">
                                          <p:val>
                                            <p:strVal val="#ppt_h"/>
                                          </p:val>
                                        </p:tav>
                                      </p:tavLst>
                                    </p:anim>
                                    <p:anim calcmode="lin" valueType="num">
                                      <p:cBhvr>
                                        <p:cTn id="14" dur="1000" fill="hold"/>
                                        <p:tgtEl>
                                          <p:spTgt spid="7"/>
                                        </p:tgtEl>
                                        <p:attrNameLst>
                                          <p:attrName>style.rotation</p:attrName>
                                        </p:attrNameLst>
                                      </p:cBhvr>
                                      <p:tavLst>
                                        <p:tav tm="0">
                                          <p:val>
                                            <p:fltVal val="90"/>
                                          </p:val>
                                        </p:tav>
                                        <p:tav tm="100000">
                                          <p:val>
                                            <p:fltVal val="0"/>
                                          </p:val>
                                        </p:tav>
                                      </p:tavLst>
                                    </p:anim>
                                    <p:animEffect transition="in" filter="fade">
                                      <p:cBhvr>
                                        <p:cTn id="15" dur="1000"/>
                                        <p:tgtEl>
                                          <p:spTgt spid="7"/>
                                        </p:tgtEl>
                                      </p:cBhvr>
                                    </p:animEffect>
                                  </p:childTnLst>
                                </p:cTn>
                              </p:par>
                            </p:childTnLst>
                          </p:cTn>
                        </p:par>
                        <p:par>
                          <p:cTn id="16" fill="hold">
                            <p:stCondLst>
                              <p:cond delay="2088"/>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700" fill="hold"/>
                                        <p:tgtEl>
                                          <p:spTgt spid="12"/>
                                        </p:tgtEl>
                                        <p:attrNameLst>
                                          <p:attrName>ppt_w</p:attrName>
                                        </p:attrNameLst>
                                      </p:cBhvr>
                                      <p:tavLst>
                                        <p:tav tm="0">
                                          <p:val>
                                            <p:fltVal val="0"/>
                                          </p:val>
                                        </p:tav>
                                        <p:tav tm="100000">
                                          <p:val>
                                            <p:strVal val="#ppt_w"/>
                                          </p:val>
                                        </p:tav>
                                      </p:tavLst>
                                    </p:anim>
                                    <p:anim calcmode="lin" valueType="num">
                                      <p:cBhvr>
                                        <p:cTn id="20" dur="700" fill="hold"/>
                                        <p:tgtEl>
                                          <p:spTgt spid="12"/>
                                        </p:tgtEl>
                                        <p:attrNameLst>
                                          <p:attrName>ppt_h</p:attrName>
                                        </p:attrNameLst>
                                      </p:cBhvr>
                                      <p:tavLst>
                                        <p:tav tm="0">
                                          <p:val>
                                            <p:fltVal val="0"/>
                                          </p:val>
                                        </p:tav>
                                        <p:tav tm="100000">
                                          <p:val>
                                            <p:strVal val="#ppt_h"/>
                                          </p:val>
                                        </p:tav>
                                      </p:tavLst>
                                    </p:anim>
                                    <p:animEffect transition="in" filter="fade">
                                      <p:cBhvr>
                                        <p:cTn id="21" dur="700"/>
                                        <p:tgtEl>
                                          <p:spTgt spid="12"/>
                                        </p:tgtEl>
                                      </p:cBhvr>
                                    </p:animEffect>
                                  </p:childTnLst>
                                </p:cTn>
                              </p:par>
                              <p:par>
                                <p:cTn id="22" presetID="2" presetClass="entr" presetSubtype="8" decel="100000" fill="hold" grpId="0" nodeType="with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700" fill="hold"/>
                                        <p:tgtEl>
                                          <p:spTgt spid="3"/>
                                        </p:tgtEl>
                                        <p:attrNameLst>
                                          <p:attrName>ppt_x</p:attrName>
                                        </p:attrNameLst>
                                      </p:cBhvr>
                                      <p:tavLst>
                                        <p:tav tm="0">
                                          <p:val>
                                            <p:strVal val="0-#ppt_w/2"/>
                                          </p:val>
                                        </p:tav>
                                        <p:tav tm="100000">
                                          <p:val>
                                            <p:strVal val="#ppt_x"/>
                                          </p:val>
                                        </p:tav>
                                      </p:tavLst>
                                    </p:anim>
                                    <p:anim calcmode="lin" valueType="num">
                                      <p:cBhvr additive="base">
                                        <p:cTn id="25" dur="700" fill="hold"/>
                                        <p:tgtEl>
                                          <p:spTgt spid="3"/>
                                        </p:tgtEl>
                                        <p:attrNameLst>
                                          <p:attrName>ppt_y</p:attrName>
                                        </p:attrNameLst>
                                      </p:cBhvr>
                                      <p:tavLst>
                                        <p:tav tm="0">
                                          <p:val>
                                            <p:strVal val="#ppt_y"/>
                                          </p:val>
                                        </p:tav>
                                        <p:tav tm="100000">
                                          <p:val>
                                            <p:strVal val="#ppt_y"/>
                                          </p:val>
                                        </p:tav>
                                      </p:tavLst>
                                    </p:anim>
                                  </p:childTnLst>
                                </p:cTn>
                              </p:par>
                            </p:childTnLst>
                          </p:cTn>
                        </p:par>
                        <p:par>
                          <p:cTn id="26" fill="hold">
                            <p:stCondLst>
                              <p:cond delay="2787"/>
                            </p:stCondLst>
                            <p:childTnLst>
                              <p:par>
                                <p:cTn id="27" presetID="53" presetClass="entr" presetSubtype="16" fill="hold" nodeType="afterEffect">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cBhvr>
                                        <p:cTn id="29" dur="700" fill="hold"/>
                                        <p:tgtEl>
                                          <p:spTgt spid="35"/>
                                        </p:tgtEl>
                                        <p:attrNameLst>
                                          <p:attrName>ppt_w</p:attrName>
                                        </p:attrNameLst>
                                      </p:cBhvr>
                                      <p:tavLst>
                                        <p:tav tm="0">
                                          <p:val>
                                            <p:fltVal val="0"/>
                                          </p:val>
                                        </p:tav>
                                        <p:tav tm="100000">
                                          <p:val>
                                            <p:strVal val="#ppt_w"/>
                                          </p:val>
                                        </p:tav>
                                      </p:tavLst>
                                    </p:anim>
                                    <p:anim calcmode="lin" valueType="num">
                                      <p:cBhvr>
                                        <p:cTn id="30" dur="700" fill="hold"/>
                                        <p:tgtEl>
                                          <p:spTgt spid="35"/>
                                        </p:tgtEl>
                                        <p:attrNameLst>
                                          <p:attrName>ppt_h</p:attrName>
                                        </p:attrNameLst>
                                      </p:cBhvr>
                                      <p:tavLst>
                                        <p:tav tm="0">
                                          <p:val>
                                            <p:fltVal val="0"/>
                                          </p:val>
                                        </p:tav>
                                        <p:tav tm="100000">
                                          <p:val>
                                            <p:strVal val="#ppt_h"/>
                                          </p:val>
                                        </p:tav>
                                      </p:tavLst>
                                    </p:anim>
                                    <p:animEffect transition="in" filter="fade">
                                      <p:cBhvr>
                                        <p:cTn id="31" dur="700"/>
                                        <p:tgtEl>
                                          <p:spTgt spid="35"/>
                                        </p:tgtEl>
                                      </p:cBhvr>
                                    </p:animEffect>
                                  </p:childTnLst>
                                </p:cTn>
                              </p:par>
                              <p:par>
                                <p:cTn id="32" presetID="2" presetClass="entr" presetSubtype="2" decel="10000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 calcmode="lin" valueType="num">
                                      <p:cBhvr additive="base">
                                        <p:cTn id="34" dur="700" fill="hold"/>
                                        <p:tgtEl>
                                          <p:spTgt spid="5"/>
                                        </p:tgtEl>
                                        <p:attrNameLst>
                                          <p:attrName>ppt_x</p:attrName>
                                        </p:attrNameLst>
                                      </p:cBhvr>
                                      <p:tavLst>
                                        <p:tav tm="0">
                                          <p:val>
                                            <p:strVal val="1+#ppt_w/2"/>
                                          </p:val>
                                        </p:tav>
                                        <p:tav tm="100000">
                                          <p:val>
                                            <p:strVal val="#ppt_x"/>
                                          </p:val>
                                        </p:tav>
                                      </p:tavLst>
                                    </p:anim>
                                    <p:anim calcmode="lin" valueType="num">
                                      <p:cBhvr additive="base">
                                        <p:cTn id="35" dur="700" fill="hold"/>
                                        <p:tgtEl>
                                          <p:spTgt spid="5"/>
                                        </p:tgtEl>
                                        <p:attrNameLst>
                                          <p:attrName>ppt_y</p:attrName>
                                        </p:attrNameLst>
                                      </p:cBhvr>
                                      <p:tavLst>
                                        <p:tav tm="0">
                                          <p:val>
                                            <p:strVal val="#ppt_y"/>
                                          </p:val>
                                        </p:tav>
                                        <p:tav tm="100000">
                                          <p:val>
                                            <p:strVal val="#ppt_y"/>
                                          </p:val>
                                        </p:tav>
                                      </p:tavLst>
                                    </p:anim>
                                  </p:childTnLst>
                                </p:cTn>
                              </p:par>
                            </p:childTnLst>
                          </p:cTn>
                        </p:par>
                        <p:par>
                          <p:cTn id="36" fill="hold">
                            <p:stCondLst>
                              <p:cond delay="3488"/>
                            </p:stCondLst>
                            <p:childTnLst>
                              <p:par>
                                <p:cTn id="37" presetID="53" presetClass="entr" presetSubtype="16" fill="hold"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700" fill="hold"/>
                                        <p:tgtEl>
                                          <p:spTgt spid="28"/>
                                        </p:tgtEl>
                                        <p:attrNameLst>
                                          <p:attrName>ppt_w</p:attrName>
                                        </p:attrNameLst>
                                      </p:cBhvr>
                                      <p:tavLst>
                                        <p:tav tm="0">
                                          <p:val>
                                            <p:fltVal val="0"/>
                                          </p:val>
                                        </p:tav>
                                        <p:tav tm="100000">
                                          <p:val>
                                            <p:strVal val="#ppt_w"/>
                                          </p:val>
                                        </p:tav>
                                      </p:tavLst>
                                    </p:anim>
                                    <p:anim calcmode="lin" valueType="num">
                                      <p:cBhvr>
                                        <p:cTn id="40" dur="700" fill="hold"/>
                                        <p:tgtEl>
                                          <p:spTgt spid="28"/>
                                        </p:tgtEl>
                                        <p:attrNameLst>
                                          <p:attrName>ppt_h</p:attrName>
                                        </p:attrNameLst>
                                      </p:cBhvr>
                                      <p:tavLst>
                                        <p:tav tm="0">
                                          <p:val>
                                            <p:fltVal val="0"/>
                                          </p:val>
                                        </p:tav>
                                        <p:tav tm="100000">
                                          <p:val>
                                            <p:strVal val="#ppt_h"/>
                                          </p:val>
                                        </p:tav>
                                      </p:tavLst>
                                    </p:anim>
                                    <p:animEffect transition="in" filter="fade">
                                      <p:cBhvr>
                                        <p:cTn id="41" dur="700"/>
                                        <p:tgtEl>
                                          <p:spTgt spid="28"/>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 calcmode="lin" valueType="num">
                                      <p:cBhvr additive="base">
                                        <p:cTn id="44" dur="700" fill="hold"/>
                                        <p:tgtEl>
                                          <p:spTgt spid="6"/>
                                        </p:tgtEl>
                                        <p:attrNameLst>
                                          <p:attrName>ppt_x</p:attrName>
                                        </p:attrNameLst>
                                      </p:cBhvr>
                                      <p:tavLst>
                                        <p:tav tm="0">
                                          <p:val>
                                            <p:strVal val="1+#ppt_w/2"/>
                                          </p:val>
                                        </p:tav>
                                        <p:tav tm="100000">
                                          <p:val>
                                            <p:strVal val="#ppt_x"/>
                                          </p:val>
                                        </p:tav>
                                      </p:tavLst>
                                    </p:anim>
                                    <p:anim calcmode="lin" valueType="num">
                                      <p:cBhvr additive="base">
                                        <p:cTn id="45" dur="700" fill="hold"/>
                                        <p:tgtEl>
                                          <p:spTgt spid="6"/>
                                        </p:tgtEl>
                                        <p:attrNameLst>
                                          <p:attrName>ppt_y</p:attrName>
                                        </p:attrNameLst>
                                      </p:cBhvr>
                                      <p:tavLst>
                                        <p:tav tm="0">
                                          <p:val>
                                            <p:strVal val="#ppt_y"/>
                                          </p:val>
                                        </p:tav>
                                        <p:tav tm="100000">
                                          <p:val>
                                            <p:strVal val="#ppt_y"/>
                                          </p:val>
                                        </p:tav>
                                      </p:tavLst>
                                    </p:anim>
                                  </p:childTnLst>
                                </p:cTn>
                              </p:par>
                            </p:childTnLst>
                          </p:cTn>
                        </p:par>
                        <p:par>
                          <p:cTn id="46" fill="hold">
                            <p:stCondLst>
                              <p:cond delay="4188"/>
                            </p:stCondLst>
                            <p:childTnLst>
                              <p:par>
                                <p:cTn id="47" presetID="53" presetClass="entr" presetSubtype="16" fill="hold" nodeType="afterEffect">
                                  <p:stCondLst>
                                    <p:cond delay="0"/>
                                  </p:stCondLst>
                                  <p:childTnLst>
                                    <p:set>
                                      <p:cBhvr>
                                        <p:cTn id="48" dur="1" fill="hold">
                                          <p:stCondLst>
                                            <p:cond delay="0"/>
                                          </p:stCondLst>
                                        </p:cTn>
                                        <p:tgtEl>
                                          <p:spTgt spid="19"/>
                                        </p:tgtEl>
                                        <p:attrNameLst>
                                          <p:attrName>style.visibility</p:attrName>
                                        </p:attrNameLst>
                                      </p:cBhvr>
                                      <p:to>
                                        <p:strVal val="visible"/>
                                      </p:to>
                                    </p:set>
                                    <p:anim calcmode="lin" valueType="num">
                                      <p:cBhvr>
                                        <p:cTn id="49" dur="700" fill="hold"/>
                                        <p:tgtEl>
                                          <p:spTgt spid="19"/>
                                        </p:tgtEl>
                                        <p:attrNameLst>
                                          <p:attrName>ppt_w</p:attrName>
                                        </p:attrNameLst>
                                      </p:cBhvr>
                                      <p:tavLst>
                                        <p:tav tm="0">
                                          <p:val>
                                            <p:fltVal val="0"/>
                                          </p:val>
                                        </p:tav>
                                        <p:tav tm="100000">
                                          <p:val>
                                            <p:strVal val="#ppt_w"/>
                                          </p:val>
                                        </p:tav>
                                      </p:tavLst>
                                    </p:anim>
                                    <p:anim calcmode="lin" valueType="num">
                                      <p:cBhvr>
                                        <p:cTn id="50" dur="700" fill="hold"/>
                                        <p:tgtEl>
                                          <p:spTgt spid="19"/>
                                        </p:tgtEl>
                                        <p:attrNameLst>
                                          <p:attrName>ppt_h</p:attrName>
                                        </p:attrNameLst>
                                      </p:cBhvr>
                                      <p:tavLst>
                                        <p:tav tm="0">
                                          <p:val>
                                            <p:fltVal val="0"/>
                                          </p:val>
                                        </p:tav>
                                        <p:tav tm="100000">
                                          <p:val>
                                            <p:strVal val="#ppt_h"/>
                                          </p:val>
                                        </p:tav>
                                      </p:tavLst>
                                    </p:anim>
                                    <p:animEffect transition="in" filter="fade">
                                      <p:cBhvr>
                                        <p:cTn id="51" dur="700"/>
                                        <p:tgtEl>
                                          <p:spTgt spid="19"/>
                                        </p:tgtEl>
                                      </p:cBhvr>
                                    </p:animEffect>
                                  </p:childTnLst>
                                </p:cTn>
                              </p:par>
                              <p:par>
                                <p:cTn id="52" presetID="2" presetClass="entr" presetSubtype="8" decel="100000" fill="hold" grpId="0" nodeType="withEffect">
                                  <p:stCondLst>
                                    <p:cond delay="0"/>
                                  </p:stCondLst>
                                  <p:childTnLst>
                                    <p:set>
                                      <p:cBhvr>
                                        <p:cTn id="53" dur="1" fill="hold">
                                          <p:stCondLst>
                                            <p:cond delay="0"/>
                                          </p:stCondLst>
                                        </p:cTn>
                                        <p:tgtEl>
                                          <p:spTgt spid="4"/>
                                        </p:tgtEl>
                                        <p:attrNameLst>
                                          <p:attrName>style.visibility</p:attrName>
                                        </p:attrNameLst>
                                      </p:cBhvr>
                                      <p:to>
                                        <p:strVal val="visible"/>
                                      </p:to>
                                    </p:set>
                                    <p:anim calcmode="lin" valueType="num">
                                      <p:cBhvr additive="base">
                                        <p:cTn id="54" dur="700" fill="hold"/>
                                        <p:tgtEl>
                                          <p:spTgt spid="4"/>
                                        </p:tgtEl>
                                        <p:attrNameLst>
                                          <p:attrName>ppt_x</p:attrName>
                                        </p:attrNameLst>
                                      </p:cBhvr>
                                      <p:tavLst>
                                        <p:tav tm="0">
                                          <p:val>
                                            <p:strVal val="0-#ppt_w/2"/>
                                          </p:val>
                                        </p:tav>
                                        <p:tav tm="100000">
                                          <p:val>
                                            <p:strVal val="#ppt_x"/>
                                          </p:val>
                                        </p:tav>
                                      </p:tavLst>
                                    </p:anim>
                                    <p:anim calcmode="lin" valueType="num">
                                      <p:cBhvr additive="base">
                                        <p:cTn id="55" dur="7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A3B02E43-7478-BE6C-683B-1B18CAB58AB8}"/>
              </a:ext>
            </a:extLst>
          </p:cNvPr>
          <p:cNvCxnSpPr/>
          <p:nvPr/>
        </p:nvCxnSpPr>
        <p:spPr>
          <a:xfrm flipV="1">
            <a:off x="3375716" y="4229555"/>
            <a:ext cx="0" cy="1227536"/>
          </a:xfrm>
          <a:prstGeom prst="line">
            <a:avLst/>
          </a:prstGeom>
          <a:ln w="12700">
            <a:tailEnd type="ova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37CF4C63-7E84-97F9-1B32-B7A131875AE4}"/>
              </a:ext>
            </a:extLst>
          </p:cNvPr>
          <p:cNvCxnSpPr>
            <a:cxnSpLocks/>
          </p:cNvCxnSpPr>
          <p:nvPr/>
        </p:nvCxnSpPr>
        <p:spPr>
          <a:xfrm>
            <a:off x="6259858" y="5959294"/>
            <a:ext cx="0" cy="1227536"/>
          </a:xfrm>
          <a:prstGeom prst="line">
            <a:avLst/>
          </a:prstGeom>
          <a:ln w="12700">
            <a:solidFill>
              <a:schemeClr val="accent2"/>
            </a:solidFill>
            <a:tailEnd type="oval"/>
          </a:ln>
        </p:spPr>
        <p:style>
          <a:lnRef idx="1">
            <a:schemeClr val="accent1"/>
          </a:lnRef>
          <a:fillRef idx="0">
            <a:schemeClr val="accent1"/>
          </a:fillRef>
          <a:effectRef idx="0">
            <a:schemeClr val="accent1"/>
          </a:effectRef>
          <a:fontRef idx="minor">
            <a:schemeClr val="tx1"/>
          </a:fontRef>
        </p:style>
      </p:cxnSp>
      <p:cxnSp>
        <p:nvCxnSpPr>
          <p:cNvPr id="4" name="Straight Connector 3">
            <a:extLst>
              <a:ext uri="{FF2B5EF4-FFF2-40B4-BE49-F238E27FC236}">
                <a16:creationId xmlns:a16="http://schemas.microsoft.com/office/drawing/2014/main" id="{45355083-F4A8-6226-9238-6232339E7F7F}"/>
              </a:ext>
            </a:extLst>
          </p:cNvPr>
          <p:cNvCxnSpPr>
            <a:cxnSpLocks/>
          </p:cNvCxnSpPr>
          <p:nvPr/>
        </p:nvCxnSpPr>
        <p:spPr>
          <a:xfrm>
            <a:off x="12028142" y="5959294"/>
            <a:ext cx="0" cy="1227536"/>
          </a:xfrm>
          <a:prstGeom prst="line">
            <a:avLst/>
          </a:prstGeom>
          <a:ln w="12700">
            <a:solidFill>
              <a:schemeClr val="accent4"/>
            </a:solidFill>
            <a:tailEnd type="ova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FE1ED19E-EDBD-2C75-293D-4D5AB7D2F8C0}"/>
              </a:ext>
            </a:extLst>
          </p:cNvPr>
          <p:cNvCxnSpPr/>
          <p:nvPr/>
        </p:nvCxnSpPr>
        <p:spPr>
          <a:xfrm flipV="1">
            <a:off x="9144000" y="4229555"/>
            <a:ext cx="0" cy="1227536"/>
          </a:xfrm>
          <a:prstGeom prst="line">
            <a:avLst/>
          </a:prstGeom>
          <a:ln w="12700">
            <a:solidFill>
              <a:schemeClr val="accent3"/>
            </a:solidFill>
            <a:tailEnd type="ova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46C44372-C6FF-1283-F422-BC766A63583B}"/>
              </a:ext>
            </a:extLst>
          </p:cNvPr>
          <p:cNvCxnSpPr/>
          <p:nvPr/>
        </p:nvCxnSpPr>
        <p:spPr>
          <a:xfrm flipV="1">
            <a:off x="14912284" y="4229555"/>
            <a:ext cx="0" cy="1227536"/>
          </a:xfrm>
          <a:prstGeom prst="line">
            <a:avLst/>
          </a:prstGeom>
          <a:ln w="12700">
            <a:solidFill>
              <a:schemeClr val="accent5"/>
            </a:solidFill>
            <a:tailEnd type="oval"/>
          </a:ln>
        </p:spPr>
        <p:style>
          <a:lnRef idx="1">
            <a:schemeClr val="accent1"/>
          </a:lnRef>
          <a:fillRef idx="0">
            <a:schemeClr val="accent1"/>
          </a:fillRef>
          <a:effectRef idx="0">
            <a:schemeClr val="accent1"/>
          </a:effectRef>
          <a:fontRef idx="minor">
            <a:schemeClr val="tx1"/>
          </a:fontRef>
        </p:style>
      </p:cxnSp>
      <p:sp>
        <p:nvSpPr>
          <p:cNvPr id="7" name="Rectangle 8">
            <a:extLst>
              <a:ext uri="{FF2B5EF4-FFF2-40B4-BE49-F238E27FC236}">
                <a16:creationId xmlns:a16="http://schemas.microsoft.com/office/drawing/2014/main" id="{BEC514E0-39E1-F221-072F-E065599EF009}"/>
              </a:ext>
            </a:extLst>
          </p:cNvPr>
          <p:cNvSpPr/>
          <p:nvPr/>
        </p:nvSpPr>
        <p:spPr>
          <a:xfrm>
            <a:off x="1473030" y="2809887"/>
            <a:ext cx="3805372"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8" name="Rectangle 8">
            <a:extLst>
              <a:ext uri="{FF2B5EF4-FFF2-40B4-BE49-F238E27FC236}">
                <a16:creationId xmlns:a16="http://schemas.microsoft.com/office/drawing/2014/main" id="{551C2E49-AD70-B31F-210E-FBA7AE59386A}"/>
              </a:ext>
            </a:extLst>
          </p:cNvPr>
          <p:cNvSpPr/>
          <p:nvPr/>
        </p:nvSpPr>
        <p:spPr>
          <a:xfrm>
            <a:off x="7241314" y="2809887"/>
            <a:ext cx="380537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9" name="Rectangle 8">
            <a:extLst>
              <a:ext uri="{FF2B5EF4-FFF2-40B4-BE49-F238E27FC236}">
                <a16:creationId xmlns:a16="http://schemas.microsoft.com/office/drawing/2014/main" id="{809F7672-9683-3C4A-776B-5078FCAFC5F0}"/>
              </a:ext>
            </a:extLst>
          </p:cNvPr>
          <p:cNvSpPr/>
          <p:nvPr/>
        </p:nvSpPr>
        <p:spPr>
          <a:xfrm>
            <a:off x="4357172" y="7314446"/>
            <a:ext cx="380537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0" name="Rectangle 8">
            <a:extLst>
              <a:ext uri="{FF2B5EF4-FFF2-40B4-BE49-F238E27FC236}">
                <a16:creationId xmlns:a16="http://schemas.microsoft.com/office/drawing/2014/main" id="{255E146B-52F9-6791-59DD-EBA95A891FBB}"/>
              </a:ext>
            </a:extLst>
          </p:cNvPr>
          <p:cNvSpPr/>
          <p:nvPr/>
        </p:nvSpPr>
        <p:spPr>
          <a:xfrm>
            <a:off x="10125456" y="7314446"/>
            <a:ext cx="380537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1" name="Rectangle 8">
            <a:extLst>
              <a:ext uri="{FF2B5EF4-FFF2-40B4-BE49-F238E27FC236}">
                <a16:creationId xmlns:a16="http://schemas.microsoft.com/office/drawing/2014/main" id="{BE73A938-573B-0D73-2C48-5C9034D9AF29}"/>
              </a:ext>
            </a:extLst>
          </p:cNvPr>
          <p:cNvSpPr/>
          <p:nvPr/>
        </p:nvSpPr>
        <p:spPr>
          <a:xfrm>
            <a:off x="13009598" y="2809887"/>
            <a:ext cx="380537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2" name="Group 11">
            <a:extLst>
              <a:ext uri="{FF2B5EF4-FFF2-40B4-BE49-F238E27FC236}">
                <a16:creationId xmlns:a16="http://schemas.microsoft.com/office/drawing/2014/main" id="{D86CB3F9-79C3-B6CF-A739-96A4C7638D8D}"/>
              </a:ext>
            </a:extLst>
          </p:cNvPr>
          <p:cNvGrpSpPr/>
          <p:nvPr/>
        </p:nvGrpSpPr>
        <p:grpSpPr>
          <a:xfrm>
            <a:off x="1866900" y="5315621"/>
            <a:ext cx="3017632" cy="790771"/>
            <a:chOff x="1866900" y="5566627"/>
            <a:chExt cx="3017632" cy="790771"/>
          </a:xfrm>
        </p:grpSpPr>
        <p:sp>
          <p:nvSpPr>
            <p:cNvPr id="13" name="Freeform 5">
              <a:extLst>
                <a:ext uri="{FF2B5EF4-FFF2-40B4-BE49-F238E27FC236}">
                  <a16:creationId xmlns:a16="http://schemas.microsoft.com/office/drawing/2014/main" id="{700179EE-C38F-2C5D-31E4-5FB7825C9FA0}"/>
                </a:ext>
              </a:extLst>
            </p:cNvPr>
            <p:cNvSpPr>
              <a:spLocks/>
            </p:cNvSpPr>
            <p:nvPr/>
          </p:nvSpPr>
          <p:spPr bwMode="auto">
            <a:xfrm>
              <a:off x="1866900" y="5566627"/>
              <a:ext cx="3017632" cy="790771"/>
            </a:xfrm>
            <a:custGeom>
              <a:avLst/>
              <a:gdLst>
                <a:gd name="T0" fmla="*/ 2391 w 2614"/>
                <a:gd name="T1" fmla="*/ 0 h 685"/>
                <a:gd name="T2" fmla="*/ 0 w 2614"/>
                <a:gd name="T3" fmla="*/ 0 h 685"/>
                <a:gd name="T4" fmla="*/ 223 w 2614"/>
                <a:gd name="T5" fmla="*/ 350 h 685"/>
                <a:gd name="T6" fmla="*/ 0 w 2614"/>
                <a:gd name="T7" fmla="*/ 685 h 685"/>
                <a:gd name="T8" fmla="*/ 2391 w 2614"/>
                <a:gd name="T9" fmla="*/ 685 h 685"/>
                <a:gd name="T10" fmla="*/ 2614 w 2614"/>
                <a:gd name="T11" fmla="*/ 350 h 685"/>
                <a:gd name="T12" fmla="*/ 2391 w 2614"/>
                <a:gd name="T13" fmla="*/ 0 h 685"/>
              </a:gdLst>
              <a:ahLst/>
              <a:cxnLst>
                <a:cxn ang="0">
                  <a:pos x="T0" y="T1"/>
                </a:cxn>
                <a:cxn ang="0">
                  <a:pos x="T2" y="T3"/>
                </a:cxn>
                <a:cxn ang="0">
                  <a:pos x="T4" y="T5"/>
                </a:cxn>
                <a:cxn ang="0">
                  <a:pos x="T6" y="T7"/>
                </a:cxn>
                <a:cxn ang="0">
                  <a:pos x="T8" y="T9"/>
                </a:cxn>
                <a:cxn ang="0">
                  <a:pos x="T10" y="T11"/>
                </a:cxn>
                <a:cxn ang="0">
                  <a:pos x="T12" y="T13"/>
                </a:cxn>
              </a:cxnLst>
              <a:rect l="0" t="0" r="r" b="b"/>
              <a:pathLst>
                <a:path w="2614" h="685">
                  <a:moveTo>
                    <a:pt x="2391" y="0"/>
                  </a:moveTo>
                  <a:lnTo>
                    <a:pt x="0" y="0"/>
                  </a:lnTo>
                  <a:lnTo>
                    <a:pt x="223" y="350"/>
                  </a:lnTo>
                  <a:lnTo>
                    <a:pt x="0" y="685"/>
                  </a:lnTo>
                  <a:lnTo>
                    <a:pt x="2391" y="685"/>
                  </a:lnTo>
                  <a:lnTo>
                    <a:pt x="2614" y="350"/>
                  </a:lnTo>
                  <a:lnTo>
                    <a:pt x="2391"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latin typeface="Montserrat Black" panose="00000A00000000000000" pitchFamily="50" charset="0"/>
              </a:endParaRPr>
            </a:p>
          </p:txBody>
        </p:sp>
        <p:sp>
          <p:nvSpPr>
            <p:cNvPr id="14" name="TextBox 13">
              <a:extLst>
                <a:ext uri="{FF2B5EF4-FFF2-40B4-BE49-F238E27FC236}">
                  <a16:creationId xmlns:a16="http://schemas.microsoft.com/office/drawing/2014/main" id="{7676B244-1F81-6DF6-0E99-DFD60DC781A0}"/>
                </a:ext>
              </a:extLst>
            </p:cNvPr>
            <p:cNvSpPr txBox="1"/>
            <p:nvPr/>
          </p:nvSpPr>
          <p:spPr>
            <a:xfrm>
              <a:off x="2213666" y="5708097"/>
              <a:ext cx="2324100" cy="507831"/>
            </a:xfrm>
            <a:prstGeom prst="rect">
              <a:avLst/>
            </a:prstGeom>
            <a:noFill/>
          </p:spPr>
          <p:txBody>
            <a:bodyPr wrap="square" rtlCol="0">
              <a:spAutoFit/>
            </a:bodyPr>
            <a:lstStyle/>
            <a:p>
              <a:pPr algn="ctr"/>
              <a:r>
                <a:rPr lang="en-US">
                  <a:solidFill>
                    <a:schemeClr val="bg1"/>
                  </a:solidFill>
                  <a:latin typeface="Montserrat Black" panose="00000A00000000000000" pitchFamily="50" charset="0"/>
                </a:rPr>
                <a:t>2018</a:t>
              </a:r>
            </a:p>
          </p:txBody>
        </p:sp>
      </p:grpSp>
      <p:grpSp>
        <p:nvGrpSpPr>
          <p:cNvPr id="15" name="Group 14">
            <a:extLst>
              <a:ext uri="{FF2B5EF4-FFF2-40B4-BE49-F238E27FC236}">
                <a16:creationId xmlns:a16="http://schemas.microsoft.com/office/drawing/2014/main" id="{26F91E5D-F3C7-1009-FC0F-476705528B1F}"/>
              </a:ext>
            </a:extLst>
          </p:cNvPr>
          <p:cNvGrpSpPr/>
          <p:nvPr/>
        </p:nvGrpSpPr>
        <p:grpSpPr>
          <a:xfrm>
            <a:off x="4751042" y="5315621"/>
            <a:ext cx="3017632" cy="790771"/>
            <a:chOff x="4751042" y="5566627"/>
            <a:chExt cx="3017632" cy="790771"/>
          </a:xfrm>
        </p:grpSpPr>
        <p:sp>
          <p:nvSpPr>
            <p:cNvPr id="16" name="Freeform 5">
              <a:extLst>
                <a:ext uri="{FF2B5EF4-FFF2-40B4-BE49-F238E27FC236}">
                  <a16:creationId xmlns:a16="http://schemas.microsoft.com/office/drawing/2014/main" id="{407BE373-651B-9EAD-8F0D-587FA0238F69}"/>
                </a:ext>
              </a:extLst>
            </p:cNvPr>
            <p:cNvSpPr>
              <a:spLocks/>
            </p:cNvSpPr>
            <p:nvPr/>
          </p:nvSpPr>
          <p:spPr bwMode="auto">
            <a:xfrm>
              <a:off x="4751042" y="5566627"/>
              <a:ext cx="3017632" cy="790771"/>
            </a:xfrm>
            <a:custGeom>
              <a:avLst/>
              <a:gdLst>
                <a:gd name="T0" fmla="*/ 2391 w 2614"/>
                <a:gd name="T1" fmla="*/ 0 h 685"/>
                <a:gd name="T2" fmla="*/ 0 w 2614"/>
                <a:gd name="T3" fmla="*/ 0 h 685"/>
                <a:gd name="T4" fmla="*/ 223 w 2614"/>
                <a:gd name="T5" fmla="*/ 350 h 685"/>
                <a:gd name="T6" fmla="*/ 0 w 2614"/>
                <a:gd name="T7" fmla="*/ 685 h 685"/>
                <a:gd name="T8" fmla="*/ 2391 w 2614"/>
                <a:gd name="T9" fmla="*/ 685 h 685"/>
                <a:gd name="T10" fmla="*/ 2614 w 2614"/>
                <a:gd name="T11" fmla="*/ 350 h 685"/>
                <a:gd name="T12" fmla="*/ 2391 w 2614"/>
                <a:gd name="T13" fmla="*/ 0 h 685"/>
              </a:gdLst>
              <a:ahLst/>
              <a:cxnLst>
                <a:cxn ang="0">
                  <a:pos x="T0" y="T1"/>
                </a:cxn>
                <a:cxn ang="0">
                  <a:pos x="T2" y="T3"/>
                </a:cxn>
                <a:cxn ang="0">
                  <a:pos x="T4" y="T5"/>
                </a:cxn>
                <a:cxn ang="0">
                  <a:pos x="T6" y="T7"/>
                </a:cxn>
                <a:cxn ang="0">
                  <a:pos x="T8" y="T9"/>
                </a:cxn>
                <a:cxn ang="0">
                  <a:pos x="T10" y="T11"/>
                </a:cxn>
                <a:cxn ang="0">
                  <a:pos x="T12" y="T13"/>
                </a:cxn>
              </a:cxnLst>
              <a:rect l="0" t="0" r="r" b="b"/>
              <a:pathLst>
                <a:path w="2614" h="685">
                  <a:moveTo>
                    <a:pt x="2391" y="0"/>
                  </a:moveTo>
                  <a:lnTo>
                    <a:pt x="0" y="0"/>
                  </a:lnTo>
                  <a:lnTo>
                    <a:pt x="223" y="350"/>
                  </a:lnTo>
                  <a:lnTo>
                    <a:pt x="0" y="685"/>
                  </a:lnTo>
                  <a:lnTo>
                    <a:pt x="2391" y="685"/>
                  </a:lnTo>
                  <a:lnTo>
                    <a:pt x="2614" y="350"/>
                  </a:lnTo>
                  <a:lnTo>
                    <a:pt x="2391"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latin typeface="Montserrat Black" panose="00000A00000000000000" pitchFamily="50" charset="0"/>
              </a:endParaRPr>
            </a:p>
          </p:txBody>
        </p:sp>
        <p:sp>
          <p:nvSpPr>
            <p:cNvPr id="17" name="TextBox 16">
              <a:extLst>
                <a:ext uri="{FF2B5EF4-FFF2-40B4-BE49-F238E27FC236}">
                  <a16:creationId xmlns:a16="http://schemas.microsoft.com/office/drawing/2014/main" id="{D60CD41B-D72E-81FA-718E-39EDD8641631}"/>
                </a:ext>
              </a:extLst>
            </p:cNvPr>
            <p:cNvSpPr txBox="1"/>
            <p:nvPr/>
          </p:nvSpPr>
          <p:spPr>
            <a:xfrm>
              <a:off x="5097808" y="5708097"/>
              <a:ext cx="2324100" cy="507831"/>
            </a:xfrm>
            <a:prstGeom prst="rect">
              <a:avLst/>
            </a:prstGeom>
            <a:noFill/>
          </p:spPr>
          <p:txBody>
            <a:bodyPr wrap="square" rtlCol="0">
              <a:spAutoFit/>
            </a:bodyPr>
            <a:lstStyle/>
            <a:p>
              <a:pPr algn="ctr"/>
              <a:r>
                <a:rPr lang="en-US">
                  <a:solidFill>
                    <a:schemeClr val="bg1"/>
                  </a:solidFill>
                  <a:latin typeface="Montserrat Black" panose="00000A00000000000000" pitchFamily="50" charset="0"/>
                </a:rPr>
                <a:t>2019</a:t>
              </a:r>
            </a:p>
          </p:txBody>
        </p:sp>
      </p:grpSp>
      <p:grpSp>
        <p:nvGrpSpPr>
          <p:cNvPr id="18" name="Group 17">
            <a:extLst>
              <a:ext uri="{FF2B5EF4-FFF2-40B4-BE49-F238E27FC236}">
                <a16:creationId xmlns:a16="http://schemas.microsoft.com/office/drawing/2014/main" id="{3BF2BA4D-04ED-6CBF-A779-CA9D946CB97A}"/>
              </a:ext>
            </a:extLst>
          </p:cNvPr>
          <p:cNvGrpSpPr/>
          <p:nvPr/>
        </p:nvGrpSpPr>
        <p:grpSpPr>
          <a:xfrm>
            <a:off x="7635184" y="5315621"/>
            <a:ext cx="3017632" cy="790771"/>
            <a:chOff x="7635184" y="5566627"/>
            <a:chExt cx="3017632" cy="790771"/>
          </a:xfrm>
        </p:grpSpPr>
        <p:sp>
          <p:nvSpPr>
            <p:cNvPr id="19" name="Freeform 5">
              <a:extLst>
                <a:ext uri="{FF2B5EF4-FFF2-40B4-BE49-F238E27FC236}">
                  <a16:creationId xmlns:a16="http://schemas.microsoft.com/office/drawing/2014/main" id="{1B00720E-F0B9-730A-085C-70C1D38A2367}"/>
                </a:ext>
              </a:extLst>
            </p:cNvPr>
            <p:cNvSpPr>
              <a:spLocks/>
            </p:cNvSpPr>
            <p:nvPr/>
          </p:nvSpPr>
          <p:spPr bwMode="auto">
            <a:xfrm>
              <a:off x="7635184" y="5566627"/>
              <a:ext cx="3017632" cy="790771"/>
            </a:xfrm>
            <a:custGeom>
              <a:avLst/>
              <a:gdLst>
                <a:gd name="T0" fmla="*/ 2391 w 2614"/>
                <a:gd name="T1" fmla="*/ 0 h 685"/>
                <a:gd name="T2" fmla="*/ 0 w 2614"/>
                <a:gd name="T3" fmla="*/ 0 h 685"/>
                <a:gd name="T4" fmla="*/ 223 w 2614"/>
                <a:gd name="T5" fmla="*/ 350 h 685"/>
                <a:gd name="T6" fmla="*/ 0 w 2614"/>
                <a:gd name="T7" fmla="*/ 685 h 685"/>
                <a:gd name="T8" fmla="*/ 2391 w 2614"/>
                <a:gd name="T9" fmla="*/ 685 h 685"/>
                <a:gd name="T10" fmla="*/ 2614 w 2614"/>
                <a:gd name="T11" fmla="*/ 350 h 685"/>
                <a:gd name="T12" fmla="*/ 2391 w 2614"/>
                <a:gd name="T13" fmla="*/ 0 h 685"/>
              </a:gdLst>
              <a:ahLst/>
              <a:cxnLst>
                <a:cxn ang="0">
                  <a:pos x="T0" y="T1"/>
                </a:cxn>
                <a:cxn ang="0">
                  <a:pos x="T2" y="T3"/>
                </a:cxn>
                <a:cxn ang="0">
                  <a:pos x="T4" y="T5"/>
                </a:cxn>
                <a:cxn ang="0">
                  <a:pos x="T6" y="T7"/>
                </a:cxn>
                <a:cxn ang="0">
                  <a:pos x="T8" y="T9"/>
                </a:cxn>
                <a:cxn ang="0">
                  <a:pos x="T10" y="T11"/>
                </a:cxn>
                <a:cxn ang="0">
                  <a:pos x="T12" y="T13"/>
                </a:cxn>
              </a:cxnLst>
              <a:rect l="0" t="0" r="r" b="b"/>
              <a:pathLst>
                <a:path w="2614" h="685">
                  <a:moveTo>
                    <a:pt x="2391" y="0"/>
                  </a:moveTo>
                  <a:lnTo>
                    <a:pt x="0" y="0"/>
                  </a:lnTo>
                  <a:lnTo>
                    <a:pt x="223" y="350"/>
                  </a:lnTo>
                  <a:lnTo>
                    <a:pt x="0" y="685"/>
                  </a:lnTo>
                  <a:lnTo>
                    <a:pt x="2391" y="685"/>
                  </a:lnTo>
                  <a:lnTo>
                    <a:pt x="2614" y="350"/>
                  </a:lnTo>
                  <a:lnTo>
                    <a:pt x="2391"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latin typeface="Montserrat Black" panose="00000A00000000000000" pitchFamily="50" charset="0"/>
              </a:endParaRPr>
            </a:p>
          </p:txBody>
        </p:sp>
        <p:sp>
          <p:nvSpPr>
            <p:cNvPr id="20" name="TextBox 19">
              <a:extLst>
                <a:ext uri="{FF2B5EF4-FFF2-40B4-BE49-F238E27FC236}">
                  <a16:creationId xmlns:a16="http://schemas.microsoft.com/office/drawing/2014/main" id="{A283AC33-3AEF-C83B-CC74-D4D2812F92A2}"/>
                </a:ext>
              </a:extLst>
            </p:cNvPr>
            <p:cNvSpPr txBox="1"/>
            <p:nvPr/>
          </p:nvSpPr>
          <p:spPr>
            <a:xfrm>
              <a:off x="7981950" y="5708097"/>
              <a:ext cx="2324100" cy="507831"/>
            </a:xfrm>
            <a:prstGeom prst="rect">
              <a:avLst/>
            </a:prstGeom>
            <a:noFill/>
          </p:spPr>
          <p:txBody>
            <a:bodyPr wrap="square" rtlCol="0">
              <a:spAutoFit/>
            </a:bodyPr>
            <a:lstStyle/>
            <a:p>
              <a:pPr algn="ctr"/>
              <a:r>
                <a:rPr lang="en-US">
                  <a:solidFill>
                    <a:schemeClr val="bg1"/>
                  </a:solidFill>
                  <a:latin typeface="Montserrat Black" panose="00000A00000000000000" pitchFamily="50" charset="0"/>
                </a:rPr>
                <a:t>2020</a:t>
              </a:r>
            </a:p>
          </p:txBody>
        </p:sp>
      </p:grpSp>
      <p:grpSp>
        <p:nvGrpSpPr>
          <p:cNvPr id="21" name="Group 20">
            <a:extLst>
              <a:ext uri="{FF2B5EF4-FFF2-40B4-BE49-F238E27FC236}">
                <a16:creationId xmlns:a16="http://schemas.microsoft.com/office/drawing/2014/main" id="{EF2B2239-F9F3-4C21-0156-E630F205F956}"/>
              </a:ext>
            </a:extLst>
          </p:cNvPr>
          <p:cNvGrpSpPr/>
          <p:nvPr/>
        </p:nvGrpSpPr>
        <p:grpSpPr>
          <a:xfrm>
            <a:off x="10519326" y="5315621"/>
            <a:ext cx="3017632" cy="790771"/>
            <a:chOff x="10519326" y="5566627"/>
            <a:chExt cx="3017632" cy="790771"/>
          </a:xfrm>
        </p:grpSpPr>
        <p:sp>
          <p:nvSpPr>
            <p:cNvPr id="22" name="Freeform 5">
              <a:extLst>
                <a:ext uri="{FF2B5EF4-FFF2-40B4-BE49-F238E27FC236}">
                  <a16:creationId xmlns:a16="http://schemas.microsoft.com/office/drawing/2014/main" id="{AB693457-107D-F203-28AE-AFAE128E0F4D}"/>
                </a:ext>
              </a:extLst>
            </p:cNvPr>
            <p:cNvSpPr>
              <a:spLocks/>
            </p:cNvSpPr>
            <p:nvPr/>
          </p:nvSpPr>
          <p:spPr bwMode="auto">
            <a:xfrm>
              <a:off x="10519326" y="5566627"/>
              <a:ext cx="3017632" cy="790771"/>
            </a:xfrm>
            <a:custGeom>
              <a:avLst/>
              <a:gdLst>
                <a:gd name="T0" fmla="*/ 2391 w 2614"/>
                <a:gd name="T1" fmla="*/ 0 h 685"/>
                <a:gd name="T2" fmla="*/ 0 w 2614"/>
                <a:gd name="T3" fmla="*/ 0 h 685"/>
                <a:gd name="T4" fmla="*/ 223 w 2614"/>
                <a:gd name="T5" fmla="*/ 350 h 685"/>
                <a:gd name="T6" fmla="*/ 0 w 2614"/>
                <a:gd name="T7" fmla="*/ 685 h 685"/>
                <a:gd name="T8" fmla="*/ 2391 w 2614"/>
                <a:gd name="T9" fmla="*/ 685 h 685"/>
                <a:gd name="T10" fmla="*/ 2614 w 2614"/>
                <a:gd name="T11" fmla="*/ 350 h 685"/>
                <a:gd name="T12" fmla="*/ 2391 w 2614"/>
                <a:gd name="T13" fmla="*/ 0 h 685"/>
              </a:gdLst>
              <a:ahLst/>
              <a:cxnLst>
                <a:cxn ang="0">
                  <a:pos x="T0" y="T1"/>
                </a:cxn>
                <a:cxn ang="0">
                  <a:pos x="T2" y="T3"/>
                </a:cxn>
                <a:cxn ang="0">
                  <a:pos x="T4" y="T5"/>
                </a:cxn>
                <a:cxn ang="0">
                  <a:pos x="T6" y="T7"/>
                </a:cxn>
                <a:cxn ang="0">
                  <a:pos x="T8" y="T9"/>
                </a:cxn>
                <a:cxn ang="0">
                  <a:pos x="T10" y="T11"/>
                </a:cxn>
                <a:cxn ang="0">
                  <a:pos x="T12" y="T13"/>
                </a:cxn>
              </a:cxnLst>
              <a:rect l="0" t="0" r="r" b="b"/>
              <a:pathLst>
                <a:path w="2614" h="685">
                  <a:moveTo>
                    <a:pt x="2391" y="0"/>
                  </a:moveTo>
                  <a:lnTo>
                    <a:pt x="0" y="0"/>
                  </a:lnTo>
                  <a:lnTo>
                    <a:pt x="223" y="350"/>
                  </a:lnTo>
                  <a:lnTo>
                    <a:pt x="0" y="685"/>
                  </a:lnTo>
                  <a:lnTo>
                    <a:pt x="2391" y="685"/>
                  </a:lnTo>
                  <a:lnTo>
                    <a:pt x="2614" y="350"/>
                  </a:lnTo>
                  <a:lnTo>
                    <a:pt x="2391"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latin typeface="Montserrat Black" panose="00000A00000000000000" pitchFamily="50" charset="0"/>
              </a:endParaRPr>
            </a:p>
          </p:txBody>
        </p:sp>
        <p:sp>
          <p:nvSpPr>
            <p:cNvPr id="23" name="TextBox 22">
              <a:extLst>
                <a:ext uri="{FF2B5EF4-FFF2-40B4-BE49-F238E27FC236}">
                  <a16:creationId xmlns:a16="http://schemas.microsoft.com/office/drawing/2014/main" id="{4E2635BA-8D2C-BF17-1064-FFF948971E6B}"/>
                </a:ext>
              </a:extLst>
            </p:cNvPr>
            <p:cNvSpPr txBox="1"/>
            <p:nvPr/>
          </p:nvSpPr>
          <p:spPr>
            <a:xfrm>
              <a:off x="10866092" y="5708097"/>
              <a:ext cx="2324100" cy="507831"/>
            </a:xfrm>
            <a:prstGeom prst="rect">
              <a:avLst/>
            </a:prstGeom>
            <a:noFill/>
          </p:spPr>
          <p:txBody>
            <a:bodyPr wrap="square" rtlCol="0">
              <a:spAutoFit/>
            </a:bodyPr>
            <a:lstStyle/>
            <a:p>
              <a:pPr algn="ctr"/>
              <a:r>
                <a:rPr lang="en-US">
                  <a:solidFill>
                    <a:schemeClr val="bg1"/>
                  </a:solidFill>
                  <a:latin typeface="Montserrat Black" panose="00000A00000000000000" pitchFamily="50" charset="0"/>
                </a:rPr>
                <a:t>2021</a:t>
              </a:r>
            </a:p>
          </p:txBody>
        </p:sp>
      </p:grpSp>
      <p:grpSp>
        <p:nvGrpSpPr>
          <p:cNvPr id="24" name="Group 23">
            <a:extLst>
              <a:ext uri="{FF2B5EF4-FFF2-40B4-BE49-F238E27FC236}">
                <a16:creationId xmlns:a16="http://schemas.microsoft.com/office/drawing/2014/main" id="{A86DD30F-B42C-FE91-5F66-9116C70C122B}"/>
              </a:ext>
            </a:extLst>
          </p:cNvPr>
          <p:cNvGrpSpPr/>
          <p:nvPr/>
        </p:nvGrpSpPr>
        <p:grpSpPr>
          <a:xfrm>
            <a:off x="13403468" y="5315621"/>
            <a:ext cx="3017632" cy="790771"/>
            <a:chOff x="13403468" y="5566627"/>
            <a:chExt cx="3017632" cy="790771"/>
          </a:xfrm>
        </p:grpSpPr>
        <p:sp>
          <p:nvSpPr>
            <p:cNvPr id="25" name="Freeform 5">
              <a:extLst>
                <a:ext uri="{FF2B5EF4-FFF2-40B4-BE49-F238E27FC236}">
                  <a16:creationId xmlns:a16="http://schemas.microsoft.com/office/drawing/2014/main" id="{DA21EE5C-C3D0-E15D-B165-217AFA0F9A5E}"/>
                </a:ext>
              </a:extLst>
            </p:cNvPr>
            <p:cNvSpPr>
              <a:spLocks/>
            </p:cNvSpPr>
            <p:nvPr/>
          </p:nvSpPr>
          <p:spPr bwMode="auto">
            <a:xfrm>
              <a:off x="13403468" y="5566627"/>
              <a:ext cx="3017632" cy="790771"/>
            </a:xfrm>
            <a:custGeom>
              <a:avLst/>
              <a:gdLst>
                <a:gd name="T0" fmla="*/ 2391 w 2614"/>
                <a:gd name="T1" fmla="*/ 0 h 685"/>
                <a:gd name="T2" fmla="*/ 0 w 2614"/>
                <a:gd name="T3" fmla="*/ 0 h 685"/>
                <a:gd name="T4" fmla="*/ 223 w 2614"/>
                <a:gd name="T5" fmla="*/ 350 h 685"/>
                <a:gd name="T6" fmla="*/ 0 w 2614"/>
                <a:gd name="T7" fmla="*/ 685 h 685"/>
                <a:gd name="T8" fmla="*/ 2391 w 2614"/>
                <a:gd name="T9" fmla="*/ 685 h 685"/>
                <a:gd name="T10" fmla="*/ 2614 w 2614"/>
                <a:gd name="T11" fmla="*/ 350 h 685"/>
                <a:gd name="T12" fmla="*/ 2391 w 2614"/>
                <a:gd name="T13" fmla="*/ 0 h 685"/>
              </a:gdLst>
              <a:ahLst/>
              <a:cxnLst>
                <a:cxn ang="0">
                  <a:pos x="T0" y="T1"/>
                </a:cxn>
                <a:cxn ang="0">
                  <a:pos x="T2" y="T3"/>
                </a:cxn>
                <a:cxn ang="0">
                  <a:pos x="T4" y="T5"/>
                </a:cxn>
                <a:cxn ang="0">
                  <a:pos x="T6" y="T7"/>
                </a:cxn>
                <a:cxn ang="0">
                  <a:pos x="T8" y="T9"/>
                </a:cxn>
                <a:cxn ang="0">
                  <a:pos x="T10" y="T11"/>
                </a:cxn>
                <a:cxn ang="0">
                  <a:pos x="T12" y="T13"/>
                </a:cxn>
              </a:cxnLst>
              <a:rect l="0" t="0" r="r" b="b"/>
              <a:pathLst>
                <a:path w="2614" h="685">
                  <a:moveTo>
                    <a:pt x="2391" y="0"/>
                  </a:moveTo>
                  <a:lnTo>
                    <a:pt x="0" y="0"/>
                  </a:lnTo>
                  <a:lnTo>
                    <a:pt x="223" y="350"/>
                  </a:lnTo>
                  <a:lnTo>
                    <a:pt x="0" y="685"/>
                  </a:lnTo>
                  <a:lnTo>
                    <a:pt x="2391" y="685"/>
                  </a:lnTo>
                  <a:lnTo>
                    <a:pt x="2614" y="350"/>
                  </a:lnTo>
                  <a:lnTo>
                    <a:pt x="2391"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latin typeface="Montserrat Black" panose="00000A00000000000000" pitchFamily="50" charset="0"/>
              </a:endParaRPr>
            </a:p>
          </p:txBody>
        </p:sp>
        <p:sp>
          <p:nvSpPr>
            <p:cNvPr id="26" name="TextBox 25">
              <a:extLst>
                <a:ext uri="{FF2B5EF4-FFF2-40B4-BE49-F238E27FC236}">
                  <a16:creationId xmlns:a16="http://schemas.microsoft.com/office/drawing/2014/main" id="{C5B2BA1F-F945-F8CE-7701-B31F535A1761}"/>
                </a:ext>
              </a:extLst>
            </p:cNvPr>
            <p:cNvSpPr txBox="1"/>
            <p:nvPr/>
          </p:nvSpPr>
          <p:spPr>
            <a:xfrm>
              <a:off x="13750234" y="5708097"/>
              <a:ext cx="2324100" cy="507831"/>
            </a:xfrm>
            <a:prstGeom prst="rect">
              <a:avLst/>
            </a:prstGeom>
            <a:noFill/>
          </p:spPr>
          <p:txBody>
            <a:bodyPr wrap="square" rtlCol="0">
              <a:spAutoFit/>
            </a:bodyPr>
            <a:lstStyle/>
            <a:p>
              <a:pPr algn="ctr"/>
              <a:r>
                <a:rPr lang="en-US">
                  <a:solidFill>
                    <a:schemeClr val="bg1"/>
                  </a:solidFill>
                  <a:latin typeface="Montserrat Black" panose="00000A00000000000000" pitchFamily="50" charset="0"/>
                </a:rPr>
                <a:t>2022</a:t>
              </a:r>
            </a:p>
          </p:txBody>
        </p:sp>
      </p:grpSp>
      <p:sp>
        <p:nvSpPr>
          <p:cNvPr id="27" name="Google Shape;204;p13">
            <a:extLst>
              <a:ext uri="{FF2B5EF4-FFF2-40B4-BE49-F238E27FC236}">
                <a16:creationId xmlns:a16="http://schemas.microsoft.com/office/drawing/2014/main" id="{27C48EA9-31CA-CCD1-8F0C-8FC5164F110D}"/>
              </a:ext>
            </a:extLst>
          </p:cNvPr>
          <p:cNvSpPr txBox="1">
            <a:spLocks/>
          </p:cNvSpPr>
          <p:nvPr/>
        </p:nvSpPr>
        <p:spPr>
          <a:xfrm>
            <a:off x="4028342" y="124051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sz="6000">
                <a:latin typeface="Bodoni Moda 28pt ExtraBold" pitchFamily="2" charset="0"/>
              </a:rPr>
              <a:t>Timeline Layout</a:t>
            </a:r>
          </a:p>
        </p:txBody>
      </p:sp>
    </p:spTree>
    <p:extLst>
      <p:ext uri="{BB962C8B-B14F-4D97-AF65-F5344CB8AC3E}">
        <p14:creationId xmlns:p14="http://schemas.microsoft.com/office/powerpoint/2010/main" val="26535356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7"/>
                                            </p:tgtEl>
                                            <p:attrNameLst>
                                              <p:attrName>style.visibility</p:attrName>
                                            </p:attrNameLst>
                                          </p:cBhvr>
                                          <p:to>
                                            <p:strVal val="visible"/>
                                          </p:to>
                                        </p:set>
                                        <p:anim to="" calcmode="lin" valueType="num">
                                          <p:cBhvr>
                                            <p:cTn id="7" dur="750" fill="hold">
                                              <p:stCondLst>
                                                <p:cond delay="0"/>
                                              </p:stCondLst>
                                            </p:cTn>
                                            <p:tgtEl>
                                              <p:spTgt spid="2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7"/>
                                            </p:tgtEl>
                                          </p:cBhvr>
                                        </p:animEffect>
                                      </p:childTnLst>
                                    </p:cTn>
                                  </p:par>
                                </p:childTnLst>
                              </p:cTn>
                            </p:par>
                            <p:par>
                              <p:cTn id="9" fill="hold">
                                <p:stCondLst>
                                  <p:cond delay="1043"/>
                                </p:stCondLst>
                                <p:childTnLst>
                                  <p:par>
                                    <p:cTn id="10" presetID="2" presetClass="entr" presetSubtype="8" fill="hold" nodeType="afterEffect" p14:presetBounceEnd="59000">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14:bounceEnd="59000">
                                          <p:cBhvr additive="base">
                                            <p:cTn id="12" dur="1250" fill="hold"/>
                                            <p:tgtEl>
                                              <p:spTgt spid="24"/>
                                            </p:tgtEl>
                                            <p:attrNameLst>
                                              <p:attrName>ppt_x</p:attrName>
                                            </p:attrNameLst>
                                          </p:cBhvr>
                                          <p:tavLst>
                                            <p:tav tm="0">
                                              <p:val>
                                                <p:strVal val="0-#ppt_w/2"/>
                                              </p:val>
                                            </p:tav>
                                            <p:tav tm="100000">
                                              <p:val>
                                                <p:strVal val="#ppt_x"/>
                                              </p:val>
                                            </p:tav>
                                          </p:tavLst>
                                        </p:anim>
                                        <p:anim calcmode="lin" valueType="num" p14:bounceEnd="59000">
                                          <p:cBhvr additive="base">
                                            <p:cTn id="13" dur="1250" fill="hold"/>
                                            <p:tgtEl>
                                              <p:spTgt spid="24"/>
                                            </p:tgtEl>
                                            <p:attrNameLst>
                                              <p:attrName>ppt_y</p:attrName>
                                            </p:attrNameLst>
                                          </p:cBhvr>
                                          <p:tavLst>
                                            <p:tav tm="0">
                                              <p:val>
                                                <p:strVal val="#ppt_y"/>
                                              </p:val>
                                            </p:tav>
                                            <p:tav tm="100000">
                                              <p:val>
                                                <p:strVal val="#ppt_y"/>
                                              </p:val>
                                            </p:tav>
                                          </p:tavLst>
                                        </p:anim>
                                      </p:childTnLst>
                                    </p:cTn>
                                  </p:par>
                                  <p:par>
                                    <p:cTn id="14" presetID="2" presetClass="entr" presetSubtype="8" fill="hold" nodeType="withEffect" p14:presetBounceEnd="59000">
                                      <p:stCondLst>
                                        <p:cond delay="100"/>
                                      </p:stCondLst>
                                      <p:childTnLst>
                                        <p:set>
                                          <p:cBhvr>
                                            <p:cTn id="15" dur="1" fill="hold">
                                              <p:stCondLst>
                                                <p:cond delay="0"/>
                                              </p:stCondLst>
                                            </p:cTn>
                                            <p:tgtEl>
                                              <p:spTgt spid="21"/>
                                            </p:tgtEl>
                                            <p:attrNameLst>
                                              <p:attrName>style.visibility</p:attrName>
                                            </p:attrNameLst>
                                          </p:cBhvr>
                                          <p:to>
                                            <p:strVal val="visible"/>
                                          </p:to>
                                        </p:set>
                                        <p:anim calcmode="lin" valueType="num" p14:bounceEnd="59000">
                                          <p:cBhvr additive="base">
                                            <p:cTn id="16" dur="1250" fill="hold"/>
                                            <p:tgtEl>
                                              <p:spTgt spid="21"/>
                                            </p:tgtEl>
                                            <p:attrNameLst>
                                              <p:attrName>ppt_x</p:attrName>
                                            </p:attrNameLst>
                                          </p:cBhvr>
                                          <p:tavLst>
                                            <p:tav tm="0">
                                              <p:val>
                                                <p:strVal val="0-#ppt_w/2"/>
                                              </p:val>
                                            </p:tav>
                                            <p:tav tm="100000">
                                              <p:val>
                                                <p:strVal val="#ppt_x"/>
                                              </p:val>
                                            </p:tav>
                                          </p:tavLst>
                                        </p:anim>
                                        <p:anim calcmode="lin" valueType="num" p14:bounceEnd="59000">
                                          <p:cBhvr additive="base">
                                            <p:cTn id="17" dur="1250" fill="hold"/>
                                            <p:tgtEl>
                                              <p:spTgt spid="21"/>
                                            </p:tgtEl>
                                            <p:attrNameLst>
                                              <p:attrName>ppt_y</p:attrName>
                                            </p:attrNameLst>
                                          </p:cBhvr>
                                          <p:tavLst>
                                            <p:tav tm="0">
                                              <p:val>
                                                <p:strVal val="#ppt_y"/>
                                              </p:val>
                                            </p:tav>
                                            <p:tav tm="100000">
                                              <p:val>
                                                <p:strVal val="#ppt_y"/>
                                              </p:val>
                                            </p:tav>
                                          </p:tavLst>
                                        </p:anim>
                                      </p:childTnLst>
                                    </p:cTn>
                                  </p:par>
                                  <p:par>
                                    <p:cTn id="18" presetID="2" presetClass="entr" presetSubtype="8" fill="hold" nodeType="withEffect" p14:presetBounceEnd="59000">
                                      <p:stCondLst>
                                        <p:cond delay="200"/>
                                      </p:stCondLst>
                                      <p:childTnLst>
                                        <p:set>
                                          <p:cBhvr>
                                            <p:cTn id="19" dur="1" fill="hold">
                                              <p:stCondLst>
                                                <p:cond delay="0"/>
                                              </p:stCondLst>
                                            </p:cTn>
                                            <p:tgtEl>
                                              <p:spTgt spid="18"/>
                                            </p:tgtEl>
                                            <p:attrNameLst>
                                              <p:attrName>style.visibility</p:attrName>
                                            </p:attrNameLst>
                                          </p:cBhvr>
                                          <p:to>
                                            <p:strVal val="visible"/>
                                          </p:to>
                                        </p:set>
                                        <p:anim calcmode="lin" valueType="num" p14:bounceEnd="59000">
                                          <p:cBhvr additive="base">
                                            <p:cTn id="20" dur="1250" fill="hold"/>
                                            <p:tgtEl>
                                              <p:spTgt spid="18"/>
                                            </p:tgtEl>
                                            <p:attrNameLst>
                                              <p:attrName>ppt_x</p:attrName>
                                            </p:attrNameLst>
                                          </p:cBhvr>
                                          <p:tavLst>
                                            <p:tav tm="0">
                                              <p:val>
                                                <p:strVal val="0-#ppt_w/2"/>
                                              </p:val>
                                            </p:tav>
                                            <p:tav tm="100000">
                                              <p:val>
                                                <p:strVal val="#ppt_x"/>
                                              </p:val>
                                            </p:tav>
                                          </p:tavLst>
                                        </p:anim>
                                        <p:anim calcmode="lin" valueType="num" p14:bounceEnd="59000">
                                          <p:cBhvr additive="base">
                                            <p:cTn id="21" dur="1250" fill="hold"/>
                                            <p:tgtEl>
                                              <p:spTgt spid="18"/>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14:presetBounceEnd="59000">
                                      <p:stCondLst>
                                        <p:cond delay="300"/>
                                      </p:stCondLst>
                                      <p:childTnLst>
                                        <p:set>
                                          <p:cBhvr>
                                            <p:cTn id="23" dur="1" fill="hold">
                                              <p:stCondLst>
                                                <p:cond delay="0"/>
                                              </p:stCondLst>
                                            </p:cTn>
                                            <p:tgtEl>
                                              <p:spTgt spid="15"/>
                                            </p:tgtEl>
                                            <p:attrNameLst>
                                              <p:attrName>style.visibility</p:attrName>
                                            </p:attrNameLst>
                                          </p:cBhvr>
                                          <p:to>
                                            <p:strVal val="visible"/>
                                          </p:to>
                                        </p:set>
                                        <p:anim calcmode="lin" valueType="num" p14:bounceEnd="59000">
                                          <p:cBhvr additive="base">
                                            <p:cTn id="24" dur="1250" fill="hold"/>
                                            <p:tgtEl>
                                              <p:spTgt spid="15"/>
                                            </p:tgtEl>
                                            <p:attrNameLst>
                                              <p:attrName>ppt_x</p:attrName>
                                            </p:attrNameLst>
                                          </p:cBhvr>
                                          <p:tavLst>
                                            <p:tav tm="0">
                                              <p:val>
                                                <p:strVal val="0-#ppt_w/2"/>
                                              </p:val>
                                            </p:tav>
                                            <p:tav tm="100000">
                                              <p:val>
                                                <p:strVal val="#ppt_x"/>
                                              </p:val>
                                            </p:tav>
                                          </p:tavLst>
                                        </p:anim>
                                        <p:anim calcmode="lin" valueType="num" p14:bounceEnd="59000">
                                          <p:cBhvr additive="base">
                                            <p:cTn id="25" dur="1250" fill="hold"/>
                                            <p:tgtEl>
                                              <p:spTgt spid="1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14:presetBounceEnd="59000">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14:bounceEnd="59000">
                                          <p:cBhvr additive="base">
                                            <p:cTn id="28" dur="1250" fill="hold"/>
                                            <p:tgtEl>
                                              <p:spTgt spid="12"/>
                                            </p:tgtEl>
                                            <p:attrNameLst>
                                              <p:attrName>ppt_x</p:attrName>
                                            </p:attrNameLst>
                                          </p:cBhvr>
                                          <p:tavLst>
                                            <p:tav tm="0">
                                              <p:val>
                                                <p:strVal val="0-#ppt_w/2"/>
                                              </p:val>
                                            </p:tav>
                                            <p:tav tm="100000">
                                              <p:val>
                                                <p:strVal val="#ppt_x"/>
                                              </p:val>
                                            </p:tav>
                                          </p:tavLst>
                                        </p:anim>
                                        <p:anim calcmode="lin" valueType="num" p14:bounceEnd="59000">
                                          <p:cBhvr additive="base">
                                            <p:cTn id="29" dur="125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693"/>
                                </p:stCondLst>
                                <p:childTnLst>
                                  <p:par>
                                    <p:cTn id="31" presetID="10" presetClass="entr" presetSubtype="0" fill="hold" nodeType="after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fade">
                                          <p:cBhvr>
                                            <p:cTn id="33" dur="500"/>
                                            <p:tgtEl>
                                              <p:spTgt spid="2"/>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fade">
                                          <p:cBhvr>
                                            <p:cTn id="36" dur="500"/>
                                            <p:tgtEl>
                                              <p:spTgt spid="7"/>
                                            </p:tgtEl>
                                          </p:cBhvr>
                                        </p:animEffect>
                                      </p:childTnLst>
                                    </p:cTn>
                                  </p:par>
                                </p:childTnLst>
                              </p:cTn>
                            </p:par>
                            <p:par>
                              <p:cTn id="37" fill="hold">
                                <p:stCondLst>
                                  <p:cond delay="3193"/>
                                </p:stCondLst>
                                <p:childTnLst>
                                  <p:par>
                                    <p:cTn id="38" presetID="10" presetClass="entr" presetSubtype="0" fill="hold" nodeType="after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fade">
                                          <p:cBhvr>
                                            <p:cTn id="40" dur="500"/>
                                            <p:tgtEl>
                                              <p:spTgt spid="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childTnLst>
                              </p:cTn>
                            </p:par>
                            <p:par>
                              <p:cTn id="44" fill="hold">
                                <p:stCondLst>
                                  <p:cond delay="3693"/>
                                </p:stCondLst>
                                <p:childTnLst>
                                  <p:par>
                                    <p:cTn id="45" presetID="10" presetClass="entr" presetSubtype="0" fill="hold" nodeType="after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fade">
                                          <p:cBhvr>
                                            <p:cTn id="50" dur="500"/>
                                            <p:tgtEl>
                                              <p:spTgt spid="8"/>
                                            </p:tgtEl>
                                          </p:cBhvr>
                                        </p:animEffect>
                                      </p:childTnLst>
                                    </p:cTn>
                                  </p:par>
                                </p:childTnLst>
                              </p:cTn>
                            </p:par>
                            <p:par>
                              <p:cTn id="51" fill="hold">
                                <p:stCondLst>
                                  <p:cond delay="4193"/>
                                </p:stCondLst>
                                <p:childTnLst>
                                  <p:par>
                                    <p:cTn id="52" presetID="10" presetClass="entr" presetSubtype="0" fill="hold" nodeType="afterEffect">
                                      <p:stCondLst>
                                        <p:cond delay="0"/>
                                      </p:stCondLst>
                                      <p:childTnLst>
                                        <p:set>
                                          <p:cBhvr>
                                            <p:cTn id="53" dur="1" fill="hold">
                                              <p:stCondLst>
                                                <p:cond delay="0"/>
                                              </p:stCondLst>
                                            </p:cTn>
                                            <p:tgtEl>
                                              <p:spTgt spid="4"/>
                                            </p:tgtEl>
                                            <p:attrNameLst>
                                              <p:attrName>style.visibility</p:attrName>
                                            </p:attrNameLst>
                                          </p:cBhvr>
                                          <p:to>
                                            <p:strVal val="visible"/>
                                          </p:to>
                                        </p:set>
                                        <p:animEffect transition="in" filter="fade">
                                          <p:cBhvr>
                                            <p:cTn id="54" dur="500"/>
                                            <p:tgtEl>
                                              <p:spTgt spid="4"/>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0"/>
                                            </p:tgtEl>
                                            <p:attrNameLst>
                                              <p:attrName>style.visibility</p:attrName>
                                            </p:attrNameLst>
                                          </p:cBhvr>
                                          <p:to>
                                            <p:strVal val="visible"/>
                                          </p:to>
                                        </p:set>
                                        <p:animEffect transition="in" filter="fade">
                                          <p:cBhvr>
                                            <p:cTn id="57" dur="500"/>
                                            <p:tgtEl>
                                              <p:spTgt spid="10"/>
                                            </p:tgtEl>
                                          </p:cBhvr>
                                        </p:animEffect>
                                      </p:childTnLst>
                                    </p:cTn>
                                  </p:par>
                                </p:childTnLst>
                              </p:cTn>
                            </p:par>
                            <p:par>
                              <p:cTn id="58" fill="hold">
                                <p:stCondLst>
                                  <p:cond delay="4693"/>
                                </p:stCondLst>
                                <p:childTnLst>
                                  <p:par>
                                    <p:cTn id="59" presetID="10" presetClass="entr" presetSubtype="0" fill="hold" nodeType="afterEffect">
                                      <p:stCondLst>
                                        <p:cond delay="0"/>
                                      </p:stCondLst>
                                      <p:childTnLst>
                                        <p:set>
                                          <p:cBhvr>
                                            <p:cTn id="60" dur="1" fill="hold">
                                              <p:stCondLst>
                                                <p:cond delay="0"/>
                                              </p:stCondLst>
                                            </p:cTn>
                                            <p:tgtEl>
                                              <p:spTgt spid="6"/>
                                            </p:tgtEl>
                                            <p:attrNameLst>
                                              <p:attrName>style.visibility</p:attrName>
                                            </p:attrNameLst>
                                          </p:cBhvr>
                                          <p:to>
                                            <p:strVal val="visible"/>
                                          </p:to>
                                        </p:set>
                                        <p:animEffect transition="in" filter="fade">
                                          <p:cBhvr>
                                            <p:cTn id="61" dur="500"/>
                                            <p:tgtEl>
                                              <p:spTgt spid="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1"/>
                                            </p:tgtEl>
                                            <p:attrNameLst>
                                              <p:attrName>style.visibility</p:attrName>
                                            </p:attrNameLst>
                                          </p:cBhvr>
                                          <p:to>
                                            <p:strVal val="visible"/>
                                          </p:to>
                                        </p:set>
                                        <p:animEffect transition="in" filter="fade">
                                          <p:cBhvr>
                                            <p:cTn id="6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27"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7"/>
                                            </p:tgtEl>
                                            <p:attrNameLst>
                                              <p:attrName>style.visibility</p:attrName>
                                            </p:attrNameLst>
                                          </p:cBhvr>
                                          <p:to>
                                            <p:strVal val="visible"/>
                                          </p:to>
                                        </p:set>
                                        <p:anim to="" calcmode="lin" valueType="num">
                                          <p:cBhvr>
                                            <p:cTn id="7" dur="750" fill="hold">
                                              <p:stCondLst>
                                                <p:cond delay="0"/>
                                              </p:stCondLst>
                                            </p:cTn>
                                            <p:tgtEl>
                                              <p:spTgt spid="2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7"/>
                                            </p:tgtEl>
                                          </p:cBhvr>
                                        </p:animEffect>
                                      </p:childTnLst>
                                    </p:cTn>
                                  </p:par>
                                </p:childTnLst>
                              </p:cTn>
                            </p:par>
                            <p:par>
                              <p:cTn id="9" fill="hold">
                                <p:stCondLst>
                                  <p:cond delay="1043"/>
                                </p:stCondLst>
                                <p:childTnLst>
                                  <p:par>
                                    <p:cTn id="10" presetID="2" presetClass="entr" presetSubtype="8" fill="hold" nodeType="after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additive="base">
                                            <p:cTn id="12" dur="1250" fill="hold"/>
                                            <p:tgtEl>
                                              <p:spTgt spid="24"/>
                                            </p:tgtEl>
                                            <p:attrNameLst>
                                              <p:attrName>ppt_x</p:attrName>
                                            </p:attrNameLst>
                                          </p:cBhvr>
                                          <p:tavLst>
                                            <p:tav tm="0">
                                              <p:val>
                                                <p:strVal val="0-#ppt_w/2"/>
                                              </p:val>
                                            </p:tav>
                                            <p:tav tm="100000">
                                              <p:val>
                                                <p:strVal val="#ppt_x"/>
                                              </p:val>
                                            </p:tav>
                                          </p:tavLst>
                                        </p:anim>
                                        <p:anim calcmode="lin" valueType="num">
                                          <p:cBhvr additive="base">
                                            <p:cTn id="13" dur="1250" fill="hold"/>
                                            <p:tgtEl>
                                              <p:spTgt spid="24"/>
                                            </p:tgtEl>
                                            <p:attrNameLst>
                                              <p:attrName>ppt_y</p:attrName>
                                            </p:attrNameLst>
                                          </p:cBhvr>
                                          <p:tavLst>
                                            <p:tav tm="0">
                                              <p:val>
                                                <p:strVal val="#ppt_y"/>
                                              </p:val>
                                            </p:tav>
                                            <p:tav tm="100000">
                                              <p:val>
                                                <p:strVal val="#ppt_y"/>
                                              </p:val>
                                            </p:tav>
                                          </p:tavLst>
                                        </p:anim>
                                      </p:childTnLst>
                                    </p:cTn>
                                  </p:par>
                                  <p:par>
                                    <p:cTn id="14" presetID="2" presetClass="entr" presetSubtype="8" fill="hold" nodeType="withEffect">
                                      <p:stCondLst>
                                        <p:cond delay="100"/>
                                      </p:stCondLst>
                                      <p:childTnLst>
                                        <p:set>
                                          <p:cBhvr>
                                            <p:cTn id="15" dur="1" fill="hold">
                                              <p:stCondLst>
                                                <p:cond delay="0"/>
                                              </p:stCondLst>
                                            </p:cTn>
                                            <p:tgtEl>
                                              <p:spTgt spid="21"/>
                                            </p:tgtEl>
                                            <p:attrNameLst>
                                              <p:attrName>style.visibility</p:attrName>
                                            </p:attrNameLst>
                                          </p:cBhvr>
                                          <p:to>
                                            <p:strVal val="visible"/>
                                          </p:to>
                                        </p:set>
                                        <p:anim calcmode="lin" valueType="num">
                                          <p:cBhvr additive="base">
                                            <p:cTn id="16" dur="1250" fill="hold"/>
                                            <p:tgtEl>
                                              <p:spTgt spid="21"/>
                                            </p:tgtEl>
                                            <p:attrNameLst>
                                              <p:attrName>ppt_x</p:attrName>
                                            </p:attrNameLst>
                                          </p:cBhvr>
                                          <p:tavLst>
                                            <p:tav tm="0">
                                              <p:val>
                                                <p:strVal val="0-#ppt_w/2"/>
                                              </p:val>
                                            </p:tav>
                                            <p:tav tm="100000">
                                              <p:val>
                                                <p:strVal val="#ppt_x"/>
                                              </p:val>
                                            </p:tav>
                                          </p:tavLst>
                                        </p:anim>
                                        <p:anim calcmode="lin" valueType="num">
                                          <p:cBhvr additive="base">
                                            <p:cTn id="17" dur="1250" fill="hold"/>
                                            <p:tgtEl>
                                              <p:spTgt spid="21"/>
                                            </p:tgtEl>
                                            <p:attrNameLst>
                                              <p:attrName>ppt_y</p:attrName>
                                            </p:attrNameLst>
                                          </p:cBhvr>
                                          <p:tavLst>
                                            <p:tav tm="0">
                                              <p:val>
                                                <p:strVal val="#ppt_y"/>
                                              </p:val>
                                            </p:tav>
                                            <p:tav tm="100000">
                                              <p:val>
                                                <p:strVal val="#ppt_y"/>
                                              </p:val>
                                            </p:tav>
                                          </p:tavLst>
                                        </p:anim>
                                      </p:childTnLst>
                                    </p:cTn>
                                  </p:par>
                                  <p:par>
                                    <p:cTn id="18" presetID="2" presetClass="entr" presetSubtype="8" fill="hold" nodeType="withEffect">
                                      <p:stCondLst>
                                        <p:cond delay="200"/>
                                      </p:stCondLst>
                                      <p:childTnLst>
                                        <p:set>
                                          <p:cBhvr>
                                            <p:cTn id="19" dur="1" fill="hold">
                                              <p:stCondLst>
                                                <p:cond delay="0"/>
                                              </p:stCondLst>
                                            </p:cTn>
                                            <p:tgtEl>
                                              <p:spTgt spid="18"/>
                                            </p:tgtEl>
                                            <p:attrNameLst>
                                              <p:attrName>style.visibility</p:attrName>
                                            </p:attrNameLst>
                                          </p:cBhvr>
                                          <p:to>
                                            <p:strVal val="visible"/>
                                          </p:to>
                                        </p:set>
                                        <p:anim calcmode="lin" valueType="num">
                                          <p:cBhvr additive="base">
                                            <p:cTn id="20" dur="1250" fill="hold"/>
                                            <p:tgtEl>
                                              <p:spTgt spid="18"/>
                                            </p:tgtEl>
                                            <p:attrNameLst>
                                              <p:attrName>ppt_x</p:attrName>
                                            </p:attrNameLst>
                                          </p:cBhvr>
                                          <p:tavLst>
                                            <p:tav tm="0">
                                              <p:val>
                                                <p:strVal val="0-#ppt_w/2"/>
                                              </p:val>
                                            </p:tav>
                                            <p:tav tm="100000">
                                              <p:val>
                                                <p:strVal val="#ppt_x"/>
                                              </p:val>
                                            </p:tav>
                                          </p:tavLst>
                                        </p:anim>
                                        <p:anim calcmode="lin" valueType="num">
                                          <p:cBhvr additive="base">
                                            <p:cTn id="21" dur="1250" fill="hold"/>
                                            <p:tgtEl>
                                              <p:spTgt spid="18"/>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stCondLst>
                                        <p:cond delay="300"/>
                                      </p:stCondLst>
                                      <p:childTnLst>
                                        <p:set>
                                          <p:cBhvr>
                                            <p:cTn id="23" dur="1" fill="hold">
                                              <p:stCondLst>
                                                <p:cond delay="0"/>
                                              </p:stCondLst>
                                            </p:cTn>
                                            <p:tgtEl>
                                              <p:spTgt spid="15"/>
                                            </p:tgtEl>
                                            <p:attrNameLst>
                                              <p:attrName>style.visibility</p:attrName>
                                            </p:attrNameLst>
                                          </p:cBhvr>
                                          <p:to>
                                            <p:strVal val="visible"/>
                                          </p:to>
                                        </p:set>
                                        <p:anim calcmode="lin" valueType="num">
                                          <p:cBhvr additive="base">
                                            <p:cTn id="24" dur="1250" fill="hold"/>
                                            <p:tgtEl>
                                              <p:spTgt spid="15"/>
                                            </p:tgtEl>
                                            <p:attrNameLst>
                                              <p:attrName>ppt_x</p:attrName>
                                            </p:attrNameLst>
                                          </p:cBhvr>
                                          <p:tavLst>
                                            <p:tav tm="0">
                                              <p:val>
                                                <p:strVal val="0-#ppt_w/2"/>
                                              </p:val>
                                            </p:tav>
                                            <p:tav tm="100000">
                                              <p:val>
                                                <p:strVal val="#ppt_x"/>
                                              </p:val>
                                            </p:tav>
                                          </p:tavLst>
                                        </p:anim>
                                        <p:anim calcmode="lin" valueType="num">
                                          <p:cBhvr additive="base">
                                            <p:cTn id="25" dur="1250" fill="hold"/>
                                            <p:tgtEl>
                                              <p:spTgt spid="1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250" fill="hold"/>
                                            <p:tgtEl>
                                              <p:spTgt spid="12"/>
                                            </p:tgtEl>
                                            <p:attrNameLst>
                                              <p:attrName>ppt_x</p:attrName>
                                            </p:attrNameLst>
                                          </p:cBhvr>
                                          <p:tavLst>
                                            <p:tav tm="0">
                                              <p:val>
                                                <p:strVal val="0-#ppt_w/2"/>
                                              </p:val>
                                            </p:tav>
                                            <p:tav tm="100000">
                                              <p:val>
                                                <p:strVal val="#ppt_x"/>
                                              </p:val>
                                            </p:tav>
                                          </p:tavLst>
                                        </p:anim>
                                        <p:anim calcmode="lin" valueType="num">
                                          <p:cBhvr additive="base">
                                            <p:cTn id="29" dur="125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693"/>
                                </p:stCondLst>
                                <p:childTnLst>
                                  <p:par>
                                    <p:cTn id="31" presetID="10" presetClass="entr" presetSubtype="0" fill="hold" nodeType="after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fade">
                                          <p:cBhvr>
                                            <p:cTn id="33" dur="500"/>
                                            <p:tgtEl>
                                              <p:spTgt spid="2"/>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fade">
                                          <p:cBhvr>
                                            <p:cTn id="36" dur="500"/>
                                            <p:tgtEl>
                                              <p:spTgt spid="7"/>
                                            </p:tgtEl>
                                          </p:cBhvr>
                                        </p:animEffect>
                                      </p:childTnLst>
                                    </p:cTn>
                                  </p:par>
                                </p:childTnLst>
                              </p:cTn>
                            </p:par>
                            <p:par>
                              <p:cTn id="37" fill="hold">
                                <p:stCondLst>
                                  <p:cond delay="3193"/>
                                </p:stCondLst>
                                <p:childTnLst>
                                  <p:par>
                                    <p:cTn id="38" presetID="10" presetClass="entr" presetSubtype="0" fill="hold" nodeType="after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fade">
                                          <p:cBhvr>
                                            <p:cTn id="40" dur="500"/>
                                            <p:tgtEl>
                                              <p:spTgt spid="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childTnLst>
                              </p:cTn>
                            </p:par>
                            <p:par>
                              <p:cTn id="44" fill="hold">
                                <p:stCondLst>
                                  <p:cond delay="3693"/>
                                </p:stCondLst>
                                <p:childTnLst>
                                  <p:par>
                                    <p:cTn id="45" presetID="10" presetClass="entr" presetSubtype="0" fill="hold" nodeType="after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fade">
                                          <p:cBhvr>
                                            <p:cTn id="50" dur="500"/>
                                            <p:tgtEl>
                                              <p:spTgt spid="8"/>
                                            </p:tgtEl>
                                          </p:cBhvr>
                                        </p:animEffect>
                                      </p:childTnLst>
                                    </p:cTn>
                                  </p:par>
                                </p:childTnLst>
                              </p:cTn>
                            </p:par>
                            <p:par>
                              <p:cTn id="51" fill="hold">
                                <p:stCondLst>
                                  <p:cond delay="4193"/>
                                </p:stCondLst>
                                <p:childTnLst>
                                  <p:par>
                                    <p:cTn id="52" presetID="10" presetClass="entr" presetSubtype="0" fill="hold" nodeType="afterEffect">
                                      <p:stCondLst>
                                        <p:cond delay="0"/>
                                      </p:stCondLst>
                                      <p:childTnLst>
                                        <p:set>
                                          <p:cBhvr>
                                            <p:cTn id="53" dur="1" fill="hold">
                                              <p:stCondLst>
                                                <p:cond delay="0"/>
                                              </p:stCondLst>
                                            </p:cTn>
                                            <p:tgtEl>
                                              <p:spTgt spid="4"/>
                                            </p:tgtEl>
                                            <p:attrNameLst>
                                              <p:attrName>style.visibility</p:attrName>
                                            </p:attrNameLst>
                                          </p:cBhvr>
                                          <p:to>
                                            <p:strVal val="visible"/>
                                          </p:to>
                                        </p:set>
                                        <p:animEffect transition="in" filter="fade">
                                          <p:cBhvr>
                                            <p:cTn id="54" dur="500"/>
                                            <p:tgtEl>
                                              <p:spTgt spid="4"/>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0"/>
                                            </p:tgtEl>
                                            <p:attrNameLst>
                                              <p:attrName>style.visibility</p:attrName>
                                            </p:attrNameLst>
                                          </p:cBhvr>
                                          <p:to>
                                            <p:strVal val="visible"/>
                                          </p:to>
                                        </p:set>
                                        <p:animEffect transition="in" filter="fade">
                                          <p:cBhvr>
                                            <p:cTn id="57" dur="500"/>
                                            <p:tgtEl>
                                              <p:spTgt spid="10"/>
                                            </p:tgtEl>
                                          </p:cBhvr>
                                        </p:animEffect>
                                      </p:childTnLst>
                                    </p:cTn>
                                  </p:par>
                                </p:childTnLst>
                              </p:cTn>
                            </p:par>
                            <p:par>
                              <p:cTn id="58" fill="hold">
                                <p:stCondLst>
                                  <p:cond delay="4693"/>
                                </p:stCondLst>
                                <p:childTnLst>
                                  <p:par>
                                    <p:cTn id="59" presetID="10" presetClass="entr" presetSubtype="0" fill="hold" nodeType="afterEffect">
                                      <p:stCondLst>
                                        <p:cond delay="0"/>
                                      </p:stCondLst>
                                      <p:childTnLst>
                                        <p:set>
                                          <p:cBhvr>
                                            <p:cTn id="60" dur="1" fill="hold">
                                              <p:stCondLst>
                                                <p:cond delay="0"/>
                                              </p:stCondLst>
                                            </p:cTn>
                                            <p:tgtEl>
                                              <p:spTgt spid="6"/>
                                            </p:tgtEl>
                                            <p:attrNameLst>
                                              <p:attrName>style.visibility</p:attrName>
                                            </p:attrNameLst>
                                          </p:cBhvr>
                                          <p:to>
                                            <p:strVal val="visible"/>
                                          </p:to>
                                        </p:set>
                                        <p:animEffect transition="in" filter="fade">
                                          <p:cBhvr>
                                            <p:cTn id="61" dur="500"/>
                                            <p:tgtEl>
                                              <p:spTgt spid="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1"/>
                                            </p:tgtEl>
                                            <p:attrNameLst>
                                              <p:attrName>style.visibility</p:attrName>
                                            </p:attrNameLst>
                                          </p:cBhvr>
                                          <p:to>
                                            <p:strVal val="visible"/>
                                          </p:to>
                                        </p:set>
                                        <p:animEffect transition="in" filter="fade">
                                          <p:cBhvr>
                                            <p:cTn id="6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27" grpId="0"/>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328B36E5-F340-1971-7A30-C8AE9DCEB161}"/>
              </a:ext>
            </a:extLst>
          </p:cNvPr>
          <p:cNvSpPr>
            <a:spLocks noChangeShapeType="1"/>
          </p:cNvSpPr>
          <p:nvPr/>
        </p:nvSpPr>
        <p:spPr bwMode="auto">
          <a:xfrm rot="5400000" flipH="1">
            <a:off x="3366750" y="4966068"/>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C3FE88F6-7894-4D55-4BBF-6EDD2A0E9250}"/>
              </a:ext>
            </a:extLst>
          </p:cNvPr>
          <p:cNvSpPr>
            <a:spLocks noChangeShapeType="1"/>
          </p:cNvSpPr>
          <p:nvPr/>
        </p:nvSpPr>
        <p:spPr bwMode="auto">
          <a:xfrm rot="5400000" flipH="1">
            <a:off x="14916805" y="4953202"/>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BE73B1BE-035D-CA67-9E6C-CFD6ABB8227A}"/>
              </a:ext>
            </a:extLst>
          </p:cNvPr>
          <p:cNvSpPr>
            <a:spLocks/>
          </p:cNvSpPr>
          <p:nvPr/>
        </p:nvSpPr>
        <p:spPr bwMode="auto">
          <a:xfrm rot="5400000" flipH="1">
            <a:off x="4079122" y="4553642"/>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FC7F8A28-9F12-3713-352D-BCB3A532D7D4}"/>
              </a:ext>
            </a:extLst>
          </p:cNvPr>
          <p:cNvSpPr>
            <a:spLocks/>
          </p:cNvSpPr>
          <p:nvPr/>
        </p:nvSpPr>
        <p:spPr bwMode="auto">
          <a:xfrm rot="5400000" flipH="1">
            <a:off x="6997167" y="4553641"/>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0EF11C46-EAD1-3CE6-A565-C046617D1DC5}"/>
              </a:ext>
            </a:extLst>
          </p:cNvPr>
          <p:cNvSpPr>
            <a:spLocks/>
          </p:cNvSpPr>
          <p:nvPr/>
        </p:nvSpPr>
        <p:spPr bwMode="auto">
          <a:xfrm rot="5400000" flipH="1">
            <a:off x="9864864" y="4578281"/>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AE9F8D33-9529-D95C-A91F-EF66B422F422}"/>
              </a:ext>
            </a:extLst>
          </p:cNvPr>
          <p:cNvSpPr>
            <a:spLocks/>
          </p:cNvSpPr>
          <p:nvPr/>
        </p:nvSpPr>
        <p:spPr bwMode="auto">
          <a:xfrm rot="5400000" flipH="1">
            <a:off x="12752915" y="4578280"/>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5E3FE616-6CDC-1E47-73F7-32A2A7754815}"/>
              </a:ext>
            </a:extLst>
          </p:cNvPr>
          <p:cNvSpPr>
            <a:spLocks noChangeArrowheads="1"/>
          </p:cNvSpPr>
          <p:nvPr/>
        </p:nvSpPr>
        <p:spPr bwMode="auto">
          <a:xfrm flipH="1">
            <a:off x="11340619" y="5711239"/>
            <a:ext cx="1371994" cy="137199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A7E96C0F-3AA9-0C51-86A6-298089A9D195}"/>
              </a:ext>
            </a:extLst>
          </p:cNvPr>
          <p:cNvSpPr>
            <a:spLocks noChangeArrowheads="1"/>
          </p:cNvSpPr>
          <p:nvPr/>
        </p:nvSpPr>
        <p:spPr bwMode="auto">
          <a:xfrm flipH="1">
            <a:off x="8452566" y="4270859"/>
            <a:ext cx="1371994" cy="136470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83FC99E7-6B4F-334F-5BB0-1CBF2153B8AC}"/>
              </a:ext>
            </a:extLst>
          </p:cNvPr>
          <p:cNvSpPr>
            <a:spLocks noChangeArrowheads="1"/>
          </p:cNvSpPr>
          <p:nvPr/>
        </p:nvSpPr>
        <p:spPr bwMode="auto">
          <a:xfrm flipH="1">
            <a:off x="2681819" y="4272675"/>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2B07A7A4-7750-239A-5FDA-685B073A97FC}"/>
              </a:ext>
            </a:extLst>
          </p:cNvPr>
          <p:cNvSpPr>
            <a:spLocks noChangeArrowheads="1"/>
          </p:cNvSpPr>
          <p:nvPr/>
        </p:nvSpPr>
        <p:spPr bwMode="auto">
          <a:xfrm flipH="1">
            <a:off x="14230808" y="4267204"/>
            <a:ext cx="1371994" cy="137199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051B9C40-D3F3-5B77-F863-C3B77AD0FDAD}"/>
              </a:ext>
            </a:extLst>
          </p:cNvPr>
          <p:cNvSpPr>
            <a:spLocks noChangeArrowheads="1"/>
          </p:cNvSpPr>
          <p:nvPr/>
        </p:nvSpPr>
        <p:spPr bwMode="auto">
          <a:xfrm flipH="1">
            <a:off x="5566659" y="5714881"/>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887AC4A6-3567-9EBC-4D90-7CD11EC6B6EE}"/>
              </a:ext>
            </a:extLst>
          </p:cNvPr>
          <p:cNvSpPr/>
          <p:nvPr/>
        </p:nvSpPr>
        <p:spPr>
          <a:xfrm>
            <a:off x="1426328" y="2889290"/>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7218C370-748A-D322-E793-45F246F5E33E}"/>
              </a:ext>
            </a:extLst>
          </p:cNvPr>
          <p:cNvSpPr/>
          <p:nvPr/>
        </p:nvSpPr>
        <p:spPr>
          <a:xfrm>
            <a:off x="7205960"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448953E6-FFD4-FB3B-DDA7-F112F1FCA6E5}"/>
              </a:ext>
            </a:extLst>
          </p:cNvPr>
          <p:cNvSpPr/>
          <p:nvPr/>
        </p:nvSpPr>
        <p:spPr>
          <a:xfrm>
            <a:off x="4316144"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689DC8C0-F902-0985-435D-D49A5C84B369}"/>
              </a:ext>
            </a:extLst>
          </p:cNvPr>
          <p:cNvSpPr/>
          <p:nvPr/>
        </p:nvSpPr>
        <p:spPr>
          <a:xfrm>
            <a:off x="10095776"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44DF0EAE-837A-56A5-0C03-14881C97D8E3}"/>
              </a:ext>
            </a:extLst>
          </p:cNvPr>
          <p:cNvSpPr/>
          <p:nvPr/>
        </p:nvSpPr>
        <p:spPr>
          <a:xfrm>
            <a:off x="12985592"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D982C560-CCC2-AEA3-07DB-9468956BB443}"/>
              </a:ext>
            </a:extLst>
          </p:cNvPr>
          <p:cNvGrpSpPr/>
          <p:nvPr/>
        </p:nvGrpSpPr>
        <p:grpSpPr>
          <a:xfrm>
            <a:off x="3033184" y="4623942"/>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A5DF1E70-1D27-5B8A-9264-42D314D8D4BF}"/>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AAA42120-D7F5-25FA-530E-D363C531BDD9}"/>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ACF119C3-3350-13B0-C0B9-808CC407644E}"/>
              </a:ext>
            </a:extLst>
          </p:cNvPr>
          <p:cNvSpPr/>
          <p:nvPr/>
        </p:nvSpPr>
        <p:spPr>
          <a:xfrm>
            <a:off x="5911437" y="6056009"/>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EA25F0D5-26F1-0954-89B7-5C399D7F8F21}"/>
              </a:ext>
            </a:extLst>
          </p:cNvPr>
          <p:cNvGrpSpPr/>
          <p:nvPr/>
        </p:nvGrpSpPr>
        <p:grpSpPr>
          <a:xfrm>
            <a:off x="8797291" y="4611921"/>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07F80E2C-B3EE-BA76-A395-D1F44003C768}"/>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71B8183A-6D57-ADE0-F129-2C296A531A0A}"/>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68B8C8E2-028F-D925-4E9A-B169D4F9B5D1}"/>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CF1FFA26-F89E-4A3E-C49F-F67453C66CDD}"/>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96AFB9B8-FCED-FDFC-91BC-5D4EBA3A1DB9}"/>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0C6906D6-AB50-EE45-2297-D68E4FDC6C0B}"/>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9FF45BAD-00EF-8986-8639-57489A40A946}"/>
              </a:ext>
            </a:extLst>
          </p:cNvPr>
          <p:cNvGrpSpPr/>
          <p:nvPr/>
        </p:nvGrpSpPr>
        <p:grpSpPr>
          <a:xfrm>
            <a:off x="11685317" y="6055988"/>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D54273E7-761B-CB0D-B5F1-3C58E5B4FFF5}"/>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37D3FD74-AE04-D740-259D-B7AA6F3B7CA8}"/>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8CD701EA-3767-F34C-C02B-B7300783F2A5}"/>
              </a:ext>
            </a:extLst>
          </p:cNvPr>
          <p:cNvGrpSpPr/>
          <p:nvPr/>
        </p:nvGrpSpPr>
        <p:grpSpPr>
          <a:xfrm>
            <a:off x="14575562" y="4611960"/>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FF924A45-57EE-ADF0-F1E6-55052B0B9F61}"/>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E837F949-CCB0-D9FE-0BD9-BAEE57F79BB3}"/>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1F66789D-B478-7A74-0573-88CD854EF397}"/>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0B0DDCBE-BD4E-6EC1-3E2F-9A3445A30049}"/>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AE8C14F1-0743-9411-37EB-1835F9DCDD6B}"/>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66A44AFC-6209-E5AD-2B0F-9E7DA0AB8F65}"/>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9" name="Google Shape;204;p13">
            <a:extLst>
              <a:ext uri="{FF2B5EF4-FFF2-40B4-BE49-F238E27FC236}">
                <a16:creationId xmlns:a16="http://schemas.microsoft.com/office/drawing/2014/main" id="{B9EBBA4A-A76D-260E-AE19-B0BB65FD118C}"/>
              </a:ext>
            </a:extLst>
          </p:cNvPr>
          <p:cNvSpPr txBox="1">
            <a:spLocks/>
          </p:cNvSpPr>
          <p:nvPr/>
        </p:nvSpPr>
        <p:spPr>
          <a:xfrm>
            <a:off x="4028342" y="124051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sz="6000">
                <a:latin typeface="Bodoni Moda 28pt ExtraBold" pitchFamily="2" charset="0"/>
              </a:rPr>
              <a:t>Process Layout</a:t>
            </a:r>
          </a:p>
        </p:txBody>
      </p:sp>
    </p:spTree>
    <p:extLst>
      <p:ext uri="{BB962C8B-B14F-4D97-AF65-F5344CB8AC3E}">
        <p14:creationId xmlns:p14="http://schemas.microsoft.com/office/powerpoint/2010/main" val="39628935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9"/>
                                        </p:tgtEl>
                                        <p:attrNameLst>
                                          <p:attrName>style.visibility</p:attrName>
                                        </p:attrNameLst>
                                      </p:cBhvr>
                                      <p:to>
                                        <p:strVal val="visible"/>
                                      </p:to>
                                    </p:set>
                                    <p:anim to="" calcmode="lin" valueType="num">
                                      <p:cBhvr>
                                        <p:cTn id="7" dur="750" fill="hold">
                                          <p:stCondLst>
                                            <p:cond delay="0"/>
                                          </p:stCondLst>
                                        </p:cTn>
                                        <p:tgtEl>
                                          <p:spTgt spid="3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9"/>
                                        </p:tgtEl>
                                      </p:cBhvr>
                                    </p:animEffect>
                                  </p:childTnLst>
                                </p:cTn>
                              </p:par>
                            </p:childTnLst>
                          </p:cTn>
                        </p:par>
                        <p:par>
                          <p:cTn id="9" fill="hold">
                            <p:stCondLst>
                              <p:cond delay="1020"/>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520"/>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202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520"/>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3020"/>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520"/>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4020"/>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39"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8FC5755-7E10-5ED5-AA3F-4CEC7954E279}"/>
              </a:ext>
            </a:extLst>
          </p:cNvPr>
          <p:cNvGraphicFramePr>
            <a:graphicFrameLocks noGrp="1"/>
          </p:cNvGraphicFramePr>
          <p:nvPr>
            <p:extLst>
              <p:ext uri="{D42A27DB-BD31-4B8C-83A1-F6EECF244321}">
                <p14:modId xmlns:p14="http://schemas.microsoft.com/office/powerpoint/2010/main" val="3844187460"/>
              </p:ext>
            </p:extLst>
          </p:nvPr>
        </p:nvGraphicFramePr>
        <p:xfrm>
          <a:off x="1333500" y="2971800"/>
          <a:ext cx="15582900" cy="5410202"/>
        </p:xfrm>
        <a:graphic>
          <a:graphicData uri="http://schemas.openxmlformats.org/drawingml/2006/table">
            <a:tbl>
              <a:tblPr firstRow="1" bandRow="1">
                <a:tableStyleId>{5C22544A-7EE6-4342-B048-85BDC9FD1C3A}</a:tableStyleId>
              </a:tblPr>
              <a:tblGrid>
                <a:gridCol w="3116580">
                  <a:extLst>
                    <a:ext uri="{9D8B030D-6E8A-4147-A177-3AD203B41FA5}">
                      <a16:colId xmlns:a16="http://schemas.microsoft.com/office/drawing/2014/main" val="20000"/>
                    </a:ext>
                  </a:extLst>
                </a:gridCol>
                <a:gridCol w="3116580">
                  <a:extLst>
                    <a:ext uri="{9D8B030D-6E8A-4147-A177-3AD203B41FA5}">
                      <a16:colId xmlns:a16="http://schemas.microsoft.com/office/drawing/2014/main" val="20001"/>
                    </a:ext>
                  </a:extLst>
                </a:gridCol>
                <a:gridCol w="3116580">
                  <a:extLst>
                    <a:ext uri="{9D8B030D-6E8A-4147-A177-3AD203B41FA5}">
                      <a16:colId xmlns:a16="http://schemas.microsoft.com/office/drawing/2014/main" val="20002"/>
                    </a:ext>
                  </a:extLst>
                </a:gridCol>
                <a:gridCol w="3116580">
                  <a:extLst>
                    <a:ext uri="{9D8B030D-6E8A-4147-A177-3AD203B41FA5}">
                      <a16:colId xmlns:a16="http://schemas.microsoft.com/office/drawing/2014/main" val="20003"/>
                    </a:ext>
                  </a:extLst>
                </a:gridCol>
                <a:gridCol w="3116580">
                  <a:extLst>
                    <a:ext uri="{9D8B030D-6E8A-4147-A177-3AD203B41FA5}">
                      <a16:colId xmlns:a16="http://schemas.microsoft.com/office/drawing/2014/main" val="20004"/>
                    </a:ext>
                  </a:extLst>
                </a:gridCol>
              </a:tblGrid>
              <a:tr h="772886">
                <a:tc>
                  <a:txBody>
                    <a:bodyPr/>
                    <a:lstStyle/>
                    <a:p>
                      <a:pPr algn="ctr"/>
                      <a:r>
                        <a:rPr lang="en-US" altLang="zh-CN" sz="1800" b="0">
                          <a:latin typeface="+mj-lt"/>
                          <a:ea typeface="方正硬笔楷书简体" panose="03000509000000000000" pitchFamily="65" charset="-122"/>
                        </a:rPr>
                        <a:t>Basic</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1800" b="0">
                          <a:latin typeface="+mj-lt"/>
                          <a:ea typeface="方正硬笔楷书简体" panose="03000509000000000000" pitchFamily="65" charset="-122"/>
                        </a:rPr>
                        <a:t>Economy</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1800" b="0">
                          <a:latin typeface="+mj-lt"/>
                          <a:ea typeface="方正硬笔楷书简体" panose="03000509000000000000" pitchFamily="65" charset="-122"/>
                        </a:rPr>
                        <a:t>Normal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solidFill>
                  </a:tcPr>
                </a:tc>
                <a:tc>
                  <a:txBody>
                    <a:bodyPr/>
                    <a:lstStyle/>
                    <a:p>
                      <a:pPr algn="ctr"/>
                      <a:r>
                        <a:rPr lang="en-US" altLang="zh-CN" sz="1800" b="0">
                          <a:latin typeface="+mj-lt"/>
                          <a:ea typeface="方正硬笔楷书简体" panose="03000509000000000000" pitchFamily="65" charset="-122"/>
                        </a:rPr>
                        <a:t>Professional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4"/>
                    </a:solidFill>
                  </a:tcPr>
                </a:tc>
                <a:tc>
                  <a:txBody>
                    <a:bodyPr/>
                    <a:lstStyle/>
                    <a:p>
                      <a:pPr algn="ctr"/>
                      <a:r>
                        <a:rPr lang="en-US" altLang="zh-CN" sz="1800" b="0">
                          <a:latin typeface="+mj-lt"/>
                          <a:ea typeface="方正硬笔楷书简体" panose="03000509000000000000" pitchFamily="65" charset="-122"/>
                        </a:rPr>
                        <a:t>Premier</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772886">
                <a:tc>
                  <a:txBody>
                    <a:bodyPr/>
                    <a:lstStyle/>
                    <a:p>
                      <a:pPr algn="ct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77288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3"/>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Fifth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772886">
                <a:tc>
                  <a:txBody>
                    <a:bodyPr/>
                    <a:lstStyle/>
                    <a:p>
                      <a:pPr algn="ctr"/>
                      <a:r>
                        <a:rPr lang="en-US" altLang="zh-CN" sz="2400" b="0">
                          <a:solidFill>
                            <a:schemeClr val="accent1"/>
                          </a:solidFill>
                          <a:latin typeface="Bodoni Moda 28pt ExtraBold" pitchFamily="2" charset="0"/>
                          <a:ea typeface="Microsoft YaHei Light" panose="020B0502040204020203" pitchFamily="34" charset="-122"/>
                        </a:rPr>
                        <a:t>FREE</a:t>
                      </a:r>
                      <a:endParaRPr lang="zh-CN" altLang="en-US" sz="2400" b="0">
                        <a:solidFill>
                          <a:schemeClr val="accent1"/>
                        </a:solidFill>
                        <a:latin typeface="Bodoni Moda 28pt ExtraBold" pitchFamily="2" charset="0"/>
                        <a:ea typeface="Microsoft YaHei Light" panose="020B0502040204020203" pitchFamily="34"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2"/>
                          </a:solidFill>
                          <a:latin typeface="Bodoni Moda 28pt ExtraBold" pitchFamily="2" charset="0"/>
                          <a:ea typeface="Microsoft YaHei Light" panose="020B0502040204020203" pitchFamily="34" charset="-122"/>
                          <a:cs typeface="+mn-cs"/>
                        </a:rPr>
                        <a:t>$199.9</a:t>
                      </a:r>
                      <a:endParaRPr lang="zh-CN" altLang="en-US" sz="2400" b="0" kern="1200">
                        <a:solidFill>
                          <a:schemeClr val="accent2"/>
                        </a:solidFill>
                        <a:latin typeface="Bodoni Moda 28pt ExtraBold"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3"/>
                          </a:solidFill>
                          <a:latin typeface="Bodoni Moda 28pt ExtraBold" pitchFamily="2" charset="0"/>
                          <a:ea typeface="Microsoft YaHei Light" panose="020B0502040204020203" pitchFamily="34" charset="-122"/>
                          <a:cs typeface="+mn-cs"/>
                        </a:rPr>
                        <a:t>$299.9</a:t>
                      </a:r>
                      <a:endParaRPr lang="zh-CN" altLang="en-US" sz="2400" b="0" kern="1200">
                        <a:solidFill>
                          <a:schemeClr val="accent3"/>
                        </a:solidFill>
                        <a:latin typeface="Bodoni Moda 28pt ExtraBold"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4"/>
                          </a:solidFill>
                          <a:latin typeface="Bodoni Moda 28pt ExtraBold" pitchFamily="2" charset="0"/>
                          <a:ea typeface="Microsoft YaHei Light" panose="020B0502040204020203" pitchFamily="34" charset="-122"/>
                          <a:cs typeface="+mn-cs"/>
                        </a:rPr>
                        <a:t>$399.9</a:t>
                      </a:r>
                      <a:endParaRPr lang="zh-CN" altLang="en-US" sz="2400" b="0" kern="1200">
                        <a:solidFill>
                          <a:schemeClr val="accent4"/>
                        </a:solidFill>
                        <a:latin typeface="Bodoni Moda 28pt ExtraBold"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5"/>
                          </a:solidFill>
                          <a:latin typeface="Bodoni Moda 28pt ExtraBold" pitchFamily="2" charset="0"/>
                          <a:ea typeface="Microsoft YaHei Light" panose="020B0502040204020203" pitchFamily="34" charset="-122"/>
                          <a:cs typeface="+mn-cs"/>
                        </a:rPr>
                        <a:t>$499.9</a:t>
                      </a:r>
                      <a:endParaRPr lang="zh-CN" altLang="en-US" sz="2400" b="0" kern="1200">
                        <a:solidFill>
                          <a:schemeClr val="accent5"/>
                        </a:solidFill>
                        <a:latin typeface="Bodoni Moda 28pt ExtraBold"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
        <p:nvSpPr>
          <p:cNvPr id="3" name="Google Shape;204;p13">
            <a:extLst>
              <a:ext uri="{FF2B5EF4-FFF2-40B4-BE49-F238E27FC236}">
                <a16:creationId xmlns:a16="http://schemas.microsoft.com/office/drawing/2014/main" id="{37573521-85DA-1B18-E147-FC024C401DB8}"/>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Bodoni Moda 28pt ExtraBold" pitchFamily="2" charset="0"/>
              </a:rPr>
              <a:t>Price Table</a:t>
            </a:r>
            <a:endParaRPr lang="en-US" sz="6000">
              <a:latin typeface="Bodoni Moda 28pt ExtraBold" pitchFamily="2" charset="0"/>
            </a:endParaRPr>
          </a:p>
        </p:txBody>
      </p:sp>
    </p:spTree>
    <p:extLst>
      <p:ext uri="{BB962C8B-B14F-4D97-AF65-F5344CB8AC3E}">
        <p14:creationId xmlns:p14="http://schemas.microsoft.com/office/powerpoint/2010/main" val="25574010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C4C5557-44D2-24D6-E7CB-ACE8C548C27C}"/>
              </a:ext>
            </a:extLst>
          </p:cNvPr>
          <p:cNvGrpSpPr/>
          <p:nvPr/>
        </p:nvGrpSpPr>
        <p:grpSpPr>
          <a:xfrm>
            <a:off x="4613260" y="1892834"/>
            <a:ext cx="13065142" cy="6501332"/>
            <a:chOff x="538789" y="1131575"/>
            <a:chExt cx="5819028" cy="2895599"/>
          </a:xfrm>
          <a:solidFill>
            <a:schemeClr val="bg1">
              <a:lumMod val="95000"/>
            </a:schemeClr>
          </a:solidFill>
        </p:grpSpPr>
        <p:grpSp>
          <p:nvGrpSpPr>
            <p:cNvPr id="3" name="Group 341">
              <a:extLst>
                <a:ext uri="{FF2B5EF4-FFF2-40B4-BE49-F238E27FC236}">
                  <a16:creationId xmlns:a16="http://schemas.microsoft.com/office/drawing/2014/main" id="{FA31CC09-F00F-0560-D3DF-05CFEE81E70D}"/>
                </a:ext>
              </a:extLst>
            </p:cNvPr>
            <p:cNvGrpSpPr/>
            <p:nvPr/>
          </p:nvGrpSpPr>
          <p:grpSpPr>
            <a:xfrm>
              <a:off x="2984512" y="2355982"/>
              <a:ext cx="1110006" cy="1241414"/>
              <a:chOff x="4097338" y="2217738"/>
              <a:chExt cx="1139825" cy="1274763"/>
            </a:xfrm>
            <a:grpFill/>
          </p:grpSpPr>
          <p:sp>
            <p:nvSpPr>
              <p:cNvPr id="174" name="Freeform 5">
                <a:extLst>
                  <a:ext uri="{FF2B5EF4-FFF2-40B4-BE49-F238E27FC236}">
                    <a16:creationId xmlns:a16="http://schemas.microsoft.com/office/drawing/2014/main" id="{41AB5642-D0BB-6AE5-3554-B0CBDAF342CE}"/>
                  </a:ext>
                </a:extLst>
              </p:cNvPr>
              <p:cNvSpPr>
                <a:spLocks/>
              </p:cNvSpPr>
              <p:nvPr/>
            </p:nvSpPr>
            <p:spPr bwMode="auto">
              <a:xfrm>
                <a:off x="5102225" y="3086100"/>
                <a:ext cx="120650" cy="233363"/>
              </a:xfrm>
              <a:custGeom>
                <a:avLst/>
                <a:gdLst/>
                <a:ahLst/>
                <a:cxnLst>
                  <a:cxn ang="0">
                    <a:pos x="9" y="114"/>
                  </a:cxn>
                  <a:cxn ang="0">
                    <a:pos x="18" y="94"/>
                  </a:cxn>
                  <a:cxn ang="0">
                    <a:pos x="11" y="71"/>
                  </a:cxn>
                  <a:cxn ang="0">
                    <a:pos x="40" y="43"/>
                  </a:cxn>
                  <a:cxn ang="0">
                    <a:pos x="71" y="13"/>
                  </a:cxn>
                  <a:cxn ang="0">
                    <a:pos x="73" y="0"/>
                  </a:cxn>
                  <a:cxn ang="0">
                    <a:pos x="91" y="42"/>
                  </a:cxn>
                  <a:cxn ang="0">
                    <a:pos x="91" y="49"/>
                  </a:cxn>
                  <a:cxn ang="0">
                    <a:pos x="84" y="47"/>
                  </a:cxn>
                  <a:cxn ang="0">
                    <a:pos x="64" y="126"/>
                  </a:cxn>
                  <a:cxn ang="0">
                    <a:pos x="25" y="175"/>
                  </a:cxn>
                  <a:cxn ang="0">
                    <a:pos x="5" y="151"/>
                  </a:cxn>
                  <a:cxn ang="0">
                    <a:pos x="5" y="140"/>
                  </a:cxn>
                  <a:cxn ang="0">
                    <a:pos x="0" y="122"/>
                  </a:cxn>
                  <a:cxn ang="0">
                    <a:pos x="9" y="114"/>
                  </a:cxn>
                </a:cxnLst>
                <a:rect l="0" t="0" r="r" b="b"/>
                <a:pathLst>
                  <a:path w="91" h="175">
                    <a:moveTo>
                      <a:pt x="9" y="114"/>
                    </a:moveTo>
                    <a:cubicBezTo>
                      <a:pt x="9" y="114"/>
                      <a:pt x="18" y="95"/>
                      <a:pt x="18" y="94"/>
                    </a:cubicBezTo>
                    <a:cubicBezTo>
                      <a:pt x="18" y="89"/>
                      <a:pt x="11" y="78"/>
                      <a:pt x="11" y="71"/>
                    </a:cubicBezTo>
                    <a:cubicBezTo>
                      <a:pt x="11" y="49"/>
                      <a:pt x="27" y="50"/>
                      <a:pt x="40" y="43"/>
                    </a:cubicBezTo>
                    <a:cubicBezTo>
                      <a:pt x="50" y="37"/>
                      <a:pt x="64" y="20"/>
                      <a:pt x="71" y="13"/>
                    </a:cubicBezTo>
                    <a:cubicBezTo>
                      <a:pt x="73" y="11"/>
                      <a:pt x="72" y="4"/>
                      <a:pt x="73" y="0"/>
                    </a:cubicBezTo>
                    <a:cubicBezTo>
                      <a:pt x="88" y="2"/>
                      <a:pt x="87" y="31"/>
                      <a:pt x="91" y="42"/>
                    </a:cubicBezTo>
                    <a:cubicBezTo>
                      <a:pt x="91" y="49"/>
                      <a:pt x="91" y="49"/>
                      <a:pt x="91" y="49"/>
                    </a:cubicBezTo>
                    <a:cubicBezTo>
                      <a:pt x="89" y="48"/>
                      <a:pt x="85" y="47"/>
                      <a:pt x="84" y="47"/>
                    </a:cubicBezTo>
                    <a:cubicBezTo>
                      <a:pt x="84" y="79"/>
                      <a:pt x="74" y="101"/>
                      <a:pt x="64" y="126"/>
                    </a:cubicBezTo>
                    <a:cubicBezTo>
                      <a:pt x="56" y="146"/>
                      <a:pt x="52" y="175"/>
                      <a:pt x="25" y="175"/>
                    </a:cubicBezTo>
                    <a:cubicBezTo>
                      <a:pt x="14" y="175"/>
                      <a:pt x="5" y="163"/>
                      <a:pt x="5" y="151"/>
                    </a:cubicBezTo>
                    <a:cubicBezTo>
                      <a:pt x="5" y="145"/>
                      <a:pt x="6" y="143"/>
                      <a:pt x="5" y="140"/>
                    </a:cubicBezTo>
                    <a:cubicBezTo>
                      <a:pt x="0" y="136"/>
                      <a:pt x="0" y="129"/>
                      <a:pt x="0" y="122"/>
                    </a:cubicBezTo>
                    <a:cubicBezTo>
                      <a:pt x="0" y="121"/>
                      <a:pt x="8" y="114"/>
                      <a:pt x="9" y="114"/>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75" name="Freeform 6">
                <a:extLst>
                  <a:ext uri="{FF2B5EF4-FFF2-40B4-BE49-F238E27FC236}">
                    <a16:creationId xmlns:a16="http://schemas.microsoft.com/office/drawing/2014/main" id="{2DCF657B-267C-A049-EFFD-B1DD2BE23835}"/>
                  </a:ext>
                </a:extLst>
              </p:cNvPr>
              <p:cNvSpPr>
                <a:spLocks/>
              </p:cNvSpPr>
              <p:nvPr/>
            </p:nvSpPr>
            <p:spPr bwMode="auto">
              <a:xfrm>
                <a:off x="4097338" y="2217738"/>
                <a:ext cx="1139825" cy="1274763"/>
              </a:xfrm>
              <a:custGeom>
                <a:avLst/>
                <a:gdLst/>
                <a:ahLst/>
                <a:cxnLst>
                  <a:cxn ang="0">
                    <a:pos x="499" y="66"/>
                  </a:cxn>
                  <a:cxn ang="0">
                    <a:pos x="527" y="81"/>
                  </a:cxn>
                  <a:cxn ang="0">
                    <a:pos x="609" y="86"/>
                  </a:cxn>
                  <a:cxn ang="0">
                    <a:pos x="644" y="89"/>
                  </a:cxn>
                  <a:cxn ang="0">
                    <a:pos x="644" y="136"/>
                  </a:cxn>
                  <a:cxn ang="0">
                    <a:pos x="620" y="115"/>
                  </a:cxn>
                  <a:cxn ang="0">
                    <a:pos x="679" y="223"/>
                  </a:cxn>
                  <a:cxn ang="0">
                    <a:pos x="699" y="267"/>
                  </a:cxn>
                  <a:cxn ang="0">
                    <a:pos x="730" y="310"/>
                  </a:cxn>
                  <a:cxn ang="0">
                    <a:pos x="755" y="348"/>
                  </a:cxn>
                  <a:cxn ang="0">
                    <a:pos x="787" y="359"/>
                  </a:cxn>
                  <a:cxn ang="0">
                    <a:pos x="853" y="346"/>
                  </a:cxn>
                  <a:cxn ang="0">
                    <a:pos x="826" y="425"/>
                  </a:cxn>
                  <a:cxn ang="0">
                    <a:pos x="719" y="541"/>
                  </a:cxn>
                  <a:cxn ang="0">
                    <a:pos x="708" y="600"/>
                  </a:cxn>
                  <a:cxn ang="0">
                    <a:pos x="721" y="638"/>
                  </a:cxn>
                  <a:cxn ang="0">
                    <a:pos x="720" y="676"/>
                  </a:cxn>
                  <a:cxn ang="0">
                    <a:pos x="660" y="745"/>
                  </a:cxn>
                  <a:cxn ang="0">
                    <a:pos x="659" y="788"/>
                  </a:cxn>
                  <a:cxn ang="0">
                    <a:pos x="643" y="816"/>
                  </a:cxn>
                  <a:cxn ang="0">
                    <a:pos x="627" y="846"/>
                  </a:cxn>
                  <a:cxn ang="0">
                    <a:pos x="592" y="902"/>
                  </a:cxn>
                  <a:cxn ang="0">
                    <a:pos x="538" y="946"/>
                  </a:cxn>
                  <a:cxn ang="0">
                    <a:pos x="512" y="944"/>
                  </a:cxn>
                  <a:cxn ang="0">
                    <a:pos x="452" y="949"/>
                  </a:cxn>
                  <a:cxn ang="0">
                    <a:pos x="440" y="929"/>
                  </a:cxn>
                  <a:cxn ang="0">
                    <a:pos x="431" y="893"/>
                  </a:cxn>
                  <a:cxn ang="0">
                    <a:pos x="395" y="789"/>
                  </a:cxn>
                  <a:cxn ang="0">
                    <a:pos x="360" y="708"/>
                  </a:cxn>
                  <a:cxn ang="0">
                    <a:pos x="382" y="621"/>
                  </a:cxn>
                  <a:cxn ang="0">
                    <a:pos x="364" y="558"/>
                  </a:cxn>
                  <a:cxn ang="0">
                    <a:pos x="337" y="490"/>
                  </a:cxn>
                  <a:cxn ang="0">
                    <a:pos x="342" y="461"/>
                  </a:cxn>
                  <a:cxn ang="0">
                    <a:pos x="295" y="443"/>
                  </a:cxn>
                  <a:cxn ang="0">
                    <a:pos x="206" y="433"/>
                  </a:cxn>
                  <a:cxn ang="0">
                    <a:pos x="164" y="434"/>
                  </a:cxn>
                  <a:cxn ang="0">
                    <a:pos x="109" y="439"/>
                  </a:cxn>
                  <a:cxn ang="0">
                    <a:pos x="40" y="369"/>
                  </a:cxn>
                  <a:cxn ang="0">
                    <a:pos x="7" y="338"/>
                  </a:cxn>
                  <a:cxn ang="0">
                    <a:pos x="7" y="324"/>
                  </a:cxn>
                  <a:cxn ang="0">
                    <a:pos x="18" y="269"/>
                  </a:cxn>
                  <a:cxn ang="0">
                    <a:pos x="22" y="199"/>
                  </a:cxn>
                  <a:cxn ang="0">
                    <a:pos x="77" y="132"/>
                  </a:cxn>
                  <a:cxn ang="0">
                    <a:pos x="104" y="77"/>
                  </a:cxn>
                  <a:cxn ang="0">
                    <a:pos x="141" y="36"/>
                  </a:cxn>
                  <a:cxn ang="0">
                    <a:pos x="187" y="35"/>
                  </a:cxn>
                  <a:cxn ang="0">
                    <a:pos x="273" y="6"/>
                  </a:cxn>
                  <a:cxn ang="0">
                    <a:pos x="307" y="4"/>
                  </a:cxn>
                  <a:cxn ang="0">
                    <a:pos x="338" y="0"/>
                  </a:cxn>
                  <a:cxn ang="0">
                    <a:pos x="358" y="6"/>
                  </a:cxn>
                  <a:cxn ang="0">
                    <a:pos x="357" y="27"/>
                  </a:cxn>
                  <a:cxn ang="0">
                    <a:pos x="371" y="64"/>
                  </a:cxn>
                  <a:cxn ang="0">
                    <a:pos x="455" y="100"/>
                  </a:cxn>
                  <a:cxn ang="0">
                    <a:pos x="464" y="84"/>
                  </a:cxn>
                  <a:cxn ang="0">
                    <a:pos x="490" y="66"/>
                  </a:cxn>
                </a:cxnLst>
                <a:rect l="0" t="0" r="r" b="b"/>
                <a:pathLst>
                  <a:path w="856" h="957">
                    <a:moveTo>
                      <a:pt x="490" y="66"/>
                    </a:moveTo>
                    <a:cubicBezTo>
                      <a:pt x="499" y="66"/>
                      <a:pt x="499" y="66"/>
                      <a:pt x="499" y="66"/>
                    </a:cubicBezTo>
                    <a:cubicBezTo>
                      <a:pt x="499" y="73"/>
                      <a:pt x="504" y="74"/>
                      <a:pt x="506" y="77"/>
                    </a:cubicBezTo>
                    <a:cubicBezTo>
                      <a:pt x="510" y="82"/>
                      <a:pt x="520" y="78"/>
                      <a:pt x="527" y="81"/>
                    </a:cubicBezTo>
                    <a:cubicBezTo>
                      <a:pt x="541" y="86"/>
                      <a:pt x="561" y="93"/>
                      <a:pt x="576" y="93"/>
                    </a:cubicBezTo>
                    <a:cubicBezTo>
                      <a:pt x="591" y="93"/>
                      <a:pt x="595" y="86"/>
                      <a:pt x="609" y="86"/>
                    </a:cubicBezTo>
                    <a:cubicBezTo>
                      <a:pt x="617" y="86"/>
                      <a:pt x="622" y="92"/>
                      <a:pt x="632" y="92"/>
                    </a:cubicBezTo>
                    <a:cubicBezTo>
                      <a:pt x="638" y="92"/>
                      <a:pt x="638" y="90"/>
                      <a:pt x="644" y="89"/>
                    </a:cubicBezTo>
                    <a:cubicBezTo>
                      <a:pt x="647" y="96"/>
                      <a:pt x="653" y="102"/>
                      <a:pt x="653" y="111"/>
                    </a:cubicBezTo>
                    <a:cubicBezTo>
                      <a:pt x="653" y="115"/>
                      <a:pt x="646" y="131"/>
                      <a:pt x="644" y="136"/>
                    </a:cubicBezTo>
                    <a:cubicBezTo>
                      <a:pt x="635" y="135"/>
                      <a:pt x="627" y="115"/>
                      <a:pt x="620" y="107"/>
                    </a:cubicBezTo>
                    <a:cubicBezTo>
                      <a:pt x="620" y="115"/>
                      <a:pt x="620" y="115"/>
                      <a:pt x="620" y="115"/>
                    </a:cubicBezTo>
                    <a:cubicBezTo>
                      <a:pt x="662" y="189"/>
                      <a:pt x="662" y="189"/>
                      <a:pt x="662" y="189"/>
                    </a:cubicBezTo>
                    <a:cubicBezTo>
                      <a:pt x="659" y="198"/>
                      <a:pt x="673" y="218"/>
                      <a:pt x="679" y="223"/>
                    </a:cubicBezTo>
                    <a:cubicBezTo>
                      <a:pt x="679" y="246"/>
                      <a:pt x="679" y="246"/>
                      <a:pt x="679" y="246"/>
                    </a:cubicBezTo>
                    <a:cubicBezTo>
                      <a:pt x="684" y="258"/>
                      <a:pt x="692" y="258"/>
                      <a:pt x="699" y="267"/>
                    </a:cubicBezTo>
                    <a:cubicBezTo>
                      <a:pt x="707" y="278"/>
                      <a:pt x="702" y="289"/>
                      <a:pt x="710" y="297"/>
                    </a:cubicBezTo>
                    <a:cubicBezTo>
                      <a:pt x="717" y="304"/>
                      <a:pt x="722" y="305"/>
                      <a:pt x="730" y="310"/>
                    </a:cubicBezTo>
                    <a:cubicBezTo>
                      <a:pt x="737" y="316"/>
                      <a:pt x="741" y="334"/>
                      <a:pt x="755" y="334"/>
                    </a:cubicBezTo>
                    <a:cubicBezTo>
                      <a:pt x="755" y="341"/>
                      <a:pt x="759" y="343"/>
                      <a:pt x="755" y="348"/>
                    </a:cubicBezTo>
                    <a:cubicBezTo>
                      <a:pt x="761" y="352"/>
                      <a:pt x="767" y="366"/>
                      <a:pt x="774" y="366"/>
                    </a:cubicBezTo>
                    <a:cubicBezTo>
                      <a:pt x="781" y="366"/>
                      <a:pt x="782" y="361"/>
                      <a:pt x="787" y="359"/>
                    </a:cubicBezTo>
                    <a:cubicBezTo>
                      <a:pt x="794" y="357"/>
                      <a:pt x="798" y="360"/>
                      <a:pt x="805" y="359"/>
                    </a:cubicBezTo>
                    <a:cubicBezTo>
                      <a:pt x="822" y="356"/>
                      <a:pt x="838" y="350"/>
                      <a:pt x="853" y="346"/>
                    </a:cubicBezTo>
                    <a:cubicBezTo>
                      <a:pt x="855" y="348"/>
                      <a:pt x="856" y="350"/>
                      <a:pt x="856" y="352"/>
                    </a:cubicBezTo>
                    <a:cubicBezTo>
                      <a:pt x="856" y="377"/>
                      <a:pt x="837" y="410"/>
                      <a:pt x="826" y="425"/>
                    </a:cubicBezTo>
                    <a:cubicBezTo>
                      <a:pt x="812" y="443"/>
                      <a:pt x="807" y="459"/>
                      <a:pt x="790" y="471"/>
                    </a:cubicBezTo>
                    <a:cubicBezTo>
                      <a:pt x="761" y="494"/>
                      <a:pt x="730" y="501"/>
                      <a:pt x="719" y="541"/>
                    </a:cubicBezTo>
                    <a:cubicBezTo>
                      <a:pt x="716" y="552"/>
                      <a:pt x="704" y="555"/>
                      <a:pt x="704" y="567"/>
                    </a:cubicBezTo>
                    <a:cubicBezTo>
                      <a:pt x="704" y="581"/>
                      <a:pt x="708" y="587"/>
                      <a:pt x="708" y="600"/>
                    </a:cubicBezTo>
                    <a:cubicBezTo>
                      <a:pt x="708" y="615"/>
                      <a:pt x="724" y="623"/>
                      <a:pt x="724" y="631"/>
                    </a:cubicBezTo>
                    <a:cubicBezTo>
                      <a:pt x="724" y="634"/>
                      <a:pt x="722" y="637"/>
                      <a:pt x="721" y="638"/>
                    </a:cubicBezTo>
                    <a:cubicBezTo>
                      <a:pt x="721" y="649"/>
                      <a:pt x="721" y="649"/>
                      <a:pt x="721" y="649"/>
                    </a:cubicBezTo>
                    <a:cubicBezTo>
                      <a:pt x="721" y="656"/>
                      <a:pt x="720" y="664"/>
                      <a:pt x="720" y="676"/>
                    </a:cubicBezTo>
                    <a:cubicBezTo>
                      <a:pt x="722" y="679"/>
                      <a:pt x="723" y="682"/>
                      <a:pt x="723" y="685"/>
                    </a:cubicBezTo>
                    <a:cubicBezTo>
                      <a:pt x="723" y="720"/>
                      <a:pt x="665" y="716"/>
                      <a:pt x="660" y="745"/>
                    </a:cubicBezTo>
                    <a:cubicBezTo>
                      <a:pt x="654" y="746"/>
                      <a:pt x="647" y="753"/>
                      <a:pt x="647" y="758"/>
                    </a:cubicBezTo>
                    <a:cubicBezTo>
                      <a:pt x="647" y="768"/>
                      <a:pt x="659" y="774"/>
                      <a:pt x="659" y="788"/>
                    </a:cubicBezTo>
                    <a:cubicBezTo>
                      <a:pt x="659" y="795"/>
                      <a:pt x="658" y="809"/>
                      <a:pt x="656" y="813"/>
                    </a:cubicBezTo>
                    <a:cubicBezTo>
                      <a:pt x="653" y="817"/>
                      <a:pt x="646" y="815"/>
                      <a:pt x="643" y="816"/>
                    </a:cubicBezTo>
                    <a:cubicBezTo>
                      <a:pt x="632" y="822"/>
                      <a:pt x="626" y="826"/>
                      <a:pt x="621" y="837"/>
                    </a:cubicBezTo>
                    <a:cubicBezTo>
                      <a:pt x="624" y="839"/>
                      <a:pt x="627" y="842"/>
                      <a:pt x="627" y="846"/>
                    </a:cubicBezTo>
                    <a:cubicBezTo>
                      <a:pt x="627" y="859"/>
                      <a:pt x="615" y="868"/>
                      <a:pt x="610" y="874"/>
                    </a:cubicBezTo>
                    <a:cubicBezTo>
                      <a:pt x="600" y="883"/>
                      <a:pt x="599" y="893"/>
                      <a:pt x="592" y="902"/>
                    </a:cubicBezTo>
                    <a:cubicBezTo>
                      <a:pt x="581" y="916"/>
                      <a:pt x="576" y="929"/>
                      <a:pt x="558" y="938"/>
                    </a:cubicBezTo>
                    <a:cubicBezTo>
                      <a:pt x="550" y="941"/>
                      <a:pt x="539" y="938"/>
                      <a:pt x="538" y="946"/>
                    </a:cubicBezTo>
                    <a:cubicBezTo>
                      <a:pt x="532" y="946"/>
                      <a:pt x="529" y="949"/>
                      <a:pt x="525" y="949"/>
                    </a:cubicBezTo>
                    <a:cubicBezTo>
                      <a:pt x="520" y="949"/>
                      <a:pt x="517" y="944"/>
                      <a:pt x="512" y="944"/>
                    </a:cubicBezTo>
                    <a:cubicBezTo>
                      <a:pt x="494" y="944"/>
                      <a:pt x="483" y="957"/>
                      <a:pt x="466" y="957"/>
                    </a:cubicBezTo>
                    <a:cubicBezTo>
                      <a:pt x="459" y="957"/>
                      <a:pt x="455" y="953"/>
                      <a:pt x="452" y="949"/>
                    </a:cubicBezTo>
                    <a:cubicBezTo>
                      <a:pt x="449" y="949"/>
                      <a:pt x="449" y="950"/>
                      <a:pt x="448" y="951"/>
                    </a:cubicBezTo>
                    <a:cubicBezTo>
                      <a:pt x="448" y="942"/>
                      <a:pt x="443" y="932"/>
                      <a:pt x="440" y="929"/>
                    </a:cubicBezTo>
                    <a:cubicBezTo>
                      <a:pt x="443" y="925"/>
                      <a:pt x="445" y="922"/>
                      <a:pt x="445" y="917"/>
                    </a:cubicBezTo>
                    <a:cubicBezTo>
                      <a:pt x="445" y="910"/>
                      <a:pt x="433" y="897"/>
                      <a:pt x="431" y="893"/>
                    </a:cubicBezTo>
                    <a:cubicBezTo>
                      <a:pt x="415" y="866"/>
                      <a:pt x="395" y="840"/>
                      <a:pt x="395" y="801"/>
                    </a:cubicBezTo>
                    <a:cubicBezTo>
                      <a:pt x="395" y="794"/>
                      <a:pt x="395" y="792"/>
                      <a:pt x="395" y="789"/>
                    </a:cubicBezTo>
                    <a:cubicBezTo>
                      <a:pt x="395" y="783"/>
                      <a:pt x="389" y="781"/>
                      <a:pt x="386" y="774"/>
                    </a:cubicBezTo>
                    <a:cubicBezTo>
                      <a:pt x="374" y="754"/>
                      <a:pt x="360" y="737"/>
                      <a:pt x="360" y="708"/>
                    </a:cubicBezTo>
                    <a:cubicBezTo>
                      <a:pt x="360" y="677"/>
                      <a:pt x="388" y="670"/>
                      <a:pt x="388" y="646"/>
                    </a:cubicBezTo>
                    <a:cubicBezTo>
                      <a:pt x="388" y="635"/>
                      <a:pt x="384" y="631"/>
                      <a:pt x="382" y="621"/>
                    </a:cubicBezTo>
                    <a:cubicBezTo>
                      <a:pt x="379" y="602"/>
                      <a:pt x="376" y="596"/>
                      <a:pt x="371" y="585"/>
                    </a:cubicBezTo>
                    <a:cubicBezTo>
                      <a:pt x="368" y="576"/>
                      <a:pt x="370" y="566"/>
                      <a:pt x="364" y="558"/>
                    </a:cubicBezTo>
                    <a:cubicBezTo>
                      <a:pt x="352" y="544"/>
                      <a:pt x="327" y="528"/>
                      <a:pt x="327" y="508"/>
                    </a:cubicBezTo>
                    <a:cubicBezTo>
                      <a:pt x="327" y="503"/>
                      <a:pt x="334" y="492"/>
                      <a:pt x="337" y="490"/>
                    </a:cubicBezTo>
                    <a:cubicBezTo>
                      <a:pt x="336" y="486"/>
                      <a:pt x="337" y="485"/>
                      <a:pt x="337" y="483"/>
                    </a:cubicBezTo>
                    <a:cubicBezTo>
                      <a:pt x="337" y="478"/>
                      <a:pt x="337" y="465"/>
                      <a:pt x="342" y="461"/>
                    </a:cubicBezTo>
                    <a:cubicBezTo>
                      <a:pt x="337" y="451"/>
                      <a:pt x="329" y="443"/>
                      <a:pt x="314" y="443"/>
                    </a:cubicBezTo>
                    <a:cubicBezTo>
                      <a:pt x="306" y="443"/>
                      <a:pt x="299" y="443"/>
                      <a:pt x="295" y="443"/>
                    </a:cubicBezTo>
                    <a:cubicBezTo>
                      <a:pt x="282" y="443"/>
                      <a:pt x="279" y="417"/>
                      <a:pt x="261" y="417"/>
                    </a:cubicBezTo>
                    <a:cubicBezTo>
                      <a:pt x="239" y="417"/>
                      <a:pt x="223" y="427"/>
                      <a:pt x="206" y="433"/>
                    </a:cubicBezTo>
                    <a:cubicBezTo>
                      <a:pt x="199" y="435"/>
                      <a:pt x="197" y="440"/>
                      <a:pt x="191" y="440"/>
                    </a:cubicBezTo>
                    <a:cubicBezTo>
                      <a:pt x="184" y="440"/>
                      <a:pt x="173" y="434"/>
                      <a:pt x="164" y="434"/>
                    </a:cubicBezTo>
                    <a:cubicBezTo>
                      <a:pt x="147" y="434"/>
                      <a:pt x="139" y="443"/>
                      <a:pt x="122" y="443"/>
                    </a:cubicBezTo>
                    <a:cubicBezTo>
                      <a:pt x="117" y="443"/>
                      <a:pt x="111" y="440"/>
                      <a:pt x="109" y="439"/>
                    </a:cubicBezTo>
                    <a:cubicBezTo>
                      <a:pt x="97" y="430"/>
                      <a:pt x="71" y="415"/>
                      <a:pt x="62" y="401"/>
                    </a:cubicBezTo>
                    <a:cubicBezTo>
                      <a:pt x="53" y="388"/>
                      <a:pt x="51" y="377"/>
                      <a:pt x="40" y="369"/>
                    </a:cubicBezTo>
                    <a:cubicBezTo>
                      <a:pt x="37" y="366"/>
                      <a:pt x="13" y="346"/>
                      <a:pt x="13" y="344"/>
                    </a:cubicBezTo>
                    <a:cubicBezTo>
                      <a:pt x="11" y="341"/>
                      <a:pt x="10" y="340"/>
                      <a:pt x="7" y="338"/>
                    </a:cubicBezTo>
                    <a:cubicBezTo>
                      <a:pt x="9" y="338"/>
                      <a:pt x="9" y="338"/>
                      <a:pt x="9" y="338"/>
                    </a:cubicBezTo>
                    <a:cubicBezTo>
                      <a:pt x="9" y="331"/>
                      <a:pt x="7" y="328"/>
                      <a:pt x="7" y="324"/>
                    </a:cubicBezTo>
                    <a:cubicBezTo>
                      <a:pt x="7" y="317"/>
                      <a:pt x="3" y="315"/>
                      <a:pt x="0" y="309"/>
                    </a:cubicBezTo>
                    <a:cubicBezTo>
                      <a:pt x="10" y="304"/>
                      <a:pt x="18" y="280"/>
                      <a:pt x="18" y="269"/>
                    </a:cubicBezTo>
                    <a:cubicBezTo>
                      <a:pt x="18" y="250"/>
                      <a:pt x="10" y="238"/>
                      <a:pt x="10" y="220"/>
                    </a:cubicBezTo>
                    <a:cubicBezTo>
                      <a:pt x="10" y="211"/>
                      <a:pt x="20" y="206"/>
                      <a:pt x="22" y="199"/>
                    </a:cubicBezTo>
                    <a:cubicBezTo>
                      <a:pt x="28" y="182"/>
                      <a:pt x="41" y="158"/>
                      <a:pt x="52" y="144"/>
                    </a:cubicBezTo>
                    <a:cubicBezTo>
                      <a:pt x="58" y="135"/>
                      <a:pt x="69" y="136"/>
                      <a:pt x="77" y="132"/>
                    </a:cubicBezTo>
                    <a:cubicBezTo>
                      <a:pt x="84" y="128"/>
                      <a:pt x="95" y="119"/>
                      <a:pt x="97" y="112"/>
                    </a:cubicBezTo>
                    <a:cubicBezTo>
                      <a:pt x="102" y="96"/>
                      <a:pt x="96" y="89"/>
                      <a:pt x="104" y="77"/>
                    </a:cubicBezTo>
                    <a:cubicBezTo>
                      <a:pt x="116" y="63"/>
                      <a:pt x="131" y="49"/>
                      <a:pt x="142" y="36"/>
                    </a:cubicBezTo>
                    <a:cubicBezTo>
                      <a:pt x="141" y="36"/>
                      <a:pt x="141" y="36"/>
                      <a:pt x="141" y="36"/>
                    </a:cubicBezTo>
                    <a:cubicBezTo>
                      <a:pt x="145" y="31"/>
                      <a:pt x="146" y="27"/>
                      <a:pt x="150" y="24"/>
                    </a:cubicBezTo>
                    <a:cubicBezTo>
                      <a:pt x="161" y="32"/>
                      <a:pt x="172" y="35"/>
                      <a:pt x="187" y="35"/>
                    </a:cubicBezTo>
                    <a:cubicBezTo>
                      <a:pt x="197" y="35"/>
                      <a:pt x="198" y="29"/>
                      <a:pt x="204" y="27"/>
                    </a:cubicBezTo>
                    <a:cubicBezTo>
                      <a:pt x="221" y="18"/>
                      <a:pt x="254" y="6"/>
                      <a:pt x="273" y="6"/>
                    </a:cubicBezTo>
                    <a:cubicBezTo>
                      <a:pt x="280" y="6"/>
                      <a:pt x="285" y="10"/>
                      <a:pt x="289" y="10"/>
                    </a:cubicBezTo>
                    <a:cubicBezTo>
                      <a:pt x="294" y="10"/>
                      <a:pt x="301" y="4"/>
                      <a:pt x="307" y="4"/>
                    </a:cubicBezTo>
                    <a:cubicBezTo>
                      <a:pt x="313" y="4"/>
                      <a:pt x="316" y="7"/>
                      <a:pt x="321" y="7"/>
                    </a:cubicBezTo>
                    <a:cubicBezTo>
                      <a:pt x="329" y="7"/>
                      <a:pt x="330" y="0"/>
                      <a:pt x="338" y="0"/>
                    </a:cubicBezTo>
                    <a:cubicBezTo>
                      <a:pt x="347" y="0"/>
                      <a:pt x="344" y="8"/>
                      <a:pt x="351" y="8"/>
                    </a:cubicBezTo>
                    <a:cubicBezTo>
                      <a:pt x="354" y="8"/>
                      <a:pt x="355" y="6"/>
                      <a:pt x="358" y="6"/>
                    </a:cubicBezTo>
                    <a:cubicBezTo>
                      <a:pt x="358" y="12"/>
                      <a:pt x="351" y="11"/>
                      <a:pt x="351" y="17"/>
                    </a:cubicBezTo>
                    <a:cubicBezTo>
                      <a:pt x="351" y="21"/>
                      <a:pt x="357" y="23"/>
                      <a:pt x="357" y="27"/>
                    </a:cubicBezTo>
                    <a:cubicBezTo>
                      <a:pt x="357" y="33"/>
                      <a:pt x="351" y="37"/>
                      <a:pt x="351" y="44"/>
                    </a:cubicBezTo>
                    <a:cubicBezTo>
                      <a:pt x="351" y="55"/>
                      <a:pt x="363" y="64"/>
                      <a:pt x="371" y="64"/>
                    </a:cubicBezTo>
                    <a:cubicBezTo>
                      <a:pt x="377" y="64"/>
                      <a:pt x="380" y="64"/>
                      <a:pt x="384" y="64"/>
                    </a:cubicBezTo>
                    <a:cubicBezTo>
                      <a:pt x="412" y="64"/>
                      <a:pt x="423" y="100"/>
                      <a:pt x="455" y="100"/>
                    </a:cubicBezTo>
                    <a:cubicBezTo>
                      <a:pt x="459" y="100"/>
                      <a:pt x="464" y="95"/>
                      <a:pt x="464" y="93"/>
                    </a:cubicBezTo>
                    <a:cubicBezTo>
                      <a:pt x="464" y="90"/>
                      <a:pt x="464" y="87"/>
                      <a:pt x="464" y="84"/>
                    </a:cubicBezTo>
                    <a:cubicBezTo>
                      <a:pt x="464" y="70"/>
                      <a:pt x="475" y="70"/>
                      <a:pt x="488" y="66"/>
                    </a:cubicBezTo>
                    <a:lnTo>
                      <a:pt x="490" y="66"/>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grpSp>
        <p:grpSp>
          <p:nvGrpSpPr>
            <p:cNvPr id="4" name="Group 274">
              <a:extLst>
                <a:ext uri="{FF2B5EF4-FFF2-40B4-BE49-F238E27FC236}">
                  <a16:creationId xmlns:a16="http://schemas.microsoft.com/office/drawing/2014/main" id="{13CECDC7-EADB-C5E4-1281-D1C18E274FD9}"/>
                </a:ext>
              </a:extLst>
            </p:cNvPr>
            <p:cNvGrpSpPr/>
            <p:nvPr/>
          </p:nvGrpSpPr>
          <p:grpSpPr>
            <a:xfrm>
              <a:off x="1945621" y="2801220"/>
              <a:ext cx="759070" cy="1225954"/>
              <a:chOff x="3030538" y="2674938"/>
              <a:chExt cx="779463" cy="1258888"/>
            </a:xfrm>
            <a:grpFill/>
          </p:grpSpPr>
          <p:sp>
            <p:nvSpPr>
              <p:cNvPr id="172" name="Freeform 22">
                <a:extLst>
                  <a:ext uri="{FF2B5EF4-FFF2-40B4-BE49-F238E27FC236}">
                    <a16:creationId xmlns:a16="http://schemas.microsoft.com/office/drawing/2014/main" id="{3DC7AA14-9916-EECE-DDE3-C99137247C2D}"/>
                  </a:ext>
                </a:extLst>
              </p:cNvPr>
              <p:cNvSpPr>
                <a:spLocks/>
              </p:cNvSpPr>
              <p:nvPr/>
            </p:nvSpPr>
            <p:spPr bwMode="auto">
              <a:xfrm>
                <a:off x="3541713" y="2881313"/>
                <a:ext cx="39688" cy="31750"/>
              </a:xfrm>
              <a:custGeom>
                <a:avLst/>
                <a:gdLst/>
                <a:ahLst/>
                <a:cxnLst>
                  <a:cxn ang="0">
                    <a:pos x="10" y="0"/>
                  </a:cxn>
                  <a:cxn ang="0">
                    <a:pos x="20" y="4"/>
                  </a:cxn>
                  <a:cxn ang="0">
                    <a:pos x="27" y="5"/>
                  </a:cxn>
                  <a:cxn ang="0">
                    <a:pos x="30" y="9"/>
                  </a:cxn>
                  <a:cxn ang="0">
                    <a:pos x="18" y="23"/>
                  </a:cxn>
                  <a:cxn ang="0">
                    <a:pos x="0" y="11"/>
                  </a:cxn>
                  <a:cxn ang="0">
                    <a:pos x="9" y="0"/>
                  </a:cxn>
                  <a:cxn ang="0">
                    <a:pos x="10" y="0"/>
                  </a:cxn>
                </a:cxnLst>
                <a:rect l="0" t="0" r="r" b="b"/>
                <a:pathLst>
                  <a:path w="30" h="23">
                    <a:moveTo>
                      <a:pt x="10" y="0"/>
                    </a:moveTo>
                    <a:cubicBezTo>
                      <a:pt x="13" y="1"/>
                      <a:pt x="16" y="4"/>
                      <a:pt x="20" y="4"/>
                    </a:cubicBezTo>
                    <a:cubicBezTo>
                      <a:pt x="21" y="9"/>
                      <a:pt x="25" y="5"/>
                      <a:pt x="27" y="5"/>
                    </a:cubicBezTo>
                    <a:cubicBezTo>
                      <a:pt x="29" y="5"/>
                      <a:pt x="30" y="8"/>
                      <a:pt x="30" y="9"/>
                    </a:cubicBezTo>
                    <a:cubicBezTo>
                      <a:pt x="30" y="12"/>
                      <a:pt x="23" y="23"/>
                      <a:pt x="18" y="23"/>
                    </a:cubicBezTo>
                    <a:cubicBezTo>
                      <a:pt x="11" y="23"/>
                      <a:pt x="0" y="15"/>
                      <a:pt x="0" y="11"/>
                    </a:cubicBezTo>
                    <a:cubicBezTo>
                      <a:pt x="0" y="4"/>
                      <a:pt x="3" y="0"/>
                      <a:pt x="9" y="0"/>
                    </a:cubicBezTo>
                    <a:cubicBezTo>
                      <a:pt x="9" y="0"/>
                      <a:pt x="10" y="0"/>
                      <a:pt x="10" y="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73" name="Freeform 23">
                <a:extLst>
                  <a:ext uri="{FF2B5EF4-FFF2-40B4-BE49-F238E27FC236}">
                    <a16:creationId xmlns:a16="http://schemas.microsoft.com/office/drawing/2014/main" id="{40A895AF-1AF8-7162-BB96-E03D2F59EAF5}"/>
                  </a:ext>
                </a:extLst>
              </p:cNvPr>
              <p:cNvSpPr>
                <a:spLocks/>
              </p:cNvSpPr>
              <p:nvPr/>
            </p:nvSpPr>
            <p:spPr bwMode="auto">
              <a:xfrm>
                <a:off x="3030538" y="2674938"/>
                <a:ext cx="779463" cy="1258888"/>
              </a:xfrm>
              <a:custGeom>
                <a:avLst/>
                <a:gdLst/>
                <a:ahLst/>
                <a:cxnLst>
                  <a:cxn ang="0">
                    <a:pos x="46" y="91"/>
                  </a:cxn>
                  <a:cxn ang="0">
                    <a:pos x="51" y="51"/>
                  </a:cxn>
                  <a:cxn ang="0">
                    <a:pos x="59" y="46"/>
                  </a:cxn>
                  <a:cxn ang="0">
                    <a:pos x="82" y="18"/>
                  </a:cxn>
                  <a:cxn ang="0">
                    <a:pos x="128" y="6"/>
                  </a:cxn>
                  <a:cxn ang="0">
                    <a:pos x="126" y="42"/>
                  </a:cxn>
                  <a:cxn ang="0">
                    <a:pos x="136" y="13"/>
                  </a:cxn>
                  <a:cxn ang="0">
                    <a:pos x="146" y="5"/>
                  </a:cxn>
                  <a:cxn ang="0">
                    <a:pos x="194" y="24"/>
                  </a:cxn>
                  <a:cxn ang="0">
                    <a:pos x="227" y="20"/>
                  </a:cxn>
                  <a:cxn ang="0">
                    <a:pos x="233" y="26"/>
                  </a:cxn>
                  <a:cxn ang="0">
                    <a:pos x="270" y="50"/>
                  </a:cxn>
                  <a:cxn ang="0">
                    <a:pos x="328" y="84"/>
                  </a:cxn>
                  <a:cxn ang="0">
                    <a:pos x="354" y="89"/>
                  </a:cxn>
                  <a:cxn ang="0">
                    <a:pos x="389" y="130"/>
                  </a:cxn>
                  <a:cxn ang="0">
                    <a:pos x="383" y="170"/>
                  </a:cxn>
                  <a:cxn ang="0">
                    <a:pos x="403" y="185"/>
                  </a:cxn>
                  <a:cxn ang="0">
                    <a:pos x="454" y="175"/>
                  </a:cxn>
                  <a:cxn ang="0">
                    <a:pos x="467" y="191"/>
                  </a:cxn>
                  <a:cxn ang="0">
                    <a:pos x="513" y="191"/>
                  </a:cxn>
                  <a:cxn ang="0">
                    <a:pos x="575" y="220"/>
                  </a:cxn>
                  <a:cxn ang="0">
                    <a:pos x="549" y="310"/>
                  </a:cxn>
                  <a:cxn ang="0">
                    <a:pos x="532" y="374"/>
                  </a:cxn>
                  <a:cxn ang="0">
                    <a:pos x="522" y="405"/>
                  </a:cxn>
                  <a:cxn ang="0">
                    <a:pos x="485" y="449"/>
                  </a:cxn>
                  <a:cxn ang="0">
                    <a:pos x="429" y="474"/>
                  </a:cxn>
                  <a:cxn ang="0">
                    <a:pos x="412" y="524"/>
                  </a:cxn>
                  <a:cxn ang="0">
                    <a:pos x="388" y="559"/>
                  </a:cxn>
                  <a:cxn ang="0">
                    <a:pos x="311" y="614"/>
                  </a:cxn>
                  <a:cxn ang="0">
                    <a:pos x="297" y="619"/>
                  </a:cxn>
                  <a:cxn ang="0">
                    <a:pos x="308" y="654"/>
                  </a:cxn>
                  <a:cxn ang="0">
                    <a:pos x="244" y="677"/>
                  </a:cxn>
                  <a:cxn ang="0">
                    <a:pos x="240" y="707"/>
                  </a:cxn>
                  <a:cxn ang="0">
                    <a:pos x="205" y="711"/>
                  </a:cxn>
                  <a:cxn ang="0">
                    <a:pos x="225" y="730"/>
                  </a:cxn>
                  <a:cxn ang="0">
                    <a:pos x="214" y="739"/>
                  </a:cxn>
                  <a:cxn ang="0">
                    <a:pos x="178" y="787"/>
                  </a:cxn>
                  <a:cxn ang="0">
                    <a:pos x="176" y="846"/>
                  </a:cxn>
                  <a:cxn ang="0">
                    <a:pos x="161" y="884"/>
                  </a:cxn>
                  <a:cxn ang="0">
                    <a:pos x="200" y="935"/>
                  </a:cxn>
                  <a:cxn ang="0">
                    <a:pos x="169" y="945"/>
                  </a:cxn>
                  <a:cxn ang="0">
                    <a:pos x="127" y="921"/>
                  </a:cxn>
                  <a:cxn ang="0">
                    <a:pos x="92" y="903"/>
                  </a:cxn>
                  <a:cxn ang="0">
                    <a:pos x="93" y="889"/>
                  </a:cxn>
                  <a:cxn ang="0">
                    <a:pos x="84" y="857"/>
                  </a:cxn>
                  <a:cxn ang="0">
                    <a:pos x="82" y="791"/>
                  </a:cxn>
                  <a:cxn ang="0">
                    <a:pos x="86" y="782"/>
                  </a:cxn>
                  <a:cxn ang="0">
                    <a:pos x="112" y="718"/>
                  </a:cxn>
                  <a:cxn ang="0">
                    <a:pos x="95" y="708"/>
                  </a:cxn>
                  <a:cxn ang="0">
                    <a:pos x="102" y="680"/>
                  </a:cxn>
                  <a:cxn ang="0">
                    <a:pos x="114" y="626"/>
                  </a:cxn>
                  <a:cxn ang="0">
                    <a:pos x="124" y="562"/>
                  </a:cxn>
                  <a:cxn ang="0">
                    <a:pos x="136" y="494"/>
                  </a:cxn>
                  <a:cxn ang="0">
                    <a:pos x="143" y="434"/>
                  </a:cxn>
                  <a:cxn ang="0">
                    <a:pos x="104" y="370"/>
                  </a:cxn>
                  <a:cxn ang="0">
                    <a:pos x="62" y="330"/>
                  </a:cxn>
                  <a:cxn ang="0">
                    <a:pos x="28" y="261"/>
                  </a:cxn>
                  <a:cxn ang="0">
                    <a:pos x="11" y="242"/>
                  </a:cxn>
                  <a:cxn ang="0">
                    <a:pos x="18" y="191"/>
                  </a:cxn>
                  <a:cxn ang="0">
                    <a:pos x="14" y="148"/>
                  </a:cxn>
                  <a:cxn ang="0">
                    <a:pos x="47" y="106"/>
                  </a:cxn>
                </a:cxnLst>
                <a:rect l="0" t="0" r="r" b="b"/>
                <a:pathLst>
                  <a:path w="586" h="945">
                    <a:moveTo>
                      <a:pt x="49" y="103"/>
                    </a:moveTo>
                    <a:cubicBezTo>
                      <a:pt x="49" y="102"/>
                      <a:pt x="49" y="101"/>
                      <a:pt x="49" y="100"/>
                    </a:cubicBezTo>
                    <a:cubicBezTo>
                      <a:pt x="49" y="97"/>
                      <a:pt x="46" y="94"/>
                      <a:pt x="46" y="91"/>
                    </a:cubicBezTo>
                    <a:cubicBezTo>
                      <a:pt x="46" y="85"/>
                      <a:pt x="48" y="84"/>
                      <a:pt x="48" y="79"/>
                    </a:cubicBezTo>
                    <a:cubicBezTo>
                      <a:pt x="48" y="70"/>
                      <a:pt x="40" y="71"/>
                      <a:pt x="40" y="63"/>
                    </a:cubicBezTo>
                    <a:cubicBezTo>
                      <a:pt x="40" y="57"/>
                      <a:pt x="49" y="55"/>
                      <a:pt x="51" y="51"/>
                    </a:cubicBezTo>
                    <a:cubicBezTo>
                      <a:pt x="55" y="52"/>
                      <a:pt x="53" y="52"/>
                      <a:pt x="57" y="51"/>
                    </a:cubicBezTo>
                    <a:cubicBezTo>
                      <a:pt x="57" y="50"/>
                      <a:pt x="57" y="49"/>
                      <a:pt x="57" y="48"/>
                    </a:cubicBezTo>
                    <a:cubicBezTo>
                      <a:pt x="57" y="48"/>
                      <a:pt x="58" y="46"/>
                      <a:pt x="59" y="46"/>
                    </a:cubicBezTo>
                    <a:cubicBezTo>
                      <a:pt x="59" y="42"/>
                      <a:pt x="64" y="40"/>
                      <a:pt x="66" y="39"/>
                    </a:cubicBezTo>
                    <a:cubicBezTo>
                      <a:pt x="69" y="37"/>
                      <a:pt x="69" y="31"/>
                      <a:pt x="70" y="28"/>
                    </a:cubicBezTo>
                    <a:cubicBezTo>
                      <a:pt x="72" y="21"/>
                      <a:pt x="76" y="19"/>
                      <a:pt x="82" y="18"/>
                    </a:cubicBezTo>
                    <a:cubicBezTo>
                      <a:pt x="93" y="14"/>
                      <a:pt x="100" y="12"/>
                      <a:pt x="111" y="9"/>
                    </a:cubicBezTo>
                    <a:cubicBezTo>
                      <a:pt x="117" y="7"/>
                      <a:pt x="118" y="0"/>
                      <a:pt x="124" y="0"/>
                    </a:cubicBezTo>
                    <a:cubicBezTo>
                      <a:pt x="126" y="0"/>
                      <a:pt x="128" y="5"/>
                      <a:pt x="128" y="6"/>
                    </a:cubicBezTo>
                    <a:cubicBezTo>
                      <a:pt x="128" y="9"/>
                      <a:pt x="125" y="11"/>
                      <a:pt x="123" y="11"/>
                    </a:cubicBezTo>
                    <a:cubicBezTo>
                      <a:pt x="122" y="18"/>
                      <a:pt x="119" y="25"/>
                      <a:pt x="119" y="29"/>
                    </a:cubicBezTo>
                    <a:cubicBezTo>
                      <a:pt x="119" y="34"/>
                      <a:pt x="122" y="42"/>
                      <a:pt x="126" y="42"/>
                    </a:cubicBezTo>
                    <a:cubicBezTo>
                      <a:pt x="128" y="42"/>
                      <a:pt x="131" y="37"/>
                      <a:pt x="131" y="35"/>
                    </a:cubicBezTo>
                    <a:cubicBezTo>
                      <a:pt x="131" y="30"/>
                      <a:pt x="125" y="27"/>
                      <a:pt x="125" y="21"/>
                    </a:cubicBezTo>
                    <a:cubicBezTo>
                      <a:pt x="125" y="15"/>
                      <a:pt x="132" y="16"/>
                      <a:pt x="136" y="13"/>
                    </a:cubicBezTo>
                    <a:cubicBezTo>
                      <a:pt x="147" y="13"/>
                      <a:pt x="147" y="13"/>
                      <a:pt x="147" y="13"/>
                    </a:cubicBezTo>
                    <a:cubicBezTo>
                      <a:pt x="145" y="8"/>
                      <a:pt x="139" y="10"/>
                      <a:pt x="139" y="5"/>
                    </a:cubicBezTo>
                    <a:cubicBezTo>
                      <a:pt x="146" y="5"/>
                      <a:pt x="146" y="5"/>
                      <a:pt x="146" y="5"/>
                    </a:cubicBezTo>
                    <a:cubicBezTo>
                      <a:pt x="148" y="12"/>
                      <a:pt x="158" y="14"/>
                      <a:pt x="165" y="16"/>
                    </a:cubicBezTo>
                    <a:cubicBezTo>
                      <a:pt x="165" y="20"/>
                      <a:pt x="167" y="23"/>
                      <a:pt x="170" y="24"/>
                    </a:cubicBezTo>
                    <a:cubicBezTo>
                      <a:pt x="177" y="24"/>
                      <a:pt x="190" y="24"/>
                      <a:pt x="194" y="24"/>
                    </a:cubicBezTo>
                    <a:cubicBezTo>
                      <a:pt x="194" y="28"/>
                      <a:pt x="199" y="29"/>
                      <a:pt x="203" y="29"/>
                    </a:cubicBezTo>
                    <a:cubicBezTo>
                      <a:pt x="209" y="28"/>
                      <a:pt x="214" y="28"/>
                      <a:pt x="216" y="22"/>
                    </a:cubicBezTo>
                    <a:cubicBezTo>
                      <a:pt x="217" y="21"/>
                      <a:pt x="226" y="21"/>
                      <a:pt x="227" y="20"/>
                    </a:cubicBezTo>
                    <a:cubicBezTo>
                      <a:pt x="232" y="20"/>
                      <a:pt x="240" y="21"/>
                      <a:pt x="240" y="21"/>
                    </a:cubicBezTo>
                    <a:cubicBezTo>
                      <a:pt x="238" y="23"/>
                      <a:pt x="234" y="23"/>
                      <a:pt x="233" y="22"/>
                    </a:cubicBezTo>
                    <a:cubicBezTo>
                      <a:pt x="233" y="26"/>
                      <a:pt x="233" y="26"/>
                      <a:pt x="233" y="26"/>
                    </a:cubicBezTo>
                    <a:cubicBezTo>
                      <a:pt x="236" y="32"/>
                      <a:pt x="245" y="33"/>
                      <a:pt x="252" y="36"/>
                    </a:cubicBezTo>
                    <a:cubicBezTo>
                      <a:pt x="258" y="37"/>
                      <a:pt x="256" y="44"/>
                      <a:pt x="258" y="50"/>
                    </a:cubicBezTo>
                    <a:cubicBezTo>
                      <a:pt x="270" y="50"/>
                      <a:pt x="270" y="50"/>
                      <a:pt x="270" y="50"/>
                    </a:cubicBezTo>
                    <a:cubicBezTo>
                      <a:pt x="279" y="58"/>
                      <a:pt x="283" y="57"/>
                      <a:pt x="288" y="68"/>
                    </a:cubicBezTo>
                    <a:cubicBezTo>
                      <a:pt x="289" y="70"/>
                      <a:pt x="293" y="70"/>
                      <a:pt x="295" y="70"/>
                    </a:cubicBezTo>
                    <a:cubicBezTo>
                      <a:pt x="298" y="83"/>
                      <a:pt x="316" y="81"/>
                      <a:pt x="328" y="84"/>
                    </a:cubicBezTo>
                    <a:cubicBezTo>
                      <a:pt x="340" y="84"/>
                      <a:pt x="340" y="84"/>
                      <a:pt x="340" y="84"/>
                    </a:cubicBezTo>
                    <a:cubicBezTo>
                      <a:pt x="343" y="85"/>
                      <a:pt x="350" y="89"/>
                      <a:pt x="354" y="89"/>
                    </a:cubicBezTo>
                    <a:cubicBezTo>
                      <a:pt x="354" y="89"/>
                      <a:pt x="354" y="89"/>
                      <a:pt x="354" y="89"/>
                    </a:cubicBezTo>
                    <a:cubicBezTo>
                      <a:pt x="355" y="89"/>
                      <a:pt x="356" y="89"/>
                      <a:pt x="357" y="89"/>
                    </a:cubicBezTo>
                    <a:cubicBezTo>
                      <a:pt x="364" y="89"/>
                      <a:pt x="373" y="104"/>
                      <a:pt x="381" y="106"/>
                    </a:cubicBezTo>
                    <a:cubicBezTo>
                      <a:pt x="381" y="111"/>
                      <a:pt x="386" y="125"/>
                      <a:pt x="389" y="130"/>
                    </a:cubicBezTo>
                    <a:cubicBezTo>
                      <a:pt x="391" y="134"/>
                      <a:pt x="397" y="134"/>
                      <a:pt x="397" y="139"/>
                    </a:cubicBezTo>
                    <a:cubicBezTo>
                      <a:pt x="390" y="148"/>
                      <a:pt x="377" y="152"/>
                      <a:pt x="377" y="165"/>
                    </a:cubicBezTo>
                    <a:cubicBezTo>
                      <a:pt x="377" y="170"/>
                      <a:pt x="381" y="169"/>
                      <a:pt x="383" y="170"/>
                    </a:cubicBezTo>
                    <a:cubicBezTo>
                      <a:pt x="387" y="172"/>
                      <a:pt x="390" y="176"/>
                      <a:pt x="390" y="180"/>
                    </a:cubicBezTo>
                    <a:cubicBezTo>
                      <a:pt x="401" y="180"/>
                      <a:pt x="401" y="180"/>
                      <a:pt x="401" y="180"/>
                    </a:cubicBezTo>
                    <a:cubicBezTo>
                      <a:pt x="401" y="182"/>
                      <a:pt x="402" y="185"/>
                      <a:pt x="403" y="185"/>
                    </a:cubicBezTo>
                    <a:cubicBezTo>
                      <a:pt x="405" y="185"/>
                      <a:pt x="407" y="182"/>
                      <a:pt x="408" y="180"/>
                    </a:cubicBezTo>
                    <a:cubicBezTo>
                      <a:pt x="413" y="173"/>
                      <a:pt x="418" y="164"/>
                      <a:pt x="425" y="164"/>
                    </a:cubicBezTo>
                    <a:cubicBezTo>
                      <a:pt x="433" y="164"/>
                      <a:pt x="449" y="172"/>
                      <a:pt x="454" y="175"/>
                    </a:cubicBezTo>
                    <a:cubicBezTo>
                      <a:pt x="458" y="178"/>
                      <a:pt x="462" y="177"/>
                      <a:pt x="463" y="180"/>
                    </a:cubicBezTo>
                    <a:cubicBezTo>
                      <a:pt x="464" y="184"/>
                      <a:pt x="464" y="187"/>
                      <a:pt x="464" y="191"/>
                    </a:cubicBezTo>
                    <a:cubicBezTo>
                      <a:pt x="467" y="191"/>
                      <a:pt x="467" y="191"/>
                      <a:pt x="467" y="191"/>
                    </a:cubicBezTo>
                    <a:cubicBezTo>
                      <a:pt x="471" y="190"/>
                      <a:pt x="472" y="186"/>
                      <a:pt x="476" y="186"/>
                    </a:cubicBezTo>
                    <a:cubicBezTo>
                      <a:pt x="486" y="186"/>
                      <a:pt x="487" y="194"/>
                      <a:pt x="496" y="194"/>
                    </a:cubicBezTo>
                    <a:cubicBezTo>
                      <a:pt x="513" y="191"/>
                      <a:pt x="513" y="191"/>
                      <a:pt x="513" y="191"/>
                    </a:cubicBezTo>
                    <a:cubicBezTo>
                      <a:pt x="521" y="193"/>
                      <a:pt x="529" y="196"/>
                      <a:pt x="534" y="198"/>
                    </a:cubicBezTo>
                    <a:cubicBezTo>
                      <a:pt x="538" y="205"/>
                      <a:pt x="551" y="217"/>
                      <a:pt x="558" y="220"/>
                    </a:cubicBezTo>
                    <a:cubicBezTo>
                      <a:pt x="565" y="221"/>
                      <a:pt x="569" y="219"/>
                      <a:pt x="575" y="220"/>
                    </a:cubicBezTo>
                    <a:cubicBezTo>
                      <a:pt x="584" y="223"/>
                      <a:pt x="586" y="232"/>
                      <a:pt x="586" y="242"/>
                    </a:cubicBezTo>
                    <a:cubicBezTo>
                      <a:pt x="586" y="274"/>
                      <a:pt x="568" y="283"/>
                      <a:pt x="556" y="301"/>
                    </a:cubicBezTo>
                    <a:cubicBezTo>
                      <a:pt x="553" y="305"/>
                      <a:pt x="551" y="306"/>
                      <a:pt x="549" y="310"/>
                    </a:cubicBezTo>
                    <a:cubicBezTo>
                      <a:pt x="544" y="317"/>
                      <a:pt x="540" y="317"/>
                      <a:pt x="535" y="322"/>
                    </a:cubicBezTo>
                    <a:cubicBezTo>
                      <a:pt x="529" y="328"/>
                      <a:pt x="535" y="343"/>
                      <a:pt x="535" y="353"/>
                    </a:cubicBezTo>
                    <a:cubicBezTo>
                      <a:pt x="535" y="361"/>
                      <a:pt x="532" y="369"/>
                      <a:pt x="532" y="374"/>
                    </a:cubicBezTo>
                    <a:cubicBezTo>
                      <a:pt x="532" y="377"/>
                      <a:pt x="530" y="378"/>
                      <a:pt x="530" y="380"/>
                    </a:cubicBezTo>
                    <a:cubicBezTo>
                      <a:pt x="528" y="382"/>
                      <a:pt x="524" y="386"/>
                      <a:pt x="524" y="390"/>
                    </a:cubicBezTo>
                    <a:cubicBezTo>
                      <a:pt x="524" y="394"/>
                      <a:pt x="523" y="403"/>
                      <a:pt x="522" y="405"/>
                    </a:cubicBezTo>
                    <a:cubicBezTo>
                      <a:pt x="515" y="415"/>
                      <a:pt x="513" y="419"/>
                      <a:pt x="506" y="428"/>
                    </a:cubicBezTo>
                    <a:cubicBezTo>
                      <a:pt x="505" y="431"/>
                      <a:pt x="505" y="436"/>
                      <a:pt x="504" y="438"/>
                    </a:cubicBezTo>
                    <a:cubicBezTo>
                      <a:pt x="502" y="443"/>
                      <a:pt x="492" y="449"/>
                      <a:pt x="485" y="449"/>
                    </a:cubicBezTo>
                    <a:cubicBezTo>
                      <a:pt x="476" y="449"/>
                      <a:pt x="470" y="449"/>
                      <a:pt x="463" y="452"/>
                    </a:cubicBezTo>
                    <a:cubicBezTo>
                      <a:pt x="461" y="453"/>
                      <a:pt x="460" y="455"/>
                      <a:pt x="459" y="457"/>
                    </a:cubicBezTo>
                    <a:cubicBezTo>
                      <a:pt x="448" y="467"/>
                      <a:pt x="437" y="461"/>
                      <a:pt x="429" y="474"/>
                    </a:cubicBezTo>
                    <a:cubicBezTo>
                      <a:pt x="426" y="479"/>
                      <a:pt x="420" y="479"/>
                      <a:pt x="416" y="483"/>
                    </a:cubicBezTo>
                    <a:cubicBezTo>
                      <a:pt x="411" y="489"/>
                      <a:pt x="412" y="495"/>
                      <a:pt x="412" y="503"/>
                    </a:cubicBezTo>
                    <a:cubicBezTo>
                      <a:pt x="412" y="524"/>
                      <a:pt x="412" y="524"/>
                      <a:pt x="412" y="524"/>
                    </a:cubicBezTo>
                    <a:cubicBezTo>
                      <a:pt x="403" y="528"/>
                      <a:pt x="398" y="536"/>
                      <a:pt x="394" y="545"/>
                    </a:cubicBezTo>
                    <a:cubicBezTo>
                      <a:pt x="394" y="545"/>
                      <a:pt x="394" y="545"/>
                      <a:pt x="394" y="545"/>
                    </a:cubicBezTo>
                    <a:cubicBezTo>
                      <a:pt x="391" y="550"/>
                      <a:pt x="391" y="553"/>
                      <a:pt x="388" y="559"/>
                    </a:cubicBezTo>
                    <a:cubicBezTo>
                      <a:pt x="380" y="571"/>
                      <a:pt x="371" y="572"/>
                      <a:pt x="364" y="584"/>
                    </a:cubicBezTo>
                    <a:cubicBezTo>
                      <a:pt x="355" y="597"/>
                      <a:pt x="351" y="619"/>
                      <a:pt x="331" y="619"/>
                    </a:cubicBezTo>
                    <a:cubicBezTo>
                      <a:pt x="324" y="619"/>
                      <a:pt x="314" y="614"/>
                      <a:pt x="311" y="614"/>
                    </a:cubicBezTo>
                    <a:cubicBezTo>
                      <a:pt x="305" y="614"/>
                      <a:pt x="299" y="609"/>
                      <a:pt x="293" y="609"/>
                    </a:cubicBezTo>
                    <a:cubicBezTo>
                      <a:pt x="291" y="609"/>
                      <a:pt x="289" y="610"/>
                      <a:pt x="289" y="611"/>
                    </a:cubicBezTo>
                    <a:cubicBezTo>
                      <a:pt x="289" y="615"/>
                      <a:pt x="296" y="617"/>
                      <a:pt x="297" y="619"/>
                    </a:cubicBezTo>
                    <a:cubicBezTo>
                      <a:pt x="300" y="622"/>
                      <a:pt x="300" y="627"/>
                      <a:pt x="302" y="632"/>
                    </a:cubicBezTo>
                    <a:cubicBezTo>
                      <a:pt x="304" y="637"/>
                      <a:pt x="311" y="637"/>
                      <a:pt x="311" y="642"/>
                    </a:cubicBezTo>
                    <a:cubicBezTo>
                      <a:pt x="311" y="647"/>
                      <a:pt x="311" y="650"/>
                      <a:pt x="308" y="654"/>
                    </a:cubicBezTo>
                    <a:cubicBezTo>
                      <a:pt x="304" y="660"/>
                      <a:pt x="301" y="663"/>
                      <a:pt x="297" y="667"/>
                    </a:cubicBezTo>
                    <a:cubicBezTo>
                      <a:pt x="289" y="675"/>
                      <a:pt x="280" y="673"/>
                      <a:pt x="270" y="676"/>
                    </a:cubicBezTo>
                    <a:cubicBezTo>
                      <a:pt x="263" y="678"/>
                      <a:pt x="248" y="673"/>
                      <a:pt x="244" y="677"/>
                    </a:cubicBezTo>
                    <a:cubicBezTo>
                      <a:pt x="238" y="683"/>
                      <a:pt x="243" y="696"/>
                      <a:pt x="240" y="703"/>
                    </a:cubicBezTo>
                    <a:cubicBezTo>
                      <a:pt x="240" y="702"/>
                      <a:pt x="240" y="702"/>
                      <a:pt x="240" y="702"/>
                    </a:cubicBezTo>
                    <a:cubicBezTo>
                      <a:pt x="240" y="703"/>
                      <a:pt x="240" y="706"/>
                      <a:pt x="240" y="707"/>
                    </a:cubicBezTo>
                    <a:cubicBezTo>
                      <a:pt x="240" y="709"/>
                      <a:pt x="233" y="712"/>
                      <a:pt x="229" y="712"/>
                    </a:cubicBezTo>
                    <a:cubicBezTo>
                      <a:pt x="220" y="712"/>
                      <a:pt x="218" y="706"/>
                      <a:pt x="210" y="706"/>
                    </a:cubicBezTo>
                    <a:cubicBezTo>
                      <a:pt x="207" y="706"/>
                      <a:pt x="205" y="709"/>
                      <a:pt x="205" y="711"/>
                    </a:cubicBezTo>
                    <a:cubicBezTo>
                      <a:pt x="205" y="717"/>
                      <a:pt x="211" y="729"/>
                      <a:pt x="214" y="729"/>
                    </a:cubicBezTo>
                    <a:cubicBezTo>
                      <a:pt x="217" y="729"/>
                      <a:pt x="219" y="726"/>
                      <a:pt x="221" y="726"/>
                    </a:cubicBezTo>
                    <a:cubicBezTo>
                      <a:pt x="222" y="728"/>
                      <a:pt x="225" y="728"/>
                      <a:pt x="225" y="730"/>
                    </a:cubicBezTo>
                    <a:cubicBezTo>
                      <a:pt x="225" y="733"/>
                      <a:pt x="221" y="736"/>
                      <a:pt x="220" y="736"/>
                    </a:cubicBezTo>
                    <a:cubicBezTo>
                      <a:pt x="215" y="736"/>
                      <a:pt x="213" y="732"/>
                      <a:pt x="209" y="732"/>
                    </a:cubicBezTo>
                    <a:cubicBezTo>
                      <a:pt x="209" y="737"/>
                      <a:pt x="211" y="738"/>
                      <a:pt x="214" y="739"/>
                    </a:cubicBezTo>
                    <a:cubicBezTo>
                      <a:pt x="206" y="747"/>
                      <a:pt x="206" y="755"/>
                      <a:pt x="203" y="766"/>
                    </a:cubicBezTo>
                    <a:cubicBezTo>
                      <a:pt x="202" y="770"/>
                      <a:pt x="194" y="771"/>
                      <a:pt x="191" y="771"/>
                    </a:cubicBezTo>
                    <a:cubicBezTo>
                      <a:pt x="184" y="773"/>
                      <a:pt x="178" y="779"/>
                      <a:pt x="178" y="787"/>
                    </a:cubicBezTo>
                    <a:cubicBezTo>
                      <a:pt x="178" y="804"/>
                      <a:pt x="198" y="798"/>
                      <a:pt x="198" y="811"/>
                    </a:cubicBezTo>
                    <a:cubicBezTo>
                      <a:pt x="198" y="824"/>
                      <a:pt x="187" y="825"/>
                      <a:pt x="181" y="831"/>
                    </a:cubicBezTo>
                    <a:cubicBezTo>
                      <a:pt x="177" y="835"/>
                      <a:pt x="178" y="841"/>
                      <a:pt x="176" y="846"/>
                    </a:cubicBezTo>
                    <a:cubicBezTo>
                      <a:pt x="173" y="852"/>
                      <a:pt x="166" y="850"/>
                      <a:pt x="162" y="854"/>
                    </a:cubicBezTo>
                    <a:cubicBezTo>
                      <a:pt x="156" y="859"/>
                      <a:pt x="154" y="865"/>
                      <a:pt x="154" y="874"/>
                    </a:cubicBezTo>
                    <a:cubicBezTo>
                      <a:pt x="154" y="878"/>
                      <a:pt x="158" y="883"/>
                      <a:pt x="161" y="884"/>
                    </a:cubicBezTo>
                    <a:cubicBezTo>
                      <a:pt x="169" y="888"/>
                      <a:pt x="168" y="908"/>
                      <a:pt x="174" y="914"/>
                    </a:cubicBezTo>
                    <a:cubicBezTo>
                      <a:pt x="184" y="924"/>
                      <a:pt x="196" y="928"/>
                      <a:pt x="207" y="934"/>
                    </a:cubicBezTo>
                    <a:cubicBezTo>
                      <a:pt x="206" y="936"/>
                      <a:pt x="203" y="935"/>
                      <a:pt x="200" y="935"/>
                    </a:cubicBezTo>
                    <a:cubicBezTo>
                      <a:pt x="194" y="935"/>
                      <a:pt x="183" y="943"/>
                      <a:pt x="179" y="943"/>
                    </a:cubicBezTo>
                    <a:cubicBezTo>
                      <a:pt x="176" y="943"/>
                      <a:pt x="176" y="943"/>
                      <a:pt x="174" y="943"/>
                    </a:cubicBezTo>
                    <a:cubicBezTo>
                      <a:pt x="173" y="943"/>
                      <a:pt x="171" y="945"/>
                      <a:pt x="169" y="945"/>
                    </a:cubicBezTo>
                    <a:cubicBezTo>
                      <a:pt x="165" y="945"/>
                      <a:pt x="162" y="945"/>
                      <a:pt x="157" y="945"/>
                    </a:cubicBezTo>
                    <a:cubicBezTo>
                      <a:pt x="147" y="945"/>
                      <a:pt x="151" y="933"/>
                      <a:pt x="143" y="931"/>
                    </a:cubicBezTo>
                    <a:cubicBezTo>
                      <a:pt x="137" y="929"/>
                      <a:pt x="127" y="929"/>
                      <a:pt x="127" y="921"/>
                    </a:cubicBezTo>
                    <a:cubicBezTo>
                      <a:pt x="124" y="921"/>
                      <a:pt x="122" y="921"/>
                      <a:pt x="119" y="921"/>
                    </a:cubicBezTo>
                    <a:cubicBezTo>
                      <a:pt x="115" y="921"/>
                      <a:pt x="114" y="917"/>
                      <a:pt x="114" y="915"/>
                    </a:cubicBezTo>
                    <a:cubicBezTo>
                      <a:pt x="102" y="915"/>
                      <a:pt x="98" y="909"/>
                      <a:pt x="92" y="903"/>
                    </a:cubicBezTo>
                    <a:cubicBezTo>
                      <a:pt x="91" y="902"/>
                      <a:pt x="88" y="900"/>
                      <a:pt x="88" y="899"/>
                    </a:cubicBezTo>
                    <a:cubicBezTo>
                      <a:pt x="88" y="895"/>
                      <a:pt x="96" y="895"/>
                      <a:pt x="97" y="891"/>
                    </a:cubicBezTo>
                    <a:cubicBezTo>
                      <a:pt x="95" y="891"/>
                      <a:pt x="94" y="890"/>
                      <a:pt x="93" y="889"/>
                    </a:cubicBezTo>
                    <a:cubicBezTo>
                      <a:pt x="94" y="887"/>
                      <a:pt x="96" y="884"/>
                      <a:pt x="96" y="882"/>
                    </a:cubicBezTo>
                    <a:cubicBezTo>
                      <a:pt x="96" y="871"/>
                      <a:pt x="84" y="873"/>
                      <a:pt x="84" y="863"/>
                    </a:cubicBezTo>
                    <a:cubicBezTo>
                      <a:pt x="84" y="860"/>
                      <a:pt x="84" y="859"/>
                      <a:pt x="84" y="857"/>
                    </a:cubicBezTo>
                    <a:cubicBezTo>
                      <a:pt x="84" y="848"/>
                      <a:pt x="78" y="832"/>
                      <a:pt x="78" y="825"/>
                    </a:cubicBezTo>
                    <a:cubicBezTo>
                      <a:pt x="78" y="817"/>
                      <a:pt x="88" y="814"/>
                      <a:pt x="88" y="807"/>
                    </a:cubicBezTo>
                    <a:cubicBezTo>
                      <a:pt x="88" y="803"/>
                      <a:pt x="83" y="796"/>
                      <a:pt x="82" y="791"/>
                    </a:cubicBezTo>
                    <a:cubicBezTo>
                      <a:pt x="82" y="787"/>
                      <a:pt x="82" y="787"/>
                      <a:pt x="82" y="787"/>
                    </a:cubicBezTo>
                    <a:cubicBezTo>
                      <a:pt x="82" y="787"/>
                      <a:pt x="82" y="787"/>
                      <a:pt x="82" y="787"/>
                    </a:cubicBezTo>
                    <a:cubicBezTo>
                      <a:pt x="82" y="784"/>
                      <a:pt x="84" y="782"/>
                      <a:pt x="86" y="782"/>
                    </a:cubicBezTo>
                    <a:cubicBezTo>
                      <a:pt x="94" y="782"/>
                      <a:pt x="91" y="790"/>
                      <a:pt x="98" y="790"/>
                    </a:cubicBezTo>
                    <a:cubicBezTo>
                      <a:pt x="112" y="725"/>
                      <a:pt x="112" y="725"/>
                      <a:pt x="112" y="725"/>
                    </a:cubicBezTo>
                    <a:cubicBezTo>
                      <a:pt x="112" y="718"/>
                      <a:pt x="112" y="718"/>
                      <a:pt x="112" y="718"/>
                    </a:cubicBezTo>
                    <a:cubicBezTo>
                      <a:pt x="111" y="718"/>
                      <a:pt x="109" y="717"/>
                      <a:pt x="108" y="718"/>
                    </a:cubicBezTo>
                    <a:cubicBezTo>
                      <a:pt x="105" y="719"/>
                      <a:pt x="105" y="723"/>
                      <a:pt x="102" y="723"/>
                    </a:cubicBezTo>
                    <a:cubicBezTo>
                      <a:pt x="98" y="723"/>
                      <a:pt x="95" y="713"/>
                      <a:pt x="95" y="708"/>
                    </a:cubicBezTo>
                    <a:cubicBezTo>
                      <a:pt x="95" y="699"/>
                      <a:pt x="98" y="696"/>
                      <a:pt x="100" y="688"/>
                    </a:cubicBezTo>
                    <a:cubicBezTo>
                      <a:pt x="103" y="688"/>
                      <a:pt x="104" y="687"/>
                      <a:pt x="104" y="685"/>
                    </a:cubicBezTo>
                    <a:cubicBezTo>
                      <a:pt x="104" y="683"/>
                      <a:pt x="102" y="680"/>
                      <a:pt x="102" y="680"/>
                    </a:cubicBezTo>
                    <a:cubicBezTo>
                      <a:pt x="100" y="680"/>
                      <a:pt x="99" y="668"/>
                      <a:pt x="99" y="665"/>
                    </a:cubicBezTo>
                    <a:cubicBezTo>
                      <a:pt x="99" y="655"/>
                      <a:pt x="106" y="645"/>
                      <a:pt x="109" y="639"/>
                    </a:cubicBezTo>
                    <a:cubicBezTo>
                      <a:pt x="111" y="635"/>
                      <a:pt x="112" y="629"/>
                      <a:pt x="114" y="626"/>
                    </a:cubicBezTo>
                    <a:cubicBezTo>
                      <a:pt x="116" y="624"/>
                      <a:pt x="118" y="625"/>
                      <a:pt x="118" y="623"/>
                    </a:cubicBezTo>
                    <a:cubicBezTo>
                      <a:pt x="121" y="613"/>
                      <a:pt x="121" y="605"/>
                      <a:pt x="124" y="595"/>
                    </a:cubicBezTo>
                    <a:cubicBezTo>
                      <a:pt x="124" y="562"/>
                      <a:pt x="124" y="562"/>
                      <a:pt x="124" y="562"/>
                    </a:cubicBezTo>
                    <a:cubicBezTo>
                      <a:pt x="121" y="554"/>
                      <a:pt x="126" y="548"/>
                      <a:pt x="126" y="541"/>
                    </a:cubicBezTo>
                    <a:cubicBezTo>
                      <a:pt x="126" y="524"/>
                      <a:pt x="136" y="513"/>
                      <a:pt x="136" y="498"/>
                    </a:cubicBezTo>
                    <a:cubicBezTo>
                      <a:pt x="136" y="497"/>
                      <a:pt x="136" y="495"/>
                      <a:pt x="136" y="494"/>
                    </a:cubicBezTo>
                    <a:cubicBezTo>
                      <a:pt x="136" y="491"/>
                      <a:pt x="138" y="483"/>
                      <a:pt x="139" y="478"/>
                    </a:cubicBezTo>
                    <a:cubicBezTo>
                      <a:pt x="139" y="465"/>
                      <a:pt x="139" y="465"/>
                      <a:pt x="139" y="459"/>
                    </a:cubicBezTo>
                    <a:cubicBezTo>
                      <a:pt x="139" y="453"/>
                      <a:pt x="143" y="441"/>
                      <a:pt x="143" y="434"/>
                    </a:cubicBezTo>
                    <a:cubicBezTo>
                      <a:pt x="143" y="429"/>
                      <a:pt x="141" y="403"/>
                      <a:pt x="140" y="399"/>
                    </a:cubicBezTo>
                    <a:cubicBezTo>
                      <a:pt x="136" y="388"/>
                      <a:pt x="128" y="381"/>
                      <a:pt x="121" y="377"/>
                    </a:cubicBezTo>
                    <a:cubicBezTo>
                      <a:pt x="114" y="374"/>
                      <a:pt x="109" y="375"/>
                      <a:pt x="104" y="370"/>
                    </a:cubicBezTo>
                    <a:cubicBezTo>
                      <a:pt x="99" y="365"/>
                      <a:pt x="96" y="363"/>
                      <a:pt x="90" y="362"/>
                    </a:cubicBezTo>
                    <a:cubicBezTo>
                      <a:pt x="78" y="358"/>
                      <a:pt x="72" y="351"/>
                      <a:pt x="64" y="343"/>
                    </a:cubicBezTo>
                    <a:cubicBezTo>
                      <a:pt x="60" y="340"/>
                      <a:pt x="62" y="335"/>
                      <a:pt x="62" y="330"/>
                    </a:cubicBezTo>
                    <a:cubicBezTo>
                      <a:pt x="62" y="323"/>
                      <a:pt x="55" y="319"/>
                      <a:pt x="53" y="313"/>
                    </a:cubicBezTo>
                    <a:cubicBezTo>
                      <a:pt x="50" y="302"/>
                      <a:pt x="41" y="294"/>
                      <a:pt x="38" y="285"/>
                    </a:cubicBezTo>
                    <a:cubicBezTo>
                      <a:pt x="35" y="275"/>
                      <a:pt x="32" y="269"/>
                      <a:pt x="28" y="261"/>
                    </a:cubicBezTo>
                    <a:cubicBezTo>
                      <a:pt x="27" y="258"/>
                      <a:pt x="24" y="259"/>
                      <a:pt x="23" y="257"/>
                    </a:cubicBezTo>
                    <a:cubicBezTo>
                      <a:pt x="20" y="254"/>
                      <a:pt x="19" y="248"/>
                      <a:pt x="17" y="245"/>
                    </a:cubicBezTo>
                    <a:cubicBezTo>
                      <a:pt x="16" y="242"/>
                      <a:pt x="12" y="243"/>
                      <a:pt x="11" y="242"/>
                    </a:cubicBezTo>
                    <a:cubicBezTo>
                      <a:pt x="6" y="237"/>
                      <a:pt x="0" y="228"/>
                      <a:pt x="0" y="220"/>
                    </a:cubicBezTo>
                    <a:cubicBezTo>
                      <a:pt x="0" y="215"/>
                      <a:pt x="3" y="209"/>
                      <a:pt x="5" y="207"/>
                    </a:cubicBezTo>
                    <a:cubicBezTo>
                      <a:pt x="8" y="200"/>
                      <a:pt x="16" y="198"/>
                      <a:pt x="18" y="191"/>
                    </a:cubicBezTo>
                    <a:cubicBezTo>
                      <a:pt x="14" y="189"/>
                      <a:pt x="15" y="191"/>
                      <a:pt x="12" y="191"/>
                    </a:cubicBezTo>
                    <a:cubicBezTo>
                      <a:pt x="5" y="191"/>
                      <a:pt x="5" y="182"/>
                      <a:pt x="5" y="176"/>
                    </a:cubicBezTo>
                    <a:cubicBezTo>
                      <a:pt x="5" y="166"/>
                      <a:pt x="16" y="168"/>
                      <a:pt x="14" y="148"/>
                    </a:cubicBezTo>
                    <a:cubicBezTo>
                      <a:pt x="26" y="148"/>
                      <a:pt x="29" y="136"/>
                      <a:pt x="32" y="129"/>
                    </a:cubicBezTo>
                    <a:cubicBezTo>
                      <a:pt x="37" y="119"/>
                      <a:pt x="49" y="123"/>
                      <a:pt x="51" y="111"/>
                    </a:cubicBezTo>
                    <a:cubicBezTo>
                      <a:pt x="49" y="110"/>
                      <a:pt x="47" y="107"/>
                      <a:pt x="47" y="106"/>
                    </a:cubicBezTo>
                    <a:cubicBezTo>
                      <a:pt x="49" y="103"/>
                      <a:pt x="49" y="103"/>
                      <a:pt x="49" y="103"/>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grpSp>
        <p:grpSp>
          <p:nvGrpSpPr>
            <p:cNvPr id="5" name="Group 4">
              <a:extLst>
                <a:ext uri="{FF2B5EF4-FFF2-40B4-BE49-F238E27FC236}">
                  <a16:creationId xmlns:a16="http://schemas.microsoft.com/office/drawing/2014/main" id="{D3775BB1-3B5D-03A4-9659-3DF5E73B1516}"/>
                </a:ext>
              </a:extLst>
            </p:cNvPr>
            <p:cNvGrpSpPr/>
            <p:nvPr/>
          </p:nvGrpSpPr>
          <p:grpSpPr>
            <a:xfrm>
              <a:off x="538789" y="1131575"/>
              <a:ext cx="2523022" cy="1757766"/>
              <a:chOff x="1585913" y="960438"/>
              <a:chExt cx="2590800" cy="1804987"/>
            </a:xfrm>
            <a:grpFill/>
          </p:grpSpPr>
          <p:sp>
            <p:nvSpPr>
              <p:cNvPr id="109" name="Freeform 21">
                <a:extLst>
                  <a:ext uri="{FF2B5EF4-FFF2-40B4-BE49-F238E27FC236}">
                    <a16:creationId xmlns:a16="http://schemas.microsoft.com/office/drawing/2014/main" id="{3ACC0BF2-4F73-CD0A-8396-0F860E762074}"/>
                  </a:ext>
                </a:extLst>
              </p:cNvPr>
              <p:cNvSpPr>
                <a:spLocks/>
              </p:cNvSpPr>
              <p:nvPr/>
            </p:nvSpPr>
            <p:spPr bwMode="auto">
              <a:xfrm>
                <a:off x="3359150" y="2703513"/>
                <a:ext cx="12700" cy="14288"/>
              </a:xfrm>
              <a:custGeom>
                <a:avLst/>
                <a:gdLst/>
                <a:ahLst/>
                <a:cxnLst>
                  <a:cxn ang="0">
                    <a:pos x="9" y="4"/>
                  </a:cxn>
                  <a:cxn ang="0">
                    <a:pos x="9" y="0"/>
                  </a:cxn>
                  <a:cxn ang="0">
                    <a:pos x="5" y="0"/>
                  </a:cxn>
                  <a:cxn ang="0">
                    <a:pos x="0" y="9"/>
                  </a:cxn>
                  <a:cxn ang="0">
                    <a:pos x="4" y="9"/>
                  </a:cxn>
                  <a:cxn ang="0">
                    <a:pos x="9" y="4"/>
                  </a:cxn>
                </a:cxnLst>
                <a:rect l="0" t="0" r="r" b="b"/>
                <a:pathLst>
                  <a:path w="9" h="11">
                    <a:moveTo>
                      <a:pt x="9" y="4"/>
                    </a:moveTo>
                    <a:cubicBezTo>
                      <a:pt x="9" y="0"/>
                      <a:pt x="9" y="0"/>
                      <a:pt x="9" y="0"/>
                    </a:cubicBezTo>
                    <a:cubicBezTo>
                      <a:pt x="8" y="0"/>
                      <a:pt x="6" y="0"/>
                      <a:pt x="5" y="0"/>
                    </a:cubicBezTo>
                    <a:cubicBezTo>
                      <a:pt x="2" y="0"/>
                      <a:pt x="0" y="5"/>
                      <a:pt x="0" y="9"/>
                    </a:cubicBezTo>
                    <a:cubicBezTo>
                      <a:pt x="0" y="11"/>
                      <a:pt x="2" y="9"/>
                      <a:pt x="4" y="9"/>
                    </a:cubicBezTo>
                    <a:cubicBezTo>
                      <a:pt x="6" y="9"/>
                      <a:pt x="8" y="5"/>
                      <a:pt x="9" y="4"/>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10" name="Freeform 39">
                <a:extLst>
                  <a:ext uri="{FF2B5EF4-FFF2-40B4-BE49-F238E27FC236}">
                    <a16:creationId xmlns:a16="http://schemas.microsoft.com/office/drawing/2014/main" id="{0D717212-6BED-E6B6-DCE2-71C30481FA60}"/>
                  </a:ext>
                </a:extLst>
              </p:cNvPr>
              <p:cNvSpPr>
                <a:spLocks/>
              </p:cNvSpPr>
              <p:nvPr/>
            </p:nvSpPr>
            <p:spPr bwMode="auto">
              <a:xfrm>
                <a:off x="3989388" y="1552575"/>
                <a:ext cx="169863" cy="77788"/>
              </a:xfrm>
              <a:custGeom>
                <a:avLst/>
                <a:gdLst/>
                <a:ahLst/>
                <a:cxnLst>
                  <a:cxn ang="0">
                    <a:pos x="127" y="31"/>
                  </a:cxn>
                  <a:cxn ang="0">
                    <a:pos x="108" y="47"/>
                  </a:cxn>
                  <a:cxn ang="0">
                    <a:pos x="74" y="58"/>
                  </a:cxn>
                  <a:cxn ang="0">
                    <a:pos x="34" y="50"/>
                  </a:cxn>
                  <a:cxn ang="0">
                    <a:pos x="14" y="42"/>
                  </a:cxn>
                  <a:cxn ang="0">
                    <a:pos x="18" y="40"/>
                  </a:cxn>
                  <a:cxn ang="0">
                    <a:pos x="21" y="27"/>
                  </a:cxn>
                  <a:cxn ang="0">
                    <a:pos x="2" y="25"/>
                  </a:cxn>
                  <a:cxn ang="0">
                    <a:pos x="25" y="21"/>
                  </a:cxn>
                  <a:cxn ang="0">
                    <a:pos x="23" y="18"/>
                  </a:cxn>
                  <a:cxn ang="0">
                    <a:pos x="0" y="8"/>
                  </a:cxn>
                  <a:cxn ang="0">
                    <a:pos x="9" y="9"/>
                  </a:cxn>
                  <a:cxn ang="0">
                    <a:pos x="9" y="5"/>
                  </a:cxn>
                  <a:cxn ang="0">
                    <a:pos x="17" y="0"/>
                  </a:cxn>
                  <a:cxn ang="0">
                    <a:pos x="21" y="0"/>
                  </a:cxn>
                  <a:cxn ang="0">
                    <a:pos x="23" y="7"/>
                  </a:cxn>
                  <a:cxn ang="0">
                    <a:pos x="30" y="16"/>
                  </a:cxn>
                  <a:cxn ang="0">
                    <a:pos x="38" y="13"/>
                  </a:cxn>
                  <a:cxn ang="0">
                    <a:pos x="38" y="8"/>
                  </a:cxn>
                  <a:cxn ang="0">
                    <a:pos x="44" y="12"/>
                  </a:cxn>
                  <a:cxn ang="0">
                    <a:pos x="54" y="9"/>
                  </a:cxn>
                  <a:cxn ang="0">
                    <a:pos x="60" y="12"/>
                  </a:cxn>
                  <a:cxn ang="0">
                    <a:pos x="60" y="8"/>
                  </a:cxn>
                  <a:cxn ang="0">
                    <a:pos x="74" y="9"/>
                  </a:cxn>
                  <a:cxn ang="0">
                    <a:pos x="89" y="8"/>
                  </a:cxn>
                  <a:cxn ang="0">
                    <a:pos x="91" y="1"/>
                  </a:cxn>
                  <a:cxn ang="0">
                    <a:pos x="96" y="1"/>
                  </a:cxn>
                  <a:cxn ang="0">
                    <a:pos x="104" y="7"/>
                  </a:cxn>
                  <a:cxn ang="0">
                    <a:pos x="115" y="4"/>
                  </a:cxn>
                  <a:cxn ang="0">
                    <a:pos x="112" y="8"/>
                  </a:cxn>
                  <a:cxn ang="0">
                    <a:pos x="128" y="30"/>
                  </a:cxn>
                  <a:cxn ang="0">
                    <a:pos x="127" y="31"/>
                  </a:cxn>
                </a:cxnLst>
                <a:rect l="0" t="0" r="r" b="b"/>
                <a:pathLst>
                  <a:path w="128" h="58">
                    <a:moveTo>
                      <a:pt x="127" y="31"/>
                    </a:moveTo>
                    <a:cubicBezTo>
                      <a:pt x="124" y="38"/>
                      <a:pt x="113" y="45"/>
                      <a:pt x="108" y="47"/>
                    </a:cubicBezTo>
                    <a:cubicBezTo>
                      <a:pt x="97" y="51"/>
                      <a:pt x="89" y="58"/>
                      <a:pt x="74" y="58"/>
                    </a:cubicBezTo>
                    <a:cubicBezTo>
                      <a:pt x="57" y="58"/>
                      <a:pt x="46" y="54"/>
                      <a:pt x="34" y="50"/>
                    </a:cubicBezTo>
                    <a:cubicBezTo>
                      <a:pt x="28" y="49"/>
                      <a:pt x="24" y="42"/>
                      <a:pt x="14" y="42"/>
                    </a:cubicBezTo>
                    <a:cubicBezTo>
                      <a:pt x="16" y="41"/>
                      <a:pt x="17" y="40"/>
                      <a:pt x="18" y="40"/>
                    </a:cubicBezTo>
                    <a:cubicBezTo>
                      <a:pt x="18" y="34"/>
                      <a:pt x="20" y="32"/>
                      <a:pt x="21" y="27"/>
                    </a:cubicBezTo>
                    <a:cubicBezTo>
                      <a:pt x="14" y="25"/>
                      <a:pt x="6" y="30"/>
                      <a:pt x="2" y="25"/>
                    </a:cubicBezTo>
                    <a:cubicBezTo>
                      <a:pt x="8" y="25"/>
                      <a:pt x="20" y="23"/>
                      <a:pt x="25" y="21"/>
                    </a:cubicBezTo>
                    <a:cubicBezTo>
                      <a:pt x="23" y="20"/>
                      <a:pt x="23" y="19"/>
                      <a:pt x="23" y="18"/>
                    </a:cubicBezTo>
                    <a:cubicBezTo>
                      <a:pt x="18" y="18"/>
                      <a:pt x="1" y="13"/>
                      <a:pt x="0" y="8"/>
                    </a:cubicBezTo>
                    <a:cubicBezTo>
                      <a:pt x="4" y="7"/>
                      <a:pt x="7" y="8"/>
                      <a:pt x="9" y="9"/>
                    </a:cubicBezTo>
                    <a:cubicBezTo>
                      <a:pt x="9" y="8"/>
                      <a:pt x="9" y="7"/>
                      <a:pt x="9" y="5"/>
                    </a:cubicBezTo>
                    <a:cubicBezTo>
                      <a:pt x="13" y="5"/>
                      <a:pt x="14" y="0"/>
                      <a:pt x="17" y="0"/>
                    </a:cubicBezTo>
                    <a:cubicBezTo>
                      <a:pt x="18" y="0"/>
                      <a:pt x="19" y="0"/>
                      <a:pt x="21" y="0"/>
                    </a:cubicBezTo>
                    <a:cubicBezTo>
                      <a:pt x="21" y="3"/>
                      <a:pt x="23" y="4"/>
                      <a:pt x="23" y="7"/>
                    </a:cubicBezTo>
                    <a:cubicBezTo>
                      <a:pt x="23" y="10"/>
                      <a:pt x="27" y="16"/>
                      <a:pt x="30" y="16"/>
                    </a:cubicBezTo>
                    <a:cubicBezTo>
                      <a:pt x="33" y="16"/>
                      <a:pt x="36" y="14"/>
                      <a:pt x="38" y="13"/>
                    </a:cubicBezTo>
                    <a:cubicBezTo>
                      <a:pt x="37" y="10"/>
                      <a:pt x="37" y="9"/>
                      <a:pt x="38" y="8"/>
                    </a:cubicBezTo>
                    <a:cubicBezTo>
                      <a:pt x="40" y="9"/>
                      <a:pt x="41" y="12"/>
                      <a:pt x="44" y="12"/>
                    </a:cubicBezTo>
                    <a:cubicBezTo>
                      <a:pt x="54" y="9"/>
                      <a:pt x="54" y="9"/>
                      <a:pt x="54" y="9"/>
                    </a:cubicBezTo>
                    <a:cubicBezTo>
                      <a:pt x="58" y="10"/>
                      <a:pt x="59" y="11"/>
                      <a:pt x="60" y="12"/>
                    </a:cubicBezTo>
                    <a:cubicBezTo>
                      <a:pt x="60" y="11"/>
                      <a:pt x="60" y="9"/>
                      <a:pt x="60" y="8"/>
                    </a:cubicBezTo>
                    <a:cubicBezTo>
                      <a:pt x="67" y="8"/>
                      <a:pt x="70" y="9"/>
                      <a:pt x="74" y="9"/>
                    </a:cubicBezTo>
                    <a:cubicBezTo>
                      <a:pt x="80" y="9"/>
                      <a:pt x="85" y="4"/>
                      <a:pt x="89" y="8"/>
                    </a:cubicBezTo>
                    <a:cubicBezTo>
                      <a:pt x="89" y="4"/>
                      <a:pt x="90" y="3"/>
                      <a:pt x="91" y="1"/>
                    </a:cubicBezTo>
                    <a:cubicBezTo>
                      <a:pt x="94" y="2"/>
                      <a:pt x="94" y="2"/>
                      <a:pt x="96" y="1"/>
                    </a:cubicBezTo>
                    <a:cubicBezTo>
                      <a:pt x="96" y="6"/>
                      <a:pt x="100" y="7"/>
                      <a:pt x="104" y="7"/>
                    </a:cubicBezTo>
                    <a:cubicBezTo>
                      <a:pt x="108" y="7"/>
                      <a:pt x="111" y="4"/>
                      <a:pt x="115" y="4"/>
                    </a:cubicBezTo>
                    <a:cubicBezTo>
                      <a:pt x="113" y="5"/>
                      <a:pt x="112" y="7"/>
                      <a:pt x="112" y="8"/>
                    </a:cubicBezTo>
                    <a:cubicBezTo>
                      <a:pt x="112" y="21"/>
                      <a:pt x="128" y="18"/>
                      <a:pt x="128" y="30"/>
                    </a:cubicBezTo>
                    <a:lnTo>
                      <a:pt x="127" y="31"/>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11" name="Freeform 40">
                <a:extLst>
                  <a:ext uri="{FF2B5EF4-FFF2-40B4-BE49-F238E27FC236}">
                    <a16:creationId xmlns:a16="http://schemas.microsoft.com/office/drawing/2014/main" id="{6071E77F-19CE-5006-E494-8E0A06FB85E3}"/>
                  </a:ext>
                </a:extLst>
              </p:cNvPr>
              <p:cNvSpPr>
                <a:spLocks/>
              </p:cNvSpPr>
              <p:nvPr/>
            </p:nvSpPr>
            <p:spPr bwMode="auto">
              <a:xfrm>
                <a:off x="2971800" y="2487613"/>
                <a:ext cx="174625" cy="60325"/>
              </a:xfrm>
              <a:custGeom>
                <a:avLst/>
                <a:gdLst/>
                <a:ahLst/>
                <a:cxnLst>
                  <a:cxn ang="0">
                    <a:pos x="131" y="40"/>
                  </a:cxn>
                  <a:cxn ang="0">
                    <a:pos x="114" y="45"/>
                  </a:cxn>
                  <a:cxn ang="0">
                    <a:pos x="88" y="42"/>
                  </a:cxn>
                  <a:cxn ang="0">
                    <a:pos x="88" y="39"/>
                  </a:cxn>
                  <a:cxn ang="0">
                    <a:pos x="93" y="35"/>
                  </a:cxn>
                  <a:cxn ang="0">
                    <a:pos x="78" y="26"/>
                  </a:cxn>
                  <a:cxn ang="0">
                    <a:pos x="73" y="22"/>
                  </a:cxn>
                  <a:cxn ang="0">
                    <a:pos x="64" y="22"/>
                  </a:cxn>
                  <a:cxn ang="0">
                    <a:pos x="48" y="15"/>
                  </a:cxn>
                  <a:cxn ang="0">
                    <a:pos x="35" y="15"/>
                  </a:cxn>
                  <a:cxn ang="0">
                    <a:pos x="34" y="10"/>
                  </a:cxn>
                  <a:cxn ang="0">
                    <a:pos x="28" y="9"/>
                  </a:cxn>
                  <a:cxn ang="0">
                    <a:pos x="4" y="20"/>
                  </a:cxn>
                  <a:cxn ang="0">
                    <a:pos x="0" y="20"/>
                  </a:cxn>
                  <a:cxn ang="0">
                    <a:pos x="36" y="0"/>
                  </a:cxn>
                  <a:cxn ang="0">
                    <a:pos x="79" y="11"/>
                  </a:cxn>
                  <a:cxn ang="0">
                    <a:pos x="86" y="17"/>
                  </a:cxn>
                  <a:cxn ang="0">
                    <a:pos x="114" y="28"/>
                  </a:cxn>
                  <a:cxn ang="0">
                    <a:pos x="114" y="31"/>
                  </a:cxn>
                  <a:cxn ang="0">
                    <a:pos x="120" y="31"/>
                  </a:cxn>
                  <a:cxn ang="0">
                    <a:pos x="131" y="40"/>
                  </a:cxn>
                </a:cxnLst>
                <a:rect l="0" t="0" r="r" b="b"/>
                <a:pathLst>
                  <a:path w="131" h="45">
                    <a:moveTo>
                      <a:pt x="131" y="40"/>
                    </a:moveTo>
                    <a:cubicBezTo>
                      <a:pt x="127" y="45"/>
                      <a:pt x="119" y="45"/>
                      <a:pt x="114" y="45"/>
                    </a:cubicBezTo>
                    <a:cubicBezTo>
                      <a:pt x="104" y="45"/>
                      <a:pt x="97" y="42"/>
                      <a:pt x="88" y="42"/>
                    </a:cubicBezTo>
                    <a:cubicBezTo>
                      <a:pt x="88" y="41"/>
                      <a:pt x="88" y="40"/>
                      <a:pt x="88" y="39"/>
                    </a:cubicBezTo>
                    <a:cubicBezTo>
                      <a:pt x="90" y="39"/>
                      <a:pt x="92" y="38"/>
                      <a:pt x="93" y="35"/>
                    </a:cubicBezTo>
                    <a:cubicBezTo>
                      <a:pt x="86" y="32"/>
                      <a:pt x="79" y="33"/>
                      <a:pt x="78" y="26"/>
                    </a:cubicBezTo>
                    <a:cubicBezTo>
                      <a:pt x="74" y="26"/>
                      <a:pt x="75" y="23"/>
                      <a:pt x="73" y="22"/>
                    </a:cubicBezTo>
                    <a:cubicBezTo>
                      <a:pt x="69" y="20"/>
                      <a:pt x="67" y="22"/>
                      <a:pt x="64" y="22"/>
                    </a:cubicBezTo>
                    <a:cubicBezTo>
                      <a:pt x="57" y="22"/>
                      <a:pt x="54" y="15"/>
                      <a:pt x="48" y="15"/>
                    </a:cubicBezTo>
                    <a:cubicBezTo>
                      <a:pt x="35" y="15"/>
                      <a:pt x="35" y="15"/>
                      <a:pt x="35" y="15"/>
                    </a:cubicBezTo>
                    <a:cubicBezTo>
                      <a:pt x="33" y="13"/>
                      <a:pt x="33" y="12"/>
                      <a:pt x="34" y="10"/>
                    </a:cubicBezTo>
                    <a:cubicBezTo>
                      <a:pt x="33" y="9"/>
                      <a:pt x="30" y="9"/>
                      <a:pt x="28" y="9"/>
                    </a:cubicBezTo>
                    <a:cubicBezTo>
                      <a:pt x="20" y="9"/>
                      <a:pt x="8" y="15"/>
                      <a:pt x="4" y="20"/>
                    </a:cubicBezTo>
                    <a:cubicBezTo>
                      <a:pt x="0" y="20"/>
                      <a:pt x="0" y="20"/>
                      <a:pt x="0" y="20"/>
                    </a:cubicBezTo>
                    <a:cubicBezTo>
                      <a:pt x="7" y="8"/>
                      <a:pt x="16" y="0"/>
                      <a:pt x="36" y="0"/>
                    </a:cubicBezTo>
                    <a:cubicBezTo>
                      <a:pt x="55" y="0"/>
                      <a:pt x="64" y="11"/>
                      <a:pt x="79" y="11"/>
                    </a:cubicBezTo>
                    <a:cubicBezTo>
                      <a:pt x="82" y="11"/>
                      <a:pt x="86" y="16"/>
                      <a:pt x="86" y="17"/>
                    </a:cubicBezTo>
                    <a:cubicBezTo>
                      <a:pt x="93" y="23"/>
                      <a:pt x="104" y="28"/>
                      <a:pt x="114" y="28"/>
                    </a:cubicBezTo>
                    <a:cubicBezTo>
                      <a:pt x="114" y="28"/>
                      <a:pt x="113" y="30"/>
                      <a:pt x="114" y="31"/>
                    </a:cubicBezTo>
                    <a:cubicBezTo>
                      <a:pt x="120" y="31"/>
                      <a:pt x="120" y="31"/>
                      <a:pt x="120" y="31"/>
                    </a:cubicBezTo>
                    <a:cubicBezTo>
                      <a:pt x="125" y="32"/>
                      <a:pt x="127" y="39"/>
                      <a:pt x="131" y="4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12" name="Freeform 41">
                <a:extLst>
                  <a:ext uri="{FF2B5EF4-FFF2-40B4-BE49-F238E27FC236}">
                    <a16:creationId xmlns:a16="http://schemas.microsoft.com/office/drawing/2014/main" id="{2B848323-2DA6-B475-EF1A-B2C6F6F9ACF9}"/>
                  </a:ext>
                </a:extLst>
              </p:cNvPr>
              <p:cNvSpPr>
                <a:spLocks/>
              </p:cNvSpPr>
              <p:nvPr/>
            </p:nvSpPr>
            <p:spPr bwMode="auto">
              <a:xfrm>
                <a:off x="2995613" y="2509838"/>
                <a:ext cx="9525" cy="11113"/>
              </a:xfrm>
              <a:custGeom>
                <a:avLst/>
                <a:gdLst/>
                <a:ahLst/>
                <a:cxnLst>
                  <a:cxn ang="0">
                    <a:pos x="6" y="0"/>
                  </a:cxn>
                  <a:cxn ang="0">
                    <a:pos x="6" y="7"/>
                  </a:cxn>
                  <a:cxn ang="0">
                    <a:pos x="0" y="7"/>
                  </a:cxn>
                  <a:cxn ang="0">
                    <a:pos x="4" y="3"/>
                  </a:cxn>
                  <a:cxn ang="0">
                    <a:pos x="4" y="0"/>
                  </a:cxn>
                  <a:cxn ang="0">
                    <a:pos x="5" y="0"/>
                  </a:cxn>
                  <a:cxn ang="0">
                    <a:pos x="6" y="0"/>
                  </a:cxn>
                </a:cxnLst>
                <a:rect l="0" t="0" r="r" b="b"/>
                <a:pathLst>
                  <a:path w="7" h="8">
                    <a:moveTo>
                      <a:pt x="6" y="0"/>
                    </a:moveTo>
                    <a:cubicBezTo>
                      <a:pt x="6" y="3"/>
                      <a:pt x="7" y="5"/>
                      <a:pt x="6" y="7"/>
                    </a:cubicBezTo>
                    <a:cubicBezTo>
                      <a:pt x="5" y="7"/>
                      <a:pt x="0" y="8"/>
                      <a:pt x="0" y="7"/>
                    </a:cubicBezTo>
                    <a:cubicBezTo>
                      <a:pt x="0" y="4"/>
                      <a:pt x="2" y="3"/>
                      <a:pt x="4" y="3"/>
                    </a:cubicBezTo>
                    <a:cubicBezTo>
                      <a:pt x="4" y="0"/>
                      <a:pt x="4" y="0"/>
                      <a:pt x="4" y="0"/>
                    </a:cubicBezTo>
                    <a:cubicBezTo>
                      <a:pt x="5" y="0"/>
                      <a:pt x="5" y="0"/>
                      <a:pt x="5" y="0"/>
                    </a:cubicBezTo>
                    <a:lnTo>
                      <a:pt x="6" y="0"/>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13" name="Freeform 42">
                <a:extLst>
                  <a:ext uri="{FF2B5EF4-FFF2-40B4-BE49-F238E27FC236}">
                    <a16:creationId xmlns:a16="http://schemas.microsoft.com/office/drawing/2014/main" id="{135181D3-0CEF-43C1-EFAD-8730F8771F9C}"/>
                  </a:ext>
                </a:extLst>
              </p:cNvPr>
              <p:cNvSpPr>
                <a:spLocks/>
              </p:cNvSpPr>
              <p:nvPr/>
            </p:nvSpPr>
            <p:spPr bwMode="auto">
              <a:xfrm>
                <a:off x="3082925" y="2568575"/>
                <a:ext cx="28575" cy="14288"/>
              </a:xfrm>
              <a:custGeom>
                <a:avLst/>
                <a:gdLst/>
                <a:ahLst/>
                <a:cxnLst>
                  <a:cxn ang="0">
                    <a:pos x="18" y="3"/>
                  </a:cxn>
                  <a:cxn ang="0">
                    <a:pos x="22" y="7"/>
                  </a:cxn>
                  <a:cxn ang="0">
                    <a:pos x="7" y="10"/>
                  </a:cxn>
                  <a:cxn ang="0">
                    <a:pos x="0" y="3"/>
                  </a:cxn>
                  <a:cxn ang="0">
                    <a:pos x="5" y="0"/>
                  </a:cxn>
                  <a:cxn ang="0">
                    <a:pos x="19" y="4"/>
                  </a:cxn>
                  <a:cxn ang="0">
                    <a:pos x="18" y="3"/>
                  </a:cxn>
                </a:cxnLst>
                <a:rect l="0" t="0" r="r" b="b"/>
                <a:pathLst>
                  <a:path w="22" h="10">
                    <a:moveTo>
                      <a:pt x="18" y="3"/>
                    </a:moveTo>
                    <a:cubicBezTo>
                      <a:pt x="21" y="4"/>
                      <a:pt x="22" y="5"/>
                      <a:pt x="22" y="7"/>
                    </a:cubicBezTo>
                    <a:cubicBezTo>
                      <a:pt x="17" y="8"/>
                      <a:pt x="13" y="10"/>
                      <a:pt x="7" y="10"/>
                    </a:cubicBezTo>
                    <a:cubicBezTo>
                      <a:pt x="4" y="10"/>
                      <a:pt x="0" y="7"/>
                      <a:pt x="0" y="3"/>
                    </a:cubicBezTo>
                    <a:cubicBezTo>
                      <a:pt x="0" y="1"/>
                      <a:pt x="3" y="0"/>
                      <a:pt x="5" y="0"/>
                    </a:cubicBezTo>
                    <a:cubicBezTo>
                      <a:pt x="10" y="0"/>
                      <a:pt x="16" y="3"/>
                      <a:pt x="19" y="4"/>
                    </a:cubicBezTo>
                    <a:lnTo>
                      <a:pt x="18" y="3"/>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14" name="Freeform 43">
                <a:extLst>
                  <a:ext uri="{FF2B5EF4-FFF2-40B4-BE49-F238E27FC236}">
                    <a16:creationId xmlns:a16="http://schemas.microsoft.com/office/drawing/2014/main" id="{DF8BA04E-2948-E610-58D3-A00FEACD67C6}"/>
                  </a:ext>
                </a:extLst>
              </p:cNvPr>
              <p:cNvSpPr>
                <a:spLocks/>
              </p:cNvSpPr>
              <p:nvPr/>
            </p:nvSpPr>
            <p:spPr bwMode="auto">
              <a:xfrm>
                <a:off x="3267075" y="2568575"/>
                <a:ext cx="23813" cy="9525"/>
              </a:xfrm>
              <a:custGeom>
                <a:avLst/>
                <a:gdLst/>
                <a:ahLst/>
                <a:cxnLst>
                  <a:cxn ang="0">
                    <a:pos x="18" y="4"/>
                  </a:cxn>
                  <a:cxn ang="0">
                    <a:pos x="11" y="7"/>
                  </a:cxn>
                  <a:cxn ang="0">
                    <a:pos x="0" y="2"/>
                  </a:cxn>
                  <a:cxn ang="0">
                    <a:pos x="5" y="0"/>
                  </a:cxn>
                  <a:cxn ang="0">
                    <a:pos x="18" y="4"/>
                  </a:cxn>
                </a:cxnLst>
                <a:rect l="0" t="0" r="r" b="b"/>
                <a:pathLst>
                  <a:path w="18" h="7">
                    <a:moveTo>
                      <a:pt x="18" y="4"/>
                    </a:moveTo>
                    <a:cubicBezTo>
                      <a:pt x="17" y="7"/>
                      <a:pt x="14" y="7"/>
                      <a:pt x="11" y="7"/>
                    </a:cubicBezTo>
                    <a:cubicBezTo>
                      <a:pt x="6" y="7"/>
                      <a:pt x="0" y="7"/>
                      <a:pt x="0" y="2"/>
                    </a:cubicBezTo>
                    <a:cubicBezTo>
                      <a:pt x="0" y="0"/>
                      <a:pt x="4" y="0"/>
                      <a:pt x="5" y="0"/>
                    </a:cubicBezTo>
                    <a:cubicBezTo>
                      <a:pt x="6" y="0"/>
                      <a:pt x="17" y="2"/>
                      <a:pt x="18" y="4"/>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15" name="Freeform 44">
                <a:extLst>
                  <a:ext uri="{FF2B5EF4-FFF2-40B4-BE49-F238E27FC236}">
                    <a16:creationId xmlns:a16="http://schemas.microsoft.com/office/drawing/2014/main" id="{2CB0EAAE-BE53-B46D-BAC4-11B53EA354E8}"/>
                  </a:ext>
                </a:extLst>
              </p:cNvPr>
              <p:cNvSpPr>
                <a:spLocks/>
              </p:cNvSpPr>
              <p:nvPr/>
            </p:nvSpPr>
            <p:spPr bwMode="auto">
              <a:xfrm>
                <a:off x="3146425" y="2543175"/>
                <a:ext cx="100013" cy="39688"/>
              </a:xfrm>
              <a:custGeom>
                <a:avLst/>
                <a:gdLst/>
                <a:ahLst/>
                <a:cxnLst>
                  <a:cxn ang="0">
                    <a:pos x="64" y="11"/>
                  </a:cxn>
                  <a:cxn ang="0">
                    <a:pos x="75" y="21"/>
                  </a:cxn>
                  <a:cxn ang="0">
                    <a:pos x="59" y="21"/>
                  </a:cxn>
                  <a:cxn ang="0">
                    <a:pos x="51" y="24"/>
                  </a:cxn>
                  <a:cxn ang="0">
                    <a:pos x="47" y="22"/>
                  </a:cxn>
                  <a:cxn ang="0">
                    <a:pos x="37" y="30"/>
                  </a:cxn>
                  <a:cxn ang="0">
                    <a:pos x="31" y="24"/>
                  </a:cxn>
                  <a:cxn ang="0">
                    <a:pos x="11" y="23"/>
                  </a:cxn>
                  <a:cxn ang="0">
                    <a:pos x="6" y="23"/>
                  </a:cxn>
                  <a:cxn ang="0">
                    <a:pos x="6" y="27"/>
                  </a:cxn>
                  <a:cxn ang="0">
                    <a:pos x="0" y="19"/>
                  </a:cxn>
                  <a:cxn ang="0">
                    <a:pos x="3" y="18"/>
                  </a:cxn>
                  <a:cxn ang="0">
                    <a:pos x="22" y="17"/>
                  </a:cxn>
                  <a:cxn ang="0">
                    <a:pos x="19" y="8"/>
                  </a:cxn>
                  <a:cxn ang="0">
                    <a:pos x="14" y="3"/>
                  </a:cxn>
                  <a:cxn ang="0">
                    <a:pos x="17" y="0"/>
                  </a:cxn>
                  <a:cxn ang="0">
                    <a:pos x="28" y="3"/>
                  </a:cxn>
                  <a:cxn ang="0">
                    <a:pos x="41" y="1"/>
                  </a:cxn>
                  <a:cxn ang="0">
                    <a:pos x="66" y="13"/>
                  </a:cxn>
                  <a:cxn ang="0">
                    <a:pos x="64" y="11"/>
                  </a:cxn>
                </a:cxnLst>
                <a:rect l="0" t="0" r="r" b="b"/>
                <a:pathLst>
                  <a:path w="75" h="30">
                    <a:moveTo>
                      <a:pt x="64" y="11"/>
                    </a:moveTo>
                    <a:cubicBezTo>
                      <a:pt x="68" y="15"/>
                      <a:pt x="72" y="16"/>
                      <a:pt x="75" y="21"/>
                    </a:cubicBezTo>
                    <a:cubicBezTo>
                      <a:pt x="59" y="21"/>
                      <a:pt x="59" y="21"/>
                      <a:pt x="59" y="21"/>
                    </a:cubicBezTo>
                    <a:cubicBezTo>
                      <a:pt x="56" y="23"/>
                      <a:pt x="54" y="24"/>
                      <a:pt x="51" y="24"/>
                    </a:cubicBezTo>
                    <a:cubicBezTo>
                      <a:pt x="49" y="24"/>
                      <a:pt x="49" y="22"/>
                      <a:pt x="47" y="22"/>
                    </a:cubicBezTo>
                    <a:cubicBezTo>
                      <a:pt x="41" y="22"/>
                      <a:pt x="41" y="30"/>
                      <a:pt x="37" y="30"/>
                    </a:cubicBezTo>
                    <a:cubicBezTo>
                      <a:pt x="33" y="30"/>
                      <a:pt x="34" y="26"/>
                      <a:pt x="31" y="24"/>
                    </a:cubicBezTo>
                    <a:cubicBezTo>
                      <a:pt x="27" y="22"/>
                      <a:pt x="17" y="23"/>
                      <a:pt x="11" y="23"/>
                    </a:cubicBezTo>
                    <a:cubicBezTo>
                      <a:pt x="8" y="23"/>
                      <a:pt x="8" y="24"/>
                      <a:pt x="6" y="23"/>
                    </a:cubicBezTo>
                    <a:cubicBezTo>
                      <a:pt x="6" y="24"/>
                      <a:pt x="6" y="25"/>
                      <a:pt x="6" y="27"/>
                    </a:cubicBezTo>
                    <a:cubicBezTo>
                      <a:pt x="3" y="26"/>
                      <a:pt x="0" y="22"/>
                      <a:pt x="0" y="19"/>
                    </a:cubicBezTo>
                    <a:cubicBezTo>
                      <a:pt x="1" y="19"/>
                      <a:pt x="2" y="18"/>
                      <a:pt x="3" y="18"/>
                    </a:cubicBezTo>
                    <a:cubicBezTo>
                      <a:pt x="13" y="18"/>
                      <a:pt x="17" y="20"/>
                      <a:pt x="22" y="17"/>
                    </a:cubicBezTo>
                    <a:cubicBezTo>
                      <a:pt x="20" y="15"/>
                      <a:pt x="19" y="12"/>
                      <a:pt x="19" y="8"/>
                    </a:cubicBezTo>
                    <a:cubicBezTo>
                      <a:pt x="17" y="8"/>
                      <a:pt x="14" y="6"/>
                      <a:pt x="14" y="3"/>
                    </a:cubicBezTo>
                    <a:cubicBezTo>
                      <a:pt x="14" y="2"/>
                      <a:pt x="16" y="0"/>
                      <a:pt x="17" y="0"/>
                    </a:cubicBezTo>
                    <a:cubicBezTo>
                      <a:pt x="21" y="0"/>
                      <a:pt x="24" y="3"/>
                      <a:pt x="28" y="3"/>
                    </a:cubicBezTo>
                    <a:cubicBezTo>
                      <a:pt x="34" y="3"/>
                      <a:pt x="36" y="1"/>
                      <a:pt x="41" y="1"/>
                    </a:cubicBezTo>
                    <a:cubicBezTo>
                      <a:pt x="55" y="1"/>
                      <a:pt x="58" y="9"/>
                      <a:pt x="66" y="13"/>
                    </a:cubicBezTo>
                    <a:lnTo>
                      <a:pt x="64" y="11"/>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16" name="Freeform 45">
                <a:extLst>
                  <a:ext uri="{FF2B5EF4-FFF2-40B4-BE49-F238E27FC236}">
                    <a16:creationId xmlns:a16="http://schemas.microsoft.com/office/drawing/2014/main" id="{EEEA0B04-4760-BDE0-B98E-D69F7C6BA036}"/>
                  </a:ext>
                </a:extLst>
              </p:cNvPr>
              <p:cNvSpPr>
                <a:spLocks/>
              </p:cNvSpPr>
              <p:nvPr/>
            </p:nvSpPr>
            <p:spPr bwMode="auto">
              <a:xfrm>
                <a:off x="3076575" y="2455863"/>
                <a:ext cx="9525" cy="11113"/>
              </a:xfrm>
              <a:custGeom>
                <a:avLst/>
                <a:gdLst/>
                <a:ahLst/>
                <a:cxnLst>
                  <a:cxn ang="0">
                    <a:pos x="2" y="0"/>
                  </a:cxn>
                  <a:cxn ang="0">
                    <a:pos x="7" y="6"/>
                  </a:cxn>
                  <a:cxn ang="0">
                    <a:pos x="5" y="8"/>
                  </a:cxn>
                  <a:cxn ang="0">
                    <a:pos x="0" y="0"/>
                  </a:cxn>
                  <a:cxn ang="0">
                    <a:pos x="2" y="0"/>
                  </a:cxn>
                </a:cxnLst>
                <a:rect l="0" t="0" r="r" b="b"/>
                <a:pathLst>
                  <a:path w="7" h="8">
                    <a:moveTo>
                      <a:pt x="2" y="0"/>
                    </a:moveTo>
                    <a:cubicBezTo>
                      <a:pt x="6" y="0"/>
                      <a:pt x="7" y="3"/>
                      <a:pt x="7" y="6"/>
                    </a:cubicBezTo>
                    <a:cubicBezTo>
                      <a:pt x="7" y="7"/>
                      <a:pt x="6" y="8"/>
                      <a:pt x="5" y="8"/>
                    </a:cubicBezTo>
                    <a:cubicBezTo>
                      <a:pt x="0" y="8"/>
                      <a:pt x="0" y="3"/>
                      <a:pt x="0" y="0"/>
                    </a:cubicBezTo>
                    <a:cubicBezTo>
                      <a:pt x="0" y="0"/>
                      <a:pt x="2" y="0"/>
                      <a:pt x="2" y="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17" name="Freeform 46">
                <a:extLst>
                  <a:ext uri="{FF2B5EF4-FFF2-40B4-BE49-F238E27FC236}">
                    <a16:creationId xmlns:a16="http://schemas.microsoft.com/office/drawing/2014/main" id="{8AD939F4-2DC2-D66E-33D3-568C5AB62971}"/>
                  </a:ext>
                </a:extLst>
              </p:cNvPr>
              <p:cNvSpPr>
                <a:spLocks/>
              </p:cNvSpPr>
              <p:nvPr/>
            </p:nvSpPr>
            <p:spPr bwMode="auto">
              <a:xfrm>
                <a:off x="3068638" y="2422525"/>
                <a:ext cx="14288" cy="4763"/>
              </a:xfrm>
              <a:custGeom>
                <a:avLst/>
                <a:gdLst/>
                <a:ahLst/>
                <a:cxnLst>
                  <a:cxn ang="0">
                    <a:pos x="0" y="3"/>
                  </a:cxn>
                  <a:cxn ang="0">
                    <a:pos x="6" y="0"/>
                  </a:cxn>
                  <a:cxn ang="0">
                    <a:pos x="11" y="3"/>
                  </a:cxn>
                  <a:cxn ang="0">
                    <a:pos x="0" y="3"/>
                  </a:cxn>
                </a:cxnLst>
                <a:rect l="0" t="0" r="r" b="b"/>
                <a:pathLst>
                  <a:path w="11" h="4">
                    <a:moveTo>
                      <a:pt x="0" y="3"/>
                    </a:moveTo>
                    <a:cubicBezTo>
                      <a:pt x="1" y="2"/>
                      <a:pt x="4" y="0"/>
                      <a:pt x="6" y="0"/>
                    </a:cubicBezTo>
                    <a:cubicBezTo>
                      <a:pt x="9" y="0"/>
                      <a:pt x="10" y="2"/>
                      <a:pt x="11" y="3"/>
                    </a:cubicBezTo>
                    <a:cubicBezTo>
                      <a:pt x="7" y="4"/>
                      <a:pt x="2" y="3"/>
                      <a:pt x="0" y="3"/>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18" name="Freeform 47">
                <a:extLst>
                  <a:ext uri="{FF2B5EF4-FFF2-40B4-BE49-F238E27FC236}">
                    <a16:creationId xmlns:a16="http://schemas.microsoft.com/office/drawing/2014/main" id="{AAFFDE6A-AF8A-0282-85A9-B47255B29D54}"/>
                  </a:ext>
                </a:extLst>
              </p:cNvPr>
              <p:cNvSpPr>
                <a:spLocks/>
              </p:cNvSpPr>
              <p:nvPr/>
            </p:nvSpPr>
            <p:spPr bwMode="auto">
              <a:xfrm>
                <a:off x="3094038" y="2428875"/>
                <a:ext cx="4763" cy="6350"/>
              </a:xfrm>
              <a:custGeom>
                <a:avLst/>
                <a:gdLst/>
                <a:ahLst/>
                <a:cxnLst>
                  <a:cxn ang="0">
                    <a:pos x="3" y="4"/>
                  </a:cxn>
                  <a:cxn ang="0">
                    <a:pos x="1" y="0"/>
                  </a:cxn>
                  <a:cxn ang="0">
                    <a:pos x="3" y="4"/>
                  </a:cxn>
                </a:cxnLst>
                <a:rect l="0" t="0" r="r" b="b"/>
                <a:pathLst>
                  <a:path w="3" h="4">
                    <a:moveTo>
                      <a:pt x="3" y="4"/>
                    </a:moveTo>
                    <a:cubicBezTo>
                      <a:pt x="2" y="4"/>
                      <a:pt x="0" y="1"/>
                      <a:pt x="1" y="0"/>
                    </a:cubicBezTo>
                    <a:lnTo>
                      <a:pt x="3" y="4"/>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19" name="Freeform 48">
                <a:extLst>
                  <a:ext uri="{FF2B5EF4-FFF2-40B4-BE49-F238E27FC236}">
                    <a16:creationId xmlns:a16="http://schemas.microsoft.com/office/drawing/2014/main" id="{08A6169D-D89F-9BBD-BB02-01FDEB2CC5C4}"/>
                  </a:ext>
                </a:extLst>
              </p:cNvPr>
              <p:cNvSpPr>
                <a:spLocks/>
              </p:cNvSpPr>
              <p:nvPr/>
            </p:nvSpPr>
            <p:spPr bwMode="auto">
              <a:xfrm>
                <a:off x="3154363" y="2517775"/>
                <a:ext cx="11113" cy="7938"/>
              </a:xfrm>
              <a:custGeom>
                <a:avLst/>
                <a:gdLst/>
                <a:ahLst/>
                <a:cxnLst>
                  <a:cxn ang="0">
                    <a:pos x="0" y="4"/>
                  </a:cxn>
                  <a:cxn ang="0">
                    <a:pos x="0" y="7"/>
                  </a:cxn>
                  <a:cxn ang="0">
                    <a:pos x="2" y="7"/>
                  </a:cxn>
                  <a:cxn ang="0">
                    <a:pos x="9" y="4"/>
                  </a:cxn>
                  <a:cxn ang="0">
                    <a:pos x="9" y="0"/>
                  </a:cxn>
                  <a:cxn ang="0">
                    <a:pos x="0" y="4"/>
                  </a:cxn>
                </a:cxnLst>
                <a:rect l="0" t="0" r="r" b="b"/>
                <a:pathLst>
                  <a:path w="9" h="7">
                    <a:moveTo>
                      <a:pt x="0" y="4"/>
                    </a:moveTo>
                    <a:cubicBezTo>
                      <a:pt x="0" y="5"/>
                      <a:pt x="0" y="6"/>
                      <a:pt x="0" y="7"/>
                    </a:cubicBezTo>
                    <a:cubicBezTo>
                      <a:pt x="0" y="7"/>
                      <a:pt x="1" y="7"/>
                      <a:pt x="2" y="7"/>
                    </a:cubicBezTo>
                    <a:cubicBezTo>
                      <a:pt x="4" y="7"/>
                      <a:pt x="7" y="6"/>
                      <a:pt x="9" y="4"/>
                    </a:cubicBezTo>
                    <a:cubicBezTo>
                      <a:pt x="9" y="0"/>
                      <a:pt x="9" y="0"/>
                      <a:pt x="9" y="0"/>
                    </a:cubicBezTo>
                    <a:cubicBezTo>
                      <a:pt x="7" y="3"/>
                      <a:pt x="4" y="5"/>
                      <a:pt x="0" y="4"/>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20" name="Freeform 49">
                <a:extLst>
                  <a:ext uri="{FF2B5EF4-FFF2-40B4-BE49-F238E27FC236}">
                    <a16:creationId xmlns:a16="http://schemas.microsoft.com/office/drawing/2014/main" id="{E6180304-BD96-26EB-9709-92998AB45C36}"/>
                  </a:ext>
                </a:extLst>
              </p:cNvPr>
              <p:cNvSpPr>
                <a:spLocks/>
              </p:cNvSpPr>
              <p:nvPr/>
            </p:nvSpPr>
            <p:spPr bwMode="auto">
              <a:xfrm>
                <a:off x="2301875" y="1979613"/>
                <a:ext cx="966788" cy="473075"/>
              </a:xfrm>
              <a:custGeom>
                <a:avLst/>
                <a:gdLst/>
                <a:ahLst/>
                <a:cxnLst>
                  <a:cxn ang="0">
                    <a:pos x="543" y="285"/>
                  </a:cxn>
                  <a:cxn ang="0">
                    <a:pos x="555" y="317"/>
                  </a:cxn>
                  <a:cxn ang="0">
                    <a:pos x="560" y="338"/>
                  </a:cxn>
                  <a:cxn ang="0">
                    <a:pos x="542" y="345"/>
                  </a:cxn>
                  <a:cxn ang="0">
                    <a:pos x="507" y="287"/>
                  </a:cxn>
                  <a:cxn ang="0">
                    <a:pos x="474" y="283"/>
                  </a:cxn>
                  <a:cxn ang="0">
                    <a:pos x="460" y="283"/>
                  </a:cxn>
                  <a:cxn ang="0">
                    <a:pos x="443" y="286"/>
                  </a:cxn>
                  <a:cxn ang="0">
                    <a:pos x="412" y="292"/>
                  </a:cxn>
                  <a:cxn ang="0">
                    <a:pos x="393" y="291"/>
                  </a:cxn>
                  <a:cxn ang="0">
                    <a:pos x="357" y="309"/>
                  </a:cxn>
                  <a:cxn ang="0">
                    <a:pos x="343" y="342"/>
                  </a:cxn>
                  <a:cxn ang="0">
                    <a:pos x="282" y="290"/>
                  </a:cxn>
                  <a:cxn ang="0">
                    <a:pos x="246" y="281"/>
                  </a:cxn>
                  <a:cxn ang="0">
                    <a:pos x="207" y="262"/>
                  </a:cxn>
                  <a:cxn ang="0">
                    <a:pos x="170" y="268"/>
                  </a:cxn>
                  <a:cxn ang="0">
                    <a:pos x="95" y="252"/>
                  </a:cxn>
                  <a:cxn ang="0">
                    <a:pos x="47" y="214"/>
                  </a:cxn>
                  <a:cxn ang="0">
                    <a:pos x="4" y="141"/>
                  </a:cxn>
                  <a:cxn ang="0">
                    <a:pos x="4" y="95"/>
                  </a:cxn>
                  <a:cxn ang="0">
                    <a:pos x="0" y="23"/>
                  </a:cxn>
                  <a:cxn ang="0">
                    <a:pos x="20" y="27"/>
                  </a:cxn>
                  <a:cxn ang="0">
                    <a:pos x="20" y="5"/>
                  </a:cxn>
                  <a:cxn ang="0">
                    <a:pos x="373" y="0"/>
                  </a:cxn>
                  <a:cxn ang="0">
                    <a:pos x="406" y="11"/>
                  </a:cxn>
                  <a:cxn ang="0">
                    <a:pos x="408" y="45"/>
                  </a:cxn>
                  <a:cxn ang="0">
                    <a:pos x="423" y="42"/>
                  </a:cxn>
                  <a:cxn ang="0">
                    <a:pos x="441" y="40"/>
                  </a:cxn>
                  <a:cxn ang="0">
                    <a:pos x="456" y="42"/>
                  </a:cxn>
                  <a:cxn ang="0">
                    <a:pos x="472" y="47"/>
                  </a:cxn>
                  <a:cxn ang="0">
                    <a:pos x="510" y="48"/>
                  </a:cxn>
                  <a:cxn ang="0">
                    <a:pos x="490" y="54"/>
                  </a:cxn>
                  <a:cxn ang="0">
                    <a:pos x="472" y="69"/>
                  </a:cxn>
                  <a:cxn ang="0">
                    <a:pos x="471" y="121"/>
                  </a:cxn>
                  <a:cxn ang="0">
                    <a:pos x="480" y="88"/>
                  </a:cxn>
                  <a:cxn ang="0">
                    <a:pos x="501" y="57"/>
                  </a:cxn>
                  <a:cxn ang="0">
                    <a:pos x="516" y="87"/>
                  </a:cxn>
                  <a:cxn ang="0">
                    <a:pos x="531" y="97"/>
                  </a:cxn>
                  <a:cxn ang="0">
                    <a:pos x="527" y="123"/>
                  </a:cxn>
                  <a:cxn ang="0">
                    <a:pos x="564" y="97"/>
                  </a:cxn>
                  <a:cxn ang="0">
                    <a:pos x="610" y="84"/>
                  </a:cxn>
                  <a:cxn ang="0">
                    <a:pos x="653" y="65"/>
                  </a:cxn>
                  <a:cxn ang="0">
                    <a:pos x="675" y="63"/>
                  </a:cxn>
                  <a:cxn ang="0">
                    <a:pos x="699" y="28"/>
                  </a:cxn>
                  <a:cxn ang="0">
                    <a:pos x="726" y="73"/>
                  </a:cxn>
                  <a:cxn ang="0">
                    <a:pos x="701" y="80"/>
                  </a:cxn>
                  <a:cxn ang="0">
                    <a:pos x="681" y="113"/>
                  </a:cxn>
                  <a:cxn ang="0">
                    <a:pos x="690" y="118"/>
                  </a:cxn>
                  <a:cxn ang="0">
                    <a:pos x="676" y="122"/>
                  </a:cxn>
                  <a:cxn ang="0">
                    <a:pos x="648" y="132"/>
                  </a:cxn>
                  <a:cxn ang="0">
                    <a:pos x="642" y="134"/>
                  </a:cxn>
                  <a:cxn ang="0">
                    <a:pos x="635" y="137"/>
                  </a:cxn>
                  <a:cxn ang="0">
                    <a:pos x="627" y="161"/>
                  </a:cxn>
                  <a:cxn ang="0">
                    <a:pos x="622" y="159"/>
                  </a:cxn>
                  <a:cxn ang="0">
                    <a:pos x="615" y="186"/>
                  </a:cxn>
                  <a:cxn ang="0">
                    <a:pos x="614" y="178"/>
                  </a:cxn>
                  <a:cxn ang="0">
                    <a:pos x="608" y="170"/>
                  </a:cxn>
                  <a:cxn ang="0">
                    <a:pos x="611" y="192"/>
                  </a:cxn>
                  <a:cxn ang="0">
                    <a:pos x="614" y="196"/>
                  </a:cxn>
                  <a:cxn ang="0">
                    <a:pos x="614" y="205"/>
                  </a:cxn>
                  <a:cxn ang="0">
                    <a:pos x="607" y="213"/>
                  </a:cxn>
                  <a:cxn ang="0">
                    <a:pos x="607" y="221"/>
                  </a:cxn>
                  <a:cxn ang="0">
                    <a:pos x="589" y="232"/>
                  </a:cxn>
                </a:cxnLst>
                <a:rect l="0" t="0" r="r" b="b"/>
                <a:pathLst>
                  <a:path w="726" h="356">
                    <a:moveTo>
                      <a:pt x="590" y="233"/>
                    </a:moveTo>
                    <a:cubicBezTo>
                      <a:pt x="569" y="245"/>
                      <a:pt x="543" y="253"/>
                      <a:pt x="543" y="285"/>
                    </a:cubicBezTo>
                    <a:cubicBezTo>
                      <a:pt x="543" y="300"/>
                      <a:pt x="555" y="304"/>
                      <a:pt x="555" y="318"/>
                    </a:cubicBezTo>
                    <a:cubicBezTo>
                      <a:pt x="555" y="317"/>
                      <a:pt x="555" y="317"/>
                      <a:pt x="555" y="317"/>
                    </a:cubicBezTo>
                    <a:cubicBezTo>
                      <a:pt x="555" y="320"/>
                      <a:pt x="555" y="320"/>
                      <a:pt x="555" y="320"/>
                    </a:cubicBezTo>
                    <a:cubicBezTo>
                      <a:pt x="556" y="326"/>
                      <a:pt x="560" y="330"/>
                      <a:pt x="560" y="338"/>
                    </a:cubicBezTo>
                    <a:cubicBezTo>
                      <a:pt x="560" y="347"/>
                      <a:pt x="558" y="356"/>
                      <a:pt x="551" y="356"/>
                    </a:cubicBezTo>
                    <a:cubicBezTo>
                      <a:pt x="544" y="356"/>
                      <a:pt x="544" y="349"/>
                      <a:pt x="542" y="345"/>
                    </a:cubicBezTo>
                    <a:cubicBezTo>
                      <a:pt x="537" y="338"/>
                      <a:pt x="532" y="335"/>
                      <a:pt x="529" y="328"/>
                    </a:cubicBezTo>
                    <a:cubicBezTo>
                      <a:pt x="522" y="314"/>
                      <a:pt x="527" y="287"/>
                      <a:pt x="507" y="287"/>
                    </a:cubicBezTo>
                    <a:cubicBezTo>
                      <a:pt x="503" y="287"/>
                      <a:pt x="502" y="293"/>
                      <a:pt x="498" y="293"/>
                    </a:cubicBezTo>
                    <a:cubicBezTo>
                      <a:pt x="490" y="293"/>
                      <a:pt x="485" y="283"/>
                      <a:pt x="474" y="283"/>
                    </a:cubicBezTo>
                    <a:cubicBezTo>
                      <a:pt x="468" y="283"/>
                      <a:pt x="467" y="286"/>
                      <a:pt x="463" y="286"/>
                    </a:cubicBezTo>
                    <a:cubicBezTo>
                      <a:pt x="462" y="286"/>
                      <a:pt x="460" y="284"/>
                      <a:pt x="460" y="283"/>
                    </a:cubicBezTo>
                    <a:cubicBezTo>
                      <a:pt x="453" y="285"/>
                      <a:pt x="444" y="284"/>
                      <a:pt x="436" y="286"/>
                    </a:cubicBezTo>
                    <a:cubicBezTo>
                      <a:pt x="441" y="288"/>
                      <a:pt x="440" y="288"/>
                      <a:pt x="443" y="286"/>
                    </a:cubicBezTo>
                    <a:cubicBezTo>
                      <a:pt x="442" y="293"/>
                      <a:pt x="438" y="297"/>
                      <a:pt x="443" y="301"/>
                    </a:cubicBezTo>
                    <a:cubicBezTo>
                      <a:pt x="431" y="307"/>
                      <a:pt x="421" y="292"/>
                      <a:pt x="412" y="292"/>
                    </a:cubicBezTo>
                    <a:cubicBezTo>
                      <a:pt x="409" y="292"/>
                      <a:pt x="408" y="295"/>
                      <a:pt x="405" y="295"/>
                    </a:cubicBezTo>
                    <a:cubicBezTo>
                      <a:pt x="400" y="295"/>
                      <a:pt x="398" y="291"/>
                      <a:pt x="393" y="291"/>
                    </a:cubicBezTo>
                    <a:cubicBezTo>
                      <a:pt x="380" y="291"/>
                      <a:pt x="374" y="302"/>
                      <a:pt x="368" y="307"/>
                    </a:cubicBezTo>
                    <a:cubicBezTo>
                      <a:pt x="365" y="311"/>
                      <a:pt x="361" y="308"/>
                      <a:pt x="357" y="309"/>
                    </a:cubicBezTo>
                    <a:cubicBezTo>
                      <a:pt x="347" y="313"/>
                      <a:pt x="341" y="325"/>
                      <a:pt x="341" y="338"/>
                    </a:cubicBezTo>
                    <a:cubicBezTo>
                      <a:pt x="341" y="339"/>
                      <a:pt x="343" y="341"/>
                      <a:pt x="343" y="342"/>
                    </a:cubicBezTo>
                    <a:cubicBezTo>
                      <a:pt x="336" y="342"/>
                      <a:pt x="325" y="339"/>
                      <a:pt x="321" y="336"/>
                    </a:cubicBezTo>
                    <a:cubicBezTo>
                      <a:pt x="307" y="322"/>
                      <a:pt x="308" y="290"/>
                      <a:pt x="282" y="290"/>
                    </a:cubicBezTo>
                    <a:cubicBezTo>
                      <a:pt x="272" y="290"/>
                      <a:pt x="275" y="302"/>
                      <a:pt x="266" y="302"/>
                    </a:cubicBezTo>
                    <a:cubicBezTo>
                      <a:pt x="257" y="302"/>
                      <a:pt x="250" y="287"/>
                      <a:pt x="246" y="281"/>
                    </a:cubicBezTo>
                    <a:cubicBezTo>
                      <a:pt x="239" y="268"/>
                      <a:pt x="230" y="266"/>
                      <a:pt x="215" y="262"/>
                    </a:cubicBezTo>
                    <a:cubicBezTo>
                      <a:pt x="207" y="262"/>
                      <a:pt x="207" y="262"/>
                      <a:pt x="207" y="262"/>
                    </a:cubicBezTo>
                    <a:cubicBezTo>
                      <a:pt x="207" y="268"/>
                      <a:pt x="207" y="268"/>
                      <a:pt x="207" y="268"/>
                    </a:cubicBezTo>
                    <a:cubicBezTo>
                      <a:pt x="170" y="268"/>
                      <a:pt x="170" y="268"/>
                      <a:pt x="170" y="268"/>
                    </a:cubicBezTo>
                    <a:cubicBezTo>
                      <a:pt x="123" y="252"/>
                      <a:pt x="123" y="252"/>
                      <a:pt x="123" y="252"/>
                    </a:cubicBezTo>
                    <a:cubicBezTo>
                      <a:pt x="95" y="252"/>
                      <a:pt x="95" y="252"/>
                      <a:pt x="95" y="252"/>
                    </a:cubicBezTo>
                    <a:cubicBezTo>
                      <a:pt x="88" y="239"/>
                      <a:pt x="66" y="230"/>
                      <a:pt x="50" y="223"/>
                    </a:cubicBezTo>
                    <a:cubicBezTo>
                      <a:pt x="47" y="222"/>
                      <a:pt x="48" y="217"/>
                      <a:pt x="47" y="214"/>
                    </a:cubicBezTo>
                    <a:cubicBezTo>
                      <a:pt x="40" y="198"/>
                      <a:pt x="28" y="193"/>
                      <a:pt x="30" y="175"/>
                    </a:cubicBezTo>
                    <a:cubicBezTo>
                      <a:pt x="21" y="174"/>
                      <a:pt x="11" y="154"/>
                      <a:pt x="4" y="141"/>
                    </a:cubicBezTo>
                    <a:cubicBezTo>
                      <a:pt x="2" y="137"/>
                      <a:pt x="6" y="134"/>
                      <a:pt x="8" y="133"/>
                    </a:cubicBezTo>
                    <a:cubicBezTo>
                      <a:pt x="3" y="123"/>
                      <a:pt x="8" y="107"/>
                      <a:pt x="4" y="95"/>
                    </a:cubicBezTo>
                    <a:cubicBezTo>
                      <a:pt x="0" y="85"/>
                      <a:pt x="11" y="60"/>
                      <a:pt x="11" y="46"/>
                    </a:cubicBezTo>
                    <a:cubicBezTo>
                      <a:pt x="11" y="36"/>
                      <a:pt x="0" y="32"/>
                      <a:pt x="0" y="23"/>
                    </a:cubicBezTo>
                    <a:cubicBezTo>
                      <a:pt x="0" y="20"/>
                      <a:pt x="5" y="20"/>
                      <a:pt x="7" y="20"/>
                    </a:cubicBezTo>
                    <a:cubicBezTo>
                      <a:pt x="13" y="20"/>
                      <a:pt x="17" y="23"/>
                      <a:pt x="20" y="27"/>
                    </a:cubicBezTo>
                    <a:cubicBezTo>
                      <a:pt x="22" y="24"/>
                      <a:pt x="26" y="19"/>
                      <a:pt x="26" y="15"/>
                    </a:cubicBezTo>
                    <a:cubicBezTo>
                      <a:pt x="26" y="11"/>
                      <a:pt x="22" y="10"/>
                      <a:pt x="20" y="5"/>
                    </a:cubicBezTo>
                    <a:cubicBezTo>
                      <a:pt x="373" y="5"/>
                      <a:pt x="373" y="5"/>
                      <a:pt x="373" y="5"/>
                    </a:cubicBezTo>
                    <a:cubicBezTo>
                      <a:pt x="373" y="0"/>
                      <a:pt x="373" y="0"/>
                      <a:pt x="373" y="0"/>
                    </a:cubicBezTo>
                    <a:cubicBezTo>
                      <a:pt x="379" y="4"/>
                      <a:pt x="378" y="8"/>
                      <a:pt x="384" y="11"/>
                    </a:cubicBezTo>
                    <a:cubicBezTo>
                      <a:pt x="406" y="11"/>
                      <a:pt x="406" y="11"/>
                      <a:pt x="406" y="11"/>
                    </a:cubicBezTo>
                    <a:cubicBezTo>
                      <a:pt x="415" y="20"/>
                      <a:pt x="426" y="20"/>
                      <a:pt x="443" y="20"/>
                    </a:cubicBezTo>
                    <a:cubicBezTo>
                      <a:pt x="431" y="28"/>
                      <a:pt x="418" y="32"/>
                      <a:pt x="408" y="45"/>
                    </a:cubicBezTo>
                    <a:cubicBezTo>
                      <a:pt x="415" y="45"/>
                      <a:pt x="415" y="45"/>
                      <a:pt x="415" y="45"/>
                    </a:cubicBezTo>
                    <a:cubicBezTo>
                      <a:pt x="418" y="43"/>
                      <a:pt x="420" y="42"/>
                      <a:pt x="423" y="42"/>
                    </a:cubicBezTo>
                    <a:cubicBezTo>
                      <a:pt x="425" y="46"/>
                      <a:pt x="426" y="46"/>
                      <a:pt x="429" y="46"/>
                    </a:cubicBezTo>
                    <a:cubicBezTo>
                      <a:pt x="437" y="46"/>
                      <a:pt x="437" y="40"/>
                      <a:pt x="441" y="40"/>
                    </a:cubicBezTo>
                    <a:cubicBezTo>
                      <a:pt x="446" y="40"/>
                      <a:pt x="454" y="32"/>
                      <a:pt x="461" y="31"/>
                    </a:cubicBezTo>
                    <a:cubicBezTo>
                      <a:pt x="461" y="37"/>
                      <a:pt x="458" y="38"/>
                      <a:pt x="456" y="42"/>
                    </a:cubicBezTo>
                    <a:cubicBezTo>
                      <a:pt x="465" y="42"/>
                      <a:pt x="465" y="42"/>
                      <a:pt x="465" y="42"/>
                    </a:cubicBezTo>
                    <a:cubicBezTo>
                      <a:pt x="465" y="45"/>
                      <a:pt x="469" y="47"/>
                      <a:pt x="472" y="47"/>
                    </a:cubicBezTo>
                    <a:cubicBezTo>
                      <a:pt x="478" y="47"/>
                      <a:pt x="480" y="43"/>
                      <a:pt x="484" y="43"/>
                    </a:cubicBezTo>
                    <a:cubicBezTo>
                      <a:pt x="495" y="43"/>
                      <a:pt x="500" y="48"/>
                      <a:pt x="510" y="48"/>
                    </a:cubicBezTo>
                    <a:cubicBezTo>
                      <a:pt x="510" y="54"/>
                      <a:pt x="510" y="54"/>
                      <a:pt x="510" y="54"/>
                    </a:cubicBezTo>
                    <a:cubicBezTo>
                      <a:pt x="503" y="56"/>
                      <a:pt x="493" y="54"/>
                      <a:pt x="490" y="54"/>
                    </a:cubicBezTo>
                    <a:cubicBezTo>
                      <a:pt x="480" y="54"/>
                      <a:pt x="462" y="66"/>
                      <a:pt x="462" y="75"/>
                    </a:cubicBezTo>
                    <a:cubicBezTo>
                      <a:pt x="466" y="72"/>
                      <a:pt x="468" y="69"/>
                      <a:pt x="472" y="69"/>
                    </a:cubicBezTo>
                    <a:cubicBezTo>
                      <a:pt x="465" y="78"/>
                      <a:pt x="461" y="101"/>
                      <a:pt x="461" y="112"/>
                    </a:cubicBezTo>
                    <a:cubicBezTo>
                      <a:pt x="461" y="117"/>
                      <a:pt x="466" y="121"/>
                      <a:pt x="471" y="121"/>
                    </a:cubicBezTo>
                    <a:cubicBezTo>
                      <a:pt x="478" y="121"/>
                      <a:pt x="480" y="108"/>
                      <a:pt x="480" y="102"/>
                    </a:cubicBezTo>
                    <a:cubicBezTo>
                      <a:pt x="480" y="97"/>
                      <a:pt x="480" y="88"/>
                      <a:pt x="480" y="88"/>
                    </a:cubicBezTo>
                    <a:cubicBezTo>
                      <a:pt x="480" y="82"/>
                      <a:pt x="480" y="69"/>
                      <a:pt x="485" y="69"/>
                    </a:cubicBezTo>
                    <a:cubicBezTo>
                      <a:pt x="501" y="68"/>
                      <a:pt x="494" y="57"/>
                      <a:pt x="501" y="57"/>
                    </a:cubicBezTo>
                    <a:cubicBezTo>
                      <a:pt x="504" y="57"/>
                      <a:pt x="521" y="65"/>
                      <a:pt x="521" y="70"/>
                    </a:cubicBezTo>
                    <a:cubicBezTo>
                      <a:pt x="521" y="77"/>
                      <a:pt x="517" y="81"/>
                      <a:pt x="516" y="87"/>
                    </a:cubicBezTo>
                    <a:cubicBezTo>
                      <a:pt x="521" y="87"/>
                      <a:pt x="520" y="85"/>
                      <a:pt x="525" y="84"/>
                    </a:cubicBezTo>
                    <a:cubicBezTo>
                      <a:pt x="526" y="91"/>
                      <a:pt x="526" y="94"/>
                      <a:pt x="531" y="97"/>
                    </a:cubicBezTo>
                    <a:cubicBezTo>
                      <a:pt x="526" y="103"/>
                      <a:pt x="521" y="106"/>
                      <a:pt x="521" y="112"/>
                    </a:cubicBezTo>
                    <a:cubicBezTo>
                      <a:pt x="521" y="117"/>
                      <a:pt x="523" y="123"/>
                      <a:pt x="527" y="123"/>
                    </a:cubicBezTo>
                    <a:cubicBezTo>
                      <a:pt x="539" y="123"/>
                      <a:pt x="559" y="112"/>
                      <a:pt x="568" y="108"/>
                    </a:cubicBezTo>
                    <a:cubicBezTo>
                      <a:pt x="567" y="103"/>
                      <a:pt x="565" y="99"/>
                      <a:pt x="564" y="97"/>
                    </a:cubicBezTo>
                    <a:cubicBezTo>
                      <a:pt x="567" y="97"/>
                      <a:pt x="567" y="97"/>
                      <a:pt x="569" y="97"/>
                    </a:cubicBezTo>
                    <a:cubicBezTo>
                      <a:pt x="582" y="97"/>
                      <a:pt x="610" y="101"/>
                      <a:pt x="610" y="84"/>
                    </a:cubicBezTo>
                    <a:cubicBezTo>
                      <a:pt x="611" y="84"/>
                      <a:pt x="627" y="68"/>
                      <a:pt x="630" y="66"/>
                    </a:cubicBezTo>
                    <a:cubicBezTo>
                      <a:pt x="632" y="64"/>
                      <a:pt x="643" y="65"/>
                      <a:pt x="653" y="65"/>
                    </a:cubicBezTo>
                    <a:cubicBezTo>
                      <a:pt x="657" y="65"/>
                      <a:pt x="660" y="65"/>
                      <a:pt x="664" y="65"/>
                    </a:cubicBezTo>
                    <a:cubicBezTo>
                      <a:pt x="668" y="65"/>
                      <a:pt x="672" y="63"/>
                      <a:pt x="675" y="63"/>
                    </a:cubicBezTo>
                    <a:cubicBezTo>
                      <a:pt x="680" y="62"/>
                      <a:pt x="678" y="61"/>
                      <a:pt x="680" y="59"/>
                    </a:cubicBezTo>
                    <a:cubicBezTo>
                      <a:pt x="688" y="51"/>
                      <a:pt x="688" y="36"/>
                      <a:pt x="699" y="28"/>
                    </a:cubicBezTo>
                    <a:cubicBezTo>
                      <a:pt x="704" y="35"/>
                      <a:pt x="712" y="25"/>
                      <a:pt x="716" y="32"/>
                    </a:cubicBezTo>
                    <a:cubicBezTo>
                      <a:pt x="723" y="44"/>
                      <a:pt x="717" y="62"/>
                      <a:pt x="726" y="73"/>
                    </a:cubicBezTo>
                    <a:cubicBezTo>
                      <a:pt x="723" y="77"/>
                      <a:pt x="718" y="80"/>
                      <a:pt x="712" y="80"/>
                    </a:cubicBezTo>
                    <a:cubicBezTo>
                      <a:pt x="706" y="80"/>
                      <a:pt x="706" y="78"/>
                      <a:pt x="701" y="80"/>
                    </a:cubicBezTo>
                    <a:cubicBezTo>
                      <a:pt x="694" y="87"/>
                      <a:pt x="679" y="92"/>
                      <a:pt x="679" y="109"/>
                    </a:cubicBezTo>
                    <a:cubicBezTo>
                      <a:pt x="679" y="110"/>
                      <a:pt x="680" y="112"/>
                      <a:pt x="681" y="113"/>
                    </a:cubicBezTo>
                    <a:cubicBezTo>
                      <a:pt x="681" y="115"/>
                      <a:pt x="683" y="121"/>
                      <a:pt x="686" y="121"/>
                    </a:cubicBezTo>
                    <a:cubicBezTo>
                      <a:pt x="687" y="121"/>
                      <a:pt x="690" y="118"/>
                      <a:pt x="690" y="118"/>
                    </a:cubicBezTo>
                    <a:cubicBezTo>
                      <a:pt x="690" y="121"/>
                      <a:pt x="690" y="121"/>
                      <a:pt x="690" y="121"/>
                    </a:cubicBezTo>
                    <a:cubicBezTo>
                      <a:pt x="685" y="122"/>
                      <a:pt x="678" y="124"/>
                      <a:pt x="676" y="122"/>
                    </a:cubicBezTo>
                    <a:cubicBezTo>
                      <a:pt x="667" y="129"/>
                      <a:pt x="652" y="126"/>
                      <a:pt x="643" y="132"/>
                    </a:cubicBezTo>
                    <a:cubicBezTo>
                      <a:pt x="648" y="132"/>
                      <a:pt x="648" y="132"/>
                      <a:pt x="648" y="132"/>
                    </a:cubicBezTo>
                    <a:cubicBezTo>
                      <a:pt x="652" y="132"/>
                      <a:pt x="656" y="129"/>
                      <a:pt x="659" y="132"/>
                    </a:cubicBezTo>
                    <a:cubicBezTo>
                      <a:pt x="653" y="134"/>
                      <a:pt x="648" y="134"/>
                      <a:pt x="642" y="134"/>
                    </a:cubicBezTo>
                    <a:cubicBezTo>
                      <a:pt x="641" y="134"/>
                      <a:pt x="639" y="133"/>
                      <a:pt x="638" y="133"/>
                    </a:cubicBezTo>
                    <a:cubicBezTo>
                      <a:pt x="637" y="134"/>
                      <a:pt x="635" y="135"/>
                      <a:pt x="635" y="137"/>
                    </a:cubicBezTo>
                    <a:cubicBezTo>
                      <a:pt x="635" y="139"/>
                      <a:pt x="639" y="142"/>
                      <a:pt x="639" y="142"/>
                    </a:cubicBezTo>
                    <a:cubicBezTo>
                      <a:pt x="638" y="145"/>
                      <a:pt x="630" y="161"/>
                      <a:pt x="627" y="161"/>
                    </a:cubicBezTo>
                    <a:cubicBezTo>
                      <a:pt x="626" y="161"/>
                      <a:pt x="625" y="158"/>
                      <a:pt x="624" y="157"/>
                    </a:cubicBezTo>
                    <a:cubicBezTo>
                      <a:pt x="622" y="159"/>
                      <a:pt x="622" y="159"/>
                      <a:pt x="622" y="159"/>
                    </a:cubicBezTo>
                    <a:cubicBezTo>
                      <a:pt x="623" y="163"/>
                      <a:pt x="626" y="164"/>
                      <a:pt x="626" y="168"/>
                    </a:cubicBezTo>
                    <a:cubicBezTo>
                      <a:pt x="626" y="170"/>
                      <a:pt x="617" y="186"/>
                      <a:pt x="615" y="186"/>
                    </a:cubicBezTo>
                    <a:cubicBezTo>
                      <a:pt x="615" y="186"/>
                      <a:pt x="614" y="184"/>
                      <a:pt x="614" y="183"/>
                    </a:cubicBezTo>
                    <a:cubicBezTo>
                      <a:pt x="614" y="181"/>
                      <a:pt x="614" y="180"/>
                      <a:pt x="614" y="178"/>
                    </a:cubicBezTo>
                    <a:cubicBezTo>
                      <a:pt x="614" y="175"/>
                      <a:pt x="610" y="168"/>
                      <a:pt x="609" y="164"/>
                    </a:cubicBezTo>
                    <a:cubicBezTo>
                      <a:pt x="608" y="166"/>
                      <a:pt x="608" y="170"/>
                      <a:pt x="608" y="170"/>
                    </a:cubicBezTo>
                    <a:cubicBezTo>
                      <a:pt x="608" y="173"/>
                      <a:pt x="611" y="181"/>
                      <a:pt x="611" y="185"/>
                    </a:cubicBezTo>
                    <a:cubicBezTo>
                      <a:pt x="611" y="189"/>
                      <a:pt x="608" y="189"/>
                      <a:pt x="611" y="192"/>
                    </a:cubicBezTo>
                    <a:cubicBezTo>
                      <a:pt x="612" y="192"/>
                      <a:pt x="613" y="192"/>
                      <a:pt x="614" y="192"/>
                    </a:cubicBezTo>
                    <a:cubicBezTo>
                      <a:pt x="614" y="193"/>
                      <a:pt x="614" y="195"/>
                      <a:pt x="614" y="196"/>
                    </a:cubicBezTo>
                    <a:cubicBezTo>
                      <a:pt x="614" y="200"/>
                      <a:pt x="610" y="201"/>
                      <a:pt x="608" y="201"/>
                    </a:cubicBezTo>
                    <a:cubicBezTo>
                      <a:pt x="610" y="205"/>
                      <a:pt x="612" y="205"/>
                      <a:pt x="614" y="205"/>
                    </a:cubicBezTo>
                    <a:cubicBezTo>
                      <a:pt x="613" y="210"/>
                      <a:pt x="611" y="210"/>
                      <a:pt x="607" y="210"/>
                    </a:cubicBezTo>
                    <a:cubicBezTo>
                      <a:pt x="607" y="213"/>
                      <a:pt x="607" y="213"/>
                      <a:pt x="607" y="213"/>
                    </a:cubicBezTo>
                    <a:cubicBezTo>
                      <a:pt x="612" y="216"/>
                      <a:pt x="612" y="216"/>
                      <a:pt x="612" y="216"/>
                    </a:cubicBezTo>
                    <a:cubicBezTo>
                      <a:pt x="611" y="218"/>
                      <a:pt x="610" y="221"/>
                      <a:pt x="607" y="221"/>
                    </a:cubicBezTo>
                    <a:cubicBezTo>
                      <a:pt x="602" y="222"/>
                      <a:pt x="600" y="226"/>
                      <a:pt x="596" y="226"/>
                    </a:cubicBezTo>
                    <a:cubicBezTo>
                      <a:pt x="591" y="228"/>
                      <a:pt x="591" y="230"/>
                      <a:pt x="589" y="232"/>
                    </a:cubicBezTo>
                    <a:lnTo>
                      <a:pt x="590" y="233"/>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21" name="Freeform 50">
                <a:extLst>
                  <a:ext uri="{FF2B5EF4-FFF2-40B4-BE49-F238E27FC236}">
                    <a16:creationId xmlns:a16="http://schemas.microsoft.com/office/drawing/2014/main" id="{2364A940-BCFC-DE15-DDA2-998D42E892CA}"/>
                  </a:ext>
                </a:extLst>
              </p:cNvPr>
              <p:cNvSpPr>
                <a:spLocks/>
              </p:cNvSpPr>
              <p:nvPr/>
            </p:nvSpPr>
            <p:spPr bwMode="auto">
              <a:xfrm>
                <a:off x="2030413" y="1400175"/>
                <a:ext cx="1425575" cy="736600"/>
              </a:xfrm>
              <a:custGeom>
                <a:avLst/>
                <a:gdLst/>
                <a:ahLst/>
                <a:cxnLst>
                  <a:cxn ang="0">
                    <a:pos x="950" y="501"/>
                  </a:cxn>
                  <a:cxn ang="0">
                    <a:pos x="950" y="527"/>
                  </a:cxn>
                  <a:cxn ang="0">
                    <a:pos x="955" y="469"/>
                  </a:cxn>
                  <a:cxn ang="0">
                    <a:pos x="944" y="436"/>
                  </a:cxn>
                  <a:cxn ang="0">
                    <a:pos x="982" y="418"/>
                  </a:cxn>
                  <a:cxn ang="0">
                    <a:pos x="1060" y="356"/>
                  </a:cxn>
                  <a:cxn ang="0">
                    <a:pos x="1050" y="346"/>
                  </a:cxn>
                  <a:cxn ang="0">
                    <a:pos x="991" y="310"/>
                  </a:cxn>
                  <a:cxn ang="0">
                    <a:pos x="965" y="247"/>
                  </a:cxn>
                  <a:cxn ang="0">
                    <a:pos x="908" y="267"/>
                  </a:cxn>
                  <a:cxn ang="0">
                    <a:pos x="831" y="204"/>
                  </a:cxn>
                  <a:cxn ang="0">
                    <a:pos x="794" y="247"/>
                  </a:cxn>
                  <a:cxn ang="0">
                    <a:pos x="783" y="387"/>
                  </a:cxn>
                  <a:cxn ang="0">
                    <a:pos x="726" y="334"/>
                  </a:cxn>
                  <a:cxn ang="0">
                    <a:pos x="607" y="306"/>
                  </a:cxn>
                  <a:cxn ang="0">
                    <a:pos x="595" y="216"/>
                  </a:cxn>
                  <a:cxn ang="0">
                    <a:pos x="633" y="178"/>
                  </a:cxn>
                  <a:cxn ang="0">
                    <a:pos x="675" y="146"/>
                  </a:cxn>
                  <a:cxn ang="0">
                    <a:pos x="686" y="127"/>
                  </a:cxn>
                  <a:cxn ang="0">
                    <a:pos x="722" y="120"/>
                  </a:cxn>
                  <a:cxn ang="0">
                    <a:pos x="746" y="61"/>
                  </a:cxn>
                  <a:cxn ang="0">
                    <a:pos x="702" y="67"/>
                  </a:cxn>
                  <a:cxn ang="0">
                    <a:pos x="665" y="74"/>
                  </a:cxn>
                  <a:cxn ang="0">
                    <a:pos x="625" y="55"/>
                  </a:cxn>
                  <a:cxn ang="0">
                    <a:pos x="574" y="0"/>
                  </a:cxn>
                  <a:cxn ang="0">
                    <a:pos x="555" y="38"/>
                  </a:cxn>
                  <a:cxn ang="0">
                    <a:pos x="567" y="98"/>
                  </a:cxn>
                  <a:cxn ang="0">
                    <a:pos x="492" y="92"/>
                  </a:cxn>
                  <a:cxn ang="0">
                    <a:pos x="430" y="75"/>
                  </a:cxn>
                  <a:cxn ang="0">
                    <a:pos x="387" y="89"/>
                  </a:cxn>
                  <a:cxn ang="0">
                    <a:pos x="333" y="81"/>
                  </a:cxn>
                  <a:cxn ang="0">
                    <a:pos x="202" y="42"/>
                  </a:cxn>
                  <a:cxn ang="0">
                    <a:pos x="138" y="40"/>
                  </a:cxn>
                  <a:cxn ang="0">
                    <a:pos x="61" y="70"/>
                  </a:cxn>
                  <a:cxn ang="0">
                    <a:pos x="0" y="242"/>
                  </a:cxn>
                  <a:cxn ang="0">
                    <a:pos x="67" y="253"/>
                  </a:cxn>
                  <a:cxn ang="0">
                    <a:pos x="124" y="316"/>
                  </a:cxn>
                  <a:cxn ang="0">
                    <a:pos x="136" y="366"/>
                  </a:cxn>
                  <a:cxn ang="0">
                    <a:pos x="181" y="413"/>
                  </a:cxn>
                  <a:cxn ang="0">
                    <a:pos x="224" y="440"/>
                  </a:cxn>
                  <a:cxn ang="0">
                    <a:pos x="610" y="446"/>
                  </a:cxn>
                  <a:cxn ang="0">
                    <a:pos x="676" y="453"/>
                  </a:cxn>
                  <a:cxn ang="0">
                    <a:pos x="705" y="477"/>
                  </a:cxn>
                  <a:cxn ang="0">
                    <a:pos x="759" y="512"/>
                  </a:cxn>
                  <a:cxn ang="0">
                    <a:pos x="732" y="553"/>
                  </a:cxn>
                  <a:cxn ang="0">
                    <a:pos x="772" y="543"/>
                  </a:cxn>
                  <a:cxn ang="0">
                    <a:pos x="814" y="519"/>
                  </a:cxn>
                  <a:cxn ang="0">
                    <a:pos x="879" y="498"/>
                  </a:cxn>
                  <a:cxn ang="0">
                    <a:pos x="928" y="505"/>
                  </a:cxn>
                </a:cxnLst>
                <a:rect l="0" t="0" r="r" b="b"/>
                <a:pathLst>
                  <a:path w="1071" h="553">
                    <a:moveTo>
                      <a:pt x="928" y="503"/>
                    </a:moveTo>
                    <a:cubicBezTo>
                      <a:pt x="928" y="502"/>
                      <a:pt x="928" y="502"/>
                      <a:pt x="928" y="502"/>
                    </a:cubicBezTo>
                    <a:cubicBezTo>
                      <a:pt x="928" y="502"/>
                      <a:pt x="931" y="502"/>
                      <a:pt x="932" y="502"/>
                    </a:cubicBezTo>
                    <a:cubicBezTo>
                      <a:pt x="935" y="502"/>
                      <a:pt x="946" y="504"/>
                      <a:pt x="950" y="501"/>
                    </a:cubicBezTo>
                    <a:cubicBezTo>
                      <a:pt x="954" y="498"/>
                      <a:pt x="954" y="493"/>
                      <a:pt x="960" y="492"/>
                    </a:cubicBezTo>
                    <a:cubicBezTo>
                      <a:pt x="960" y="498"/>
                      <a:pt x="960" y="499"/>
                      <a:pt x="967" y="499"/>
                    </a:cubicBezTo>
                    <a:cubicBezTo>
                      <a:pt x="957" y="500"/>
                      <a:pt x="941" y="507"/>
                      <a:pt x="941" y="516"/>
                    </a:cubicBezTo>
                    <a:cubicBezTo>
                      <a:pt x="941" y="520"/>
                      <a:pt x="947" y="527"/>
                      <a:pt x="950" y="527"/>
                    </a:cubicBezTo>
                    <a:cubicBezTo>
                      <a:pt x="953" y="527"/>
                      <a:pt x="961" y="516"/>
                      <a:pt x="970" y="513"/>
                    </a:cubicBezTo>
                    <a:cubicBezTo>
                      <a:pt x="972" y="513"/>
                      <a:pt x="1003" y="501"/>
                      <a:pt x="1003" y="497"/>
                    </a:cubicBezTo>
                    <a:cubicBezTo>
                      <a:pt x="1003" y="493"/>
                      <a:pt x="991" y="492"/>
                      <a:pt x="988" y="492"/>
                    </a:cubicBezTo>
                    <a:cubicBezTo>
                      <a:pt x="976" y="492"/>
                      <a:pt x="955" y="480"/>
                      <a:pt x="955" y="469"/>
                    </a:cubicBezTo>
                    <a:cubicBezTo>
                      <a:pt x="955" y="466"/>
                      <a:pt x="959" y="463"/>
                      <a:pt x="960" y="458"/>
                    </a:cubicBezTo>
                    <a:cubicBezTo>
                      <a:pt x="958" y="458"/>
                      <a:pt x="953" y="457"/>
                      <a:pt x="949" y="457"/>
                    </a:cubicBezTo>
                    <a:cubicBezTo>
                      <a:pt x="951" y="453"/>
                      <a:pt x="967" y="451"/>
                      <a:pt x="967" y="442"/>
                    </a:cubicBezTo>
                    <a:cubicBezTo>
                      <a:pt x="967" y="434"/>
                      <a:pt x="954" y="436"/>
                      <a:pt x="944" y="436"/>
                    </a:cubicBezTo>
                    <a:cubicBezTo>
                      <a:pt x="925" y="436"/>
                      <a:pt x="916" y="449"/>
                      <a:pt x="903" y="451"/>
                    </a:cubicBezTo>
                    <a:cubicBezTo>
                      <a:pt x="909" y="439"/>
                      <a:pt x="918" y="443"/>
                      <a:pt x="928" y="433"/>
                    </a:cubicBezTo>
                    <a:cubicBezTo>
                      <a:pt x="934" y="427"/>
                      <a:pt x="929" y="423"/>
                      <a:pt x="939" y="420"/>
                    </a:cubicBezTo>
                    <a:cubicBezTo>
                      <a:pt x="955" y="415"/>
                      <a:pt x="965" y="418"/>
                      <a:pt x="982" y="418"/>
                    </a:cubicBezTo>
                    <a:cubicBezTo>
                      <a:pt x="1004" y="418"/>
                      <a:pt x="1016" y="425"/>
                      <a:pt x="1029" y="408"/>
                    </a:cubicBezTo>
                    <a:cubicBezTo>
                      <a:pt x="1035" y="400"/>
                      <a:pt x="1071" y="398"/>
                      <a:pt x="1071" y="384"/>
                    </a:cubicBezTo>
                    <a:cubicBezTo>
                      <a:pt x="1071" y="374"/>
                      <a:pt x="1067" y="370"/>
                      <a:pt x="1063" y="363"/>
                    </a:cubicBezTo>
                    <a:cubicBezTo>
                      <a:pt x="1060" y="363"/>
                      <a:pt x="1065" y="359"/>
                      <a:pt x="1060" y="356"/>
                    </a:cubicBezTo>
                    <a:cubicBezTo>
                      <a:pt x="1060" y="351"/>
                      <a:pt x="1060" y="351"/>
                      <a:pt x="1060" y="351"/>
                    </a:cubicBezTo>
                    <a:cubicBezTo>
                      <a:pt x="1050" y="357"/>
                      <a:pt x="1029" y="364"/>
                      <a:pt x="1018" y="364"/>
                    </a:cubicBezTo>
                    <a:cubicBezTo>
                      <a:pt x="1017" y="364"/>
                      <a:pt x="1014" y="363"/>
                      <a:pt x="1014" y="362"/>
                    </a:cubicBezTo>
                    <a:cubicBezTo>
                      <a:pt x="1022" y="358"/>
                      <a:pt x="1047" y="354"/>
                      <a:pt x="1050" y="346"/>
                    </a:cubicBezTo>
                    <a:cubicBezTo>
                      <a:pt x="1050" y="344"/>
                      <a:pt x="1046" y="343"/>
                      <a:pt x="1046" y="341"/>
                    </a:cubicBezTo>
                    <a:cubicBezTo>
                      <a:pt x="1035" y="342"/>
                      <a:pt x="1013" y="337"/>
                      <a:pt x="1013" y="322"/>
                    </a:cubicBezTo>
                    <a:cubicBezTo>
                      <a:pt x="1013" y="321"/>
                      <a:pt x="1013" y="321"/>
                      <a:pt x="1013" y="321"/>
                    </a:cubicBezTo>
                    <a:cubicBezTo>
                      <a:pt x="1003" y="321"/>
                      <a:pt x="997" y="315"/>
                      <a:pt x="991" y="310"/>
                    </a:cubicBezTo>
                    <a:cubicBezTo>
                      <a:pt x="994" y="309"/>
                      <a:pt x="998" y="308"/>
                      <a:pt x="998" y="302"/>
                    </a:cubicBezTo>
                    <a:cubicBezTo>
                      <a:pt x="998" y="298"/>
                      <a:pt x="994" y="295"/>
                      <a:pt x="995" y="290"/>
                    </a:cubicBezTo>
                    <a:cubicBezTo>
                      <a:pt x="991" y="289"/>
                      <a:pt x="977" y="280"/>
                      <a:pt x="980" y="272"/>
                    </a:cubicBezTo>
                    <a:cubicBezTo>
                      <a:pt x="985" y="262"/>
                      <a:pt x="966" y="259"/>
                      <a:pt x="965" y="247"/>
                    </a:cubicBezTo>
                    <a:cubicBezTo>
                      <a:pt x="964" y="247"/>
                      <a:pt x="959" y="243"/>
                      <a:pt x="958" y="242"/>
                    </a:cubicBezTo>
                    <a:cubicBezTo>
                      <a:pt x="954" y="244"/>
                      <a:pt x="947" y="248"/>
                      <a:pt x="947" y="254"/>
                    </a:cubicBezTo>
                    <a:cubicBezTo>
                      <a:pt x="947" y="261"/>
                      <a:pt x="933" y="277"/>
                      <a:pt x="922" y="277"/>
                    </a:cubicBezTo>
                    <a:cubicBezTo>
                      <a:pt x="914" y="277"/>
                      <a:pt x="913" y="267"/>
                      <a:pt x="908" y="267"/>
                    </a:cubicBezTo>
                    <a:cubicBezTo>
                      <a:pt x="900" y="267"/>
                      <a:pt x="897" y="246"/>
                      <a:pt x="896" y="236"/>
                    </a:cubicBezTo>
                    <a:cubicBezTo>
                      <a:pt x="894" y="224"/>
                      <a:pt x="870" y="233"/>
                      <a:pt x="870" y="216"/>
                    </a:cubicBezTo>
                    <a:cubicBezTo>
                      <a:pt x="858" y="215"/>
                      <a:pt x="855" y="200"/>
                      <a:pt x="843" y="200"/>
                    </a:cubicBezTo>
                    <a:cubicBezTo>
                      <a:pt x="837" y="200"/>
                      <a:pt x="837" y="204"/>
                      <a:pt x="831" y="204"/>
                    </a:cubicBezTo>
                    <a:cubicBezTo>
                      <a:pt x="818" y="204"/>
                      <a:pt x="810" y="197"/>
                      <a:pt x="797" y="197"/>
                    </a:cubicBezTo>
                    <a:cubicBezTo>
                      <a:pt x="791" y="197"/>
                      <a:pt x="784" y="200"/>
                      <a:pt x="784" y="208"/>
                    </a:cubicBezTo>
                    <a:cubicBezTo>
                      <a:pt x="784" y="212"/>
                      <a:pt x="800" y="218"/>
                      <a:pt x="786" y="227"/>
                    </a:cubicBezTo>
                    <a:cubicBezTo>
                      <a:pt x="780" y="231"/>
                      <a:pt x="794" y="241"/>
                      <a:pt x="794" y="247"/>
                    </a:cubicBezTo>
                    <a:cubicBezTo>
                      <a:pt x="796" y="260"/>
                      <a:pt x="783" y="264"/>
                      <a:pt x="778" y="266"/>
                    </a:cubicBezTo>
                    <a:cubicBezTo>
                      <a:pt x="788" y="283"/>
                      <a:pt x="803" y="289"/>
                      <a:pt x="803" y="318"/>
                    </a:cubicBezTo>
                    <a:cubicBezTo>
                      <a:pt x="803" y="326"/>
                      <a:pt x="777" y="346"/>
                      <a:pt x="768" y="347"/>
                    </a:cubicBezTo>
                    <a:cubicBezTo>
                      <a:pt x="783" y="355"/>
                      <a:pt x="777" y="379"/>
                      <a:pt x="783" y="387"/>
                    </a:cubicBezTo>
                    <a:cubicBezTo>
                      <a:pt x="782" y="389"/>
                      <a:pt x="776" y="392"/>
                      <a:pt x="775" y="397"/>
                    </a:cubicBezTo>
                    <a:cubicBezTo>
                      <a:pt x="770" y="397"/>
                      <a:pt x="766" y="406"/>
                      <a:pt x="762" y="403"/>
                    </a:cubicBezTo>
                    <a:cubicBezTo>
                      <a:pt x="751" y="394"/>
                      <a:pt x="736" y="380"/>
                      <a:pt x="736" y="367"/>
                    </a:cubicBezTo>
                    <a:cubicBezTo>
                      <a:pt x="736" y="353"/>
                      <a:pt x="738" y="342"/>
                      <a:pt x="726" y="334"/>
                    </a:cubicBezTo>
                    <a:cubicBezTo>
                      <a:pt x="697" y="334"/>
                      <a:pt x="697" y="334"/>
                      <a:pt x="697" y="334"/>
                    </a:cubicBezTo>
                    <a:cubicBezTo>
                      <a:pt x="681" y="322"/>
                      <a:pt x="662" y="315"/>
                      <a:pt x="643" y="308"/>
                    </a:cubicBezTo>
                    <a:cubicBezTo>
                      <a:pt x="640" y="306"/>
                      <a:pt x="629" y="299"/>
                      <a:pt x="623" y="299"/>
                    </a:cubicBezTo>
                    <a:cubicBezTo>
                      <a:pt x="617" y="299"/>
                      <a:pt x="614" y="306"/>
                      <a:pt x="607" y="306"/>
                    </a:cubicBezTo>
                    <a:cubicBezTo>
                      <a:pt x="607" y="295"/>
                      <a:pt x="600" y="270"/>
                      <a:pt x="590" y="270"/>
                    </a:cubicBezTo>
                    <a:cubicBezTo>
                      <a:pt x="586" y="270"/>
                      <a:pt x="584" y="274"/>
                      <a:pt x="579" y="275"/>
                    </a:cubicBezTo>
                    <a:cubicBezTo>
                      <a:pt x="581" y="269"/>
                      <a:pt x="579" y="268"/>
                      <a:pt x="579" y="255"/>
                    </a:cubicBezTo>
                    <a:cubicBezTo>
                      <a:pt x="579" y="237"/>
                      <a:pt x="584" y="227"/>
                      <a:pt x="595" y="216"/>
                    </a:cubicBezTo>
                    <a:cubicBezTo>
                      <a:pt x="598" y="213"/>
                      <a:pt x="606" y="196"/>
                      <a:pt x="609" y="194"/>
                    </a:cubicBezTo>
                    <a:cubicBezTo>
                      <a:pt x="617" y="192"/>
                      <a:pt x="630" y="196"/>
                      <a:pt x="630" y="186"/>
                    </a:cubicBezTo>
                    <a:cubicBezTo>
                      <a:pt x="630" y="179"/>
                      <a:pt x="613" y="178"/>
                      <a:pt x="607" y="175"/>
                    </a:cubicBezTo>
                    <a:cubicBezTo>
                      <a:pt x="611" y="176"/>
                      <a:pt x="597" y="167"/>
                      <a:pt x="633" y="178"/>
                    </a:cubicBezTo>
                    <a:cubicBezTo>
                      <a:pt x="643" y="181"/>
                      <a:pt x="637" y="169"/>
                      <a:pt x="642" y="169"/>
                    </a:cubicBezTo>
                    <a:cubicBezTo>
                      <a:pt x="643" y="169"/>
                      <a:pt x="647" y="169"/>
                      <a:pt x="652" y="169"/>
                    </a:cubicBezTo>
                    <a:cubicBezTo>
                      <a:pt x="662" y="169"/>
                      <a:pt x="668" y="158"/>
                      <a:pt x="675" y="153"/>
                    </a:cubicBezTo>
                    <a:cubicBezTo>
                      <a:pt x="675" y="146"/>
                      <a:pt x="675" y="146"/>
                      <a:pt x="675" y="146"/>
                    </a:cubicBezTo>
                    <a:cubicBezTo>
                      <a:pt x="660" y="142"/>
                      <a:pt x="645" y="145"/>
                      <a:pt x="639" y="131"/>
                    </a:cubicBezTo>
                    <a:cubicBezTo>
                      <a:pt x="639" y="131"/>
                      <a:pt x="643" y="131"/>
                      <a:pt x="647" y="131"/>
                    </a:cubicBezTo>
                    <a:cubicBezTo>
                      <a:pt x="652" y="135"/>
                      <a:pt x="658" y="141"/>
                      <a:pt x="666" y="141"/>
                    </a:cubicBezTo>
                    <a:cubicBezTo>
                      <a:pt x="673" y="141"/>
                      <a:pt x="686" y="132"/>
                      <a:pt x="686" y="127"/>
                    </a:cubicBezTo>
                    <a:cubicBezTo>
                      <a:pt x="686" y="125"/>
                      <a:pt x="680" y="117"/>
                      <a:pt x="683" y="117"/>
                    </a:cubicBezTo>
                    <a:cubicBezTo>
                      <a:pt x="693" y="117"/>
                      <a:pt x="696" y="126"/>
                      <a:pt x="703" y="126"/>
                    </a:cubicBezTo>
                    <a:cubicBezTo>
                      <a:pt x="707" y="126"/>
                      <a:pt x="709" y="123"/>
                      <a:pt x="717" y="123"/>
                    </a:cubicBezTo>
                    <a:cubicBezTo>
                      <a:pt x="715" y="120"/>
                      <a:pt x="717" y="112"/>
                      <a:pt x="722" y="120"/>
                    </a:cubicBezTo>
                    <a:cubicBezTo>
                      <a:pt x="725" y="125"/>
                      <a:pt x="748" y="105"/>
                      <a:pt x="748" y="100"/>
                    </a:cubicBezTo>
                    <a:cubicBezTo>
                      <a:pt x="748" y="96"/>
                      <a:pt x="738" y="91"/>
                      <a:pt x="738" y="89"/>
                    </a:cubicBezTo>
                    <a:cubicBezTo>
                      <a:pt x="738" y="85"/>
                      <a:pt x="732" y="78"/>
                      <a:pt x="746" y="72"/>
                    </a:cubicBezTo>
                    <a:cubicBezTo>
                      <a:pt x="748" y="68"/>
                      <a:pt x="746" y="68"/>
                      <a:pt x="746" y="61"/>
                    </a:cubicBezTo>
                    <a:cubicBezTo>
                      <a:pt x="732" y="61"/>
                      <a:pt x="735" y="50"/>
                      <a:pt x="717" y="50"/>
                    </a:cubicBezTo>
                    <a:cubicBezTo>
                      <a:pt x="713" y="49"/>
                      <a:pt x="710" y="47"/>
                      <a:pt x="706" y="47"/>
                    </a:cubicBezTo>
                    <a:cubicBezTo>
                      <a:pt x="701" y="47"/>
                      <a:pt x="695" y="50"/>
                      <a:pt x="695" y="55"/>
                    </a:cubicBezTo>
                    <a:cubicBezTo>
                      <a:pt x="695" y="61"/>
                      <a:pt x="702" y="63"/>
                      <a:pt x="702" y="67"/>
                    </a:cubicBezTo>
                    <a:cubicBezTo>
                      <a:pt x="702" y="72"/>
                      <a:pt x="692" y="72"/>
                      <a:pt x="689" y="76"/>
                    </a:cubicBezTo>
                    <a:cubicBezTo>
                      <a:pt x="686" y="84"/>
                      <a:pt x="687" y="90"/>
                      <a:pt x="681" y="98"/>
                    </a:cubicBezTo>
                    <a:cubicBezTo>
                      <a:pt x="671" y="110"/>
                      <a:pt x="658" y="90"/>
                      <a:pt x="658" y="85"/>
                    </a:cubicBezTo>
                    <a:cubicBezTo>
                      <a:pt x="658" y="79"/>
                      <a:pt x="665" y="81"/>
                      <a:pt x="665" y="74"/>
                    </a:cubicBezTo>
                    <a:cubicBezTo>
                      <a:pt x="665" y="71"/>
                      <a:pt x="652" y="59"/>
                      <a:pt x="649" y="59"/>
                    </a:cubicBezTo>
                    <a:cubicBezTo>
                      <a:pt x="636" y="59"/>
                      <a:pt x="645" y="78"/>
                      <a:pt x="631" y="78"/>
                    </a:cubicBezTo>
                    <a:cubicBezTo>
                      <a:pt x="631" y="70"/>
                      <a:pt x="630" y="65"/>
                      <a:pt x="621" y="60"/>
                    </a:cubicBezTo>
                    <a:cubicBezTo>
                      <a:pt x="622" y="58"/>
                      <a:pt x="623" y="57"/>
                      <a:pt x="625" y="55"/>
                    </a:cubicBezTo>
                    <a:cubicBezTo>
                      <a:pt x="618" y="51"/>
                      <a:pt x="609" y="55"/>
                      <a:pt x="603" y="48"/>
                    </a:cubicBezTo>
                    <a:cubicBezTo>
                      <a:pt x="606" y="47"/>
                      <a:pt x="614" y="44"/>
                      <a:pt x="614" y="38"/>
                    </a:cubicBezTo>
                    <a:cubicBezTo>
                      <a:pt x="614" y="29"/>
                      <a:pt x="601" y="30"/>
                      <a:pt x="601" y="23"/>
                    </a:cubicBezTo>
                    <a:cubicBezTo>
                      <a:pt x="601" y="10"/>
                      <a:pt x="591" y="1"/>
                      <a:pt x="574" y="0"/>
                    </a:cubicBezTo>
                    <a:cubicBezTo>
                      <a:pt x="565" y="0"/>
                      <a:pt x="569" y="6"/>
                      <a:pt x="569" y="10"/>
                    </a:cubicBezTo>
                    <a:cubicBezTo>
                      <a:pt x="564" y="11"/>
                      <a:pt x="557" y="10"/>
                      <a:pt x="557" y="17"/>
                    </a:cubicBezTo>
                    <a:cubicBezTo>
                      <a:pt x="557" y="21"/>
                      <a:pt x="561" y="23"/>
                      <a:pt x="561" y="28"/>
                    </a:cubicBezTo>
                    <a:cubicBezTo>
                      <a:pt x="561" y="32"/>
                      <a:pt x="555" y="32"/>
                      <a:pt x="555" y="38"/>
                    </a:cubicBezTo>
                    <a:cubicBezTo>
                      <a:pt x="555" y="52"/>
                      <a:pt x="585" y="44"/>
                      <a:pt x="585" y="59"/>
                    </a:cubicBezTo>
                    <a:cubicBezTo>
                      <a:pt x="585" y="61"/>
                      <a:pt x="581" y="72"/>
                      <a:pt x="581" y="72"/>
                    </a:cubicBezTo>
                    <a:cubicBezTo>
                      <a:pt x="584" y="70"/>
                      <a:pt x="587" y="69"/>
                      <a:pt x="591" y="67"/>
                    </a:cubicBezTo>
                    <a:cubicBezTo>
                      <a:pt x="596" y="85"/>
                      <a:pt x="567" y="77"/>
                      <a:pt x="567" y="98"/>
                    </a:cubicBezTo>
                    <a:cubicBezTo>
                      <a:pt x="553" y="102"/>
                      <a:pt x="564" y="88"/>
                      <a:pt x="561" y="83"/>
                    </a:cubicBezTo>
                    <a:cubicBezTo>
                      <a:pt x="559" y="81"/>
                      <a:pt x="547" y="78"/>
                      <a:pt x="541" y="78"/>
                    </a:cubicBezTo>
                    <a:cubicBezTo>
                      <a:pt x="533" y="78"/>
                      <a:pt x="530" y="82"/>
                      <a:pt x="530" y="92"/>
                    </a:cubicBezTo>
                    <a:cubicBezTo>
                      <a:pt x="522" y="91"/>
                      <a:pt x="517" y="92"/>
                      <a:pt x="492" y="92"/>
                    </a:cubicBezTo>
                    <a:cubicBezTo>
                      <a:pt x="468" y="92"/>
                      <a:pt x="441" y="83"/>
                      <a:pt x="435" y="65"/>
                    </a:cubicBezTo>
                    <a:cubicBezTo>
                      <a:pt x="427" y="67"/>
                      <a:pt x="400" y="68"/>
                      <a:pt x="400" y="78"/>
                    </a:cubicBezTo>
                    <a:cubicBezTo>
                      <a:pt x="400" y="81"/>
                      <a:pt x="403" y="82"/>
                      <a:pt x="406" y="82"/>
                    </a:cubicBezTo>
                    <a:cubicBezTo>
                      <a:pt x="413" y="82"/>
                      <a:pt x="425" y="79"/>
                      <a:pt x="430" y="75"/>
                    </a:cubicBezTo>
                    <a:cubicBezTo>
                      <a:pt x="432" y="90"/>
                      <a:pt x="409" y="78"/>
                      <a:pt x="409" y="93"/>
                    </a:cubicBezTo>
                    <a:cubicBezTo>
                      <a:pt x="409" y="96"/>
                      <a:pt x="414" y="106"/>
                      <a:pt x="412" y="106"/>
                    </a:cubicBezTo>
                    <a:cubicBezTo>
                      <a:pt x="403" y="106"/>
                      <a:pt x="401" y="95"/>
                      <a:pt x="394" y="92"/>
                    </a:cubicBezTo>
                    <a:cubicBezTo>
                      <a:pt x="387" y="89"/>
                      <a:pt x="387" y="89"/>
                      <a:pt x="387" y="89"/>
                    </a:cubicBezTo>
                    <a:cubicBezTo>
                      <a:pt x="377" y="89"/>
                      <a:pt x="370" y="89"/>
                      <a:pt x="359" y="89"/>
                    </a:cubicBezTo>
                    <a:cubicBezTo>
                      <a:pt x="350" y="89"/>
                      <a:pt x="344" y="92"/>
                      <a:pt x="335" y="93"/>
                    </a:cubicBezTo>
                    <a:cubicBezTo>
                      <a:pt x="317" y="93"/>
                      <a:pt x="317" y="87"/>
                      <a:pt x="317" y="86"/>
                    </a:cubicBezTo>
                    <a:cubicBezTo>
                      <a:pt x="317" y="82"/>
                      <a:pt x="331" y="83"/>
                      <a:pt x="333" y="81"/>
                    </a:cubicBezTo>
                    <a:cubicBezTo>
                      <a:pt x="321" y="64"/>
                      <a:pt x="323" y="66"/>
                      <a:pt x="298" y="68"/>
                    </a:cubicBezTo>
                    <a:cubicBezTo>
                      <a:pt x="271" y="70"/>
                      <a:pt x="258" y="48"/>
                      <a:pt x="231" y="48"/>
                    </a:cubicBezTo>
                    <a:cubicBezTo>
                      <a:pt x="223" y="48"/>
                      <a:pt x="219" y="54"/>
                      <a:pt x="212" y="54"/>
                    </a:cubicBezTo>
                    <a:cubicBezTo>
                      <a:pt x="207" y="54"/>
                      <a:pt x="202" y="46"/>
                      <a:pt x="202" y="42"/>
                    </a:cubicBezTo>
                    <a:cubicBezTo>
                      <a:pt x="193" y="44"/>
                      <a:pt x="193" y="54"/>
                      <a:pt x="184" y="54"/>
                    </a:cubicBezTo>
                    <a:cubicBezTo>
                      <a:pt x="176" y="54"/>
                      <a:pt x="164" y="34"/>
                      <a:pt x="161" y="34"/>
                    </a:cubicBezTo>
                    <a:cubicBezTo>
                      <a:pt x="153" y="34"/>
                      <a:pt x="156" y="47"/>
                      <a:pt x="146" y="47"/>
                    </a:cubicBezTo>
                    <a:cubicBezTo>
                      <a:pt x="143" y="47"/>
                      <a:pt x="140" y="44"/>
                      <a:pt x="138" y="40"/>
                    </a:cubicBezTo>
                    <a:cubicBezTo>
                      <a:pt x="125" y="44"/>
                      <a:pt x="120" y="44"/>
                      <a:pt x="108" y="49"/>
                    </a:cubicBezTo>
                    <a:cubicBezTo>
                      <a:pt x="103" y="50"/>
                      <a:pt x="91" y="59"/>
                      <a:pt x="87" y="55"/>
                    </a:cubicBezTo>
                    <a:cubicBezTo>
                      <a:pt x="76" y="44"/>
                      <a:pt x="78" y="58"/>
                      <a:pt x="74" y="58"/>
                    </a:cubicBezTo>
                    <a:cubicBezTo>
                      <a:pt x="45" y="59"/>
                      <a:pt x="65" y="70"/>
                      <a:pt x="61" y="70"/>
                    </a:cubicBezTo>
                    <a:cubicBezTo>
                      <a:pt x="50" y="70"/>
                      <a:pt x="30" y="67"/>
                      <a:pt x="12" y="56"/>
                    </a:cubicBezTo>
                    <a:cubicBezTo>
                      <a:pt x="11" y="56"/>
                      <a:pt x="6" y="52"/>
                      <a:pt x="6" y="51"/>
                    </a:cubicBezTo>
                    <a:cubicBezTo>
                      <a:pt x="3" y="52"/>
                      <a:pt x="5" y="52"/>
                      <a:pt x="0" y="51"/>
                    </a:cubicBezTo>
                    <a:cubicBezTo>
                      <a:pt x="0" y="242"/>
                      <a:pt x="0" y="242"/>
                      <a:pt x="0" y="242"/>
                    </a:cubicBezTo>
                    <a:cubicBezTo>
                      <a:pt x="6" y="247"/>
                      <a:pt x="19" y="240"/>
                      <a:pt x="25" y="248"/>
                    </a:cubicBezTo>
                    <a:cubicBezTo>
                      <a:pt x="29" y="254"/>
                      <a:pt x="38" y="266"/>
                      <a:pt x="47" y="266"/>
                    </a:cubicBezTo>
                    <a:cubicBezTo>
                      <a:pt x="53" y="266"/>
                      <a:pt x="53" y="257"/>
                      <a:pt x="59" y="255"/>
                    </a:cubicBezTo>
                    <a:cubicBezTo>
                      <a:pt x="62" y="254"/>
                      <a:pt x="64" y="255"/>
                      <a:pt x="67" y="253"/>
                    </a:cubicBezTo>
                    <a:cubicBezTo>
                      <a:pt x="81" y="266"/>
                      <a:pt x="87" y="271"/>
                      <a:pt x="99" y="288"/>
                    </a:cubicBezTo>
                    <a:cubicBezTo>
                      <a:pt x="100" y="290"/>
                      <a:pt x="103" y="291"/>
                      <a:pt x="105" y="295"/>
                    </a:cubicBezTo>
                    <a:cubicBezTo>
                      <a:pt x="106" y="300"/>
                      <a:pt x="108" y="306"/>
                      <a:pt x="113" y="311"/>
                    </a:cubicBezTo>
                    <a:cubicBezTo>
                      <a:pt x="116" y="314"/>
                      <a:pt x="121" y="313"/>
                      <a:pt x="124" y="316"/>
                    </a:cubicBezTo>
                    <a:cubicBezTo>
                      <a:pt x="128" y="320"/>
                      <a:pt x="135" y="322"/>
                      <a:pt x="135" y="332"/>
                    </a:cubicBezTo>
                    <a:cubicBezTo>
                      <a:pt x="135" y="336"/>
                      <a:pt x="129" y="337"/>
                      <a:pt x="129" y="340"/>
                    </a:cubicBezTo>
                    <a:cubicBezTo>
                      <a:pt x="129" y="343"/>
                      <a:pt x="132" y="344"/>
                      <a:pt x="132" y="347"/>
                    </a:cubicBezTo>
                    <a:cubicBezTo>
                      <a:pt x="132" y="352"/>
                      <a:pt x="130" y="364"/>
                      <a:pt x="136" y="366"/>
                    </a:cubicBezTo>
                    <a:cubicBezTo>
                      <a:pt x="140" y="367"/>
                      <a:pt x="143" y="367"/>
                      <a:pt x="146" y="370"/>
                    </a:cubicBezTo>
                    <a:cubicBezTo>
                      <a:pt x="150" y="373"/>
                      <a:pt x="145" y="379"/>
                      <a:pt x="150" y="383"/>
                    </a:cubicBezTo>
                    <a:cubicBezTo>
                      <a:pt x="150" y="383"/>
                      <a:pt x="162" y="390"/>
                      <a:pt x="162" y="391"/>
                    </a:cubicBezTo>
                    <a:cubicBezTo>
                      <a:pt x="165" y="401"/>
                      <a:pt x="166" y="413"/>
                      <a:pt x="181" y="413"/>
                    </a:cubicBezTo>
                    <a:cubicBezTo>
                      <a:pt x="183" y="422"/>
                      <a:pt x="199" y="416"/>
                      <a:pt x="202" y="428"/>
                    </a:cubicBezTo>
                    <a:cubicBezTo>
                      <a:pt x="204" y="432"/>
                      <a:pt x="215" y="433"/>
                      <a:pt x="219" y="437"/>
                    </a:cubicBezTo>
                    <a:cubicBezTo>
                      <a:pt x="220" y="438"/>
                      <a:pt x="222" y="439"/>
                      <a:pt x="224" y="440"/>
                    </a:cubicBezTo>
                    <a:cubicBezTo>
                      <a:pt x="224" y="440"/>
                      <a:pt x="224" y="440"/>
                      <a:pt x="224" y="440"/>
                    </a:cubicBezTo>
                    <a:cubicBezTo>
                      <a:pt x="577" y="440"/>
                      <a:pt x="577" y="440"/>
                      <a:pt x="577" y="440"/>
                    </a:cubicBezTo>
                    <a:cubicBezTo>
                      <a:pt x="577" y="435"/>
                      <a:pt x="577" y="435"/>
                      <a:pt x="577" y="435"/>
                    </a:cubicBezTo>
                    <a:cubicBezTo>
                      <a:pt x="583" y="439"/>
                      <a:pt x="582" y="443"/>
                      <a:pt x="588" y="446"/>
                    </a:cubicBezTo>
                    <a:cubicBezTo>
                      <a:pt x="610" y="446"/>
                      <a:pt x="610" y="446"/>
                      <a:pt x="610" y="446"/>
                    </a:cubicBezTo>
                    <a:cubicBezTo>
                      <a:pt x="619" y="455"/>
                      <a:pt x="630" y="455"/>
                      <a:pt x="647" y="455"/>
                    </a:cubicBezTo>
                    <a:cubicBezTo>
                      <a:pt x="652" y="453"/>
                      <a:pt x="653" y="455"/>
                      <a:pt x="658" y="452"/>
                    </a:cubicBezTo>
                    <a:cubicBezTo>
                      <a:pt x="662" y="450"/>
                      <a:pt x="661" y="443"/>
                      <a:pt x="665" y="443"/>
                    </a:cubicBezTo>
                    <a:cubicBezTo>
                      <a:pt x="670" y="443"/>
                      <a:pt x="674" y="451"/>
                      <a:pt x="676" y="453"/>
                    </a:cubicBezTo>
                    <a:cubicBezTo>
                      <a:pt x="677" y="451"/>
                      <a:pt x="676" y="448"/>
                      <a:pt x="676" y="447"/>
                    </a:cubicBezTo>
                    <a:cubicBezTo>
                      <a:pt x="677" y="447"/>
                      <a:pt x="678" y="447"/>
                      <a:pt x="680" y="447"/>
                    </a:cubicBezTo>
                    <a:cubicBezTo>
                      <a:pt x="682" y="447"/>
                      <a:pt x="701" y="462"/>
                      <a:pt x="702" y="463"/>
                    </a:cubicBezTo>
                    <a:cubicBezTo>
                      <a:pt x="704" y="469"/>
                      <a:pt x="702" y="473"/>
                      <a:pt x="705" y="477"/>
                    </a:cubicBezTo>
                    <a:cubicBezTo>
                      <a:pt x="715" y="487"/>
                      <a:pt x="729" y="485"/>
                      <a:pt x="740" y="492"/>
                    </a:cubicBezTo>
                    <a:cubicBezTo>
                      <a:pt x="752" y="492"/>
                      <a:pt x="752" y="492"/>
                      <a:pt x="752" y="492"/>
                    </a:cubicBezTo>
                    <a:cubicBezTo>
                      <a:pt x="757" y="495"/>
                      <a:pt x="763" y="500"/>
                      <a:pt x="763" y="506"/>
                    </a:cubicBezTo>
                    <a:cubicBezTo>
                      <a:pt x="763" y="509"/>
                      <a:pt x="762" y="512"/>
                      <a:pt x="759" y="512"/>
                    </a:cubicBezTo>
                    <a:cubicBezTo>
                      <a:pt x="754" y="512"/>
                      <a:pt x="748" y="506"/>
                      <a:pt x="747" y="504"/>
                    </a:cubicBezTo>
                    <a:cubicBezTo>
                      <a:pt x="745" y="511"/>
                      <a:pt x="741" y="532"/>
                      <a:pt x="735" y="532"/>
                    </a:cubicBezTo>
                    <a:cubicBezTo>
                      <a:pt x="730" y="538"/>
                      <a:pt x="725" y="541"/>
                      <a:pt x="725" y="547"/>
                    </a:cubicBezTo>
                    <a:cubicBezTo>
                      <a:pt x="726" y="549"/>
                      <a:pt x="729" y="553"/>
                      <a:pt x="732" y="553"/>
                    </a:cubicBezTo>
                    <a:cubicBezTo>
                      <a:pt x="736" y="553"/>
                      <a:pt x="736" y="550"/>
                      <a:pt x="738" y="548"/>
                    </a:cubicBezTo>
                    <a:cubicBezTo>
                      <a:pt x="742" y="544"/>
                      <a:pt x="748" y="545"/>
                      <a:pt x="755" y="545"/>
                    </a:cubicBezTo>
                    <a:cubicBezTo>
                      <a:pt x="760" y="545"/>
                      <a:pt x="763" y="548"/>
                      <a:pt x="765" y="546"/>
                    </a:cubicBezTo>
                    <a:cubicBezTo>
                      <a:pt x="768" y="545"/>
                      <a:pt x="770" y="544"/>
                      <a:pt x="772" y="543"/>
                    </a:cubicBezTo>
                    <a:cubicBezTo>
                      <a:pt x="772" y="540"/>
                      <a:pt x="771" y="538"/>
                      <a:pt x="770" y="536"/>
                    </a:cubicBezTo>
                    <a:cubicBezTo>
                      <a:pt x="769" y="534"/>
                      <a:pt x="767" y="533"/>
                      <a:pt x="767" y="531"/>
                    </a:cubicBezTo>
                    <a:cubicBezTo>
                      <a:pt x="767" y="529"/>
                      <a:pt x="771" y="528"/>
                      <a:pt x="773" y="528"/>
                    </a:cubicBezTo>
                    <a:cubicBezTo>
                      <a:pt x="782" y="525"/>
                      <a:pt x="803" y="519"/>
                      <a:pt x="814" y="519"/>
                    </a:cubicBezTo>
                    <a:cubicBezTo>
                      <a:pt x="815" y="519"/>
                      <a:pt x="831" y="503"/>
                      <a:pt x="834" y="501"/>
                    </a:cubicBezTo>
                    <a:cubicBezTo>
                      <a:pt x="836" y="499"/>
                      <a:pt x="847" y="500"/>
                      <a:pt x="857" y="500"/>
                    </a:cubicBezTo>
                    <a:cubicBezTo>
                      <a:pt x="861" y="500"/>
                      <a:pt x="864" y="500"/>
                      <a:pt x="868" y="500"/>
                    </a:cubicBezTo>
                    <a:cubicBezTo>
                      <a:pt x="872" y="500"/>
                      <a:pt x="876" y="498"/>
                      <a:pt x="879" y="498"/>
                    </a:cubicBezTo>
                    <a:cubicBezTo>
                      <a:pt x="884" y="497"/>
                      <a:pt x="882" y="496"/>
                      <a:pt x="884" y="494"/>
                    </a:cubicBezTo>
                    <a:cubicBezTo>
                      <a:pt x="892" y="486"/>
                      <a:pt x="892" y="471"/>
                      <a:pt x="903" y="463"/>
                    </a:cubicBezTo>
                    <a:cubicBezTo>
                      <a:pt x="908" y="470"/>
                      <a:pt x="916" y="460"/>
                      <a:pt x="920" y="467"/>
                    </a:cubicBezTo>
                    <a:cubicBezTo>
                      <a:pt x="926" y="478"/>
                      <a:pt x="922" y="494"/>
                      <a:pt x="928" y="505"/>
                    </a:cubicBezTo>
                    <a:lnTo>
                      <a:pt x="928" y="503"/>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22" name="Freeform 51">
                <a:extLst>
                  <a:ext uri="{FF2B5EF4-FFF2-40B4-BE49-F238E27FC236}">
                    <a16:creationId xmlns:a16="http://schemas.microsoft.com/office/drawing/2014/main" id="{AB4D87D0-13D9-E586-D7B4-DF04F1CAAD34}"/>
                  </a:ext>
                </a:extLst>
              </p:cNvPr>
              <p:cNvSpPr>
                <a:spLocks/>
              </p:cNvSpPr>
              <p:nvPr/>
            </p:nvSpPr>
            <p:spPr bwMode="auto">
              <a:xfrm>
                <a:off x="1585913" y="1417638"/>
                <a:ext cx="623888" cy="457200"/>
              </a:xfrm>
              <a:custGeom>
                <a:avLst/>
                <a:gdLst/>
                <a:ahLst/>
                <a:cxnLst>
                  <a:cxn ang="0">
                    <a:pos x="334" y="228"/>
                  </a:cxn>
                  <a:cxn ang="0">
                    <a:pos x="381" y="252"/>
                  </a:cxn>
                  <a:cxn ang="0">
                    <a:pos x="401" y="239"/>
                  </a:cxn>
                  <a:cxn ang="0">
                    <a:pos x="439" y="281"/>
                  </a:cxn>
                  <a:cxn ang="0">
                    <a:pos x="458" y="302"/>
                  </a:cxn>
                  <a:cxn ang="0">
                    <a:pos x="463" y="326"/>
                  </a:cxn>
                  <a:cxn ang="0">
                    <a:pos x="440" y="314"/>
                  </a:cxn>
                  <a:cxn ang="0">
                    <a:pos x="427" y="300"/>
                  </a:cxn>
                  <a:cxn ang="0">
                    <a:pos x="426" y="286"/>
                  </a:cxn>
                  <a:cxn ang="0">
                    <a:pos x="414" y="286"/>
                  </a:cxn>
                  <a:cxn ang="0">
                    <a:pos x="412" y="270"/>
                  </a:cxn>
                  <a:cxn ang="0">
                    <a:pos x="390" y="261"/>
                  </a:cxn>
                  <a:cxn ang="0">
                    <a:pos x="363" y="252"/>
                  </a:cxn>
                  <a:cxn ang="0">
                    <a:pos x="299" y="236"/>
                  </a:cxn>
                  <a:cxn ang="0">
                    <a:pos x="240" y="221"/>
                  </a:cxn>
                  <a:cxn ang="0">
                    <a:pos x="200" y="252"/>
                  </a:cxn>
                  <a:cxn ang="0">
                    <a:pos x="199" y="245"/>
                  </a:cxn>
                  <a:cxn ang="0">
                    <a:pos x="218" y="219"/>
                  </a:cxn>
                  <a:cxn ang="0">
                    <a:pos x="213" y="214"/>
                  </a:cxn>
                  <a:cxn ang="0">
                    <a:pos x="173" y="260"/>
                  </a:cxn>
                  <a:cxn ang="0">
                    <a:pos x="143" y="288"/>
                  </a:cxn>
                  <a:cxn ang="0">
                    <a:pos x="79" y="322"/>
                  </a:cxn>
                  <a:cxn ang="0">
                    <a:pos x="57" y="328"/>
                  </a:cxn>
                  <a:cxn ang="0">
                    <a:pos x="92" y="307"/>
                  </a:cxn>
                  <a:cxn ang="0">
                    <a:pos x="148" y="256"/>
                  </a:cxn>
                  <a:cxn ang="0">
                    <a:pos x="125" y="262"/>
                  </a:cxn>
                  <a:cxn ang="0">
                    <a:pos x="110" y="266"/>
                  </a:cxn>
                  <a:cxn ang="0">
                    <a:pos x="88" y="261"/>
                  </a:cxn>
                  <a:cxn ang="0">
                    <a:pos x="76" y="264"/>
                  </a:cxn>
                  <a:cxn ang="0">
                    <a:pos x="72" y="244"/>
                  </a:cxn>
                  <a:cxn ang="0">
                    <a:pos x="60" y="245"/>
                  </a:cxn>
                  <a:cxn ang="0">
                    <a:pos x="37" y="224"/>
                  </a:cxn>
                  <a:cxn ang="0">
                    <a:pos x="52" y="180"/>
                  </a:cxn>
                  <a:cxn ang="0">
                    <a:pos x="79" y="152"/>
                  </a:cxn>
                  <a:cxn ang="0">
                    <a:pos x="85" y="145"/>
                  </a:cxn>
                  <a:cxn ang="0">
                    <a:pos x="60" y="153"/>
                  </a:cxn>
                  <a:cxn ang="0">
                    <a:pos x="18" y="150"/>
                  </a:cxn>
                  <a:cxn ang="0">
                    <a:pos x="13" y="133"/>
                  </a:cxn>
                  <a:cxn ang="0">
                    <a:pos x="40" y="106"/>
                  </a:cxn>
                  <a:cxn ang="0">
                    <a:pos x="64" y="116"/>
                  </a:cxn>
                  <a:cxn ang="0">
                    <a:pos x="50" y="95"/>
                  </a:cxn>
                  <a:cxn ang="0">
                    <a:pos x="13" y="68"/>
                  </a:cxn>
                  <a:cxn ang="0">
                    <a:pos x="44" y="56"/>
                  </a:cxn>
                  <a:cxn ang="0">
                    <a:pos x="117" y="13"/>
                  </a:cxn>
                  <a:cxn ang="0">
                    <a:pos x="150" y="7"/>
                  </a:cxn>
                  <a:cxn ang="0">
                    <a:pos x="157" y="7"/>
                  </a:cxn>
                  <a:cxn ang="0">
                    <a:pos x="189" y="11"/>
                  </a:cxn>
                  <a:cxn ang="0">
                    <a:pos x="236" y="20"/>
                  </a:cxn>
                  <a:cxn ang="0">
                    <a:pos x="307" y="28"/>
                  </a:cxn>
                  <a:cxn ang="0">
                    <a:pos x="334" y="36"/>
                  </a:cxn>
                </a:cxnLst>
                <a:rect l="0" t="0" r="r" b="b"/>
                <a:pathLst>
                  <a:path w="469" h="343">
                    <a:moveTo>
                      <a:pt x="334" y="37"/>
                    </a:moveTo>
                    <a:cubicBezTo>
                      <a:pt x="334" y="228"/>
                      <a:pt x="334" y="228"/>
                      <a:pt x="334" y="228"/>
                    </a:cubicBezTo>
                    <a:cubicBezTo>
                      <a:pt x="340" y="233"/>
                      <a:pt x="353" y="226"/>
                      <a:pt x="359" y="234"/>
                    </a:cubicBezTo>
                    <a:cubicBezTo>
                      <a:pt x="363" y="240"/>
                      <a:pt x="372" y="252"/>
                      <a:pt x="381" y="252"/>
                    </a:cubicBezTo>
                    <a:cubicBezTo>
                      <a:pt x="387" y="252"/>
                      <a:pt x="387" y="243"/>
                      <a:pt x="393" y="241"/>
                    </a:cubicBezTo>
                    <a:cubicBezTo>
                      <a:pt x="396" y="240"/>
                      <a:pt x="398" y="241"/>
                      <a:pt x="401" y="239"/>
                    </a:cubicBezTo>
                    <a:cubicBezTo>
                      <a:pt x="415" y="252"/>
                      <a:pt x="421" y="257"/>
                      <a:pt x="433" y="274"/>
                    </a:cubicBezTo>
                    <a:cubicBezTo>
                      <a:pt x="434" y="276"/>
                      <a:pt x="437" y="277"/>
                      <a:pt x="439" y="281"/>
                    </a:cubicBezTo>
                    <a:cubicBezTo>
                      <a:pt x="440" y="286"/>
                      <a:pt x="442" y="292"/>
                      <a:pt x="447" y="297"/>
                    </a:cubicBezTo>
                    <a:cubicBezTo>
                      <a:pt x="450" y="300"/>
                      <a:pt x="455" y="299"/>
                      <a:pt x="458" y="302"/>
                    </a:cubicBezTo>
                    <a:cubicBezTo>
                      <a:pt x="462" y="306"/>
                      <a:pt x="469" y="308"/>
                      <a:pt x="469" y="318"/>
                    </a:cubicBezTo>
                    <a:cubicBezTo>
                      <a:pt x="469" y="322"/>
                      <a:pt x="463" y="323"/>
                      <a:pt x="463" y="326"/>
                    </a:cubicBezTo>
                    <a:cubicBezTo>
                      <a:pt x="461" y="326"/>
                      <a:pt x="461" y="327"/>
                      <a:pt x="459" y="327"/>
                    </a:cubicBezTo>
                    <a:cubicBezTo>
                      <a:pt x="451" y="327"/>
                      <a:pt x="440" y="318"/>
                      <a:pt x="440" y="314"/>
                    </a:cubicBezTo>
                    <a:cubicBezTo>
                      <a:pt x="440" y="310"/>
                      <a:pt x="440" y="311"/>
                      <a:pt x="440" y="307"/>
                    </a:cubicBezTo>
                    <a:cubicBezTo>
                      <a:pt x="440" y="300"/>
                      <a:pt x="435" y="300"/>
                      <a:pt x="427" y="300"/>
                    </a:cubicBezTo>
                    <a:cubicBezTo>
                      <a:pt x="421" y="300"/>
                      <a:pt x="419" y="296"/>
                      <a:pt x="419" y="294"/>
                    </a:cubicBezTo>
                    <a:cubicBezTo>
                      <a:pt x="419" y="290"/>
                      <a:pt x="426" y="290"/>
                      <a:pt x="426" y="286"/>
                    </a:cubicBezTo>
                    <a:cubicBezTo>
                      <a:pt x="426" y="283"/>
                      <a:pt x="426" y="281"/>
                      <a:pt x="426" y="281"/>
                    </a:cubicBezTo>
                    <a:cubicBezTo>
                      <a:pt x="417" y="281"/>
                      <a:pt x="420" y="286"/>
                      <a:pt x="414" y="286"/>
                    </a:cubicBezTo>
                    <a:cubicBezTo>
                      <a:pt x="412" y="286"/>
                      <a:pt x="407" y="282"/>
                      <a:pt x="407" y="280"/>
                    </a:cubicBezTo>
                    <a:cubicBezTo>
                      <a:pt x="407" y="274"/>
                      <a:pt x="410" y="273"/>
                      <a:pt x="412" y="270"/>
                    </a:cubicBezTo>
                    <a:cubicBezTo>
                      <a:pt x="409" y="268"/>
                      <a:pt x="405" y="264"/>
                      <a:pt x="404" y="267"/>
                    </a:cubicBezTo>
                    <a:cubicBezTo>
                      <a:pt x="397" y="267"/>
                      <a:pt x="394" y="264"/>
                      <a:pt x="390" y="261"/>
                    </a:cubicBezTo>
                    <a:cubicBezTo>
                      <a:pt x="389" y="264"/>
                      <a:pt x="387" y="269"/>
                      <a:pt x="384" y="269"/>
                    </a:cubicBezTo>
                    <a:cubicBezTo>
                      <a:pt x="375" y="269"/>
                      <a:pt x="368" y="256"/>
                      <a:pt x="363" y="252"/>
                    </a:cubicBezTo>
                    <a:cubicBezTo>
                      <a:pt x="352" y="243"/>
                      <a:pt x="337" y="244"/>
                      <a:pt x="323" y="236"/>
                    </a:cubicBezTo>
                    <a:cubicBezTo>
                      <a:pt x="299" y="236"/>
                      <a:pt x="299" y="236"/>
                      <a:pt x="299" y="236"/>
                    </a:cubicBezTo>
                    <a:cubicBezTo>
                      <a:pt x="285" y="232"/>
                      <a:pt x="265" y="230"/>
                      <a:pt x="258" y="214"/>
                    </a:cubicBezTo>
                    <a:cubicBezTo>
                      <a:pt x="252" y="217"/>
                      <a:pt x="244" y="219"/>
                      <a:pt x="240" y="221"/>
                    </a:cubicBezTo>
                    <a:cubicBezTo>
                      <a:pt x="241" y="224"/>
                      <a:pt x="242" y="225"/>
                      <a:pt x="244" y="227"/>
                    </a:cubicBezTo>
                    <a:cubicBezTo>
                      <a:pt x="238" y="236"/>
                      <a:pt x="210" y="252"/>
                      <a:pt x="200" y="252"/>
                    </a:cubicBezTo>
                    <a:cubicBezTo>
                      <a:pt x="198" y="252"/>
                      <a:pt x="195" y="251"/>
                      <a:pt x="195" y="249"/>
                    </a:cubicBezTo>
                    <a:cubicBezTo>
                      <a:pt x="195" y="246"/>
                      <a:pt x="198" y="246"/>
                      <a:pt x="199" y="245"/>
                    </a:cubicBezTo>
                    <a:cubicBezTo>
                      <a:pt x="197" y="242"/>
                      <a:pt x="199" y="242"/>
                      <a:pt x="199" y="240"/>
                    </a:cubicBezTo>
                    <a:cubicBezTo>
                      <a:pt x="199" y="230"/>
                      <a:pt x="205" y="223"/>
                      <a:pt x="218" y="219"/>
                    </a:cubicBezTo>
                    <a:cubicBezTo>
                      <a:pt x="218" y="217"/>
                      <a:pt x="218" y="216"/>
                      <a:pt x="218" y="214"/>
                    </a:cubicBezTo>
                    <a:cubicBezTo>
                      <a:pt x="214" y="214"/>
                      <a:pt x="215" y="214"/>
                      <a:pt x="213" y="214"/>
                    </a:cubicBezTo>
                    <a:cubicBezTo>
                      <a:pt x="203" y="214"/>
                      <a:pt x="173" y="239"/>
                      <a:pt x="173" y="253"/>
                    </a:cubicBezTo>
                    <a:cubicBezTo>
                      <a:pt x="173" y="255"/>
                      <a:pt x="173" y="258"/>
                      <a:pt x="173" y="260"/>
                    </a:cubicBezTo>
                    <a:cubicBezTo>
                      <a:pt x="173" y="270"/>
                      <a:pt x="164" y="273"/>
                      <a:pt x="154" y="277"/>
                    </a:cubicBezTo>
                    <a:cubicBezTo>
                      <a:pt x="148" y="280"/>
                      <a:pt x="146" y="284"/>
                      <a:pt x="143" y="288"/>
                    </a:cubicBezTo>
                    <a:cubicBezTo>
                      <a:pt x="136" y="297"/>
                      <a:pt x="121" y="301"/>
                      <a:pt x="114" y="308"/>
                    </a:cubicBezTo>
                    <a:cubicBezTo>
                      <a:pt x="107" y="315"/>
                      <a:pt x="91" y="320"/>
                      <a:pt x="79" y="322"/>
                    </a:cubicBezTo>
                    <a:cubicBezTo>
                      <a:pt x="63" y="324"/>
                      <a:pt x="54" y="343"/>
                      <a:pt x="35" y="337"/>
                    </a:cubicBezTo>
                    <a:cubicBezTo>
                      <a:pt x="41" y="329"/>
                      <a:pt x="49" y="333"/>
                      <a:pt x="57" y="328"/>
                    </a:cubicBezTo>
                    <a:cubicBezTo>
                      <a:pt x="62" y="325"/>
                      <a:pt x="66" y="316"/>
                      <a:pt x="71" y="314"/>
                    </a:cubicBezTo>
                    <a:cubicBezTo>
                      <a:pt x="78" y="309"/>
                      <a:pt x="87" y="314"/>
                      <a:pt x="92" y="307"/>
                    </a:cubicBezTo>
                    <a:cubicBezTo>
                      <a:pt x="99" y="297"/>
                      <a:pt x="117" y="290"/>
                      <a:pt x="127" y="283"/>
                    </a:cubicBezTo>
                    <a:cubicBezTo>
                      <a:pt x="137" y="276"/>
                      <a:pt x="137" y="263"/>
                      <a:pt x="148" y="256"/>
                    </a:cubicBezTo>
                    <a:cubicBezTo>
                      <a:pt x="141" y="256"/>
                      <a:pt x="141" y="256"/>
                      <a:pt x="141" y="256"/>
                    </a:cubicBezTo>
                    <a:cubicBezTo>
                      <a:pt x="135" y="259"/>
                      <a:pt x="132" y="262"/>
                      <a:pt x="125" y="262"/>
                    </a:cubicBezTo>
                    <a:cubicBezTo>
                      <a:pt x="120" y="262"/>
                      <a:pt x="117" y="260"/>
                      <a:pt x="113" y="258"/>
                    </a:cubicBezTo>
                    <a:cubicBezTo>
                      <a:pt x="112" y="262"/>
                      <a:pt x="110" y="263"/>
                      <a:pt x="110" y="266"/>
                    </a:cubicBezTo>
                    <a:cubicBezTo>
                      <a:pt x="99" y="262"/>
                      <a:pt x="96" y="260"/>
                      <a:pt x="89" y="254"/>
                    </a:cubicBezTo>
                    <a:cubicBezTo>
                      <a:pt x="88" y="257"/>
                      <a:pt x="88" y="259"/>
                      <a:pt x="88" y="261"/>
                    </a:cubicBezTo>
                    <a:cubicBezTo>
                      <a:pt x="84" y="261"/>
                      <a:pt x="85" y="261"/>
                      <a:pt x="83" y="261"/>
                    </a:cubicBezTo>
                    <a:cubicBezTo>
                      <a:pt x="80" y="261"/>
                      <a:pt x="78" y="264"/>
                      <a:pt x="76" y="264"/>
                    </a:cubicBezTo>
                    <a:cubicBezTo>
                      <a:pt x="74" y="264"/>
                      <a:pt x="72" y="257"/>
                      <a:pt x="72" y="253"/>
                    </a:cubicBezTo>
                    <a:cubicBezTo>
                      <a:pt x="72" y="248"/>
                      <a:pt x="72" y="248"/>
                      <a:pt x="72" y="244"/>
                    </a:cubicBezTo>
                    <a:cubicBezTo>
                      <a:pt x="72" y="243"/>
                      <a:pt x="72" y="238"/>
                      <a:pt x="68" y="238"/>
                    </a:cubicBezTo>
                    <a:cubicBezTo>
                      <a:pt x="65" y="238"/>
                      <a:pt x="61" y="245"/>
                      <a:pt x="60" y="245"/>
                    </a:cubicBezTo>
                    <a:cubicBezTo>
                      <a:pt x="54" y="245"/>
                      <a:pt x="33" y="229"/>
                      <a:pt x="30" y="225"/>
                    </a:cubicBezTo>
                    <a:cubicBezTo>
                      <a:pt x="32" y="225"/>
                      <a:pt x="35" y="224"/>
                      <a:pt x="37" y="224"/>
                    </a:cubicBezTo>
                    <a:cubicBezTo>
                      <a:pt x="33" y="214"/>
                      <a:pt x="19" y="212"/>
                      <a:pt x="19" y="205"/>
                    </a:cubicBezTo>
                    <a:cubicBezTo>
                      <a:pt x="19" y="191"/>
                      <a:pt x="43" y="180"/>
                      <a:pt x="52" y="180"/>
                    </a:cubicBezTo>
                    <a:cubicBezTo>
                      <a:pt x="56" y="180"/>
                      <a:pt x="86" y="169"/>
                      <a:pt x="86" y="163"/>
                    </a:cubicBezTo>
                    <a:cubicBezTo>
                      <a:pt x="86" y="160"/>
                      <a:pt x="79" y="153"/>
                      <a:pt x="79" y="152"/>
                    </a:cubicBezTo>
                    <a:cubicBezTo>
                      <a:pt x="83" y="150"/>
                      <a:pt x="82" y="150"/>
                      <a:pt x="85" y="152"/>
                    </a:cubicBezTo>
                    <a:cubicBezTo>
                      <a:pt x="85" y="145"/>
                      <a:pt x="85" y="145"/>
                      <a:pt x="85" y="145"/>
                    </a:cubicBezTo>
                    <a:cubicBezTo>
                      <a:pt x="81" y="145"/>
                      <a:pt x="81" y="145"/>
                      <a:pt x="79" y="145"/>
                    </a:cubicBezTo>
                    <a:cubicBezTo>
                      <a:pt x="72" y="145"/>
                      <a:pt x="69" y="153"/>
                      <a:pt x="60" y="153"/>
                    </a:cubicBezTo>
                    <a:cubicBezTo>
                      <a:pt x="51" y="153"/>
                      <a:pt x="48" y="148"/>
                      <a:pt x="41" y="150"/>
                    </a:cubicBezTo>
                    <a:cubicBezTo>
                      <a:pt x="32" y="150"/>
                      <a:pt x="21" y="150"/>
                      <a:pt x="18" y="150"/>
                    </a:cubicBezTo>
                    <a:cubicBezTo>
                      <a:pt x="17" y="143"/>
                      <a:pt x="12" y="141"/>
                      <a:pt x="12" y="137"/>
                    </a:cubicBezTo>
                    <a:cubicBezTo>
                      <a:pt x="12" y="136"/>
                      <a:pt x="13" y="134"/>
                      <a:pt x="13" y="133"/>
                    </a:cubicBezTo>
                    <a:cubicBezTo>
                      <a:pt x="6" y="133"/>
                      <a:pt x="2" y="130"/>
                      <a:pt x="0" y="126"/>
                    </a:cubicBezTo>
                    <a:cubicBezTo>
                      <a:pt x="11" y="119"/>
                      <a:pt x="29" y="113"/>
                      <a:pt x="40" y="106"/>
                    </a:cubicBezTo>
                    <a:cubicBezTo>
                      <a:pt x="48" y="106"/>
                      <a:pt x="48" y="106"/>
                      <a:pt x="48" y="106"/>
                    </a:cubicBezTo>
                    <a:cubicBezTo>
                      <a:pt x="48" y="120"/>
                      <a:pt x="55" y="116"/>
                      <a:pt x="64" y="116"/>
                    </a:cubicBezTo>
                    <a:cubicBezTo>
                      <a:pt x="70" y="116"/>
                      <a:pt x="71" y="118"/>
                      <a:pt x="76" y="116"/>
                    </a:cubicBezTo>
                    <a:cubicBezTo>
                      <a:pt x="72" y="102"/>
                      <a:pt x="63" y="101"/>
                      <a:pt x="50" y="95"/>
                    </a:cubicBezTo>
                    <a:cubicBezTo>
                      <a:pt x="46" y="94"/>
                      <a:pt x="41" y="80"/>
                      <a:pt x="37" y="78"/>
                    </a:cubicBezTo>
                    <a:cubicBezTo>
                      <a:pt x="31" y="75"/>
                      <a:pt x="13" y="71"/>
                      <a:pt x="13" y="68"/>
                    </a:cubicBezTo>
                    <a:cubicBezTo>
                      <a:pt x="13" y="68"/>
                      <a:pt x="20" y="57"/>
                      <a:pt x="20" y="56"/>
                    </a:cubicBezTo>
                    <a:cubicBezTo>
                      <a:pt x="44" y="56"/>
                      <a:pt x="44" y="56"/>
                      <a:pt x="44" y="56"/>
                    </a:cubicBezTo>
                    <a:cubicBezTo>
                      <a:pt x="57" y="38"/>
                      <a:pt x="77" y="21"/>
                      <a:pt x="101" y="14"/>
                    </a:cubicBezTo>
                    <a:cubicBezTo>
                      <a:pt x="107" y="12"/>
                      <a:pt x="111" y="15"/>
                      <a:pt x="117" y="13"/>
                    </a:cubicBezTo>
                    <a:cubicBezTo>
                      <a:pt x="124" y="10"/>
                      <a:pt x="128" y="0"/>
                      <a:pt x="136" y="0"/>
                    </a:cubicBezTo>
                    <a:cubicBezTo>
                      <a:pt x="142" y="0"/>
                      <a:pt x="144" y="5"/>
                      <a:pt x="150" y="7"/>
                    </a:cubicBezTo>
                    <a:cubicBezTo>
                      <a:pt x="147" y="10"/>
                      <a:pt x="147" y="11"/>
                      <a:pt x="146" y="13"/>
                    </a:cubicBezTo>
                    <a:cubicBezTo>
                      <a:pt x="150" y="14"/>
                      <a:pt x="154" y="11"/>
                      <a:pt x="157" y="7"/>
                    </a:cubicBezTo>
                    <a:cubicBezTo>
                      <a:pt x="162" y="9"/>
                      <a:pt x="163" y="10"/>
                      <a:pt x="167" y="11"/>
                    </a:cubicBezTo>
                    <a:cubicBezTo>
                      <a:pt x="189" y="11"/>
                      <a:pt x="189" y="11"/>
                      <a:pt x="189" y="11"/>
                    </a:cubicBezTo>
                    <a:cubicBezTo>
                      <a:pt x="194" y="15"/>
                      <a:pt x="196" y="17"/>
                      <a:pt x="202" y="20"/>
                    </a:cubicBezTo>
                    <a:cubicBezTo>
                      <a:pt x="236" y="20"/>
                      <a:pt x="236" y="20"/>
                      <a:pt x="236" y="20"/>
                    </a:cubicBezTo>
                    <a:cubicBezTo>
                      <a:pt x="245" y="29"/>
                      <a:pt x="272" y="31"/>
                      <a:pt x="286" y="31"/>
                    </a:cubicBezTo>
                    <a:cubicBezTo>
                      <a:pt x="294" y="31"/>
                      <a:pt x="299" y="28"/>
                      <a:pt x="307" y="28"/>
                    </a:cubicBezTo>
                    <a:cubicBezTo>
                      <a:pt x="319" y="28"/>
                      <a:pt x="323" y="34"/>
                      <a:pt x="334" y="37"/>
                    </a:cubicBezTo>
                    <a:cubicBezTo>
                      <a:pt x="334" y="36"/>
                      <a:pt x="334" y="36"/>
                      <a:pt x="334" y="36"/>
                    </a:cubicBezTo>
                    <a:lnTo>
                      <a:pt x="334" y="37"/>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23" name="Freeform 52">
                <a:extLst>
                  <a:ext uri="{FF2B5EF4-FFF2-40B4-BE49-F238E27FC236}">
                    <a16:creationId xmlns:a16="http://schemas.microsoft.com/office/drawing/2014/main" id="{ADA9CDDF-973E-34B4-20BC-08E9ABDFDBE6}"/>
                  </a:ext>
                </a:extLst>
              </p:cNvPr>
              <p:cNvSpPr>
                <a:spLocks/>
              </p:cNvSpPr>
              <p:nvPr/>
            </p:nvSpPr>
            <p:spPr bwMode="auto">
              <a:xfrm>
                <a:off x="2149475" y="1820863"/>
                <a:ext cx="28575" cy="38100"/>
              </a:xfrm>
              <a:custGeom>
                <a:avLst/>
                <a:gdLst/>
                <a:ahLst/>
                <a:cxnLst>
                  <a:cxn ang="0">
                    <a:pos x="9" y="11"/>
                  </a:cxn>
                  <a:cxn ang="0">
                    <a:pos x="0" y="11"/>
                  </a:cxn>
                  <a:cxn ang="0">
                    <a:pos x="11" y="2"/>
                  </a:cxn>
                  <a:cxn ang="0">
                    <a:pos x="22" y="25"/>
                  </a:cxn>
                  <a:cxn ang="0">
                    <a:pos x="18" y="29"/>
                  </a:cxn>
                  <a:cxn ang="0">
                    <a:pos x="9" y="20"/>
                  </a:cxn>
                  <a:cxn ang="0">
                    <a:pos x="9" y="11"/>
                  </a:cxn>
                </a:cxnLst>
                <a:rect l="0" t="0" r="r" b="b"/>
                <a:pathLst>
                  <a:path w="22" h="29">
                    <a:moveTo>
                      <a:pt x="9" y="11"/>
                    </a:moveTo>
                    <a:cubicBezTo>
                      <a:pt x="2" y="9"/>
                      <a:pt x="5" y="7"/>
                      <a:pt x="0" y="11"/>
                    </a:cubicBezTo>
                    <a:cubicBezTo>
                      <a:pt x="0" y="0"/>
                      <a:pt x="2" y="0"/>
                      <a:pt x="11" y="2"/>
                    </a:cubicBezTo>
                    <a:cubicBezTo>
                      <a:pt x="10" y="14"/>
                      <a:pt x="22" y="15"/>
                      <a:pt x="22" y="25"/>
                    </a:cubicBezTo>
                    <a:cubicBezTo>
                      <a:pt x="22" y="28"/>
                      <a:pt x="20" y="29"/>
                      <a:pt x="18" y="29"/>
                    </a:cubicBezTo>
                    <a:cubicBezTo>
                      <a:pt x="14" y="29"/>
                      <a:pt x="9" y="20"/>
                      <a:pt x="9" y="20"/>
                    </a:cubicBezTo>
                    <a:cubicBezTo>
                      <a:pt x="9" y="16"/>
                      <a:pt x="8" y="13"/>
                      <a:pt x="9" y="11"/>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24" name="Freeform 53">
                <a:extLst>
                  <a:ext uri="{FF2B5EF4-FFF2-40B4-BE49-F238E27FC236}">
                    <a16:creationId xmlns:a16="http://schemas.microsoft.com/office/drawing/2014/main" id="{023D8EF2-B701-0999-473A-2783D746910E}"/>
                  </a:ext>
                </a:extLst>
              </p:cNvPr>
              <p:cNvSpPr>
                <a:spLocks/>
              </p:cNvSpPr>
              <p:nvPr/>
            </p:nvSpPr>
            <p:spPr bwMode="auto">
              <a:xfrm>
                <a:off x="2105025" y="1776413"/>
                <a:ext cx="30163" cy="46038"/>
              </a:xfrm>
              <a:custGeom>
                <a:avLst/>
                <a:gdLst/>
                <a:ahLst/>
                <a:cxnLst>
                  <a:cxn ang="0">
                    <a:pos x="15" y="18"/>
                  </a:cxn>
                  <a:cxn ang="0">
                    <a:pos x="19" y="18"/>
                  </a:cxn>
                  <a:cxn ang="0">
                    <a:pos x="19" y="35"/>
                  </a:cxn>
                  <a:cxn ang="0">
                    <a:pos x="11" y="17"/>
                  </a:cxn>
                  <a:cxn ang="0">
                    <a:pos x="0" y="4"/>
                  </a:cxn>
                  <a:cxn ang="0">
                    <a:pos x="5" y="0"/>
                  </a:cxn>
                  <a:cxn ang="0">
                    <a:pos x="15" y="0"/>
                  </a:cxn>
                  <a:cxn ang="0">
                    <a:pos x="15" y="18"/>
                  </a:cxn>
                </a:cxnLst>
                <a:rect l="0" t="0" r="r" b="b"/>
                <a:pathLst>
                  <a:path w="23" h="35">
                    <a:moveTo>
                      <a:pt x="15" y="18"/>
                    </a:moveTo>
                    <a:cubicBezTo>
                      <a:pt x="15" y="19"/>
                      <a:pt x="19" y="19"/>
                      <a:pt x="19" y="18"/>
                    </a:cubicBezTo>
                    <a:cubicBezTo>
                      <a:pt x="19" y="24"/>
                      <a:pt x="23" y="30"/>
                      <a:pt x="19" y="35"/>
                    </a:cubicBezTo>
                    <a:cubicBezTo>
                      <a:pt x="13" y="30"/>
                      <a:pt x="11" y="24"/>
                      <a:pt x="11" y="17"/>
                    </a:cubicBezTo>
                    <a:cubicBezTo>
                      <a:pt x="5" y="16"/>
                      <a:pt x="0" y="11"/>
                      <a:pt x="0" y="4"/>
                    </a:cubicBezTo>
                    <a:cubicBezTo>
                      <a:pt x="0" y="1"/>
                      <a:pt x="3" y="0"/>
                      <a:pt x="5" y="0"/>
                    </a:cubicBezTo>
                    <a:cubicBezTo>
                      <a:pt x="13" y="0"/>
                      <a:pt x="9" y="3"/>
                      <a:pt x="15" y="0"/>
                    </a:cubicBezTo>
                    <a:cubicBezTo>
                      <a:pt x="15" y="11"/>
                      <a:pt x="13" y="11"/>
                      <a:pt x="15" y="18"/>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25" name="Freeform 54">
                <a:extLst>
                  <a:ext uri="{FF2B5EF4-FFF2-40B4-BE49-F238E27FC236}">
                    <a16:creationId xmlns:a16="http://schemas.microsoft.com/office/drawing/2014/main" id="{374DFA1C-CE6A-B0AD-7D31-0E6060E5FD7B}"/>
                  </a:ext>
                </a:extLst>
              </p:cNvPr>
              <p:cNvSpPr>
                <a:spLocks/>
              </p:cNvSpPr>
              <p:nvPr/>
            </p:nvSpPr>
            <p:spPr bwMode="auto">
              <a:xfrm>
                <a:off x="2389188" y="1335088"/>
                <a:ext cx="307975" cy="161925"/>
              </a:xfrm>
              <a:custGeom>
                <a:avLst/>
                <a:gdLst/>
                <a:ahLst/>
                <a:cxnLst>
                  <a:cxn ang="0">
                    <a:pos x="214" y="96"/>
                  </a:cxn>
                  <a:cxn ang="0">
                    <a:pos x="209" y="100"/>
                  </a:cxn>
                  <a:cxn ang="0">
                    <a:pos x="215" y="103"/>
                  </a:cxn>
                  <a:cxn ang="0">
                    <a:pos x="220" y="110"/>
                  </a:cxn>
                  <a:cxn ang="0">
                    <a:pos x="195" y="118"/>
                  </a:cxn>
                  <a:cxn ang="0">
                    <a:pos x="158" y="104"/>
                  </a:cxn>
                  <a:cxn ang="0">
                    <a:pos x="147" y="112"/>
                  </a:cxn>
                  <a:cxn ang="0">
                    <a:pos x="115" y="121"/>
                  </a:cxn>
                  <a:cxn ang="0">
                    <a:pos x="75" y="121"/>
                  </a:cxn>
                  <a:cxn ang="0">
                    <a:pos x="68" y="110"/>
                  </a:cxn>
                  <a:cxn ang="0">
                    <a:pos x="43" y="108"/>
                  </a:cxn>
                  <a:cxn ang="0">
                    <a:pos x="23" y="92"/>
                  </a:cxn>
                  <a:cxn ang="0">
                    <a:pos x="65" y="82"/>
                  </a:cxn>
                  <a:cxn ang="0">
                    <a:pos x="80" y="81"/>
                  </a:cxn>
                  <a:cxn ang="0">
                    <a:pos x="69" y="77"/>
                  </a:cxn>
                  <a:cxn ang="0">
                    <a:pos x="45" y="77"/>
                  </a:cxn>
                  <a:cxn ang="0">
                    <a:pos x="12" y="69"/>
                  </a:cxn>
                  <a:cxn ang="0">
                    <a:pos x="29" y="60"/>
                  </a:cxn>
                  <a:cxn ang="0">
                    <a:pos x="14" y="59"/>
                  </a:cxn>
                  <a:cxn ang="0">
                    <a:pos x="0" y="51"/>
                  </a:cxn>
                  <a:cxn ang="0">
                    <a:pos x="56" y="13"/>
                  </a:cxn>
                  <a:cxn ang="0">
                    <a:pos x="64" y="29"/>
                  </a:cxn>
                  <a:cxn ang="0">
                    <a:pos x="78" y="21"/>
                  </a:cxn>
                  <a:cxn ang="0">
                    <a:pos x="98" y="34"/>
                  </a:cxn>
                  <a:cxn ang="0">
                    <a:pos x="111" y="31"/>
                  </a:cxn>
                  <a:cxn ang="0">
                    <a:pos x="109" y="23"/>
                  </a:cxn>
                  <a:cxn ang="0">
                    <a:pos x="118" y="23"/>
                  </a:cxn>
                  <a:cxn ang="0">
                    <a:pos x="133" y="35"/>
                  </a:cxn>
                  <a:cxn ang="0">
                    <a:pos x="140" y="51"/>
                  </a:cxn>
                  <a:cxn ang="0">
                    <a:pos x="146" y="48"/>
                  </a:cxn>
                  <a:cxn ang="0">
                    <a:pos x="136" y="17"/>
                  </a:cxn>
                  <a:cxn ang="0">
                    <a:pos x="144" y="12"/>
                  </a:cxn>
                  <a:cxn ang="0">
                    <a:pos x="156" y="12"/>
                  </a:cxn>
                  <a:cxn ang="0">
                    <a:pos x="156" y="7"/>
                  </a:cxn>
                  <a:cxn ang="0">
                    <a:pos x="169" y="0"/>
                  </a:cxn>
                  <a:cxn ang="0">
                    <a:pos x="184" y="10"/>
                  </a:cxn>
                  <a:cxn ang="0">
                    <a:pos x="175" y="24"/>
                  </a:cxn>
                  <a:cxn ang="0">
                    <a:pos x="187" y="62"/>
                  </a:cxn>
                  <a:cxn ang="0">
                    <a:pos x="232" y="92"/>
                  </a:cxn>
                  <a:cxn ang="0">
                    <a:pos x="214" y="96"/>
                  </a:cxn>
                </a:cxnLst>
                <a:rect l="0" t="0" r="r" b="b"/>
                <a:pathLst>
                  <a:path w="232" h="121">
                    <a:moveTo>
                      <a:pt x="214" y="96"/>
                    </a:moveTo>
                    <a:cubicBezTo>
                      <a:pt x="211" y="96"/>
                      <a:pt x="209" y="97"/>
                      <a:pt x="209" y="100"/>
                    </a:cubicBezTo>
                    <a:cubicBezTo>
                      <a:pt x="209" y="103"/>
                      <a:pt x="214" y="103"/>
                      <a:pt x="215" y="103"/>
                    </a:cubicBezTo>
                    <a:cubicBezTo>
                      <a:pt x="216" y="107"/>
                      <a:pt x="218" y="108"/>
                      <a:pt x="220" y="110"/>
                    </a:cubicBezTo>
                    <a:cubicBezTo>
                      <a:pt x="216" y="118"/>
                      <a:pt x="206" y="118"/>
                      <a:pt x="195" y="118"/>
                    </a:cubicBezTo>
                    <a:cubicBezTo>
                      <a:pt x="177" y="118"/>
                      <a:pt x="171" y="104"/>
                      <a:pt x="158" y="104"/>
                    </a:cubicBezTo>
                    <a:cubicBezTo>
                      <a:pt x="150" y="104"/>
                      <a:pt x="154" y="109"/>
                      <a:pt x="147" y="112"/>
                    </a:cubicBezTo>
                    <a:cubicBezTo>
                      <a:pt x="135" y="118"/>
                      <a:pt x="124" y="115"/>
                      <a:pt x="115" y="121"/>
                    </a:cubicBezTo>
                    <a:cubicBezTo>
                      <a:pt x="95" y="121"/>
                      <a:pt x="87" y="121"/>
                      <a:pt x="75" y="121"/>
                    </a:cubicBezTo>
                    <a:cubicBezTo>
                      <a:pt x="68" y="121"/>
                      <a:pt x="73" y="114"/>
                      <a:pt x="68" y="110"/>
                    </a:cubicBezTo>
                    <a:cubicBezTo>
                      <a:pt x="63" y="107"/>
                      <a:pt x="49" y="108"/>
                      <a:pt x="43" y="108"/>
                    </a:cubicBezTo>
                    <a:cubicBezTo>
                      <a:pt x="34" y="108"/>
                      <a:pt x="26" y="98"/>
                      <a:pt x="23" y="92"/>
                    </a:cubicBezTo>
                    <a:cubicBezTo>
                      <a:pt x="33" y="85"/>
                      <a:pt x="47" y="82"/>
                      <a:pt x="65" y="82"/>
                    </a:cubicBezTo>
                    <a:cubicBezTo>
                      <a:pt x="72" y="82"/>
                      <a:pt x="75" y="82"/>
                      <a:pt x="80" y="81"/>
                    </a:cubicBezTo>
                    <a:cubicBezTo>
                      <a:pt x="77" y="80"/>
                      <a:pt x="73" y="77"/>
                      <a:pt x="69" y="77"/>
                    </a:cubicBezTo>
                    <a:cubicBezTo>
                      <a:pt x="60" y="77"/>
                      <a:pt x="50" y="77"/>
                      <a:pt x="45" y="77"/>
                    </a:cubicBezTo>
                    <a:cubicBezTo>
                      <a:pt x="36" y="77"/>
                      <a:pt x="12" y="81"/>
                      <a:pt x="12" y="69"/>
                    </a:cubicBezTo>
                    <a:cubicBezTo>
                      <a:pt x="12" y="59"/>
                      <a:pt x="24" y="63"/>
                      <a:pt x="29" y="60"/>
                    </a:cubicBezTo>
                    <a:cubicBezTo>
                      <a:pt x="22" y="58"/>
                      <a:pt x="19" y="59"/>
                      <a:pt x="14" y="59"/>
                    </a:cubicBezTo>
                    <a:cubicBezTo>
                      <a:pt x="9" y="59"/>
                      <a:pt x="0" y="53"/>
                      <a:pt x="0" y="51"/>
                    </a:cubicBezTo>
                    <a:cubicBezTo>
                      <a:pt x="0" y="29"/>
                      <a:pt x="41" y="13"/>
                      <a:pt x="56" y="13"/>
                    </a:cubicBezTo>
                    <a:cubicBezTo>
                      <a:pt x="63" y="13"/>
                      <a:pt x="62" y="26"/>
                      <a:pt x="64" y="29"/>
                    </a:cubicBezTo>
                    <a:cubicBezTo>
                      <a:pt x="68" y="26"/>
                      <a:pt x="71" y="21"/>
                      <a:pt x="78" y="21"/>
                    </a:cubicBezTo>
                    <a:cubicBezTo>
                      <a:pt x="90" y="21"/>
                      <a:pt x="94" y="26"/>
                      <a:pt x="98" y="34"/>
                    </a:cubicBezTo>
                    <a:cubicBezTo>
                      <a:pt x="102" y="33"/>
                      <a:pt x="106" y="32"/>
                      <a:pt x="111" y="31"/>
                    </a:cubicBezTo>
                    <a:cubicBezTo>
                      <a:pt x="110" y="27"/>
                      <a:pt x="109" y="25"/>
                      <a:pt x="109" y="23"/>
                    </a:cubicBezTo>
                    <a:cubicBezTo>
                      <a:pt x="118" y="23"/>
                      <a:pt x="118" y="23"/>
                      <a:pt x="118" y="23"/>
                    </a:cubicBezTo>
                    <a:cubicBezTo>
                      <a:pt x="124" y="25"/>
                      <a:pt x="131" y="30"/>
                      <a:pt x="133" y="35"/>
                    </a:cubicBezTo>
                    <a:cubicBezTo>
                      <a:pt x="135" y="40"/>
                      <a:pt x="132" y="51"/>
                      <a:pt x="140" y="51"/>
                    </a:cubicBezTo>
                    <a:cubicBezTo>
                      <a:pt x="144" y="51"/>
                      <a:pt x="144" y="50"/>
                      <a:pt x="146" y="48"/>
                    </a:cubicBezTo>
                    <a:cubicBezTo>
                      <a:pt x="142" y="42"/>
                      <a:pt x="136" y="21"/>
                      <a:pt x="136" y="17"/>
                    </a:cubicBezTo>
                    <a:cubicBezTo>
                      <a:pt x="136" y="14"/>
                      <a:pt x="140" y="12"/>
                      <a:pt x="144" y="12"/>
                    </a:cubicBezTo>
                    <a:cubicBezTo>
                      <a:pt x="152" y="12"/>
                      <a:pt x="149" y="15"/>
                      <a:pt x="156" y="12"/>
                    </a:cubicBezTo>
                    <a:cubicBezTo>
                      <a:pt x="156" y="10"/>
                      <a:pt x="156" y="9"/>
                      <a:pt x="156" y="7"/>
                    </a:cubicBezTo>
                    <a:cubicBezTo>
                      <a:pt x="156" y="3"/>
                      <a:pt x="162" y="0"/>
                      <a:pt x="169" y="0"/>
                    </a:cubicBezTo>
                    <a:cubicBezTo>
                      <a:pt x="177" y="0"/>
                      <a:pt x="184" y="3"/>
                      <a:pt x="184" y="10"/>
                    </a:cubicBezTo>
                    <a:cubicBezTo>
                      <a:pt x="184" y="16"/>
                      <a:pt x="175" y="20"/>
                      <a:pt x="175" y="24"/>
                    </a:cubicBezTo>
                    <a:cubicBezTo>
                      <a:pt x="175" y="40"/>
                      <a:pt x="187" y="50"/>
                      <a:pt x="187" y="62"/>
                    </a:cubicBezTo>
                    <a:cubicBezTo>
                      <a:pt x="187" y="76"/>
                      <a:pt x="224" y="85"/>
                      <a:pt x="232" y="92"/>
                    </a:cubicBezTo>
                    <a:cubicBezTo>
                      <a:pt x="224" y="97"/>
                      <a:pt x="222" y="96"/>
                      <a:pt x="214" y="96"/>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26" name="Freeform 55">
                <a:extLst>
                  <a:ext uri="{FF2B5EF4-FFF2-40B4-BE49-F238E27FC236}">
                    <a16:creationId xmlns:a16="http://schemas.microsoft.com/office/drawing/2014/main" id="{72B5E097-B864-BE89-B52B-124E5A97320D}"/>
                  </a:ext>
                </a:extLst>
              </p:cNvPr>
              <p:cNvSpPr>
                <a:spLocks/>
              </p:cNvSpPr>
              <p:nvPr/>
            </p:nvSpPr>
            <p:spPr bwMode="auto">
              <a:xfrm>
                <a:off x="2274888" y="1309688"/>
                <a:ext cx="173038" cy="114300"/>
              </a:xfrm>
              <a:custGeom>
                <a:avLst/>
                <a:gdLst/>
                <a:ahLst/>
                <a:cxnLst>
                  <a:cxn ang="0">
                    <a:pos x="28" y="82"/>
                  </a:cxn>
                  <a:cxn ang="0">
                    <a:pos x="22" y="73"/>
                  </a:cxn>
                  <a:cxn ang="0">
                    <a:pos x="0" y="64"/>
                  </a:cxn>
                  <a:cxn ang="0">
                    <a:pos x="22" y="21"/>
                  </a:cxn>
                  <a:cxn ang="0">
                    <a:pos x="16" y="5"/>
                  </a:cxn>
                  <a:cxn ang="0">
                    <a:pos x="42" y="5"/>
                  </a:cxn>
                  <a:cxn ang="0">
                    <a:pos x="60" y="2"/>
                  </a:cxn>
                  <a:cxn ang="0">
                    <a:pos x="84" y="11"/>
                  </a:cxn>
                  <a:cxn ang="0">
                    <a:pos x="99" y="10"/>
                  </a:cxn>
                  <a:cxn ang="0">
                    <a:pos x="130" y="29"/>
                  </a:cxn>
                  <a:cxn ang="0">
                    <a:pos x="102" y="38"/>
                  </a:cxn>
                  <a:cxn ang="0">
                    <a:pos x="69" y="71"/>
                  </a:cxn>
                  <a:cxn ang="0">
                    <a:pos x="35" y="86"/>
                  </a:cxn>
                  <a:cxn ang="0">
                    <a:pos x="28" y="82"/>
                  </a:cxn>
                </a:cxnLst>
                <a:rect l="0" t="0" r="r" b="b"/>
                <a:pathLst>
                  <a:path w="130" h="86">
                    <a:moveTo>
                      <a:pt x="28" y="82"/>
                    </a:moveTo>
                    <a:cubicBezTo>
                      <a:pt x="26" y="82"/>
                      <a:pt x="23" y="75"/>
                      <a:pt x="22" y="73"/>
                    </a:cubicBezTo>
                    <a:cubicBezTo>
                      <a:pt x="18" y="68"/>
                      <a:pt x="0" y="69"/>
                      <a:pt x="0" y="64"/>
                    </a:cubicBezTo>
                    <a:cubicBezTo>
                      <a:pt x="0" y="49"/>
                      <a:pt x="22" y="37"/>
                      <a:pt x="22" y="21"/>
                    </a:cubicBezTo>
                    <a:cubicBezTo>
                      <a:pt x="22" y="17"/>
                      <a:pt x="16" y="10"/>
                      <a:pt x="16" y="5"/>
                    </a:cubicBezTo>
                    <a:cubicBezTo>
                      <a:pt x="27" y="1"/>
                      <a:pt x="32" y="5"/>
                      <a:pt x="42" y="5"/>
                    </a:cubicBezTo>
                    <a:cubicBezTo>
                      <a:pt x="48" y="5"/>
                      <a:pt x="52" y="0"/>
                      <a:pt x="60" y="2"/>
                    </a:cubicBezTo>
                    <a:cubicBezTo>
                      <a:pt x="70" y="5"/>
                      <a:pt x="74" y="10"/>
                      <a:pt x="84" y="11"/>
                    </a:cubicBezTo>
                    <a:cubicBezTo>
                      <a:pt x="88" y="15"/>
                      <a:pt x="93" y="10"/>
                      <a:pt x="99" y="10"/>
                    </a:cubicBezTo>
                    <a:cubicBezTo>
                      <a:pt x="108" y="10"/>
                      <a:pt x="130" y="19"/>
                      <a:pt x="130" y="29"/>
                    </a:cubicBezTo>
                    <a:cubicBezTo>
                      <a:pt x="130" y="34"/>
                      <a:pt x="106" y="37"/>
                      <a:pt x="102" y="38"/>
                    </a:cubicBezTo>
                    <a:cubicBezTo>
                      <a:pt x="88" y="43"/>
                      <a:pt x="69" y="61"/>
                      <a:pt x="69" y="71"/>
                    </a:cubicBezTo>
                    <a:cubicBezTo>
                      <a:pt x="69" y="75"/>
                      <a:pt x="38" y="86"/>
                      <a:pt x="35" y="86"/>
                    </a:cubicBezTo>
                    <a:cubicBezTo>
                      <a:pt x="32" y="86"/>
                      <a:pt x="30" y="82"/>
                      <a:pt x="28" y="82"/>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27" name="Freeform 56">
                <a:extLst>
                  <a:ext uri="{FF2B5EF4-FFF2-40B4-BE49-F238E27FC236}">
                    <a16:creationId xmlns:a16="http://schemas.microsoft.com/office/drawing/2014/main" id="{91D890A1-776F-8F9C-848A-07511B91B333}"/>
                  </a:ext>
                </a:extLst>
              </p:cNvPr>
              <p:cNvSpPr>
                <a:spLocks/>
              </p:cNvSpPr>
              <p:nvPr/>
            </p:nvSpPr>
            <p:spPr bwMode="auto">
              <a:xfrm>
                <a:off x="2413000" y="1228725"/>
                <a:ext cx="204788" cy="87313"/>
              </a:xfrm>
              <a:custGeom>
                <a:avLst/>
                <a:gdLst/>
                <a:ahLst/>
                <a:cxnLst>
                  <a:cxn ang="0">
                    <a:pos x="53" y="65"/>
                  </a:cxn>
                  <a:cxn ang="0">
                    <a:pos x="41" y="59"/>
                  </a:cxn>
                  <a:cxn ang="0">
                    <a:pos x="53" y="53"/>
                  </a:cxn>
                  <a:cxn ang="0">
                    <a:pos x="46" y="43"/>
                  </a:cxn>
                  <a:cxn ang="0">
                    <a:pos x="41" y="49"/>
                  </a:cxn>
                  <a:cxn ang="0">
                    <a:pos x="22" y="52"/>
                  </a:cxn>
                  <a:cxn ang="0">
                    <a:pos x="7" y="49"/>
                  </a:cxn>
                  <a:cxn ang="0">
                    <a:pos x="0" y="42"/>
                  </a:cxn>
                  <a:cxn ang="0">
                    <a:pos x="0" y="36"/>
                  </a:cxn>
                  <a:cxn ang="0">
                    <a:pos x="11" y="31"/>
                  </a:cxn>
                  <a:cxn ang="0">
                    <a:pos x="31" y="36"/>
                  </a:cxn>
                  <a:cxn ang="0">
                    <a:pos x="11" y="30"/>
                  </a:cxn>
                  <a:cxn ang="0">
                    <a:pos x="11" y="23"/>
                  </a:cxn>
                  <a:cxn ang="0">
                    <a:pos x="19" y="23"/>
                  </a:cxn>
                  <a:cxn ang="0">
                    <a:pos x="38" y="26"/>
                  </a:cxn>
                  <a:cxn ang="0">
                    <a:pos x="16" y="22"/>
                  </a:cxn>
                  <a:cxn ang="0">
                    <a:pos x="25" y="17"/>
                  </a:cxn>
                  <a:cxn ang="0">
                    <a:pos x="36" y="18"/>
                  </a:cxn>
                  <a:cxn ang="0">
                    <a:pos x="23" y="12"/>
                  </a:cxn>
                  <a:cxn ang="0">
                    <a:pos x="38" y="12"/>
                  </a:cxn>
                  <a:cxn ang="0">
                    <a:pos x="45" y="19"/>
                  </a:cxn>
                  <a:cxn ang="0">
                    <a:pos x="55" y="19"/>
                  </a:cxn>
                  <a:cxn ang="0">
                    <a:pos x="97" y="36"/>
                  </a:cxn>
                  <a:cxn ang="0">
                    <a:pos x="107" y="30"/>
                  </a:cxn>
                  <a:cxn ang="0">
                    <a:pos x="98" y="29"/>
                  </a:cxn>
                  <a:cxn ang="0">
                    <a:pos x="102" y="27"/>
                  </a:cxn>
                  <a:cxn ang="0">
                    <a:pos x="102" y="21"/>
                  </a:cxn>
                  <a:cxn ang="0">
                    <a:pos x="91" y="15"/>
                  </a:cxn>
                  <a:cxn ang="0">
                    <a:pos x="107" y="0"/>
                  </a:cxn>
                  <a:cxn ang="0">
                    <a:pos x="116" y="4"/>
                  </a:cxn>
                  <a:cxn ang="0">
                    <a:pos x="116" y="9"/>
                  </a:cxn>
                  <a:cxn ang="0">
                    <a:pos x="132" y="26"/>
                  </a:cxn>
                  <a:cxn ang="0">
                    <a:pos x="144" y="20"/>
                  </a:cxn>
                  <a:cxn ang="0">
                    <a:pos x="154" y="31"/>
                  </a:cxn>
                  <a:cxn ang="0">
                    <a:pos x="140" y="52"/>
                  </a:cxn>
                  <a:cxn ang="0">
                    <a:pos x="111" y="51"/>
                  </a:cxn>
                  <a:cxn ang="0">
                    <a:pos x="82" y="59"/>
                  </a:cxn>
                  <a:cxn ang="0">
                    <a:pos x="53" y="65"/>
                  </a:cxn>
                </a:cxnLst>
                <a:rect l="0" t="0" r="r" b="b"/>
                <a:pathLst>
                  <a:path w="154" h="65">
                    <a:moveTo>
                      <a:pt x="53" y="65"/>
                    </a:moveTo>
                    <a:cubicBezTo>
                      <a:pt x="48" y="65"/>
                      <a:pt x="41" y="61"/>
                      <a:pt x="41" y="59"/>
                    </a:cubicBezTo>
                    <a:cubicBezTo>
                      <a:pt x="41" y="52"/>
                      <a:pt x="47" y="53"/>
                      <a:pt x="53" y="53"/>
                    </a:cubicBezTo>
                    <a:cubicBezTo>
                      <a:pt x="50" y="50"/>
                      <a:pt x="46" y="48"/>
                      <a:pt x="46" y="43"/>
                    </a:cubicBezTo>
                    <a:cubicBezTo>
                      <a:pt x="43" y="44"/>
                      <a:pt x="41" y="46"/>
                      <a:pt x="41" y="49"/>
                    </a:cubicBezTo>
                    <a:cubicBezTo>
                      <a:pt x="33" y="50"/>
                      <a:pt x="27" y="52"/>
                      <a:pt x="22" y="52"/>
                    </a:cubicBezTo>
                    <a:cubicBezTo>
                      <a:pt x="16" y="52"/>
                      <a:pt x="10" y="49"/>
                      <a:pt x="7" y="49"/>
                    </a:cubicBezTo>
                    <a:cubicBezTo>
                      <a:pt x="3" y="49"/>
                      <a:pt x="0" y="46"/>
                      <a:pt x="0" y="42"/>
                    </a:cubicBezTo>
                    <a:cubicBezTo>
                      <a:pt x="0" y="38"/>
                      <a:pt x="2" y="39"/>
                      <a:pt x="0" y="36"/>
                    </a:cubicBezTo>
                    <a:cubicBezTo>
                      <a:pt x="5" y="35"/>
                      <a:pt x="7" y="31"/>
                      <a:pt x="11" y="31"/>
                    </a:cubicBezTo>
                    <a:cubicBezTo>
                      <a:pt x="20" y="31"/>
                      <a:pt x="24" y="35"/>
                      <a:pt x="31" y="36"/>
                    </a:cubicBezTo>
                    <a:cubicBezTo>
                      <a:pt x="24" y="35"/>
                      <a:pt x="17" y="32"/>
                      <a:pt x="11" y="30"/>
                    </a:cubicBezTo>
                    <a:cubicBezTo>
                      <a:pt x="11" y="23"/>
                      <a:pt x="11" y="23"/>
                      <a:pt x="11" y="23"/>
                    </a:cubicBezTo>
                    <a:cubicBezTo>
                      <a:pt x="15" y="23"/>
                      <a:pt x="19" y="23"/>
                      <a:pt x="19" y="23"/>
                    </a:cubicBezTo>
                    <a:cubicBezTo>
                      <a:pt x="20" y="23"/>
                      <a:pt x="34" y="26"/>
                      <a:pt x="38" y="26"/>
                    </a:cubicBezTo>
                    <a:cubicBezTo>
                      <a:pt x="30" y="25"/>
                      <a:pt x="23" y="26"/>
                      <a:pt x="16" y="22"/>
                    </a:cubicBezTo>
                    <a:cubicBezTo>
                      <a:pt x="18" y="19"/>
                      <a:pt x="22" y="17"/>
                      <a:pt x="25" y="17"/>
                    </a:cubicBezTo>
                    <a:cubicBezTo>
                      <a:pt x="31" y="17"/>
                      <a:pt x="32" y="19"/>
                      <a:pt x="36" y="18"/>
                    </a:cubicBezTo>
                    <a:cubicBezTo>
                      <a:pt x="31" y="19"/>
                      <a:pt x="23" y="18"/>
                      <a:pt x="23" y="12"/>
                    </a:cubicBezTo>
                    <a:cubicBezTo>
                      <a:pt x="31" y="11"/>
                      <a:pt x="34" y="12"/>
                      <a:pt x="38" y="12"/>
                    </a:cubicBezTo>
                    <a:cubicBezTo>
                      <a:pt x="39" y="12"/>
                      <a:pt x="45" y="14"/>
                      <a:pt x="45" y="19"/>
                    </a:cubicBezTo>
                    <a:cubicBezTo>
                      <a:pt x="50" y="19"/>
                      <a:pt x="54" y="19"/>
                      <a:pt x="55" y="19"/>
                    </a:cubicBezTo>
                    <a:cubicBezTo>
                      <a:pt x="68" y="19"/>
                      <a:pt x="78" y="36"/>
                      <a:pt x="97" y="36"/>
                    </a:cubicBezTo>
                    <a:cubicBezTo>
                      <a:pt x="103" y="36"/>
                      <a:pt x="105" y="34"/>
                      <a:pt x="107" y="30"/>
                    </a:cubicBezTo>
                    <a:cubicBezTo>
                      <a:pt x="102" y="30"/>
                      <a:pt x="100" y="30"/>
                      <a:pt x="98" y="29"/>
                    </a:cubicBezTo>
                    <a:cubicBezTo>
                      <a:pt x="98" y="28"/>
                      <a:pt x="101" y="27"/>
                      <a:pt x="102" y="27"/>
                    </a:cubicBezTo>
                    <a:cubicBezTo>
                      <a:pt x="102" y="21"/>
                      <a:pt x="102" y="21"/>
                      <a:pt x="102" y="21"/>
                    </a:cubicBezTo>
                    <a:cubicBezTo>
                      <a:pt x="99" y="21"/>
                      <a:pt x="91" y="19"/>
                      <a:pt x="91" y="15"/>
                    </a:cubicBezTo>
                    <a:cubicBezTo>
                      <a:pt x="91" y="7"/>
                      <a:pt x="103" y="4"/>
                      <a:pt x="107" y="0"/>
                    </a:cubicBezTo>
                    <a:cubicBezTo>
                      <a:pt x="110" y="2"/>
                      <a:pt x="113" y="4"/>
                      <a:pt x="116" y="4"/>
                    </a:cubicBezTo>
                    <a:cubicBezTo>
                      <a:pt x="115" y="7"/>
                      <a:pt x="116" y="8"/>
                      <a:pt x="116" y="9"/>
                    </a:cubicBezTo>
                    <a:cubicBezTo>
                      <a:pt x="116" y="16"/>
                      <a:pt x="124" y="26"/>
                      <a:pt x="132" y="26"/>
                    </a:cubicBezTo>
                    <a:cubicBezTo>
                      <a:pt x="136" y="26"/>
                      <a:pt x="139" y="20"/>
                      <a:pt x="144" y="20"/>
                    </a:cubicBezTo>
                    <a:cubicBezTo>
                      <a:pt x="150" y="20"/>
                      <a:pt x="154" y="26"/>
                      <a:pt x="154" y="31"/>
                    </a:cubicBezTo>
                    <a:cubicBezTo>
                      <a:pt x="154" y="37"/>
                      <a:pt x="144" y="51"/>
                      <a:pt x="140" y="52"/>
                    </a:cubicBezTo>
                    <a:cubicBezTo>
                      <a:pt x="137" y="53"/>
                      <a:pt x="111" y="50"/>
                      <a:pt x="111" y="51"/>
                    </a:cubicBezTo>
                    <a:cubicBezTo>
                      <a:pt x="111" y="52"/>
                      <a:pt x="83" y="58"/>
                      <a:pt x="82" y="59"/>
                    </a:cubicBezTo>
                    <a:cubicBezTo>
                      <a:pt x="73" y="62"/>
                      <a:pt x="64" y="65"/>
                      <a:pt x="53" y="65"/>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28" name="Freeform 57">
                <a:extLst>
                  <a:ext uri="{FF2B5EF4-FFF2-40B4-BE49-F238E27FC236}">
                    <a16:creationId xmlns:a16="http://schemas.microsoft.com/office/drawing/2014/main" id="{1C8976E0-B823-D3F7-0D00-84204489AFDE}"/>
                  </a:ext>
                </a:extLst>
              </p:cNvPr>
              <p:cNvSpPr>
                <a:spLocks/>
              </p:cNvSpPr>
              <p:nvPr/>
            </p:nvSpPr>
            <p:spPr bwMode="auto">
              <a:xfrm>
                <a:off x="2382838" y="1260475"/>
                <a:ext cx="28575" cy="20638"/>
              </a:xfrm>
              <a:custGeom>
                <a:avLst/>
                <a:gdLst/>
                <a:ahLst/>
                <a:cxnLst>
                  <a:cxn ang="0">
                    <a:pos x="8" y="16"/>
                  </a:cxn>
                  <a:cxn ang="0">
                    <a:pos x="0" y="11"/>
                  </a:cxn>
                  <a:cxn ang="0">
                    <a:pos x="21" y="0"/>
                  </a:cxn>
                  <a:cxn ang="0">
                    <a:pos x="8" y="16"/>
                  </a:cxn>
                </a:cxnLst>
                <a:rect l="0" t="0" r="r" b="b"/>
                <a:pathLst>
                  <a:path w="21" h="16">
                    <a:moveTo>
                      <a:pt x="8" y="16"/>
                    </a:moveTo>
                    <a:cubicBezTo>
                      <a:pt x="4" y="16"/>
                      <a:pt x="0" y="14"/>
                      <a:pt x="0" y="11"/>
                    </a:cubicBezTo>
                    <a:cubicBezTo>
                      <a:pt x="0" y="3"/>
                      <a:pt x="16" y="0"/>
                      <a:pt x="21" y="0"/>
                    </a:cubicBezTo>
                    <a:cubicBezTo>
                      <a:pt x="20" y="7"/>
                      <a:pt x="13" y="16"/>
                      <a:pt x="8" y="16"/>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29" name="Freeform 58">
                <a:extLst>
                  <a:ext uri="{FF2B5EF4-FFF2-40B4-BE49-F238E27FC236}">
                    <a16:creationId xmlns:a16="http://schemas.microsoft.com/office/drawing/2014/main" id="{49CB1D31-FF78-18EC-CBE8-E02F1FECFB22}"/>
                  </a:ext>
                </a:extLst>
              </p:cNvPr>
              <p:cNvSpPr>
                <a:spLocks/>
              </p:cNvSpPr>
              <p:nvPr/>
            </p:nvSpPr>
            <p:spPr bwMode="auto">
              <a:xfrm>
                <a:off x="2457450" y="1230313"/>
                <a:ext cx="22225" cy="7938"/>
              </a:xfrm>
              <a:custGeom>
                <a:avLst/>
                <a:gdLst/>
                <a:ahLst/>
                <a:cxnLst>
                  <a:cxn ang="0">
                    <a:pos x="6" y="6"/>
                  </a:cxn>
                  <a:cxn ang="0">
                    <a:pos x="0" y="0"/>
                  </a:cxn>
                  <a:cxn ang="0">
                    <a:pos x="16" y="0"/>
                  </a:cxn>
                  <a:cxn ang="0">
                    <a:pos x="16" y="6"/>
                  </a:cxn>
                  <a:cxn ang="0">
                    <a:pos x="6" y="6"/>
                  </a:cxn>
                </a:cxnLst>
                <a:rect l="0" t="0" r="r" b="b"/>
                <a:pathLst>
                  <a:path w="16" h="6">
                    <a:moveTo>
                      <a:pt x="6" y="6"/>
                    </a:moveTo>
                    <a:cubicBezTo>
                      <a:pt x="4" y="6"/>
                      <a:pt x="0" y="4"/>
                      <a:pt x="0" y="0"/>
                    </a:cubicBezTo>
                    <a:cubicBezTo>
                      <a:pt x="16" y="0"/>
                      <a:pt x="16" y="0"/>
                      <a:pt x="16" y="0"/>
                    </a:cubicBezTo>
                    <a:cubicBezTo>
                      <a:pt x="16" y="6"/>
                      <a:pt x="16" y="6"/>
                      <a:pt x="16" y="6"/>
                    </a:cubicBezTo>
                    <a:cubicBezTo>
                      <a:pt x="14" y="6"/>
                      <a:pt x="6" y="6"/>
                      <a:pt x="6" y="6"/>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30" name="Freeform 59">
                <a:extLst>
                  <a:ext uri="{FF2B5EF4-FFF2-40B4-BE49-F238E27FC236}">
                    <a16:creationId xmlns:a16="http://schemas.microsoft.com/office/drawing/2014/main" id="{62075547-3BA8-CF34-7C36-135BC0596AC9}"/>
                  </a:ext>
                </a:extLst>
              </p:cNvPr>
              <p:cNvSpPr>
                <a:spLocks/>
              </p:cNvSpPr>
              <p:nvPr/>
            </p:nvSpPr>
            <p:spPr bwMode="auto">
              <a:xfrm>
                <a:off x="2324100" y="1203325"/>
                <a:ext cx="117475" cy="65088"/>
              </a:xfrm>
              <a:custGeom>
                <a:avLst/>
                <a:gdLst/>
                <a:ahLst/>
                <a:cxnLst>
                  <a:cxn ang="0">
                    <a:pos x="88" y="8"/>
                  </a:cxn>
                  <a:cxn ang="0">
                    <a:pos x="82" y="15"/>
                  </a:cxn>
                  <a:cxn ang="0">
                    <a:pos x="86" y="24"/>
                  </a:cxn>
                  <a:cxn ang="0">
                    <a:pos x="67" y="38"/>
                  </a:cxn>
                  <a:cxn ang="0">
                    <a:pos x="56" y="26"/>
                  </a:cxn>
                  <a:cxn ang="0">
                    <a:pos x="41" y="39"/>
                  </a:cxn>
                  <a:cxn ang="0">
                    <a:pos x="32" y="49"/>
                  </a:cxn>
                  <a:cxn ang="0">
                    <a:pos x="24" y="42"/>
                  </a:cxn>
                  <a:cxn ang="0">
                    <a:pos x="12" y="42"/>
                  </a:cxn>
                  <a:cxn ang="0">
                    <a:pos x="4" y="46"/>
                  </a:cxn>
                  <a:cxn ang="0">
                    <a:pos x="0" y="39"/>
                  </a:cxn>
                  <a:cxn ang="0">
                    <a:pos x="10" y="31"/>
                  </a:cxn>
                  <a:cxn ang="0">
                    <a:pos x="31" y="23"/>
                  </a:cxn>
                  <a:cxn ang="0">
                    <a:pos x="54" y="6"/>
                  </a:cxn>
                  <a:cxn ang="0">
                    <a:pos x="62" y="7"/>
                  </a:cxn>
                  <a:cxn ang="0">
                    <a:pos x="88" y="8"/>
                  </a:cxn>
                </a:cxnLst>
                <a:rect l="0" t="0" r="r" b="b"/>
                <a:pathLst>
                  <a:path w="88" h="49">
                    <a:moveTo>
                      <a:pt x="88" y="8"/>
                    </a:moveTo>
                    <a:cubicBezTo>
                      <a:pt x="88" y="11"/>
                      <a:pt x="86" y="14"/>
                      <a:pt x="82" y="15"/>
                    </a:cubicBezTo>
                    <a:cubicBezTo>
                      <a:pt x="83" y="19"/>
                      <a:pt x="86" y="20"/>
                      <a:pt x="86" y="24"/>
                    </a:cubicBezTo>
                    <a:cubicBezTo>
                      <a:pt x="67" y="38"/>
                      <a:pt x="67" y="38"/>
                      <a:pt x="67" y="38"/>
                    </a:cubicBezTo>
                    <a:cubicBezTo>
                      <a:pt x="60" y="38"/>
                      <a:pt x="60" y="28"/>
                      <a:pt x="56" y="26"/>
                    </a:cubicBezTo>
                    <a:cubicBezTo>
                      <a:pt x="55" y="33"/>
                      <a:pt x="48" y="40"/>
                      <a:pt x="41" y="39"/>
                    </a:cubicBezTo>
                    <a:cubicBezTo>
                      <a:pt x="40" y="44"/>
                      <a:pt x="37" y="49"/>
                      <a:pt x="32" y="49"/>
                    </a:cubicBezTo>
                    <a:cubicBezTo>
                      <a:pt x="28" y="49"/>
                      <a:pt x="25" y="44"/>
                      <a:pt x="24" y="42"/>
                    </a:cubicBezTo>
                    <a:cubicBezTo>
                      <a:pt x="19" y="45"/>
                      <a:pt x="16" y="42"/>
                      <a:pt x="12" y="42"/>
                    </a:cubicBezTo>
                    <a:cubicBezTo>
                      <a:pt x="9" y="42"/>
                      <a:pt x="8" y="45"/>
                      <a:pt x="4" y="46"/>
                    </a:cubicBezTo>
                    <a:cubicBezTo>
                      <a:pt x="4" y="43"/>
                      <a:pt x="0" y="41"/>
                      <a:pt x="0" y="39"/>
                    </a:cubicBezTo>
                    <a:cubicBezTo>
                      <a:pt x="0" y="38"/>
                      <a:pt x="8" y="32"/>
                      <a:pt x="10" y="31"/>
                    </a:cubicBezTo>
                    <a:cubicBezTo>
                      <a:pt x="17" y="28"/>
                      <a:pt x="23" y="27"/>
                      <a:pt x="31" y="23"/>
                    </a:cubicBezTo>
                    <a:cubicBezTo>
                      <a:pt x="39" y="18"/>
                      <a:pt x="41" y="6"/>
                      <a:pt x="54" y="6"/>
                    </a:cubicBezTo>
                    <a:cubicBezTo>
                      <a:pt x="57" y="6"/>
                      <a:pt x="58" y="7"/>
                      <a:pt x="62" y="7"/>
                    </a:cubicBezTo>
                    <a:cubicBezTo>
                      <a:pt x="62" y="7"/>
                      <a:pt x="88" y="0"/>
                      <a:pt x="88" y="8"/>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31" name="Freeform 60">
                <a:extLst>
                  <a:ext uri="{FF2B5EF4-FFF2-40B4-BE49-F238E27FC236}">
                    <a16:creationId xmlns:a16="http://schemas.microsoft.com/office/drawing/2014/main" id="{4BB6F60D-AABB-D668-1ED4-25BFF8FBFB01}"/>
                  </a:ext>
                </a:extLst>
              </p:cNvPr>
              <p:cNvSpPr>
                <a:spLocks/>
              </p:cNvSpPr>
              <p:nvPr/>
            </p:nvSpPr>
            <p:spPr bwMode="auto">
              <a:xfrm>
                <a:off x="2481263" y="1162050"/>
                <a:ext cx="66675" cy="20638"/>
              </a:xfrm>
              <a:custGeom>
                <a:avLst/>
                <a:gdLst/>
                <a:ahLst/>
                <a:cxnLst>
                  <a:cxn ang="0">
                    <a:pos x="20" y="15"/>
                  </a:cxn>
                  <a:cxn ang="0">
                    <a:pos x="9" y="12"/>
                  </a:cxn>
                  <a:cxn ang="0">
                    <a:pos x="0" y="15"/>
                  </a:cxn>
                  <a:cxn ang="0">
                    <a:pos x="32" y="0"/>
                  </a:cxn>
                  <a:cxn ang="0">
                    <a:pos x="50" y="11"/>
                  </a:cxn>
                  <a:cxn ang="0">
                    <a:pos x="39" y="15"/>
                  </a:cxn>
                  <a:cxn ang="0">
                    <a:pos x="20" y="15"/>
                  </a:cxn>
                </a:cxnLst>
                <a:rect l="0" t="0" r="r" b="b"/>
                <a:pathLst>
                  <a:path w="50" h="15">
                    <a:moveTo>
                      <a:pt x="20" y="15"/>
                    </a:moveTo>
                    <a:cubicBezTo>
                      <a:pt x="14" y="15"/>
                      <a:pt x="13" y="12"/>
                      <a:pt x="9" y="12"/>
                    </a:cubicBezTo>
                    <a:cubicBezTo>
                      <a:pt x="5" y="12"/>
                      <a:pt x="3" y="15"/>
                      <a:pt x="0" y="15"/>
                    </a:cubicBezTo>
                    <a:cubicBezTo>
                      <a:pt x="0" y="9"/>
                      <a:pt x="26" y="0"/>
                      <a:pt x="32" y="0"/>
                    </a:cubicBezTo>
                    <a:cubicBezTo>
                      <a:pt x="41" y="0"/>
                      <a:pt x="49" y="5"/>
                      <a:pt x="50" y="11"/>
                    </a:cubicBezTo>
                    <a:cubicBezTo>
                      <a:pt x="47" y="12"/>
                      <a:pt x="44" y="15"/>
                      <a:pt x="39" y="15"/>
                    </a:cubicBezTo>
                    <a:cubicBezTo>
                      <a:pt x="27" y="15"/>
                      <a:pt x="29" y="15"/>
                      <a:pt x="20" y="15"/>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32" name="Freeform 61">
                <a:extLst>
                  <a:ext uri="{FF2B5EF4-FFF2-40B4-BE49-F238E27FC236}">
                    <a16:creationId xmlns:a16="http://schemas.microsoft.com/office/drawing/2014/main" id="{383D0D29-D925-DDF1-EA27-06D99BEA9CCF}"/>
                  </a:ext>
                </a:extLst>
              </p:cNvPr>
              <p:cNvSpPr>
                <a:spLocks/>
              </p:cNvSpPr>
              <p:nvPr/>
            </p:nvSpPr>
            <p:spPr bwMode="auto">
              <a:xfrm>
                <a:off x="2482850" y="1185863"/>
                <a:ext cx="58738" cy="30163"/>
              </a:xfrm>
              <a:custGeom>
                <a:avLst/>
                <a:gdLst/>
                <a:ahLst/>
                <a:cxnLst>
                  <a:cxn ang="0">
                    <a:pos x="38" y="10"/>
                  </a:cxn>
                  <a:cxn ang="0">
                    <a:pos x="14" y="23"/>
                  </a:cxn>
                  <a:cxn ang="0">
                    <a:pos x="0" y="11"/>
                  </a:cxn>
                  <a:cxn ang="0">
                    <a:pos x="36" y="0"/>
                  </a:cxn>
                  <a:cxn ang="0">
                    <a:pos x="44" y="5"/>
                  </a:cxn>
                  <a:cxn ang="0">
                    <a:pos x="25" y="10"/>
                  </a:cxn>
                  <a:cxn ang="0">
                    <a:pos x="38" y="10"/>
                  </a:cxn>
                </a:cxnLst>
                <a:rect l="0" t="0" r="r" b="b"/>
                <a:pathLst>
                  <a:path w="44" h="23">
                    <a:moveTo>
                      <a:pt x="38" y="10"/>
                    </a:moveTo>
                    <a:cubicBezTo>
                      <a:pt x="38" y="19"/>
                      <a:pt x="24" y="23"/>
                      <a:pt x="14" y="23"/>
                    </a:cubicBezTo>
                    <a:cubicBezTo>
                      <a:pt x="8" y="23"/>
                      <a:pt x="0" y="15"/>
                      <a:pt x="0" y="11"/>
                    </a:cubicBezTo>
                    <a:cubicBezTo>
                      <a:pt x="0" y="1"/>
                      <a:pt x="27" y="0"/>
                      <a:pt x="36" y="0"/>
                    </a:cubicBezTo>
                    <a:cubicBezTo>
                      <a:pt x="41" y="0"/>
                      <a:pt x="43" y="3"/>
                      <a:pt x="44" y="5"/>
                    </a:cubicBezTo>
                    <a:cubicBezTo>
                      <a:pt x="39" y="9"/>
                      <a:pt x="32" y="10"/>
                      <a:pt x="25" y="10"/>
                    </a:cubicBezTo>
                    <a:lnTo>
                      <a:pt x="38" y="10"/>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33" name="Freeform 62">
                <a:extLst>
                  <a:ext uri="{FF2B5EF4-FFF2-40B4-BE49-F238E27FC236}">
                    <a16:creationId xmlns:a16="http://schemas.microsoft.com/office/drawing/2014/main" id="{F4D2EAFB-70F1-7DEB-4914-95649FBC1813}"/>
                  </a:ext>
                </a:extLst>
              </p:cNvPr>
              <p:cNvSpPr>
                <a:spLocks/>
              </p:cNvSpPr>
              <p:nvPr/>
            </p:nvSpPr>
            <p:spPr bwMode="auto">
              <a:xfrm>
                <a:off x="2454275" y="1181100"/>
                <a:ext cx="20638" cy="22225"/>
              </a:xfrm>
              <a:custGeom>
                <a:avLst/>
                <a:gdLst/>
                <a:ahLst/>
                <a:cxnLst>
                  <a:cxn ang="0">
                    <a:pos x="15" y="12"/>
                  </a:cxn>
                  <a:cxn ang="0">
                    <a:pos x="9" y="17"/>
                  </a:cxn>
                  <a:cxn ang="0">
                    <a:pos x="0" y="11"/>
                  </a:cxn>
                  <a:cxn ang="0">
                    <a:pos x="15" y="12"/>
                  </a:cxn>
                </a:cxnLst>
                <a:rect l="0" t="0" r="r" b="b"/>
                <a:pathLst>
                  <a:path w="15" h="17">
                    <a:moveTo>
                      <a:pt x="15" y="12"/>
                    </a:moveTo>
                    <a:cubicBezTo>
                      <a:pt x="13" y="15"/>
                      <a:pt x="12" y="17"/>
                      <a:pt x="9" y="17"/>
                    </a:cubicBezTo>
                    <a:cubicBezTo>
                      <a:pt x="5" y="17"/>
                      <a:pt x="0" y="13"/>
                      <a:pt x="0" y="11"/>
                    </a:cubicBezTo>
                    <a:cubicBezTo>
                      <a:pt x="0" y="0"/>
                      <a:pt x="12" y="11"/>
                      <a:pt x="15" y="12"/>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34" name="Freeform 63">
                <a:extLst>
                  <a:ext uri="{FF2B5EF4-FFF2-40B4-BE49-F238E27FC236}">
                    <a16:creationId xmlns:a16="http://schemas.microsoft.com/office/drawing/2014/main" id="{9FD4A4D1-892F-B612-DC8F-77F3AE2F4E0D}"/>
                  </a:ext>
                </a:extLst>
              </p:cNvPr>
              <p:cNvSpPr>
                <a:spLocks/>
              </p:cNvSpPr>
              <p:nvPr/>
            </p:nvSpPr>
            <p:spPr bwMode="auto">
              <a:xfrm>
                <a:off x="2671763" y="1335088"/>
                <a:ext cx="100013" cy="80963"/>
              </a:xfrm>
              <a:custGeom>
                <a:avLst/>
                <a:gdLst/>
                <a:ahLst/>
                <a:cxnLst>
                  <a:cxn ang="0">
                    <a:pos x="66" y="23"/>
                  </a:cxn>
                  <a:cxn ang="0">
                    <a:pos x="65" y="30"/>
                  </a:cxn>
                  <a:cxn ang="0">
                    <a:pos x="75" y="32"/>
                  </a:cxn>
                  <a:cxn ang="0">
                    <a:pos x="57" y="55"/>
                  </a:cxn>
                  <a:cxn ang="0">
                    <a:pos x="49" y="61"/>
                  </a:cxn>
                  <a:cxn ang="0">
                    <a:pos x="39" y="54"/>
                  </a:cxn>
                  <a:cxn ang="0">
                    <a:pos x="0" y="30"/>
                  </a:cxn>
                  <a:cxn ang="0">
                    <a:pos x="0" y="23"/>
                  </a:cxn>
                  <a:cxn ang="0">
                    <a:pos x="20" y="28"/>
                  </a:cxn>
                  <a:cxn ang="0">
                    <a:pos x="27" y="28"/>
                  </a:cxn>
                  <a:cxn ang="0">
                    <a:pos x="27" y="16"/>
                  </a:cxn>
                  <a:cxn ang="0">
                    <a:pos x="12" y="11"/>
                  </a:cxn>
                  <a:cxn ang="0">
                    <a:pos x="16" y="7"/>
                  </a:cxn>
                  <a:cxn ang="0">
                    <a:pos x="42" y="2"/>
                  </a:cxn>
                  <a:cxn ang="0">
                    <a:pos x="60" y="2"/>
                  </a:cxn>
                  <a:cxn ang="0">
                    <a:pos x="64" y="6"/>
                  </a:cxn>
                  <a:cxn ang="0">
                    <a:pos x="50" y="22"/>
                  </a:cxn>
                  <a:cxn ang="0">
                    <a:pos x="66" y="23"/>
                  </a:cxn>
                </a:cxnLst>
                <a:rect l="0" t="0" r="r" b="b"/>
                <a:pathLst>
                  <a:path w="75" h="61">
                    <a:moveTo>
                      <a:pt x="66" y="23"/>
                    </a:moveTo>
                    <a:cubicBezTo>
                      <a:pt x="66" y="29"/>
                      <a:pt x="65" y="25"/>
                      <a:pt x="65" y="30"/>
                    </a:cubicBezTo>
                    <a:cubicBezTo>
                      <a:pt x="67" y="30"/>
                      <a:pt x="72" y="31"/>
                      <a:pt x="75" y="32"/>
                    </a:cubicBezTo>
                    <a:cubicBezTo>
                      <a:pt x="73" y="56"/>
                      <a:pt x="72" y="49"/>
                      <a:pt x="57" y="55"/>
                    </a:cubicBezTo>
                    <a:cubicBezTo>
                      <a:pt x="53" y="56"/>
                      <a:pt x="53" y="61"/>
                      <a:pt x="49" y="61"/>
                    </a:cubicBezTo>
                    <a:cubicBezTo>
                      <a:pt x="42" y="61"/>
                      <a:pt x="42" y="56"/>
                      <a:pt x="39" y="54"/>
                    </a:cubicBezTo>
                    <a:cubicBezTo>
                      <a:pt x="27" y="41"/>
                      <a:pt x="13" y="43"/>
                      <a:pt x="0" y="30"/>
                    </a:cubicBezTo>
                    <a:cubicBezTo>
                      <a:pt x="0" y="23"/>
                      <a:pt x="0" y="23"/>
                      <a:pt x="0" y="23"/>
                    </a:cubicBezTo>
                    <a:cubicBezTo>
                      <a:pt x="6" y="23"/>
                      <a:pt x="12" y="28"/>
                      <a:pt x="20" y="28"/>
                    </a:cubicBezTo>
                    <a:cubicBezTo>
                      <a:pt x="24" y="28"/>
                      <a:pt x="23" y="28"/>
                      <a:pt x="27" y="28"/>
                    </a:cubicBezTo>
                    <a:cubicBezTo>
                      <a:pt x="27" y="16"/>
                      <a:pt x="27" y="16"/>
                      <a:pt x="27" y="16"/>
                    </a:cubicBezTo>
                    <a:cubicBezTo>
                      <a:pt x="21" y="15"/>
                      <a:pt x="12" y="16"/>
                      <a:pt x="12" y="11"/>
                    </a:cubicBezTo>
                    <a:cubicBezTo>
                      <a:pt x="12" y="9"/>
                      <a:pt x="15" y="8"/>
                      <a:pt x="16" y="7"/>
                    </a:cubicBezTo>
                    <a:cubicBezTo>
                      <a:pt x="23" y="0"/>
                      <a:pt x="32" y="2"/>
                      <a:pt x="42" y="2"/>
                    </a:cubicBezTo>
                    <a:cubicBezTo>
                      <a:pt x="50" y="2"/>
                      <a:pt x="60" y="2"/>
                      <a:pt x="60" y="2"/>
                    </a:cubicBezTo>
                    <a:cubicBezTo>
                      <a:pt x="61" y="2"/>
                      <a:pt x="64" y="4"/>
                      <a:pt x="64" y="6"/>
                    </a:cubicBezTo>
                    <a:cubicBezTo>
                      <a:pt x="64" y="15"/>
                      <a:pt x="53" y="18"/>
                      <a:pt x="50" y="22"/>
                    </a:cubicBezTo>
                    <a:cubicBezTo>
                      <a:pt x="53" y="22"/>
                      <a:pt x="66" y="18"/>
                      <a:pt x="66" y="23"/>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35" name="Freeform 64">
                <a:extLst>
                  <a:ext uri="{FF2B5EF4-FFF2-40B4-BE49-F238E27FC236}">
                    <a16:creationId xmlns:a16="http://schemas.microsoft.com/office/drawing/2014/main" id="{A37B0B36-6834-1D6F-D140-C831CD6FA738}"/>
                  </a:ext>
                </a:extLst>
              </p:cNvPr>
              <p:cNvSpPr>
                <a:spLocks/>
              </p:cNvSpPr>
              <p:nvPr/>
            </p:nvSpPr>
            <p:spPr bwMode="auto">
              <a:xfrm>
                <a:off x="2636838" y="1236663"/>
                <a:ext cx="111125" cy="60325"/>
              </a:xfrm>
              <a:custGeom>
                <a:avLst/>
                <a:gdLst/>
                <a:ahLst/>
                <a:cxnLst>
                  <a:cxn ang="0">
                    <a:pos x="4" y="11"/>
                  </a:cxn>
                  <a:cxn ang="0">
                    <a:pos x="0" y="2"/>
                  </a:cxn>
                  <a:cxn ang="0">
                    <a:pos x="5" y="2"/>
                  </a:cxn>
                  <a:cxn ang="0">
                    <a:pos x="38" y="20"/>
                  </a:cxn>
                  <a:cxn ang="0">
                    <a:pos x="29" y="13"/>
                  </a:cxn>
                  <a:cxn ang="0">
                    <a:pos x="29" y="8"/>
                  </a:cxn>
                  <a:cxn ang="0">
                    <a:pos x="54" y="17"/>
                  </a:cxn>
                  <a:cxn ang="0">
                    <a:pos x="54" y="8"/>
                  </a:cxn>
                  <a:cxn ang="0">
                    <a:pos x="38" y="1"/>
                  </a:cxn>
                  <a:cxn ang="0">
                    <a:pos x="46" y="1"/>
                  </a:cxn>
                  <a:cxn ang="0">
                    <a:pos x="66" y="5"/>
                  </a:cxn>
                  <a:cxn ang="0">
                    <a:pos x="75" y="2"/>
                  </a:cxn>
                  <a:cxn ang="0">
                    <a:pos x="84" y="13"/>
                  </a:cxn>
                  <a:cxn ang="0">
                    <a:pos x="80" y="41"/>
                  </a:cxn>
                  <a:cxn ang="0">
                    <a:pos x="62" y="43"/>
                  </a:cxn>
                  <a:cxn ang="0">
                    <a:pos x="48" y="41"/>
                  </a:cxn>
                  <a:cxn ang="0">
                    <a:pos x="51" y="36"/>
                  </a:cxn>
                  <a:cxn ang="0">
                    <a:pos x="51" y="32"/>
                  </a:cxn>
                  <a:cxn ang="0">
                    <a:pos x="62" y="25"/>
                  </a:cxn>
                  <a:cxn ang="0">
                    <a:pos x="57" y="24"/>
                  </a:cxn>
                  <a:cxn ang="0">
                    <a:pos x="25" y="28"/>
                  </a:cxn>
                  <a:cxn ang="0">
                    <a:pos x="20" y="23"/>
                  </a:cxn>
                  <a:cxn ang="0">
                    <a:pos x="13" y="23"/>
                  </a:cxn>
                  <a:cxn ang="0">
                    <a:pos x="12" y="19"/>
                  </a:cxn>
                  <a:cxn ang="0">
                    <a:pos x="1" y="14"/>
                  </a:cxn>
                  <a:cxn ang="0">
                    <a:pos x="1" y="6"/>
                  </a:cxn>
                  <a:cxn ang="0">
                    <a:pos x="4" y="11"/>
                  </a:cxn>
                </a:cxnLst>
                <a:rect l="0" t="0" r="r" b="b"/>
                <a:pathLst>
                  <a:path w="84" h="45">
                    <a:moveTo>
                      <a:pt x="4" y="11"/>
                    </a:moveTo>
                    <a:cubicBezTo>
                      <a:pt x="2" y="9"/>
                      <a:pt x="0" y="6"/>
                      <a:pt x="0" y="2"/>
                    </a:cubicBezTo>
                    <a:cubicBezTo>
                      <a:pt x="1" y="2"/>
                      <a:pt x="3" y="2"/>
                      <a:pt x="5" y="2"/>
                    </a:cubicBezTo>
                    <a:cubicBezTo>
                      <a:pt x="18" y="2"/>
                      <a:pt x="24" y="24"/>
                      <a:pt x="38" y="20"/>
                    </a:cubicBezTo>
                    <a:cubicBezTo>
                      <a:pt x="35" y="18"/>
                      <a:pt x="31" y="15"/>
                      <a:pt x="29" y="13"/>
                    </a:cubicBezTo>
                    <a:cubicBezTo>
                      <a:pt x="29" y="8"/>
                      <a:pt x="29" y="8"/>
                      <a:pt x="29" y="8"/>
                    </a:cubicBezTo>
                    <a:cubicBezTo>
                      <a:pt x="39" y="8"/>
                      <a:pt x="43" y="17"/>
                      <a:pt x="54" y="17"/>
                    </a:cubicBezTo>
                    <a:cubicBezTo>
                      <a:pt x="54" y="8"/>
                      <a:pt x="54" y="8"/>
                      <a:pt x="54" y="8"/>
                    </a:cubicBezTo>
                    <a:cubicBezTo>
                      <a:pt x="46" y="8"/>
                      <a:pt x="40" y="8"/>
                      <a:pt x="38" y="1"/>
                    </a:cubicBezTo>
                    <a:cubicBezTo>
                      <a:pt x="41" y="0"/>
                      <a:pt x="43" y="1"/>
                      <a:pt x="46" y="1"/>
                    </a:cubicBezTo>
                    <a:cubicBezTo>
                      <a:pt x="53" y="1"/>
                      <a:pt x="58" y="5"/>
                      <a:pt x="66" y="5"/>
                    </a:cubicBezTo>
                    <a:cubicBezTo>
                      <a:pt x="69" y="5"/>
                      <a:pt x="71" y="2"/>
                      <a:pt x="75" y="2"/>
                    </a:cubicBezTo>
                    <a:cubicBezTo>
                      <a:pt x="83" y="2"/>
                      <a:pt x="84" y="6"/>
                      <a:pt x="84" y="13"/>
                    </a:cubicBezTo>
                    <a:cubicBezTo>
                      <a:pt x="84" y="23"/>
                      <a:pt x="78" y="28"/>
                      <a:pt x="80" y="41"/>
                    </a:cubicBezTo>
                    <a:cubicBezTo>
                      <a:pt x="73" y="43"/>
                      <a:pt x="64" y="43"/>
                      <a:pt x="62" y="43"/>
                    </a:cubicBezTo>
                    <a:cubicBezTo>
                      <a:pt x="60" y="43"/>
                      <a:pt x="48" y="45"/>
                      <a:pt x="48" y="41"/>
                    </a:cubicBezTo>
                    <a:cubicBezTo>
                      <a:pt x="48" y="39"/>
                      <a:pt x="50" y="37"/>
                      <a:pt x="51" y="36"/>
                    </a:cubicBezTo>
                    <a:cubicBezTo>
                      <a:pt x="51" y="35"/>
                      <a:pt x="51" y="33"/>
                      <a:pt x="51" y="32"/>
                    </a:cubicBezTo>
                    <a:cubicBezTo>
                      <a:pt x="51" y="28"/>
                      <a:pt x="60" y="28"/>
                      <a:pt x="62" y="25"/>
                    </a:cubicBezTo>
                    <a:cubicBezTo>
                      <a:pt x="61" y="24"/>
                      <a:pt x="59" y="24"/>
                      <a:pt x="57" y="24"/>
                    </a:cubicBezTo>
                    <a:cubicBezTo>
                      <a:pt x="49" y="24"/>
                      <a:pt x="34" y="28"/>
                      <a:pt x="25" y="28"/>
                    </a:cubicBezTo>
                    <a:cubicBezTo>
                      <a:pt x="22" y="28"/>
                      <a:pt x="20" y="26"/>
                      <a:pt x="20" y="23"/>
                    </a:cubicBezTo>
                    <a:cubicBezTo>
                      <a:pt x="13" y="23"/>
                      <a:pt x="13" y="23"/>
                      <a:pt x="13" y="23"/>
                    </a:cubicBezTo>
                    <a:cubicBezTo>
                      <a:pt x="12" y="19"/>
                      <a:pt x="12" y="19"/>
                      <a:pt x="12" y="19"/>
                    </a:cubicBezTo>
                    <a:cubicBezTo>
                      <a:pt x="7" y="20"/>
                      <a:pt x="4" y="17"/>
                      <a:pt x="1" y="14"/>
                    </a:cubicBezTo>
                    <a:cubicBezTo>
                      <a:pt x="1" y="6"/>
                      <a:pt x="1" y="6"/>
                      <a:pt x="1" y="6"/>
                    </a:cubicBezTo>
                    <a:lnTo>
                      <a:pt x="4" y="11"/>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36" name="Freeform 65">
                <a:extLst>
                  <a:ext uri="{FF2B5EF4-FFF2-40B4-BE49-F238E27FC236}">
                    <a16:creationId xmlns:a16="http://schemas.microsoft.com/office/drawing/2014/main" id="{34C76AE8-B9D5-D00D-CB45-39786E6EBBE0}"/>
                  </a:ext>
                </a:extLst>
              </p:cNvPr>
              <p:cNvSpPr>
                <a:spLocks/>
              </p:cNvSpPr>
              <p:nvPr/>
            </p:nvSpPr>
            <p:spPr bwMode="auto">
              <a:xfrm>
                <a:off x="2720975" y="1462088"/>
                <a:ext cx="65088" cy="38100"/>
              </a:xfrm>
              <a:custGeom>
                <a:avLst/>
                <a:gdLst/>
                <a:ahLst/>
                <a:cxnLst>
                  <a:cxn ang="0">
                    <a:pos x="38" y="29"/>
                  </a:cxn>
                  <a:cxn ang="0">
                    <a:pos x="0" y="16"/>
                  </a:cxn>
                  <a:cxn ang="0">
                    <a:pos x="9" y="14"/>
                  </a:cxn>
                  <a:cxn ang="0">
                    <a:pos x="22" y="0"/>
                  </a:cxn>
                  <a:cxn ang="0">
                    <a:pos x="49" y="22"/>
                  </a:cxn>
                  <a:cxn ang="0">
                    <a:pos x="38" y="29"/>
                  </a:cxn>
                </a:cxnLst>
                <a:rect l="0" t="0" r="r" b="b"/>
                <a:pathLst>
                  <a:path w="49" h="29">
                    <a:moveTo>
                      <a:pt x="38" y="29"/>
                    </a:moveTo>
                    <a:cubicBezTo>
                      <a:pt x="32" y="29"/>
                      <a:pt x="0" y="17"/>
                      <a:pt x="0" y="16"/>
                    </a:cubicBezTo>
                    <a:cubicBezTo>
                      <a:pt x="0" y="12"/>
                      <a:pt x="8" y="14"/>
                      <a:pt x="9" y="14"/>
                    </a:cubicBezTo>
                    <a:cubicBezTo>
                      <a:pt x="15" y="12"/>
                      <a:pt x="13" y="0"/>
                      <a:pt x="22" y="0"/>
                    </a:cubicBezTo>
                    <a:cubicBezTo>
                      <a:pt x="28" y="0"/>
                      <a:pt x="46" y="16"/>
                      <a:pt x="49" y="22"/>
                    </a:cubicBezTo>
                    <a:cubicBezTo>
                      <a:pt x="45" y="25"/>
                      <a:pt x="43" y="29"/>
                      <a:pt x="38" y="29"/>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37" name="Freeform 66">
                <a:extLst>
                  <a:ext uri="{FF2B5EF4-FFF2-40B4-BE49-F238E27FC236}">
                    <a16:creationId xmlns:a16="http://schemas.microsoft.com/office/drawing/2014/main" id="{143942DF-A883-BCF6-FC23-6DFD05816BC6}"/>
                  </a:ext>
                </a:extLst>
              </p:cNvPr>
              <p:cNvSpPr>
                <a:spLocks/>
              </p:cNvSpPr>
              <p:nvPr/>
            </p:nvSpPr>
            <p:spPr bwMode="auto">
              <a:xfrm>
                <a:off x="2784475" y="1323975"/>
                <a:ext cx="85725" cy="69850"/>
              </a:xfrm>
              <a:custGeom>
                <a:avLst/>
                <a:gdLst/>
                <a:ahLst/>
                <a:cxnLst>
                  <a:cxn ang="0">
                    <a:pos x="65" y="11"/>
                  </a:cxn>
                  <a:cxn ang="0">
                    <a:pos x="57" y="18"/>
                  </a:cxn>
                  <a:cxn ang="0">
                    <a:pos x="32" y="35"/>
                  </a:cxn>
                  <a:cxn ang="0">
                    <a:pos x="20" y="38"/>
                  </a:cxn>
                  <a:cxn ang="0">
                    <a:pos x="25" y="38"/>
                  </a:cxn>
                  <a:cxn ang="0">
                    <a:pos x="15" y="53"/>
                  </a:cxn>
                  <a:cxn ang="0">
                    <a:pos x="6" y="53"/>
                  </a:cxn>
                  <a:cxn ang="0">
                    <a:pos x="7" y="40"/>
                  </a:cxn>
                  <a:cxn ang="0">
                    <a:pos x="0" y="19"/>
                  </a:cxn>
                  <a:cxn ang="0">
                    <a:pos x="0" y="11"/>
                  </a:cxn>
                  <a:cxn ang="0">
                    <a:pos x="10" y="11"/>
                  </a:cxn>
                  <a:cxn ang="0">
                    <a:pos x="10" y="7"/>
                  </a:cxn>
                  <a:cxn ang="0">
                    <a:pos x="22" y="0"/>
                  </a:cxn>
                  <a:cxn ang="0">
                    <a:pos x="65" y="5"/>
                  </a:cxn>
                  <a:cxn ang="0">
                    <a:pos x="65" y="11"/>
                  </a:cxn>
                </a:cxnLst>
                <a:rect l="0" t="0" r="r" b="b"/>
                <a:pathLst>
                  <a:path w="65" h="53">
                    <a:moveTo>
                      <a:pt x="65" y="11"/>
                    </a:moveTo>
                    <a:cubicBezTo>
                      <a:pt x="65" y="12"/>
                      <a:pt x="57" y="18"/>
                      <a:pt x="57" y="18"/>
                    </a:cubicBezTo>
                    <a:cubicBezTo>
                      <a:pt x="51" y="26"/>
                      <a:pt x="45" y="35"/>
                      <a:pt x="32" y="35"/>
                    </a:cubicBezTo>
                    <a:cubicBezTo>
                      <a:pt x="22" y="35"/>
                      <a:pt x="22" y="30"/>
                      <a:pt x="20" y="38"/>
                    </a:cubicBezTo>
                    <a:cubicBezTo>
                      <a:pt x="25" y="38"/>
                      <a:pt x="25" y="38"/>
                      <a:pt x="25" y="38"/>
                    </a:cubicBezTo>
                    <a:cubicBezTo>
                      <a:pt x="24" y="46"/>
                      <a:pt x="21" y="48"/>
                      <a:pt x="15" y="53"/>
                    </a:cubicBezTo>
                    <a:cubicBezTo>
                      <a:pt x="6" y="53"/>
                      <a:pt x="6" y="53"/>
                      <a:pt x="6" y="53"/>
                    </a:cubicBezTo>
                    <a:cubicBezTo>
                      <a:pt x="6" y="47"/>
                      <a:pt x="6" y="42"/>
                      <a:pt x="7" y="40"/>
                    </a:cubicBezTo>
                    <a:cubicBezTo>
                      <a:pt x="0" y="33"/>
                      <a:pt x="3" y="27"/>
                      <a:pt x="0" y="19"/>
                    </a:cubicBezTo>
                    <a:cubicBezTo>
                      <a:pt x="0" y="11"/>
                      <a:pt x="0" y="11"/>
                      <a:pt x="0" y="11"/>
                    </a:cubicBezTo>
                    <a:cubicBezTo>
                      <a:pt x="3" y="11"/>
                      <a:pt x="8" y="11"/>
                      <a:pt x="10" y="11"/>
                    </a:cubicBezTo>
                    <a:cubicBezTo>
                      <a:pt x="9" y="11"/>
                      <a:pt x="10" y="8"/>
                      <a:pt x="10" y="7"/>
                    </a:cubicBezTo>
                    <a:cubicBezTo>
                      <a:pt x="10" y="6"/>
                      <a:pt x="13" y="0"/>
                      <a:pt x="22" y="0"/>
                    </a:cubicBezTo>
                    <a:cubicBezTo>
                      <a:pt x="37" y="0"/>
                      <a:pt x="49" y="5"/>
                      <a:pt x="65" y="5"/>
                    </a:cubicBezTo>
                    <a:cubicBezTo>
                      <a:pt x="65" y="8"/>
                      <a:pt x="65" y="9"/>
                      <a:pt x="65" y="11"/>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38" name="Freeform 67">
                <a:extLst>
                  <a:ext uri="{FF2B5EF4-FFF2-40B4-BE49-F238E27FC236}">
                    <a16:creationId xmlns:a16="http://schemas.microsoft.com/office/drawing/2014/main" id="{F5D2AF66-A085-268C-52A2-95B062D285F0}"/>
                  </a:ext>
                </a:extLst>
              </p:cNvPr>
              <p:cNvSpPr>
                <a:spLocks/>
              </p:cNvSpPr>
              <p:nvPr/>
            </p:nvSpPr>
            <p:spPr bwMode="auto">
              <a:xfrm>
                <a:off x="2608263" y="1198563"/>
                <a:ext cx="28575" cy="23813"/>
              </a:xfrm>
              <a:custGeom>
                <a:avLst/>
                <a:gdLst/>
                <a:ahLst/>
                <a:cxnLst>
                  <a:cxn ang="0">
                    <a:pos x="21" y="12"/>
                  </a:cxn>
                  <a:cxn ang="0">
                    <a:pos x="15" y="18"/>
                  </a:cxn>
                  <a:cxn ang="0">
                    <a:pos x="0" y="0"/>
                  </a:cxn>
                  <a:cxn ang="0">
                    <a:pos x="21" y="12"/>
                  </a:cxn>
                </a:cxnLst>
                <a:rect l="0" t="0" r="r" b="b"/>
                <a:pathLst>
                  <a:path w="21" h="18">
                    <a:moveTo>
                      <a:pt x="21" y="12"/>
                    </a:moveTo>
                    <a:cubicBezTo>
                      <a:pt x="21" y="16"/>
                      <a:pt x="18" y="18"/>
                      <a:pt x="15" y="18"/>
                    </a:cubicBezTo>
                    <a:cubicBezTo>
                      <a:pt x="10" y="18"/>
                      <a:pt x="0" y="6"/>
                      <a:pt x="0" y="0"/>
                    </a:cubicBezTo>
                    <a:cubicBezTo>
                      <a:pt x="11" y="0"/>
                      <a:pt x="12" y="9"/>
                      <a:pt x="21" y="12"/>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39" name="Freeform 68">
                <a:extLst>
                  <a:ext uri="{FF2B5EF4-FFF2-40B4-BE49-F238E27FC236}">
                    <a16:creationId xmlns:a16="http://schemas.microsoft.com/office/drawing/2014/main" id="{C111C700-DCA5-11A5-1961-43F3A2BAC3BD}"/>
                  </a:ext>
                </a:extLst>
              </p:cNvPr>
              <p:cNvSpPr>
                <a:spLocks/>
              </p:cNvSpPr>
              <p:nvPr/>
            </p:nvSpPr>
            <p:spPr bwMode="auto">
              <a:xfrm>
                <a:off x="2625725" y="1277938"/>
                <a:ext cx="19050" cy="15875"/>
              </a:xfrm>
              <a:custGeom>
                <a:avLst/>
                <a:gdLst/>
                <a:ahLst/>
                <a:cxnLst>
                  <a:cxn ang="0">
                    <a:pos x="12" y="0"/>
                  </a:cxn>
                  <a:cxn ang="0">
                    <a:pos x="15" y="6"/>
                  </a:cxn>
                  <a:cxn ang="0">
                    <a:pos x="9" y="12"/>
                  </a:cxn>
                  <a:cxn ang="0">
                    <a:pos x="0" y="12"/>
                  </a:cxn>
                  <a:cxn ang="0">
                    <a:pos x="12" y="0"/>
                  </a:cxn>
                </a:cxnLst>
                <a:rect l="0" t="0" r="r" b="b"/>
                <a:pathLst>
                  <a:path w="15" h="12">
                    <a:moveTo>
                      <a:pt x="12" y="0"/>
                    </a:moveTo>
                    <a:cubicBezTo>
                      <a:pt x="13" y="2"/>
                      <a:pt x="15" y="3"/>
                      <a:pt x="15" y="6"/>
                    </a:cubicBezTo>
                    <a:cubicBezTo>
                      <a:pt x="15" y="12"/>
                      <a:pt x="11" y="12"/>
                      <a:pt x="9" y="12"/>
                    </a:cubicBezTo>
                    <a:cubicBezTo>
                      <a:pt x="4" y="12"/>
                      <a:pt x="3" y="11"/>
                      <a:pt x="0" y="12"/>
                    </a:cubicBezTo>
                    <a:cubicBezTo>
                      <a:pt x="2" y="4"/>
                      <a:pt x="6" y="2"/>
                      <a:pt x="12" y="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40" name="Freeform 69">
                <a:extLst>
                  <a:ext uri="{FF2B5EF4-FFF2-40B4-BE49-F238E27FC236}">
                    <a16:creationId xmlns:a16="http://schemas.microsoft.com/office/drawing/2014/main" id="{74249ED8-50AB-1829-7072-576B64F9206C}"/>
                  </a:ext>
                </a:extLst>
              </p:cNvPr>
              <p:cNvSpPr>
                <a:spLocks/>
              </p:cNvSpPr>
              <p:nvPr/>
            </p:nvSpPr>
            <p:spPr bwMode="auto">
              <a:xfrm>
                <a:off x="2614613" y="1139825"/>
                <a:ext cx="109538" cy="57150"/>
              </a:xfrm>
              <a:custGeom>
                <a:avLst/>
                <a:gdLst/>
                <a:ahLst/>
                <a:cxnLst>
                  <a:cxn ang="0">
                    <a:pos x="54" y="32"/>
                  </a:cxn>
                  <a:cxn ang="0">
                    <a:pos x="33" y="30"/>
                  </a:cxn>
                  <a:cxn ang="0">
                    <a:pos x="19" y="29"/>
                  </a:cxn>
                  <a:cxn ang="0">
                    <a:pos x="7" y="25"/>
                  </a:cxn>
                  <a:cxn ang="0">
                    <a:pos x="20" y="20"/>
                  </a:cxn>
                  <a:cxn ang="0">
                    <a:pos x="20" y="15"/>
                  </a:cxn>
                  <a:cxn ang="0">
                    <a:pos x="5" y="15"/>
                  </a:cxn>
                  <a:cxn ang="0">
                    <a:pos x="8" y="10"/>
                  </a:cxn>
                  <a:cxn ang="0">
                    <a:pos x="0" y="3"/>
                  </a:cxn>
                  <a:cxn ang="0">
                    <a:pos x="14" y="0"/>
                  </a:cxn>
                  <a:cxn ang="0">
                    <a:pos x="31" y="8"/>
                  </a:cxn>
                  <a:cxn ang="0">
                    <a:pos x="40" y="4"/>
                  </a:cxn>
                  <a:cxn ang="0">
                    <a:pos x="53" y="15"/>
                  </a:cxn>
                  <a:cxn ang="0">
                    <a:pos x="60" y="11"/>
                  </a:cxn>
                  <a:cxn ang="0">
                    <a:pos x="73" y="21"/>
                  </a:cxn>
                  <a:cxn ang="0">
                    <a:pos x="70" y="26"/>
                  </a:cxn>
                  <a:cxn ang="0">
                    <a:pos x="82" y="37"/>
                  </a:cxn>
                  <a:cxn ang="0">
                    <a:pos x="74" y="43"/>
                  </a:cxn>
                  <a:cxn ang="0">
                    <a:pos x="54" y="32"/>
                  </a:cxn>
                </a:cxnLst>
                <a:rect l="0" t="0" r="r" b="b"/>
                <a:pathLst>
                  <a:path w="82" h="43">
                    <a:moveTo>
                      <a:pt x="54" y="32"/>
                    </a:moveTo>
                    <a:cubicBezTo>
                      <a:pt x="46" y="32"/>
                      <a:pt x="41" y="29"/>
                      <a:pt x="33" y="30"/>
                    </a:cubicBezTo>
                    <a:cubicBezTo>
                      <a:pt x="31" y="26"/>
                      <a:pt x="25" y="29"/>
                      <a:pt x="19" y="29"/>
                    </a:cubicBezTo>
                    <a:cubicBezTo>
                      <a:pt x="13" y="29"/>
                      <a:pt x="11" y="29"/>
                      <a:pt x="7" y="25"/>
                    </a:cubicBezTo>
                    <a:cubicBezTo>
                      <a:pt x="11" y="21"/>
                      <a:pt x="15" y="22"/>
                      <a:pt x="20" y="20"/>
                    </a:cubicBezTo>
                    <a:cubicBezTo>
                      <a:pt x="19" y="18"/>
                      <a:pt x="19" y="16"/>
                      <a:pt x="20" y="15"/>
                    </a:cubicBezTo>
                    <a:cubicBezTo>
                      <a:pt x="10" y="15"/>
                      <a:pt x="8" y="17"/>
                      <a:pt x="5" y="15"/>
                    </a:cubicBezTo>
                    <a:cubicBezTo>
                      <a:pt x="6" y="14"/>
                      <a:pt x="7" y="12"/>
                      <a:pt x="8" y="10"/>
                    </a:cubicBezTo>
                    <a:cubicBezTo>
                      <a:pt x="2" y="10"/>
                      <a:pt x="0" y="9"/>
                      <a:pt x="0" y="3"/>
                    </a:cubicBezTo>
                    <a:cubicBezTo>
                      <a:pt x="6" y="3"/>
                      <a:pt x="9" y="0"/>
                      <a:pt x="14" y="0"/>
                    </a:cubicBezTo>
                    <a:cubicBezTo>
                      <a:pt x="24" y="0"/>
                      <a:pt x="26" y="8"/>
                      <a:pt x="31" y="8"/>
                    </a:cubicBezTo>
                    <a:cubicBezTo>
                      <a:pt x="35" y="8"/>
                      <a:pt x="36" y="4"/>
                      <a:pt x="40" y="4"/>
                    </a:cubicBezTo>
                    <a:cubicBezTo>
                      <a:pt x="49" y="4"/>
                      <a:pt x="48" y="15"/>
                      <a:pt x="53" y="15"/>
                    </a:cubicBezTo>
                    <a:cubicBezTo>
                      <a:pt x="56" y="15"/>
                      <a:pt x="57" y="11"/>
                      <a:pt x="60" y="11"/>
                    </a:cubicBezTo>
                    <a:cubicBezTo>
                      <a:pt x="66" y="11"/>
                      <a:pt x="71" y="19"/>
                      <a:pt x="73" y="21"/>
                    </a:cubicBezTo>
                    <a:cubicBezTo>
                      <a:pt x="72" y="22"/>
                      <a:pt x="70" y="24"/>
                      <a:pt x="70" y="26"/>
                    </a:cubicBezTo>
                    <a:cubicBezTo>
                      <a:pt x="73" y="29"/>
                      <a:pt x="82" y="33"/>
                      <a:pt x="82" y="37"/>
                    </a:cubicBezTo>
                    <a:cubicBezTo>
                      <a:pt x="82" y="42"/>
                      <a:pt x="77" y="43"/>
                      <a:pt x="74" y="43"/>
                    </a:cubicBezTo>
                    <a:cubicBezTo>
                      <a:pt x="63" y="43"/>
                      <a:pt x="64" y="32"/>
                      <a:pt x="54" y="32"/>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41" name="Freeform 70">
                <a:extLst>
                  <a:ext uri="{FF2B5EF4-FFF2-40B4-BE49-F238E27FC236}">
                    <a16:creationId xmlns:a16="http://schemas.microsoft.com/office/drawing/2014/main" id="{A47DA5BE-D5AA-8246-23ED-047C9E0A3E74}"/>
                  </a:ext>
                </a:extLst>
              </p:cNvPr>
              <p:cNvSpPr>
                <a:spLocks/>
              </p:cNvSpPr>
              <p:nvPr/>
            </p:nvSpPr>
            <p:spPr bwMode="auto">
              <a:xfrm>
                <a:off x="2657475" y="1189038"/>
                <a:ext cx="30163" cy="9525"/>
              </a:xfrm>
              <a:custGeom>
                <a:avLst/>
                <a:gdLst/>
                <a:ahLst/>
                <a:cxnLst>
                  <a:cxn ang="0">
                    <a:pos x="8" y="7"/>
                  </a:cxn>
                  <a:cxn ang="0">
                    <a:pos x="12" y="0"/>
                  </a:cxn>
                  <a:cxn ang="0">
                    <a:pos x="23" y="4"/>
                  </a:cxn>
                  <a:cxn ang="0">
                    <a:pos x="8" y="7"/>
                  </a:cxn>
                </a:cxnLst>
                <a:rect l="0" t="0" r="r" b="b"/>
                <a:pathLst>
                  <a:path w="23" h="7">
                    <a:moveTo>
                      <a:pt x="8" y="7"/>
                    </a:moveTo>
                    <a:cubicBezTo>
                      <a:pt x="0" y="7"/>
                      <a:pt x="11" y="0"/>
                      <a:pt x="12" y="0"/>
                    </a:cubicBezTo>
                    <a:cubicBezTo>
                      <a:pt x="17" y="0"/>
                      <a:pt x="19" y="3"/>
                      <a:pt x="23" y="4"/>
                    </a:cubicBezTo>
                    <a:cubicBezTo>
                      <a:pt x="20" y="7"/>
                      <a:pt x="15" y="7"/>
                      <a:pt x="8" y="7"/>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42" name="Freeform 71">
                <a:extLst>
                  <a:ext uri="{FF2B5EF4-FFF2-40B4-BE49-F238E27FC236}">
                    <a16:creationId xmlns:a16="http://schemas.microsoft.com/office/drawing/2014/main" id="{76BBCF4D-E47D-26FF-B4D6-2E910D934B24}"/>
                  </a:ext>
                </a:extLst>
              </p:cNvPr>
              <p:cNvSpPr>
                <a:spLocks/>
              </p:cNvSpPr>
              <p:nvPr/>
            </p:nvSpPr>
            <p:spPr bwMode="auto">
              <a:xfrm>
                <a:off x="2765425" y="1223963"/>
                <a:ext cx="287338" cy="90488"/>
              </a:xfrm>
              <a:custGeom>
                <a:avLst/>
                <a:gdLst/>
                <a:ahLst/>
                <a:cxnLst>
                  <a:cxn ang="0">
                    <a:pos x="215" y="45"/>
                  </a:cxn>
                  <a:cxn ang="0">
                    <a:pos x="210" y="51"/>
                  </a:cxn>
                  <a:cxn ang="0">
                    <a:pos x="216" y="52"/>
                  </a:cxn>
                  <a:cxn ang="0">
                    <a:pos x="179" y="67"/>
                  </a:cxn>
                  <a:cxn ang="0">
                    <a:pos x="170" y="60"/>
                  </a:cxn>
                  <a:cxn ang="0">
                    <a:pos x="159" y="66"/>
                  </a:cxn>
                  <a:cxn ang="0">
                    <a:pos x="124" y="66"/>
                  </a:cxn>
                  <a:cxn ang="0">
                    <a:pos x="102" y="60"/>
                  </a:cxn>
                  <a:cxn ang="0">
                    <a:pos x="97" y="60"/>
                  </a:cxn>
                  <a:cxn ang="0">
                    <a:pos x="84" y="67"/>
                  </a:cxn>
                  <a:cxn ang="0">
                    <a:pos x="53" y="47"/>
                  </a:cxn>
                  <a:cxn ang="0">
                    <a:pos x="58" y="40"/>
                  </a:cxn>
                  <a:cxn ang="0">
                    <a:pos x="40" y="18"/>
                  </a:cxn>
                  <a:cxn ang="0">
                    <a:pos x="32" y="22"/>
                  </a:cxn>
                  <a:cxn ang="0">
                    <a:pos x="0" y="7"/>
                  </a:cxn>
                  <a:cxn ang="0">
                    <a:pos x="13" y="0"/>
                  </a:cxn>
                  <a:cxn ang="0">
                    <a:pos x="51" y="15"/>
                  </a:cxn>
                  <a:cxn ang="0">
                    <a:pos x="60" y="12"/>
                  </a:cxn>
                  <a:cxn ang="0">
                    <a:pos x="68" y="12"/>
                  </a:cxn>
                  <a:cxn ang="0">
                    <a:pos x="89" y="25"/>
                  </a:cxn>
                  <a:cxn ang="0">
                    <a:pos x="71" y="25"/>
                  </a:cxn>
                  <a:cxn ang="0">
                    <a:pos x="91" y="35"/>
                  </a:cxn>
                  <a:cxn ang="0">
                    <a:pos x="88" y="38"/>
                  </a:cxn>
                  <a:cxn ang="0">
                    <a:pos x="95" y="40"/>
                  </a:cxn>
                  <a:cxn ang="0">
                    <a:pos x="125" y="45"/>
                  </a:cxn>
                  <a:cxn ang="0">
                    <a:pos x="181" y="34"/>
                  </a:cxn>
                  <a:cxn ang="0">
                    <a:pos x="216" y="46"/>
                  </a:cxn>
                  <a:cxn ang="0">
                    <a:pos x="211" y="47"/>
                  </a:cxn>
                  <a:cxn ang="0">
                    <a:pos x="215" y="45"/>
                  </a:cxn>
                </a:cxnLst>
                <a:rect l="0" t="0" r="r" b="b"/>
                <a:pathLst>
                  <a:path w="216" h="68">
                    <a:moveTo>
                      <a:pt x="215" y="45"/>
                    </a:moveTo>
                    <a:cubicBezTo>
                      <a:pt x="213" y="46"/>
                      <a:pt x="211" y="48"/>
                      <a:pt x="210" y="51"/>
                    </a:cubicBezTo>
                    <a:cubicBezTo>
                      <a:pt x="213" y="52"/>
                      <a:pt x="216" y="52"/>
                      <a:pt x="216" y="52"/>
                    </a:cubicBezTo>
                    <a:cubicBezTo>
                      <a:pt x="215" y="67"/>
                      <a:pt x="195" y="67"/>
                      <a:pt x="179" y="67"/>
                    </a:cubicBezTo>
                    <a:cubicBezTo>
                      <a:pt x="174" y="67"/>
                      <a:pt x="171" y="64"/>
                      <a:pt x="170" y="60"/>
                    </a:cubicBezTo>
                    <a:cubicBezTo>
                      <a:pt x="164" y="61"/>
                      <a:pt x="163" y="64"/>
                      <a:pt x="159" y="66"/>
                    </a:cubicBezTo>
                    <a:cubicBezTo>
                      <a:pt x="124" y="66"/>
                      <a:pt x="124" y="66"/>
                      <a:pt x="124" y="66"/>
                    </a:cubicBezTo>
                    <a:cubicBezTo>
                      <a:pt x="115" y="68"/>
                      <a:pt x="101" y="67"/>
                      <a:pt x="102" y="60"/>
                    </a:cubicBezTo>
                    <a:cubicBezTo>
                      <a:pt x="97" y="60"/>
                      <a:pt x="97" y="60"/>
                      <a:pt x="97" y="60"/>
                    </a:cubicBezTo>
                    <a:cubicBezTo>
                      <a:pt x="95" y="62"/>
                      <a:pt x="88" y="67"/>
                      <a:pt x="84" y="67"/>
                    </a:cubicBezTo>
                    <a:cubicBezTo>
                      <a:pt x="75" y="67"/>
                      <a:pt x="53" y="56"/>
                      <a:pt x="53" y="47"/>
                    </a:cubicBezTo>
                    <a:cubicBezTo>
                      <a:pt x="53" y="44"/>
                      <a:pt x="56" y="41"/>
                      <a:pt x="58" y="40"/>
                    </a:cubicBezTo>
                    <a:cubicBezTo>
                      <a:pt x="50" y="32"/>
                      <a:pt x="48" y="25"/>
                      <a:pt x="40" y="18"/>
                    </a:cubicBezTo>
                    <a:cubicBezTo>
                      <a:pt x="38" y="20"/>
                      <a:pt x="35" y="22"/>
                      <a:pt x="32" y="22"/>
                    </a:cubicBezTo>
                    <a:cubicBezTo>
                      <a:pt x="27" y="22"/>
                      <a:pt x="0" y="11"/>
                      <a:pt x="0" y="7"/>
                    </a:cubicBezTo>
                    <a:cubicBezTo>
                      <a:pt x="0" y="0"/>
                      <a:pt x="8" y="0"/>
                      <a:pt x="13" y="0"/>
                    </a:cubicBezTo>
                    <a:cubicBezTo>
                      <a:pt x="33" y="0"/>
                      <a:pt x="36" y="15"/>
                      <a:pt x="51" y="15"/>
                    </a:cubicBezTo>
                    <a:cubicBezTo>
                      <a:pt x="56" y="15"/>
                      <a:pt x="58" y="15"/>
                      <a:pt x="60" y="12"/>
                    </a:cubicBezTo>
                    <a:cubicBezTo>
                      <a:pt x="63" y="12"/>
                      <a:pt x="68" y="12"/>
                      <a:pt x="68" y="12"/>
                    </a:cubicBezTo>
                    <a:cubicBezTo>
                      <a:pt x="65" y="22"/>
                      <a:pt x="85" y="19"/>
                      <a:pt x="89" y="25"/>
                    </a:cubicBezTo>
                    <a:cubicBezTo>
                      <a:pt x="71" y="25"/>
                      <a:pt x="71" y="25"/>
                      <a:pt x="71" y="25"/>
                    </a:cubicBezTo>
                    <a:cubicBezTo>
                      <a:pt x="74" y="37"/>
                      <a:pt x="85" y="30"/>
                      <a:pt x="91" y="35"/>
                    </a:cubicBezTo>
                    <a:cubicBezTo>
                      <a:pt x="90" y="36"/>
                      <a:pt x="88" y="36"/>
                      <a:pt x="88" y="38"/>
                    </a:cubicBezTo>
                    <a:cubicBezTo>
                      <a:pt x="88" y="44"/>
                      <a:pt x="93" y="41"/>
                      <a:pt x="95" y="40"/>
                    </a:cubicBezTo>
                    <a:cubicBezTo>
                      <a:pt x="106" y="42"/>
                      <a:pt x="114" y="45"/>
                      <a:pt x="125" y="45"/>
                    </a:cubicBezTo>
                    <a:cubicBezTo>
                      <a:pt x="150" y="45"/>
                      <a:pt x="158" y="34"/>
                      <a:pt x="181" y="34"/>
                    </a:cubicBezTo>
                    <a:cubicBezTo>
                      <a:pt x="198" y="34"/>
                      <a:pt x="210" y="35"/>
                      <a:pt x="216" y="46"/>
                    </a:cubicBezTo>
                    <a:cubicBezTo>
                      <a:pt x="215" y="47"/>
                      <a:pt x="213" y="47"/>
                      <a:pt x="211" y="47"/>
                    </a:cubicBezTo>
                    <a:lnTo>
                      <a:pt x="215" y="45"/>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43" name="Freeform 72">
                <a:extLst>
                  <a:ext uri="{FF2B5EF4-FFF2-40B4-BE49-F238E27FC236}">
                    <a16:creationId xmlns:a16="http://schemas.microsoft.com/office/drawing/2014/main" id="{68107CB1-C711-CB14-3B39-71152FDD753E}"/>
                  </a:ext>
                </a:extLst>
              </p:cNvPr>
              <p:cNvSpPr>
                <a:spLocks/>
              </p:cNvSpPr>
              <p:nvPr/>
            </p:nvSpPr>
            <p:spPr bwMode="auto">
              <a:xfrm>
                <a:off x="2768600" y="1271588"/>
                <a:ext cx="49213" cy="38100"/>
              </a:xfrm>
              <a:custGeom>
                <a:avLst/>
                <a:gdLst/>
                <a:ahLst/>
                <a:cxnLst>
                  <a:cxn ang="0">
                    <a:pos x="6" y="10"/>
                  </a:cxn>
                  <a:cxn ang="0">
                    <a:pos x="19" y="0"/>
                  </a:cxn>
                  <a:cxn ang="0">
                    <a:pos x="37" y="15"/>
                  </a:cxn>
                  <a:cxn ang="0">
                    <a:pos x="29" y="29"/>
                  </a:cxn>
                  <a:cxn ang="0">
                    <a:pos x="0" y="17"/>
                  </a:cxn>
                  <a:cxn ang="0">
                    <a:pos x="6" y="10"/>
                  </a:cxn>
                </a:cxnLst>
                <a:rect l="0" t="0" r="r" b="b"/>
                <a:pathLst>
                  <a:path w="37" h="29">
                    <a:moveTo>
                      <a:pt x="6" y="10"/>
                    </a:moveTo>
                    <a:cubicBezTo>
                      <a:pt x="10" y="10"/>
                      <a:pt x="9" y="0"/>
                      <a:pt x="19" y="0"/>
                    </a:cubicBezTo>
                    <a:cubicBezTo>
                      <a:pt x="27" y="0"/>
                      <a:pt x="37" y="9"/>
                      <a:pt x="37" y="15"/>
                    </a:cubicBezTo>
                    <a:cubicBezTo>
                      <a:pt x="37" y="22"/>
                      <a:pt x="35" y="29"/>
                      <a:pt x="29" y="29"/>
                    </a:cubicBezTo>
                    <a:cubicBezTo>
                      <a:pt x="25" y="29"/>
                      <a:pt x="0" y="17"/>
                      <a:pt x="0" y="17"/>
                    </a:cubicBezTo>
                    <a:cubicBezTo>
                      <a:pt x="0" y="13"/>
                      <a:pt x="5" y="10"/>
                      <a:pt x="6" y="1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44" name="Freeform 73">
                <a:extLst>
                  <a:ext uri="{FF2B5EF4-FFF2-40B4-BE49-F238E27FC236}">
                    <a16:creationId xmlns:a16="http://schemas.microsoft.com/office/drawing/2014/main" id="{0D556685-0651-C696-DEAB-86A2E0F601BB}"/>
                  </a:ext>
                </a:extLst>
              </p:cNvPr>
              <p:cNvSpPr>
                <a:spLocks/>
              </p:cNvSpPr>
              <p:nvPr/>
            </p:nvSpPr>
            <p:spPr bwMode="auto">
              <a:xfrm>
                <a:off x="2774950" y="1198563"/>
                <a:ext cx="46038" cy="12700"/>
              </a:xfrm>
              <a:custGeom>
                <a:avLst/>
                <a:gdLst/>
                <a:ahLst/>
                <a:cxnLst>
                  <a:cxn ang="0">
                    <a:pos x="29" y="0"/>
                  </a:cxn>
                  <a:cxn ang="0">
                    <a:pos x="35" y="0"/>
                  </a:cxn>
                  <a:cxn ang="0">
                    <a:pos x="35" y="6"/>
                  </a:cxn>
                  <a:cxn ang="0">
                    <a:pos x="28" y="10"/>
                  </a:cxn>
                  <a:cxn ang="0">
                    <a:pos x="0" y="5"/>
                  </a:cxn>
                  <a:cxn ang="0">
                    <a:pos x="29" y="0"/>
                  </a:cxn>
                </a:cxnLst>
                <a:rect l="0" t="0" r="r" b="b"/>
                <a:pathLst>
                  <a:path w="35" h="10">
                    <a:moveTo>
                      <a:pt x="29" y="0"/>
                    </a:moveTo>
                    <a:cubicBezTo>
                      <a:pt x="34" y="0"/>
                      <a:pt x="30" y="1"/>
                      <a:pt x="35" y="0"/>
                    </a:cubicBezTo>
                    <a:cubicBezTo>
                      <a:pt x="35" y="3"/>
                      <a:pt x="35" y="5"/>
                      <a:pt x="35" y="6"/>
                    </a:cubicBezTo>
                    <a:cubicBezTo>
                      <a:pt x="35" y="8"/>
                      <a:pt x="32" y="10"/>
                      <a:pt x="28" y="10"/>
                    </a:cubicBezTo>
                    <a:cubicBezTo>
                      <a:pt x="26" y="10"/>
                      <a:pt x="0" y="5"/>
                      <a:pt x="0" y="5"/>
                    </a:cubicBezTo>
                    <a:cubicBezTo>
                      <a:pt x="5" y="1"/>
                      <a:pt x="21" y="0"/>
                      <a:pt x="29" y="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45" name="Freeform 74">
                <a:extLst>
                  <a:ext uri="{FF2B5EF4-FFF2-40B4-BE49-F238E27FC236}">
                    <a16:creationId xmlns:a16="http://schemas.microsoft.com/office/drawing/2014/main" id="{1E0FC4CC-54C1-078B-9386-5A9B2ADE6A52}"/>
                  </a:ext>
                </a:extLst>
              </p:cNvPr>
              <p:cNvSpPr>
                <a:spLocks/>
              </p:cNvSpPr>
              <p:nvPr/>
            </p:nvSpPr>
            <p:spPr bwMode="auto">
              <a:xfrm>
                <a:off x="2740025" y="1154113"/>
                <a:ext cx="53975" cy="44450"/>
              </a:xfrm>
              <a:custGeom>
                <a:avLst/>
                <a:gdLst/>
                <a:ahLst/>
                <a:cxnLst>
                  <a:cxn ang="0">
                    <a:pos x="10" y="28"/>
                  </a:cxn>
                  <a:cxn ang="0">
                    <a:pos x="14" y="23"/>
                  </a:cxn>
                  <a:cxn ang="0">
                    <a:pos x="0" y="7"/>
                  </a:cxn>
                  <a:cxn ang="0">
                    <a:pos x="10" y="0"/>
                  </a:cxn>
                  <a:cxn ang="0">
                    <a:pos x="25" y="7"/>
                  </a:cxn>
                  <a:cxn ang="0">
                    <a:pos x="41" y="17"/>
                  </a:cxn>
                  <a:cxn ang="0">
                    <a:pos x="41" y="28"/>
                  </a:cxn>
                  <a:cxn ang="0">
                    <a:pos x="10" y="28"/>
                  </a:cxn>
                </a:cxnLst>
                <a:rect l="0" t="0" r="r" b="b"/>
                <a:pathLst>
                  <a:path w="41" h="33">
                    <a:moveTo>
                      <a:pt x="10" y="28"/>
                    </a:moveTo>
                    <a:cubicBezTo>
                      <a:pt x="10" y="26"/>
                      <a:pt x="13" y="24"/>
                      <a:pt x="14" y="23"/>
                    </a:cubicBezTo>
                    <a:cubicBezTo>
                      <a:pt x="9" y="18"/>
                      <a:pt x="0" y="15"/>
                      <a:pt x="0" y="7"/>
                    </a:cubicBezTo>
                    <a:cubicBezTo>
                      <a:pt x="0" y="2"/>
                      <a:pt x="6" y="0"/>
                      <a:pt x="10" y="0"/>
                    </a:cubicBezTo>
                    <a:cubicBezTo>
                      <a:pt x="11" y="4"/>
                      <a:pt x="21" y="7"/>
                      <a:pt x="25" y="7"/>
                    </a:cubicBezTo>
                    <a:cubicBezTo>
                      <a:pt x="25" y="17"/>
                      <a:pt x="41" y="7"/>
                      <a:pt x="41" y="17"/>
                    </a:cubicBezTo>
                    <a:cubicBezTo>
                      <a:pt x="41" y="20"/>
                      <a:pt x="39" y="23"/>
                      <a:pt x="41" y="28"/>
                    </a:cubicBezTo>
                    <a:cubicBezTo>
                      <a:pt x="25" y="31"/>
                      <a:pt x="10" y="33"/>
                      <a:pt x="10" y="28"/>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46" name="Freeform 75">
                <a:extLst>
                  <a:ext uri="{FF2B5EF4-FFF2-40B4-BE49-F238E27FC236}">
                    <a16:creationId xmlns:a16="http://schemas.microsoft.com/office/drawing/2014/main" id="{8C421A12-82F3-B531-5021-93D177D9DE84}"/>
                  </a:ext>
                </a:extLst>
              </p:cNvPr>
              <p:cNvSpPr>
                <a:spLocks/>
              </p:cNvSpPr>
              <p:nvPr/>
            </p:nvSpPr>
            <p:spPr bwMode="auto">
              <a:xfrm>
                <a:off x="2719388" y="1114425"/>
                <a:ext cx="20638" cy="12700"/>
              </a:xfrm>
              <a:custGeom>
                <a:avLst/>
                <a:gdLst/>
                <a:ahLst/>
                <a:cxnLst>
                  <a:cxn ang="0">
                    <a:pos x="16" y="0"/>
                  </a:cxn>
                  <a:cxn ang="0">
                    <a:pos x="16" y="9"/>
                  </a:cxn>
                  <a:cxn ang="0">
                    <a:pos x="8" y="9"/>
                  </a:cxn>
                  <a:cxn ang="0">
                    <a:pos x="0" y="0"/>
                  </a:cxn>
                  <a:cxn ang="0">
                    <a:pos x="16" y="0"/>
                  </a:cxn>
                </a:cxnLst>
                <a:rect l="0" t="0" r="r" b="b"/>
                <a:pathLst>
                  <a:path w="16" h="9">
                    <a:moveTo>
                      <a:pt x="16" y="0"/>
                    </a:moveTo>
                    <a:cubicBezTo>
                      <a:pt x="16" y="9"/>
                      <a:pt x="16" y="9"/>
                      <a:pt x="16" y="9"/>
                    </a:cubicBezTo>
                    <a:cubicBezTo>
                      <a:pt x="8" y="9"/>
                      <a:pt x="8" y="9"/>
                      <a:pt x="8" y="9"/>
                    </a:cubicBezTo>
                    <a:cubicBezTo>
                      <a:pt x="6" y="7"/>
                      <a:pt x="0" y="6"/>
                      <a:pt x="0" y="0"/>
                    </a:cubicBezTo>
                    <a:cubicBezTo>
                      <a:pt x="6" y="0"/>
                      <a:pt x="13" y="0"/>
                      <a:pt x="16" y="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47" name="Freeform 76">
                <a:extLst>
                  <a:ext uri="{FF2B5EF4-FFF2-40B4-BE49-F238E27FC236}">
                    <a16:creationId xmlns:a16="http://schemas.microsoft.com/office/drawing/2014/main" id="{440F26B0-3A45-73FB-DE8A-2FC243F4F275}"/>
                  </a:ext>
                </a:extLst>
              </p:cNvPr>
              <p:cNvSpPr>
                <a:spLocks/>
              </p:cNvSpPr>
              <p:nvPr/>
            </p:nvSpPr>
            <p:spPr bwMode="auto">
              <a:xfrm>
                <a:off x="2776538" y="1062038"/>
                <a:ext cx="184150" cy="123825"/>
              </a:xfrm>
              <a:custGeom>
                <a:avLst/>
                <a:gdLst/>
                <a:ahLst/>
                <a:cxnLst>
                  <a:cxn ang="0">
                    <a:pos x="92" y="37"/>
                  </a:cxn>
                  <a:cxn ang="0">
                    <a:pos x="97" y="37"/>
                  </a:cxn>
                  <a:cxn ang="0">
                    <a:pos x="97" y="32"/>
                  </a:cxn>
                  <a:cxn ang="0">
                    <a:pos x="95" y="28"/>
                  </a:cxn>
                  <a:cxn ang="0">
                    <a:pos x="100" y="28"/>
                  </a:cxn>
                  <a:cxn ang="0">
                    <a:pos x="105" y="36"/>
                  </a:cxn>
                  <a:cxn ang="0">
                    <a:pos x="111" y="43"/>
                  </a:cxn>
                  <a:cxn ang="0">
                    <a:pos x="108" y="49"/>
                  </a:cxn>
                  <a:cxn ang="0">
                    <a:pos x="115" y="49"/>
                  </a:cxn>
                  <a:cxn ang="0">
                    <a:pos x="137" y="55"/>
                  </a:cxn>
                  <a:cxn ang="0">
                    <a:pos x="136" y="61"/>
                  </a:cxn>
                  <a:cxn ang="0">
                    <a:pos x="126" y="64"/>
                  </a:cxn>
                  <a:cxn ang="0">
                    <a:pos x="105" y="78"/>
                  </a:cxn>
                  <a:cxn ang="0">
                    <a:pos x="98" y="69"/>
                  </a:cxn>
                  <a:cxn ang="0">
                    <a:pos x="93" y="76"/>
                  </a:cxn>
                  <a:cxn ang="0">
                    <a:pos x="99" y="84"/>
                  </a:cxn>
                  <a:cxn ang="0">
                    <a:pos x="91" y="84"/>
                  </a:cxn>
                  <a:cxn ang="0">
                    <a:pos x="91" y="90"/>
                  </a:cxn>
                  <a:cxn ang="0">
                    <a:pos x="75" y="82"/>
                  </a:cxn>
                  <a:cxn ang="0">
                    <a:pos x="64" y="92"/>
                  </a:cxn>
                  <a:cxn ang="0">
                    <a:pos x="47" y="84"/>
                  </a:cxn>
                  <a:cxn ang="0">
                    <a:pos x="53" y="81"/>
                  </a:cxn>
                  <a:cxn ang="0">
                    <a:pos x="33" y="70"/>
                  </a:cxn>
                  <a:cxn ang="0">
                    <a:pos x="66" y="61"/>
                  </a:cxn>
                  <a:cxn ang="0">
                    <a:pos x="48" y="58"/>
                  </a:cxn>
                  <a:cxn ang="0">
                    <a:pos x="35" y="61"/>
                  </a:cxn>
                  <a:cxn ang="0">
                    <a:pos x="29" y="56"/>
                  </a:cxn>
                  <a:cxn ang="0">
                    <a:pos x="19" y="59"/>
                  </a:cxn>
                  <a:cxn ang="0">
                    <a:pos x="16" y="55"/>
                  </a:cxn>
                  <a:cxn ang="0">
                    <a:pos x="26" y="49"/>
                  </a:cxn>
                  <a:cxn ang="0">
                    <a:pos x="0" y="35"/>
                  </a:cxn>
                  <a:cxn ang="0">
                    <a:pos x="7" y="35"/>
                  </a:cxn>
                  <a:cxn ang="0">
                    <a:pos x="20" y="39"/>
                  </a:cxn>
                  <a:cxn ang="0">
                    <a:pos x="24" y="36"/>
                  </a:cxn>
                  <a:cxn ang="0">
                    <a:pos x="5" y="26"/>
                  </a:cxn>
                  <a:cxn ang="0">
                    <a:pos x="15" y="22"/>
                  </a:cxn>
                  <a:cxn ang="0">
                    <a:pos x="27" y="25"/>
                  </a:cxn>
                  <a:cxn ang="0">
                    <a:pos x="32" y="20"/>
                  </a:cxn>
                  <a:cxn ang="0">
                    <a:pos x="19" y="20"/>
                  </a:cxn>
                  <a:cxn ang="0">
                    <a:pos x="14" y="13"/>
                  </a:cxn>
                  <a:cxn ang="0">
                    <a:pos x="30" y="9"/>
                  </a:cxn>
                  <a:cxn ang="0">
                    <a:pos x="38" y="9"/>
                  </a:cxn>
                  <a:cxn ang="0">
                    <a:pos x="25" y="0"/>
                  </a:cxn>
                  <a:cxn ang="0">
                    <a:pos x="53" y="5"/>
                  </a:cxn>
                  <a:cxn ang="0">
                    <a:pos x="67" y="24"/>
                  </a:cxn>
                  <a:cxn ang="0">
                    <a:pos x="84" y="25"/>
                  </a:cxn>
                  <a:cxn ang="0">
                    <a:pos x="92" y="37"/>
                  </a:cxn>
                </a:cxnLst>
                <a:rect l="0" t="0" r="r" b="b"/>
                <a:pathLst>
                  <a:path w="138" h="92">
                    <a:moveTo>
                      <a:pt x="92" y="37"/>
                    </a:moveTo>
                    <a:cubicBezTo>
                      <a:pt x="97" y="37"/>
                      <a:pt x="97" y="37"/>
                      <a:pt x="97" y="37"/>
                    </a:cubicBezTo>
                    <a:cubicBezTo>
                      <a:pt x="97" y="32"/>
                      <a:pt x="97" y="32"/>
                      <a:pt x="97" y="32"/>
                    </a:cubicBezTo>
                    <a:cubicBezTo>
                      <a:pt x="95" y="28"/>
                      <a:pt x="95" y="28"/>
                      <a:pt x="95" y="28"/>
                    </a:cubicBezTo>
                    <a:cubicBezTo>
                      <a:pt x="97" y="28"/>
                      <a:pt x="98" y="28"/>
                      <a:pt x="100" y="28"/>
                    </a:cubicBezTo>
                    <a:cubicBezTo>
                      <a:pt x="106" y="28"/>
                      <a:pt x="105" y="31"/>
                      <a:pt x="105" y="36"/>
                    </a:cubicBezTo>
                    <a:cubicBezTo>
                      <a:pt x="105" y="39"/>
                      <a:pt x="111" y="39"/>
                      <a:pt x="111" y="43"/>
                    </a:cubicBezTo>
                    <a:cubicBezTo>
                      <a:pt x="111" y="46"/>
                      <a:pt x="108" y="46"/>
                      <a:pt x="108" y="49"/>
                    </a:cubicBezTo>
                    <a:cubicBezTo>
                      <a:pt x="108" y="53"/>
                      <a:pt x="114" y="49"/>
                      <a:pt x="115" y="49"/>
                    </a:cubicBezTo>
                    <a:cubicBezTo>
                      <a:pt x="120" y="49"/>
                      <a:pt x="131" y="54"/>
                      <a:pt x="137" y="55"/>
                    </a:cubicBezTo>
                    <a:cubicBezTo>
                      <a:pt x="137" y="58"/>
                      <a:pt x="138" y="60"/>
                      <a:pt x="136" y="61"/>
                    </a:cubicBezTo>
                    <a:cubicBezTo>
                      <a:pt x="135" y="64"/>
                      <a:pt x="130" y="63"/>
                      <a:pt x="126" y="64"/>
                    </a:cubicBezTo>
                    <a:cubicBezTo>
                      <a:pt x="117" y="65"/>
                      <a:pt x="111" y="78"/>
                      <a:pt x="105" y="78"/>
                    </a:cubicBezTo>
                    <a:cubicBezTo>
                      <a:pt x="100" y="78"/>
                      <a:pt x="100" y="74"/>
                      <a:pt x="98" y="69"/>
                    </a:cubicBezTo>
                    <a:cubicBezTo>
                      <a:pt x="96" y="71"/>
                      <a:pt x="95" y="73"/>
                      <a:pt x="93" y="76"/>
                    </a:cubicBezTo>
                    <a:cubicBezTo>
                      <a:pt x="96" y="80"/>
                      <a:pt x="97" y="81"/>
                      <a:pt x="99" y="84"/>
                    </a:cubicBezTo>
                    <a:cubicBezTo>
                      <a:pt x="91" y="84"/>
                      <a:pt x="91" y="84"/>
                      <a:pt x="91" y="84"/>
                    </a:cubicBezTo>
                    <a:cubicBezTo>
                      <a:pt x="91" y="90"/>
                      <a:pt x="91" y="90"/>
                      <a:pt x="91" y="90"/>
                    </a:cubicBezTo>
                    <a:cubicBezTo>
                      <a:pt x="87" y="91"/>
                      <a:pt x="79" y="85"/>
                      <a:pt x="75" y="82"/>
                    </a:cubicBezTo>
                    <a:cubicBezTo>
                      <a:pt x="75" y="90"/>
                      <a:pt x="71" y="92"/>
                      <a:pt x="64" y="92"/>
                    </a:cubicBezTo>
                    <a:cubicBezTo>
                      <a:pt x="57" y="92"/>
                      <a:pt x="48" y="91"/>
                      <a:pt x="47" y="84"/>
                    </a:cubicBezTo>
                    <a:cubicBezTo>
                      <a:pt x="50" y="84"/>
                      <a:pt x="51" y="83"/>
                      <a:pt x="53" y="81"/>
                    </a:cubicBezTo>
                    <a:cubicBezTo>
                      <a:pt x="45" y="81"/>
                      <a:pt x="33" y="77"/>
                      <a:pt x="33" y="70"/>
                    </a:cubicBezTo>
                    <a:cubicBezTo>
                      <a:pt x="33" y="62"/>
                      <a:pt x="60" y="63"/>
                      <a:pt x="66" y="61"/>
                    </a:cubicBezTo>
                    <a:cubicBezTo>
                      <a:pt x="60" y="60"/>
                      <a:pt x="55" y="58"/>
                      <a:pt x="48" y="58"/>
                    </a:cubicBezTo>
                    <a:cubicBezTo>
                      <a:pt x="41" y="58"/>
                      <a:pt x="40" y="61"/>
                      <a:pt x="35" y="61"/>
                    </a:cubicBezTo>
                    <a:cubicBezTo>
                      <a:pt x="30" y="61"/>
                      <a:pt x="30" y="58"/>
                      <a:pt x="29" y="56"/>
                    </a:cubicBezTo>
                    <a:cubicBezTo>
                      <a:pt x="24" y="58"/>
                      <a:pt x="23" y="59"/>
                      <a:pt x="19" y="59"/>
                    </a:cubicBezTo>
                    <a:cubicBezTo>
                      <a:pt x="16" y="59"/>
                      <a:pt x="16" y="58"/>
                      <a:pt x="16" y="55"/>
                    </a:cubicBezTo>
                    <a:cubicBezTo>
                      <a:pt x="20" y="53"/>
                      <a:pt x="23" y="53"/>
                      <a:pt x="26" y="49"/>
                    </a:cubicBezTo>
                    <a:cubicBezTo>
                      <a:pt x="11" y="49"/>
                      <a:pt x="2" y="48"/>
                      <a:pt x="0" y="35"/>
                    </a:cubicBezTo>
                    <a:cubicBezTo>
                      <a:pt x="7" y="35"/>
                      <a:pt x="7" y="35"/>
                      <a:pt x="7" y="35"/>
                    </a:cubicBezTo>
                    <a:cubicBezTo>
                      <a:pt x="9" y="37"/>
                      <a:pt x="16" y="39"/>
                      <a:pt x="20" y="39"/>
                    </a:cubicBezTo>
                    <a:cubicBezTo>
                      <a:pt x="22" y="39"/>
                      <a:pt x="24" y="36"/>
                      <a:pt x="24" y="36"/>
                    </a:cubicBezTo>
                    <a:cubicBezTo>
                      <a:pt x="19" y="34"/>
                      <a:pt x="5" y="31"/>
                      <a:pt x="5" y="26"/>
                    </a:cubicBezTo>
                    <a:cubicBezTo>
                      <a:pt x="5" y="21"/>
                      <a:pt x="11" y="22"/>
                      <a:pt x="15" y="22"/>
                    </a:cubicBezTo>
                    <a:cubicBezTo>
                      <a:pt x="21" y="22"/>
                      <a:pt x="23" y="25"/>
                      <a:pt x="27" y="25"/>
                    </a:cubicBezTo>
                    <a:cubicBezTo>
                      <a:pt x="30" y="25"/>
                      <a:pt x="30" y="22"/>
                      <a:pt x="32" y="20"/>
                    </a:cubicBezTo>
                    <a:cubicBezTo>
                      <a:pt x="27" y="18"/>
                      <a:pt x="22" y="20"/>
                      <a:pt x="19" y="20"/>
                    </a:cubicBezTo>
                    <a:cubicBezTo>
                      <a:pt x="18" y="20"/>
                      <a:pt x="14" y="14"/>
                      <a:pt x="14" y="13"/>
                    </a:cubicBezTo>
                    <a:cubicBezTo>
                      <a:pt x="19" y="10"/>
                      <a:pt x="23" y="8"/>
                      <a:pt x="30" y="9"/>
                    </a:cubicBezTo>
                    <a:cubicBezTo>
                      <a:pt x="38" y="9"/>
                      <a:pt x="38" y="9"/>
                      <a:pt x="38" y="9"/>
                    </a:cubicBezTo>
                    <a:cubicBezTo>
                      <a:pt x="33" y="7"/>
                      <a:pt x="25" y="6"/>
                      <a:pt x="25" y="0"/>
                    </a:cubicBezTo>
                    <a:cubicBezTo>
                      <a:pt x="36" y="1"/>
                      <a:pt x="45" y="2"/>
                      <a:pt x="53" y="5"/>
                    </a:cubicBezTo>
                    <a:cubicBezTo>
                      <a:pt x="61" y="9"/>
                      <a:pt x="60" y="21"/>
                      <a:pt x="67" y="24"/>
                    </a:cubicBezTo>
                    <a:cubicBezTo>
                      <a:pt x="73" y="27"/>
                      <a:pt x="78" y="22"/>
                      <a:pt x="84" y="25"/>
                    </a:cubicBezTo>
                    <a:cubicBezTo>
                      <a:pt x="91" y="28"/>
                      <a:pt x="88" y="33"/>
                      <a:pt x="92" y="37"/>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48" name="Freeform 77">
                <a:extLst>
                  <a:ext uri="{FF2B5EF4-FFF2-40B4-BE49-F238E27FC236}">
                    <a16:creationId xmlns:a16="http://schemas.microsoft.com/office/drawing/2014/main" id="{33E7B905-1003-F560-D0B0-B5A06DEE2547}"/>
                  </a:ext>
                </a:extLst>
              </p:cNvPr>
              <p:cNvSpPr>
                <a:spLocks/>
              </p:cNvSpPr>
              <p:nvPr/>
            </p:nvSpPr>
            <p:spPr bwMode="auto">
              <a:xfrm>
                <a:off x="2925763" y="1574800"/>
                <a:ext cx="117475" cy="74613"/>
              </a:xfrm>
              <a:custGeom>
                <a:avLst/>
                <a:gdLst/>
                <a:ahLst/>
                <a:cxnLst>
                  <a:cxn ang="0">
                    <a:pos x="6" y="39"/>
                  </a:cxn>
                  <a:cxn ang="0">
                    <a:pos x="11" y="33"/>
                  </a:cxn>
                  <a:cxn ang="0">
                    <a:pos x="11" y="27"/>
                  </a:cxn>
                  <a:cxn ang="0">
                    <a:pos x="25" y="0"/>
                  </a:cxn>
                  <a:cxn ang="0">
                    <a:pos x="32" y="13"/>
                  </a:cxn>
                  <a:cxn ang="0">
                    <a:pos x="36" y="9"/>
                  </a:cxn>
                  <a:cxn ang="0">
                    <a:pos x="67" y="27"/>
                  </a:cxn>
                  <a:cxn ang="0">
                    <a:pos x="70" y="35"/>
                  </a:cxn>
                  <a:cxn ang="0">
                    <a:pos x="89" y="43"/>
                  </a:cxn>
                  <a:cxn ang="0">
                    <a:pos x="75" y="48"/>
                  </a:cxn>
                  <a:cxn ang="0">
                    <a:pos x="63" y="48"/>
                  </a:cxn>
                  <a:cxn ang="0">
                    <a:pos x="46" y="37"/>
                  </a:cxn>
                  <a:cxn ang="0">
                    <a:pos x="25" y="53"/>
                  </a:cxn>
                  <a:cxn ang="0">
                    <a:pos x="22" y="57"/>
                  </a:cxn>
                  <a:cxn ang="0">
                    <a:pos x="19" y="48"/>
                  </a:cxn>
                  <a:cxn ang="0">
                    <a:pos x="0" y="48"/>
                  </a:cxn>
                  <a:cxn ang="0">
                    <a:pos x="6" y="39"/>
                  </a:cxn>
                </a:cxnLst>
                <a:rect l="0" t="0" r="r" b="b"/>
                <a:pathLst>
                  <a:path w="89" h="57">
                    <a:moveTo>
                      <a:pt x="6" y="39"/>
                    </a:moveTo>
                    <a:cubicBezTo>
                      <a:pt x="9" y="37"/>
                      <a:pt x="11" y="36"/>
                      <a:pt x="11" y="33"/>
                    </a:cubicBezTo>
                    <a:cubicBezTo>
                      <a:pt x="11" y="29"/>
                      <a:pt x="11" y="31"/>
                      <a:pt x="11" y="27"/>
                    </a:cubicBezTo>
                    <a:cubicBezTo>
                      <a:pt x="11" y="19"/>
                      <a:pt x="13" y="2"/>
                      <a:pt x="25" y="0"/>
                    </a:cubicBezTo>
                    <a:cubicBezTo>
                      <a:pt x="28" y="7"/>
                      <a:pt x="30" y="8"/>
                      <a:pt x="32" y="13"/>
                    </a:cubicBezTo>
                    <a:cubicBezTo>
                      <a:pt x="33" y="11"/>
                      <a:pt x="35" y="10"/>
                      <a:pt x="36" y="9"/>
                    </a:cubicBezTo>
                    <a:cubicBezTo>
                      <a:pt x="45" y="21"/>
                      <a:pt x="59" y="16"/>
                      <a:pt x="67" y="27"/>
                    </a:cubicBezTo>
                    <a:cubicBezTo>
                      <a:pt x="69" y="30"/>
                      <a:pt x="68" y="33"/>
                      <a:pt x="70" y="35"/>
                    </a:cubicBezTo>
                    <a:cubicBezTo>
                      <a:pt x="77" y="40"/>
                      <a:pt x="85" y="38"/>
                      <a:pt x="89" y="43"/>
                    </a:cubicBezTo>
                    <a:cubicBezTo>
                      <a:pt x="84" y="46"/>
                      <a:pt x="80" y="48"/>
                      <a:pt x="75" y="48"/>
                    </a:cubicBezTo>
                    <a:cubicBezTo>
                      <a:pt x="69" y="48"/>
                      <a:pt x="67" y="48"/>
                      <a:pt x="63" y="48"/>
                    </a:cubicBezTo>
                    <a:cubicBezTo>
                      <a:pt x="63" y="48"/>
                      <a:pt x="49" y="38"/>
                      <a:pt x="46" y="37"/>
                    </a:cubicBezTo>
                    <a:cubicBezTo>
                      <a:pt x="46" y="47"/>
                      <a:pt x="31" y="56"/>
                      <a:pt x="25" y="53"/>
                    </a:cubicBezTo>
                    <a:cubicBezTo>
                      <a:pt x="24" y="55"/>
                      <a:pt x="24" y="57"/>
                      <a:pt x="22" y="57"/>
                    </a:cubicBezTo>
                    <a:cubicBezTo>
                      <a:pt x="16" y="57"/>
                      <a:pt x="18" y="52"/>
                      <a:pt x="19" y="48"/>
                    </a:cubicBezTo>
                    <a:cubicBezTo>
                      <a:pt x="12" y="46"/>
                      <a:pt x="3" y="48"/>
                      <a:pt x="0" y="48"/>
                    </a:cubicBezTo>
                    <a:cubicBezTo>
                      <a:pt x="0" y="40"/>
                      <a:pt x="5" y="41"/>
                      <a:pt x="6" y="39"/>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49" name="Freeform 78">
                <a:extLst>
                  <a:ext uri="{FF2B5EF4-FFF2-40B4-BE49-F238E27FC236}">
                    <a16:creationId xmlns:a16="http://schemas.microsoft.com/office/drawing/2014/main" id="{9BE9A2A1-D89B-1FF5-67A9-64C8D624A742}"/>
                  </a:ext>
                </a:extLst>
              </p:cNvPr>
              <p:cNvSpPr>
                <a:spLocks/>
              </p:cNvSpPr>
              <p:nvPr/>
            </p:nvSpPr>
            <p:spPr bwMode="auto">
              <a:xfrm>
                <a:off x="3094038" y="1500188"/>
                <a:ext cx="36513" cy="36513"/>
              </a:xfrm>
              <a:custGeom>
                <a:avLst/>
                <a:gdLst/>
                <a:ahLst/>
                <a:cxnLst>
                  <a:cxn ang="0">
                    <a:pos x="27" y="18"/>
                  </a:cxn>
                  <a:cxn ang="0">
                    <a:pos x="11" y="28"/>
                  </a:cxn>
                  <a:cxn ang="0">
                    <a:pos x="0" y="18"/>
                  </a:cxn>
                  <a:cxn ang="0">
                    <a:pos x="27" y="18"/>
                  </a:cxn>
                </a:cxnLst>
                <a:rect l="0" t="0" r="r" b="b"/>
                <a:pathLst>
                  <a:path w="27" h="28">
                    <a:moveTo>
                      <a:pt x="27" y="18"/>
                    </a:moveTo>
                    <a:cubicBezTo>
                      <a:pt x="27" y="24"/>
                      <a:pt x="16" y="28"/>
                      <a:pt x="11" y="28"/>
                    </a:cubicBezTo>
                    <a:cubicBezTo>
                      <a:pt x="4" y="28"/>
                      <a:pt x="0" y="23"/>
                      <a:pt x="0" y="18"/>
                    </a:cubicBezTo>
                    <a:cubicBezTo>
                      <a:pt x="0" y="0"/>
                      <a:pt x="27" y="3"/>
                      <a:pt x="27" y="18"/>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50" name="Freeform 79">
                <a:extLst>
                  <a:ext uri="{FF2B5EF4-FFF2-40B4-BE49-F238E27FC236}">
                    <a16:creationId xmlns:a16="http://schemas.microsoft.com/office/drawing/2014/main" id="{DA2DAD79-67FC-1C03-F38B-6D6A79343783}"/>
                  </a:ext>
                </a:extLst>
              </p:cNvPr>
              <p:cNvSpPr>
                <a:spLocks/>
              </p:cNvSpPr>
              <p:nvPr/>
            </p:nvSpPr>
            <p:spPr bwMode="auto">
              <a:xfrm>
                <a:off x="2984500" y="1652588"/>
                <a:ext cx="30163" cy="23813"/>
              </a:xfrm>
              <a:custGeom>
                <a:avLst/>
                <a:gdLst/>
                <a:ahLst/>
                <a:cxnLst>
                  <a:cxn ang="0">
                    <a:pos x="10" y="1"/>
                  </a:cxn>
                  <a:cxn ang="0">
                    <a:pos x="22" y="3"/>
                  </a:cxn>
                  <a:cxn ang="0">
                    <a:pos x="0" y="18"/>
                  </a:cxn>
                  <a:cxn ang="0">
                    <a:pos x="0" y="12"/>
                  </a:cxn>
                  <a:cxn ang="0">
                    <a:pos x="10" y="1"/>
                  </a:cxn>
                </a:cxnLst>
                <a:rect l="0" t="0" r="r" b="b"/>
                <a:pathLst>
                  <a:path w="22" h="18">
                    <a:moveTo>
                      <a:pt x="10" y="1"/>
                    </a:moveTo>
                    <a:cubicBezTo>
                      <a:pt x="19" y="0"/>
                      <a:pt x="17" y="0"/>
                      <a:pt x="22" y="3"/>
                    </a:cubicBezTo>
                    <a:cubicBezTo>
                      <a:pt x="18" y="8"/>
                      <a:pt x="7" y="17"/>
                      <a:pt x="0" y="18"/>
                    </a:cubicBezTo>
                    <a:cubicBezTo>
                      <a:pt x="0" y="12"/>
                      <a:pt x="0" y="12"/>
                      <a:pt x="0" y="12"/>
                    </a:cubicBezTo>
                    <a:cubicBezTo>
                      <a:pt x="4" y="7"/>
                      <a:pt x="9" y="4"/>
                      <a:pt x="10" y="1"/>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51" name="Freeform 80">
                <a:extLst>
                  <a:ext uri="{FF2B5EF4-FFF2-40B4-BE49-F238E27FC236}">
                    <a16:creationId xmlns:a16="http://schemas.microsoft.com/office/drawing/2014/main" id="{9FFAF798-D51A-62A2-54F9-60F396AE164A}"/>
                  </a:ext>
                </a:extLst>
              </p:cNvPr>
              <p:cNvSpPr>
                <a:spLocks/>
              </p:cNvSpPr>
              <p:nvPr/>
            </p:nvSpPr>
            <p:spPr bwMode="auto">
              <a:xfrm>
                <a:off x="3032125" y="1336675"/>
                <a:ext cx="79375" cy="33338"/>
              </a:xfrm>
              <a:custGeom>
                <a:avLst/>
                <a:gdLst/>
                <a:ahLst/>
                <a:cxnLst>
                  <a:cxn ang="0">
                    <a:pos x="22" y="25"/>
                  </a:cxn>
                  <a:cxn ang="0">
                    <a:pos x="9" y="16"/>
                  </a:cxn>
                  <a:cxn ang="0">
                    <a:pos x="0" y="6"/>
                  </a:cxn>
                  <a:cxn ang="0">
                    <a:pos x="8" y="0"/>
                  </a:cxn>
                  <a:cxn ang="0">
                    <a:pos x="30" y="3"/>
                  </a:cxn>
                  <a:cxn ang="0">
                    <a:pos x="60" y="17"/>
                  </a:cxn>
                  <a:cxn ang="0">
                    <a:pos x="52" y="24"/>
                  </a:cxn>
                  <a:cxn ang="0">
                    <a:pos x="39" y="21"/>
                  </a:cxn>
                  <a:cxn ang="0">
                    <a:pos x="22" y="25"/>
                  </a:cxn>
                </a:cxnLst>
                <a:rect l="0" t="0" r="r" b="b"/>
                <a:pathLst>
                  <a:path w="60" h="25">
                    <a:moveTo>
                      <a:pt x="22" y="25"/>
                    </a:moveTo>
                    <a:cubicBezTo>
                      <a:pt x="14" y="25"/>
                      <a:pt x="6" y="23"/>
                      <a:pt x="9" y="16"/>
                    </a:cubicBezTo>
                    <a:cubicBezTo>
                      <a:pt x="5" y="13"/>
                      <a:pt x="0" y="11"/>
                      <a:pt x="0" y="6"/>
                    </a:cubicBezTo>
                    <a:cubicBezTo>
                      <a:pt x="0" y="2"/>
                      <a:pt x="4" y="0"/>
                      <a:pt x="8" y="0"/>
                    </a:cubicBezTo>
                    <a:cubicBezTo>
                      <a:pt x="18" y="0"/>
                      <a:pt x="21" y="3"/>
                      <a:pt x="30" y="3"/>
                    </a:cubicBezTo>
                    <a:cubicBezTo>
                      <a:pt x="42" y="3"/>
                      <a:pt x="52" y="13"/>
                      <a:pt x="60" y="17"/>
                    </a:cubicBezTo>
                    <a:cubicBezTo>
                      <a:pt x="59" y="21"/>
                      <a:pt x="56" y="24"/>
                      <a:pt x="52" y="24"/>
                    </a:cubicBezTo>
                    <a:cubicBezTo>
                      <a:pt x="46" y="24"/>
                      <a:pt x="44" y="21"/>
                      <a:pt x="39" y="21"/>
                    </a:cubicBezTo>
                    <a:cubicBezTo>
                      <a:pt x="34" y="21"/>
                      <a:pt x="30" y="25"/>
                      <a:pt x="22" y="25"/>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52" name="Freeform 81">
                <a:extLst>
                  <a:ext uri="{FF2B5EF4-FFF2-40B4-BE49-F238E27FC236}">
                    <a16:creationId xmlns:a16="http://schemas.microsoft.com/office/drawing/2014/main" id="{1C856D72-750E-8C9E-2F96-73D5CDAF0A02}"/>
                  </a:ext>
                </a:extLst>
              </p:cNvPr>
              <p:cNvSpPr>
                <a:spLocks/>
              </p:cNvSpPr>
              <p:nvPr/>
            </p:nvSpPr>
            <p:spPr bwMode="auto">
              <a:xfrm>
                <a:off x="3040063" y="1666875"/>
                <a:ext cx="17463" cy="20638"/>
              </a:xfrm>
              <a:custGeom>
                <a:avLst/>
                <a:gdLst/>
                <a:ahLst/>
                <a:cxnLst>
                  <a:cxn ang="0">
                    <a:pos x="14" y="6"/>
                  </a:cxn>
                  <a:cxn ang="0">
                    <a:pos x="6" y="15"/>
                  </a:cxn>
                  <a:cxn ang="0">
                    <a:pos x="0" y="9"/>
                  </a:cxn>
                  <a:cxn ang="0">
                    <a:pos x="14" y="6"/>
                  </a:cxn>
                </a:cxnLst>
                <a:rect l="0" t="0" r="r" b="b"/>
                <a:pathLst>
                  <a:path w="14" h="15">
                    <a:moveTo>
                      <a:pt x="14" y="6"/>
                    </a:moveTo>
                    <a:cubicBezTo>
                      <a:pt x="12" y="9"/>
                      <a:pt x="11" y="15"/>
                      <a:pt x="6" y="15"/>
                    </a:cubicBezTo>
                    <a:cubicBezTo>
                      <a:pt x="5" y="15"/>
                      <a:pt x="0" y="9"/>
                      <a:pt x="0" y="9"/>
                    </a:cubicBezTo>
                    <a:cubicBezTo>
                      <a:pt x="0" y="1"/>
                      <a:pt x="10" y="0"/>
                      <a:pt x="14" y="6"/>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53" name="Freeform 82">
                <a:extLst>
                  <a:ext uri="{FF2B5EF4-FFF2-40B4-BE49-F238E27FC236}">
                    <a16:creationId xmlns:a16="http://schemas.microsoft.com/office/drawing/2014/main" id="{A8C6913C-326D-0FB7-148D-6BED288AF5AC}"/>
                  </a:ext>
                </a:extLst>
              </p:cNvPr>
              <p:cNvSpPr>
                <a:spLocks/>
              </p:cNvSpPr>
              <p:nvPr/>
            </p:nvSpPr>
            <p:spPr bwMode="auto">
              <a:xfrm>
                <a:off x="3136900" y="1509713"/>
                <a:ext cx="19050" cy="11113"/>
              </a:xfrm>
              <a:custGeom>
                <a:avLst/>
                <a:gdLst/>
                <a:ahLst/>
                <a:cxnLst>
                  <a:cxn ang="0">
                    <a:pos x="5" y="8"/>
                  </a:cxn>
                  <a:cxn ang="0">
                    <a:pos x="0" y="4"/>
                  </a:cxn>
                  <a:cxn ang="0">
                    <a:pos x="5" y="0"/>
                  </a:cxn>
                  <a:cxn ang="0">
                    <a:pos x="14" y="7"/>
                  </a:cxn>
                  <a:cxn ang="0">
                    <a:pos x="5" y="8"/>
                  </a:cxn>
                </a:cxnLst>
                <a:rect l="0" t="0" r="r" b="b"/>
                <a:pathLst>
                  <a:path w="14" h="8">
                    <a:moveTo>
                      <a:pt x="5" y="8"/>
                    </a:moveTo>
                    <a:cubicBezTo>
                      <a:pt x="2" y="8"/>
                      <a:pt x="0" y="7"/>
                      <a:pt x="0" y="4"/>
                    </a:cubicBezTo>
                    <a:cubicBezTo>
                      <a:pt x="0" y="3"/>
                      <a:pt x="4" y="0"/>
                      <a:pt x="5" y="0"/>
                    </a:cubicBezTo>
                    <a:cubicBezTo>
                      <a:pt x="9" y="0"/>
                      <a:pt x="13" y="5"/>
                      <a:pt x="14" y="7"/>
                    </a:cubicBezTo>
                    <a:cubicBezTo>
                      <a:pt x="8" y="8"/>
                      <a:pt x="10" y="8"/>
                      <a:pt x="5" y="8"/>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54" name="Freeform 83">
                <a:extLst>
                  <a:ext uri="{FF2B5EF4-FFF2-40B4-BE49-F238E27FC236}">
                    <a16:creationId xmlns:a16="http://schemas.microsoft.com/office/drawing/2014/main" id="{469309F6-A397-58DA-28CC-EEDE0923C011}"/>
                  </a:ext>
                </a:extLst>
              </p:cNvPr>
              <p:cNvSpPr>
                <a:spLocks/>
              </p:cNvSpPr>
              <p:nvPr/>
            </p:nvSpPr>
            <p:spPr bwMode="auto">
              <a:xfrm>
                <a:off x="3052763" y="1476375"/>
                <a:ext cx="20638" cy="12700"/>
              </a:xfrm>
              <a:custGeom>
                <a:avLst/>
                <a:gdLst/>
                <a:ahLst/>
                <a:cxnLst>
                  <a:cxn ang="0">
                    <a:pos x="5" y="10"/>
                  </a:cxn>
                  <a:cxn ang="0">
                    <a:pos x="15" y="0"/>
                  </a:cxn>
                  <a:cxn ang="0">
                    <a:pos x="5" y="10"/>
                  </a:cxn>
                </a:cxnLst>
                <a:rect l="0" t="0" r="r" b="b"/>
                <a:pathLst>
                  <a:path w="15" h="10">
                    <a:moveTo>
                      <a:pt x="5" y="10"/>
                    </a:moveTo>
                    <a:cubicBezTo>
                      <a:pt x="0" y="10"/>
                      <a:pt x="10" y="0"/>
                      <a:pt x="15" y="0"/>
                    </a:cubicBezTo>
                    <a:cubicBezTo>
                      <a:pt x="14" y="6"/>
                      <a:pt x="10" y="10"/>
                      <a:pt x="5" y="1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55" name="Freeform 84">
                <a:extLst>
                  <a:ext uri="{FF2B5EF4-FFF2-40B4-BE49-F238E27FC236}">
                    <a16:creationId xmlns:a16="http://schemas.microsoft.com/office/drawing/2014/main" id="{F12FCBD3-F82D-8FD9-2439-71D10C328BF3}"/>
                  </a:ext>
                </a:extLst>
              </p:cNvPr>
              <p:cNvSpPr>
                <a:spLocks/>
              </p:cNvSpPr>
              <p:nvPr/>
            </p:nvSpPr>
            <p:spPr bwMode="auto">
              <a:xfrm>
                <a:off x="2876550" y="1335088"/>
                <a:ext cx="482600" cy="347663"/>
              </a:xfrm>
              <a:custGeom>
                <a:avLst/>
                <a:gdLst/>
                <a:ahLst/>
                <a:cxnLst>
                  <a:cxn ang="0">
                    <a:pos x="333" y="196"/>
                  </a:cxn>
                  <a:cxn ang="0">
                    <a:pos x="281" y="171"/>
                  </a:cxn>
                  <a:cxn ang="0">
                    <a:pos x="289" y="177"/>
                  </a:cxn>
                  <a:cxn ang="0">
                    <a:pos x="283" y="184"/>
                  </a:cxn>
                  <a:cxn ang="0">
                    <a:pos x="298" y="201"/>
                  </a:cxn>
                  <a:cxn ang="0">
                    <a:pos x="318" y="206"/>
                  </a:cxn>
                  <a:cxn ang="0">
                    <a:pos x="326" y="225"/>
                  </a:cxn>
                  <a:cxn ang="0">
                    <a:pos x="278" y="225"/>
                  </a:cxn>
                  <a:cxn ang="0">
                    <a:pos x="304" y="256"/>
                  </a:cxn>
                  <a:cxn ang="0">
                    <a:pos x="295" y="256"/>
                  </a:cxn>
                  <a:cxn ang="0">
                    <a:pos x="233" y="226"/>
                  </a:cxn>
                  <a:cxn ang="0">
                    <a:pos x="190" y="210"/>
                  </a:cxn>
                  <a:cxn ang="0">
                    <a:pos x="169" y="214"/>
                  </a:cxn>
                  <a:cxn ang="0">
                    <a:pos x="168" y="189"/>
                  </a:cxn>
                  <a:cxn ang="0">
                    <a:pos x="207" y="183"/>
                  </a:cxn>
                  <a:cxn ang="0">
                    <a:pos x="210" y="167"/>
                  </a:cxn>
                  <a:cxn ang="0">
                    <a:pos x="186" y="115"/>
                  </a:cxn>
                  <a:cxn ang="0">
                    <a:pos x="168" y="115"/>
                  </a:cxn>
                  <a:cxn ang="0">
                    <a:pos x="146" y="85"/>
                  </a:cxn>
                  <a:cxn ang="0">
                    <a:pos x="122" y="91"/>
                  </a:cxn>
                  <a:cxn ang="0">
                    <a:pos x="41" y="82"/>
                  </a:cxn>
                  <a:cxn ang="0">
                    <a:pos x="11" y="69"/>
                  </a:cxn>
                  <a:cxn ang="0">
                    <a:pos x="30" y="65"/>
                  </a:cxn>
                  <a:cxn ang="0">
                    <a:pos x="0" y="48"/>
                  </a:cxn>
                  <a:cxn ang="0">
                    <a:pos x="11" y="16"/>
                  </a:cxn>
                  <a:cxn ang="0">
                    <a:pos x="61" y="4"/>
                  </a:cxn>
                  <a:cxn ang="0">
                    <a:pos x="46" y="32"/>
                  </a:cxn>
                  <a:cxn ang="0">
                    <a:pos x="50" y="47"/>
                  </a:cxn>
                  <a:cxn ang="0">
                    <a:pos x="55" y="26"/>
                  </a:cxn>
                  <a:cxn ang="0">
                    <a:pos x="120" y="29"/>
                  </a:cxn>
                  <a:cxn ang="0">
                    <a:pos x="128" y="34"/>
                  </a:cxn>
                  <a:cxn ang="0">
                    <a:pos x="156" y="27"/>
                  </a:cxn>
                  <a:cxn ang="0">
                    <a:pos x="217" y="56"/>
                  </a:cxn>
                  <a:cxn ang="0">
                    <a:pos x="242" y="65"/>
                  </a:cxn>
                  <a:cxn ang="0">
                    <a:pos x="273" y="85"/>
                  </a:cxn>
                  <a:cxn ang="0">
                    <a:pos x="293" y="95"/>
                  </a:cxn>
                  <a:cxn ang="0">
                    <a:pos x="291" y="102"/>
                  </a:cxn>
                  <a:cxn ang="0">
                    <a:pos x="283" y="116"/>
                  </a:cxn>
                  <a:cxn ang="0">
                    <a:pos x="317" y="135"/>
                  </a:cxn>
                  <a:cxn ang="0">
                    <a:pos x="342" y="153"/>
                  </a:cxn>
                  <a:cxn ang="0">
                    <a:pos x="362" y="165"/>
                  </a:cxn>
                  <a:cxn ang="0">
                    <a:pos x="349" y="178"/>
                  </a:cxn>
                </a:cxnLst>
                <a:rect l="0" t="0" r="r" b="b"/>
                <a:pathLst>
                  <a:path w="362" h="261">
                    <a:moveTo>
                      <a:pt x="339" y="184"/>
                    </a:moveTo>
                    <a:cubicBezTo>
                      <a:pt x="339" y="189"/>
                      <a:pt x="338" y="196"/>
                      <a:pt x="333" y="196"/>
                    </a:cubicBezTo>
                    <a:cubicBezTo>
                      <a:pt x="311" y="196"/>
                      <a:pt x="311" y="166"/>
                      <a:pt x="289" y="166"/>
                    </a:cubicBezTo>
                    <a:cubicBezTo>
                      <a:pt x="287" y="166"/>
                      <a:pt x="281" y="171"/>
                      <a:pt x="281" y="171"/>
                    </a:cubicBezTo>
                    <a:cubicBezTo>
                      <a:pt x="284" y="173"/>
                      <a:pt x="285" y="173"/>
                      <a:pt x="289" y="172"/>
                    </a:cubicBezTo>
                    <a:cubicBezTo>
                      <a:pt x="289" y="177"/>
                      <a:pt x="289" y="177"/>
                      <a:pt x="289" y="177"/>
                    </a:cubicBezTo>
                    <a:cubicBezTo>
                      <a:pt x="287" y="178"/>
                      <a:pt x="284" y="178"/>
                      <a:pt x="283" y="177"/>
                    </a:cubicBezTo>
                    <a:cubicBezTo>
                      <a:pt x="283" y="184"/>
                      <a:pt x="283" y="184"/>
                      <a:pt x="283" y="184"/>
                    </a:cubicBezTo>
                    <a:cubicBezTo>
                      <a:pt x="288" y="184"/>
                      <a:pt x="288" y="184"/>
                      <a:pt x="288" y="184"/>
                    </a:cubicBezTo>
                    <a:cubicBezTo>
                      <a:pt x="289" y="189"/>
                      <a:pt x="295" y="199"/>
                      <a:pt x="298" y="201"/>
                    </a:cubicBezTo>
                    <a:cubicBezTo>
                      <a:pt x="307" y="204"/>
                      <a:pt x="310" y="198"/>
                      <a:pt x="311" y="206"/>
                    </a:cubicBezTo>
                    <a:cubicBezTo>
                      <a:pt x="315" y="206"/>
                      <a:pt x="315" y="206"/>
                      <a:pt x="318" y="206"/>
                    </a:cubicBezTo>
                    <a:cubicBezTo>
                      <a:pt x="318" y="213"/>
                      <a:pt x="318" y="213"/>
                      <a:pt x="318" y="215"/>
                    </a:cubicBezTo>
                    <a:cubicBezTo>
                      <a:pt x="318" y="218"/>
                      <a:pt x="326" y="220"/>
                      <a:pt x="326" y="225"/>
                    </a:cubicBezTo>
                    <a:cubicBezTo>
                      <a:pt x="326" y="229"/>
                      <a:pt x="321" y="238"/>
                      <a:pt x="319" y="242"/>
                    </a:cubicBezTo>
                    <a:cubicBezTo>
                      <a:pt x="311" y="242"/>
                      <a:pt x="283" y="231"/>
                      <a:pt x="278" y="225"/>
                    </a:cubicBezTo>
                    <a:cubicBezTo>
                      <a:pt x="272" y="225"/>
                      <a:pt x="272" y="225"/>
                      <a:pt x="272" y="225"/>
                    </a:cubicBezTo>
                    <a:cubicBezTo>
                      <a:pt x="279" y="234"/>
                      <a:pt x="304" y="243"/>
                      <a:pt x="304" y="256"/>
                    </a:cubicBezTo>
                    <a:cubicBezTo>
                      <a:pt x="304" y="259"/>
                      <a:pt x="301" y="261"/>
                      <a:pt x="299" y="261"/>
                    </a:cubicBezTo>
                    <a:cubicBezTo>
                      <a:pt x="297" y="261"/>
                      <a:pt x="296" y="256"/>
                      <a:pt x="295" y="256"/>
                    </a:cubicBezTo>
                    <a:cubicBezTo>
                      <a:pt x="282" y="249"/>
                      <a:pt x="274" y="252"/>
                      <a:pt x="263" y="245"/>
                    </a:cubicBezTo>
                    <a:cubicBezTo>
                      <a:pt x="252" y="239"/>
                      <a:pt x="226" y="240"/>
                      <a:pt x="233" y="226"/>
                    </a:cubicBezTo>
                    <a:cubicBezTo>
                      <a:pt x="219" y="219"/>
                      <a:pt x="212" y="211"/>
                      <a:pt x="199" y="204"/>
                    </a:cubicBezTo>
                    <a:cubicBezTo>
                      <a:pt x="197" y="207"/>
                      <a:pt x="194" y="210"/>
                      <a:pt x="190" y="210"/>
                    </a:cubicBezTo>
                    <a:cubicBezTo>
                      <a:pt x="186" y="210"/>
                      <a:pt x="187" y="207"/>
                      <a:pt x="183" y="207"/>
                    </a:cubicBezTo>
                    <a:cubicBezTo>
                      <a:pt x="177" y="207"/>
                      <a:pt x="175" y="214"/>
                      <a:pt x="169" y="214"/>
                    </a:cubicBezTo>
                    <a:cubicBezTo>
                      <a:pt x="165" y="214"/>
                      <a:pt x="150" y="208"/>
                      <a:pt x="150" y="201"/>
                    </a:cubicBezTo>
                    <a:cubicBezTo>
                      <a:pt x="150" y="197"/>
                      <a:pt x="162" y="189"/>
                      <a:pt x="168" y="189"/>
                    </a:cubicBezTo>
                    <a:cubicBezTo>
                      <a:pt x="176" y="189"/>
                      <a:pt x="183" y="189"/>
                      <a:pt x="187" y="189"/>
                    </a:cubicBezTo>
                    <a:cubicBezTo>
                      <a:pt x="191" y="189"/>
                      <a:pt x="202" y="187"/>
                      <a:pt x="207" y="183"/>
                    </a:cubicBezTo>
                    <a:cubicBezTo>
                      <a:pt x="205" y="182"/>
                      <a:pt x="199" y="178"/>
                      <a:pt x="199" y="174"/>
                    </a:cubicBezTo>
                    <a:cubicBezTo>
                      <a:pt x="199" y="167"/>
                      <a:pt x="207" y="171"/>
                      <a:pt x="210" y="167"/>
                    </a:cubicBezTo>
                    <a:cubicBezTo>
                      <a:pt x="214" y="163"/>
                      <a:pt x="223" y="154"/>
                      <a:pt x="223" y="148"/>
                    </a:cubicBezTo>
                    <a:cubicBezTo>
                      <a:pt x="223" y="136"/>
                      <a:pt x="195" y="115"/>
                      <a:pt x="186" y="115"/>
                    </a:cubicBezTo>
                    <a:cubicBezTo>
                      <a:pt x="180" y="115"/>
                      <a:pt x="177" y="120"/>
                      <a:pt x="172" y="120"/>
                    </a:cubicBezTo>
                    <a:cubicBezTo>
                      <a:pt x="170" y="120"/>
                      <a:pt x="168" y="115"/>
                      <a:pt x="168" y="115"/>
                    </a:cubicBezTo>
                    <a:cubicBezTo>
                      <a:pt x="168" y="110"/>
                      <a:pt x="176" y="109"/>
                      <a:pt x="179" y="109"/>
                    </a:cubicBezTo>
                    <a:cubicBezTo>
                      <a:pt x="175" y="105"/>
                      <a:pt x="151" y="85"/>
                      <a:pt x="146" y="85"/>
                    </a:cubicBezTo>
                    <a:cubicBezTo>
                      <a:pt x="140" y="85"/>
                      <a:pt x="133" y="101"/>
                      <a:pt x="125" y="101"/>
                    </a:cubicBezTo>
                    <a:cubicBezTo>
                      <a:pt x="120" y="101"/>
                      <a:pt x="121" y="94"/>
                      <a:pt x="122" y="91"/>
                    </a:cubicBezTo>
                    <a:cubicBezTo>
                      <a:pt x="108" y="90"/>
                      <a:pt x="75" y="91"/>
                      <a:pt x="55" y="91"/>
                    </a:cubicBezTo>
                    <a:cubicBezTo>
                      <a:pt x="51" y="91"/>
                      <a:pt x="44" y="86"/>
                      <a:pt x="41" y="82"/>
                    </a:cubicBezTo>
                    <a:cubicBezTo>
                      <a:pt x="20" y="82"/>
                      <a:pt x="20" y="82"/>
                      <a:pt x="20" y="82"/>
                    </a:cubicBezTo>
                    <a:cubicBezTo>
                      <a:pt x="18" y="76"/>
                      <a:pt x="11" y="75"/>
                      <a:pt x="11" y="69"/>
                    </a:cubicBezTo>
                    <a:cubicBezTo>
                      <a:pt x="16" y="67"/>
                      <a:pt x="23" y="70"/>
                      <a:pt x="30" y="70"/>
                    </a:cubicBezTo>
                    <a:cubicBezTo>
                      <a:pt x="30" y="65"/>
                      <a:pt x="30" y="65"/>
                      <a:pt x="30" y="65"/>
                    </a:cubicBezTo>
                    <a:cubicBezTo>
                      <a:pt x="26" y="62"/>
                      <a:pt x="6" y="60"/>
                      <a:pt x="6" y="60"/>
                    </a:cubicBezTo>
                    <a:cubicBezTo>
                      <a:pt x="6" y="60"/>
                      <a:pt x="0" y="52"/>
                      <a:pt x="0" y="48"/>
                    </a:cubicBezTo>
                    <a:cubicBezTo>
                      <a:pt x="0" y="36"/>
                      <a:pt x="2" y="33"/>
                      <a:pt x="8" y="29"/>
                    </a:cubicBezTo>
                    <a:cubicBezTo>
                      <a:pt x="12" y="26"/>
                      <a:pt x="10" y="18"/>
                      <a:pt x="11" y="16"/>
                    </a:cubicBezTo>
                    <a:cubicBezTo>
                      <a:pt x="20" y="7"/>
                      <a:pt x="32" y="0"/>
                      <a:pt x="47" y="0"/>
                    </a:cubicBezTo>
                    <a:cubicBezTo>
                      <a:pt x="47" y="0"/>
                      <a:pt x="61" y="4"/>
                      <a:pt x="61" y="4"/>
                    </a:cubicBezTo>
                    <a:cubicBezTo>
                      <a:pt x="57" y="14"/>
                      <a:pt x="42" y="14"/>
                      <a:pt x="42" y="27"/>
                    </a:cubicBezTo>
                    <a:cubicBezTo>
                      <a:pt x="42" y="30"/>
                      <a:pt x="44" y="32"/>
                      <a:pt x="46" y="32"/>
                    </a:cubicBezTo>
                    <a:cubicBezTo>
                      <a:pt x="45" y="35"/>
                      <a:pt x="46" y="40"/>
                      <a:pt x="46" y="40"/>
                    </a:cubicBezTo>
                    <a:cubicBezTo>
                      <a:pt x="46" y="43"/>
                      <a:pt x="45" y="47"/>
                      <a:pt x="50" y="47"/>
                    </a:cubicBezTo>
                    <a:cubicBezTo>
                      <a:pt x="53" y="47"/>
                      <a:pt x="59" y="42"/>
                      <a:pt x="59" y="38"/>
                    </a:cubicBezTo>
                    <a:cubicBezTo>
                      <a:pt x="59" y="34"/>
                      <a:pt x="55" y="31"/>
                      <a:pt x="55" y="26"/>
                    </a:cubicBezTo>
                    <a:cubicBezTo>
                      <a:pt x="55" y="10"/>
                      <a:pt x="84" y="4"/>
                      <a:pt x="102" y="4"/>
                    </a:cubicBezTo>
                    <a:cubicBezTo>
                      <a:pt x="113" y="4"/>
                      <a:pt x="120" y="20"/>
                      <a:pt x="120" y="29"/>
                    </a:cubicBezTo>
                    <a:cubicBezTo>
                      <a:pt x="120" y="31"/>
                      <a:pt x="117" y="38"/>
                      <a:pt x="120" y="38"/>
                    </a:cubicBezTo>
                    <a:cubicBezTo>
                      <a:pt x="122" y="38"/>
                      <a:pt x="124" y="34"/>
                      <a:pt x="128" y="34"/>
                    </a:cubicBezTo>
                    <a:cubicBezTo>
                      <a:pt x="133" y="34"/>
                      <a:pt x="135" y="38"/>
                      <a:pt x="138" y="38"/>
                    </a:cubicBezTo>
                    <a:cubicBezTo>
                      <a:pt x="146" y="38"/>
                      <a:pt x="148" y="27"/>
                      <a:pt x="156" y="27"/>
                    </a:cubicBezTo>
                    <a:cubicBezTo>
                      <a:pt x="165" y="27"/>
                      <a:pt x="183" y="30"/>
                      <a:pt x="189" y="34"/>
                    </a:cubicBezTo>
                    <a:cubicBezTo>
                      <a:pt x="199" y="41"/>
                      <a:pt x="202" y="56"/>
                      <a:pt x="217" y="56"/>
                    </a:cubicBezTo>
                    <a:cubicBezTo>
                      <a:pt x="223" y="56"/>
                      <a:pt x="224" y="56"/>
                      <a:pt x="228" y="56"/>
                    </a:cubicBezTo>
                    <a:cubicBezTo>
                      <a:pt x="232" y="56"/>
                      <a:pt x="243" y="57"/>
                      <a:pt x="242" y="65"/>
                    </a:cubicBezTo>
                    <a:cubicBezTo>
                      <a:pt x="254" y="69"/>
                      <a:pt x="261" y="76"/>
                      <a:pt x="273" y="77"/>
                    </a:cubicBezTo>
                    <a:cubicBezTo>
                      <a:pt x="273" y="85"/>
                      <a:pt x="273" y="85"/>
                      <a:pt x="273" y="85"/>
                    </a:cubicBezTo>
                    <a:cubicBezTo>
                      <a:pt x="276" y="85"/>
                      <a:pt x="281" y="85"/>
                      <a:pt x="281" y="85"/>
                    </a:cubicBezTo>
                    <a:cubicBezTo>
                      <a:pt x="287" y="85"/>
                      <a:pt x="290" y="89"/>
                      <a:pt x="293" y="95"/>
                    </a:cubicBezTo>
                    <a:cubicBezTo>
                      <a:pt x="287" y="96"/>
                      <a:pt x="281" y="96"/>
                      <a:pt x="277" y="101"/>
                    </a:cubicBezTo>
                    <a:cubicBezTo>
                      <a:pt x="285" y="102"/>
                      <a:pt x="287" y="102"/>
                      <a:pt x="291" y="102"/>
                    </a:cubicBezTo>
                    <a:cubicBezTo>
                      <a:pt x="293" y="102"/>
                      <a:pt x="296" y="103"/>
                      <a:pt x="297" y="106"/>
                    </a:cubicBezTo>
                    <a:cubicBezTo>
                      <a:pt x="290" y="110"/>
                      <a:pt x="287" y="110"/>
                      <a:pt x="283" y="116"/>
                    </a:cubicBezTo>
                    <a:cubicBezTo>
                      <a:pt x="287" y="118"/>
                      <a:pt x="289" y="120"/>
                      <a:pt x="295" y="120"/>
                    </a:cubicBezTo>
                    <a:cubicBezTo>
                      <a:pt x="296" y="130"/>
                      <a:pt x="308" y="134"/>
                      <a:pt x="317" y="135"/>
                    </a:cubicBezTo>
                    <a:cubicBezTo>
                      <a:pt x="318" y="143"/>
                      <a:pt x="320" y="151"/>
                      <a:pt x="327" y="151"/>
                    </a:cubicBezTo>
                    <a:cubicBezTo>
                      <a:pt x="337" y="151"/>
                      <a:pt x="339" y="145"/>
                      <a:pt x="342" y="153"/>
                    </a:cubicBezTo>
                    <a:cubicBezTo>
                      <a:pt x="344" y="155"/>
                      <a:pt x="348" y="155"/>
                      <a:pt x="350" y="155"/>
                    </a:cubicBezTo>
                    <a:cubicBezTo>
                      <a:pt x="359" y="155"/>
                      <a:pt x="362" y="158"/>
                      <a:pt x="362" y="165"/>
                    </a:cubicBezTo>
                    <a:cubicBezTo>
                      <a:pt x="362" y="171"/>
                      <a:pt x="355" y="173"/>
                      <a:pt x="349" y="173"/>
                    </a:cubicBezTo>
                    <a:cubicBezTo>
                      <a:pt x="349" y="178"/>
                      <a:pt x="349" y="176"/>
                      <a:pt x="349" y="178"/>
                    </a:cubicBezTo>
                    <a:cubicBezTo>
                      <a:pt x="349" y="180"/>
                      <a:pt x="348" y="184"/>
                      <a:pt x="339" y="184"/>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56" name="Freeform 85">
                <a:extLst>
                  <a:ext uri="{FF2B5EF4-FFF2-40B4-BE49-F238E27FC236}">
                    <a16:creationId xmlns:a16="http://schemas.microsoft.com/office/drawing/2014/main" id="{C6418FED-3474-2849-E1D4-1626C0D1E80A}"/>
                  </a:ext>
                </a:extLst>
              </p:cNvPr>
              <p:cNvSpPr>
                <a:spLocks/>
              </p:cNvSpPr>
              <p:nvPr/>
            </p:nvSpPr>
            <p:spPr bwMode="auto">
              <a:xfrm>
                <a:off x="3073400" y="1635125"/>
                <a:ext cx="14288" cy="12700"/>
              </a:xfrm>
              <a:custGeom>
                <a:avLst/>
                <a:gdLst/>
                <a:ahLst/>
                <a:cxnLst>
                  <a:cxn ang="0">
                    <a:pos x="10" y="6"/>
                  </a:cxn>
                  <a:cxn ang="0">
                    <a:pos x="0" y="6"/>
                  </a:cxn>
                  <a:cxn ang="0">
                    <a:pos x="10" y="6"/>
                  </a:cxn>
                </a:cxnLst>
                <a:rect l="0" t="0" r="r" b="b"/>
                <a:pathLst>
                  <a:path w="10" h="9">
                    <a:moveTo>
                      <a:pt x="10" y="6"/>
                    </a:moveTo>
                    <a:cubicBezTo>
                      <a:pt x="6" y="9"/>
                      <a:pt x="5" y="9"/>
                      <a:pt x="0" y="6"/>
                    </a:cubicBezTo>
                    <a:cubicBezTo>
                      <a:pt x="5" y="0"/>
                      <a:pt x="5" y="3"/>
                      <a:pt x="10" y="6"/>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57" name="Freeform 86">
                <a:extLst>
                  <a:ext uri="{FF2B5EF4-FFF2-40B4-BE49-F238E27FC236}">
                    <a16:creationId xmlns:a16="http://schemas.microsoft.com/office/drawing/2014/main" id="{73D6A7C9-5A3C-5AF3-5FA4-CE74FE1FE3A1}"/>
                  </a:ext>
                </a:extLst>
              </p:cNvPr>
              <p:cNvSpPr>
                <a:spLocks/>
              </p:cNvSpPr>
              <p:nvPr/>
            </p:nvSpPr>
            <p:spPr bwMode="auto">
              <a:xfrm>
                <a:off x="2974975" y="1568450"/>
                <a:ext cx="12700" cy="12700"/>
              </a:xfrm>
              <a:custGeom>
                <a:avLst/>
                <a:gdLst/>
                <a:ahLst/>
                <a:cxnLst>
                  <a:cxn ang="0">
                    <a:pos x="1" y="2"/>
                  </a:cxn>
                  <a:cxn ang="0">
                    <a:pos x="9" y="9"/>
                  </a:cxn>
                  <a:cxn ang="0">
                    <a:pos x="1" y="2"/>
                  </a:cxn>
                </a:cxnLst>
                <a:rect l="0" t="0" r="r" b="b"/>
                <a:pathLst>
                  <a:path w="9" h="9">
                    <a:moveTo>
                      <a:pt x="1" y="2"/>
                    </a:moveTo>
                    <a:cubicBezTo>
                      <a:pt x="6" y="0"/>
                      <a:pt x="6" y="5"/>
                      <a:pt x="9" y="9"/>
                    </a:cubicBezTo>
                    <a:cubicBezTo>
                      <a:pt x="4" y="9"/>
                      <a:pt x="0" y="5"/>
                      <a:pt x="1" y="2"/>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58" name="Freeform 87">
                <a:extLst>
                  <a:ext uri="{FF2B5EF4-FFF2-40B4-BE49-F238E27FC236}">
                    <a16:creationId xmlns:a16="http://schemas.microsoft.com/office/drawing/2014/main" id="{508F3DFB-4AC5-EA48-B95B-75A9B5E36711}"/>
                  </a:ext>
                </a:extLst>
              </p:cNvPr>
              <p:cNvSpPr>
                <a:spLocks/>
              </p:cNvSpPr>
              <p:nvPr/>
            </p:nvSpPr>
            <p:spPr bwMode="auto">
              <a:xfrm>
                <a:off x="2847975" y="985838"/>
                <a:ext cx="514350" cy="269875"/>
              </a:xfrm>
              <a:custGeom>
                <a:avLst/>
                <a:gdLst/>
                <a:ahLst/>
                <a:cxnLst>
                  <a:cxn ang="0">
                    <a:pos x="307" y="16"/>
                  </a:cxn>
                  <a:cxn ang="0">
                    <a:pos x="350" y="9"/>
                  </a:cxn>
                  <a:cxn ang="0">
                    <a:pos x="386" y="28"/>
                  </a:cxn>
                  <a:cxn ang="0">
                    <a:pos x="313" y="51"/>
                  </a:cxn>
                  <a:cxn ang="0">
                    <a:pos x="295" y="74"/>
                  </a:cxn>
                  <a:cxn ang="0">
                    <a:pos x="231" y="108"/>
                  </a:cxn>
                  <a:cxn ang="0">
                    <a:pos x="216" y="118"/>
                  </a:cxn>
                  <a:cxn ang="0">
                    <a:pos x="216" y="137"/>
                  </a:cxn>
                  <a:cxn ang="0">
                    <a:pos x="174" y="157"/>
                  </a:cxn>
                  <a:cxn ang="0">
                    <a:pos x="158" y="184"/>
                  </a:cxn>
                  <a:cxn ang="0">
                    <a:pos x="176" y="188"/>
                  </a:cxn>
                  <a:cxn ang="0">
                    <a:pos x="126" y="197"/>
                  </a:cxn>
                  <a:cxn ang="0">
                    <a:pos x="80" y="201"/>
                  </a:cxn>
                  <a:cxn ang="0">
                    <a:pos x="33" y="197"/>
                  </a:cxn>
                  <a:cxn ang="0">
                    <a:pos x="60" y="176"/>
                  </a:cxn>
                  <a:cxn ang="0">
                    <a:pos x="57" y="158"/>
                  </a:cxn>
                  <a:cxn ang="0">
                    <a:pos x="92" y="170"/>
                  </a:cxn>
                  <a:cxn ang="0">
                    <a:pos x="66" y="148"/>
                  </a:cxn>
                  <a:cxn ang="0">
                    <a:pos x="55" y="151"/>
                  </a:cxn>
                  <a:cxn ang="0">
                    <a:pos x="68" y="131"/>
                  </a:cxn>
                  <a:cxn ang="0">
                    <a:pos x="62" y="97"/>
                  </a:cxn>
                  <a:cxn ang="0">
                    <a:pos x="67" y="89"/>
                  </a:cxn>
                  <a:cxn ang="0">
                    <a:pos x="97" y="90"/>
                  </a:cxn>
                  <a:cxn ang="0">
                    <a:pos x="108" y="91"/>
                  </a:cxn>
                  <a:cxn ang="0">
                    <a:pos x="133" y="86"/>
                  </a:cxn>
                  <a:cxn ang="0">
                    <a:pos x="147" y="74"/>
                  </a:cxn>
                  <a:cxn ang="0">
                    <a:pos x="99" y="81"/>
                  </a:cxn>
                  <a:cxn ang="0">
                    <a:pos x="72" y="76"/>
                  </a:cxn>
                  <a:cxn ang="0">
                    <a:pos x="57" y="81"/>
                  </a:cxn>
                  <a:cxn ang="0">
                    <a:pos x="44" y="67"/>
                  </a:cxn>
                  <a:cxn ang="0">
                    <a:pos x="51" y="53"/>
                  </a:cxn>
                  <a:cxn ang="0">
                    <a:pos x="25" y="60"/>
                  </a:cxn>
                  <a:cxn ang="0">
                    <a:pos x="29" y="49"/>
                  </a:cxn>
                  <a:cxn ang="0">
                    <a:pos x="9" y="52"/>
                  </a:cxn>
                  <a:cxn ang="0">
                    <a:pos x="44" y="36"/>
                  </a:cxn>
                  <a:cxn ang="0">
                    <a:pos x="57" y="32"/>
                  </a:cxn>
                  <a:cxn ang="0">
                    <a:pos x="104" y="32"/>
                  </a:cxn>
                  <a:cxn ang="0">
                    <a:pos x="135" y="11"/>
                  </a:cxn>
                  <a:cxn ang="0">
                    <a:pos x="196" y="6"/>
                  </a:cxn>
                  <a:cxn ang="0">
                    <a:pos x="218" y="8"/>
                  </a:cxn>
                  <a:cxn ang="0">
                    <a:pos x="245" y="3"/>
                  </a:cxn>
                  <a:cxn ang="0">
                    <a:pos x="315" y="11"/>
                  </a:cxn>
                </a:cxnLst>
                <a:rect l="0" t="0" r="r" b="b"/>
                <a:pathLst>
                  <a:path w="386" h="203">
                    <a:moveTo>
                      <a:pt x="315" y="11"/>
                    </a:moveTo>
                    <a:cubicBezTo>
                      <a:pt x="312" y="14"/>
                      <a:pt x="310" y="15"/>
                      <a:pt x="307" y="16"/>
                    </a:cubicBezTo>
                    <a:cubicBezTo>
                      <a:pt x="342" y="6"/>
                      <a:pt x="342" y="6"/>
                      <a:pt x="342" y="6"/>
                    </a:cubicBezTo>
                    <a:cubicBezTo>
                      <a:pt x="345" y="7"/>
                      <a:pt x="347" y="8"/>
                      <a:pt x="350" y="9"/>
                    </a:cubicBezTo>
                    <a:cubicBezTo>
                      <a:pt x="355" y="11"/>
                      <a:pt x="355" y="14"/>
                      <a:pt x="358" y="17"/>
                    </a:cubicBezTo>
                    <a:cubicBezTo>
                      <a:pt x="363" y="22"/>
                      <a:pt x="386" y="20"/>
                      <a:pt x="386" y="28"/>
                    </a:cubicBezTo>
                    <a:cubicBezTo>
                      <a:pt x="386" y="33"/>
                      <a:pt x="378" y="32"/>
                      <a:pt x="375" y="34"/>
                    </a:cubicBezTo>
                    <a:cubicBezTo>
                      <a:pt x="358" y="48"/>
                      <a:pt x="336" y="40"/>
                      <a:pt x="313" y="51"/>
                    </a:cubicBezTo>
                    <a:cubicBezTo>
                      <a:pt x="317" y="56"/>
                      <a:pt x="335" y="52"/>
                      <a:pt x="346" y="52"/>
                    </a:cubicBezTo>
                    <a:cubicBezTo>
                      <a:pt x="336" y="63"/>
                      <a:pt x="311" y="69"/>
                      <a:pt x="295" y="74"/>
                    </a:cubicBezTo>
                    <a:cubicBezTo>
                      <a:pt x="277" y="80"/>
                      <a:pt x="267" y="97"/>
                      <a:pt x="254" y="107"/>
                    </a:cubicBezTo>
                    <a:cubicBezTo>
                      <a:pt x="248" y="112"/>
                      <a:pt x="238" y="106"/>
                      <a:pt x="231" y="108"/>
                    </a:cubicBezTo>
                    <a:cubicBezTo>
                      <a:pt x="221" y="112"/>
                      <a:pt x="210" y="112"/>
                      <a:pt x="203" y="118"/>
                    </a:cubicBezTo>
                    <a:cubicBezTo>
                      <a:pt x="216" y="118"/>
                      <a:pt x="216" y="118"/>
                      <a:pt x="216" y="118"/>
                    </a:cubicBezTo>
                    <a:cubicBezTo>
                      <a:pt x="217" y="128"/>
                      <a:pt x="211" y="127"/>
                      <a:pt x="203" y="126"/>
                    </a:cubicBezTo>
                    <a:cubicBezTo>
                      <a:pt x="208" y="129"/>
                      <a:pt x="213" y="131"/>
                      <a:pt x="216" y="137"/>
                    </a:cubicBezTo>
                    <a:cubicBezTo>
                      <a:pt x="206" y="141"/>
                      <a:pt x="203" y="152"/>
                      <a:pt x="196" y="157"/>
                    </a:cubicBezTo>
                    <a:cubicBezTo>
                      <a:pt x="177" y="157"/>
                      <a:pt x="177" y="157"/>
                      <a:pt x="174" y="157"/>
                    </a:cubicBezTo>
                    <a:cubicBezTo>
                      <a:pt x="175" y="160"/>
                      <a:pt x="177" y="161"/>
                      <a:pt x="177" y="164"/>
                    </a:cubicBezTo>
                    <a:cubicBezTo>
                      <a:pt x="177" y="178"/>
                      <a:pt x="158" y="169"/>
                      <a:pt x="158" y="184"/>
                    </a:cubicBezTo>
                    <a:cubicBezTo>
                      <a:pt x="165" y="184"/>
                      <a:pt x="166" y="184"/>
                      <a:pt x="169" y="184"/>
                    </a:cubicBezTo>
                    <a:cubicBezTo>
                      <a:pt x="171" y="184"/>
                      <a:pt x="176" y="184"/>
                      <a:pt x="176" y="188"/>
                    </a:cubicBezTo>
                    <a:cubicBezTo>
                      <a:pt x="176" y="195"/>
                      <a:pt x="151" y="203"/>
                      <a:pt x="141" y="203"/>
                    </a:cubicBezTo>
                    <a:cubicBezTo>
                      <a:pt x="131" y="203"/>
                      <a:pt x="135" y="197"/>
                      <a:pt x="126" y="197"/>
                    </a:cubicBezTo>
                    <a:cubicBezTo>
                      <a:pt x="113" y="197"/>
                      <a:pt x="104" y="197"/>
                      <a:pt x="93" y="197"/>
                    </a:cubicBezTo>
                    <a:cubicBezTo>
                      <a:pt x="89" y="197"/>
                      <a:pt x="86" y="201"/>
                      <a:pt x="80" y="201"/>
                    </a:cubicBezTo>
                    <a:cubicBezTo>
                      <a:pt x="65" y="201"/>
                      <a:pt x="53" y="197"/>
                      <a:pt x="38" y="192"/>
                    </a:cubicBezTo>
                    <a:cubicBezTo>
                      <a:pt x="37" y="194"/>
                      <a:pt x="35" y="197"/>
                      <a:pt x="33" y="197"/>
                    </a:cubicBezTo>
                    <a:cubicBezTo>
                      <a:pt x="29" y="197"/>
                      <a:pt x="28" y="194"/>
                      <a:pt x="28" y="193"/>
                    </a:cubicBezTo>
                    <a:cubicBezTo>
                      <a:pt x="28" y="176"/>
                      <a:pt x="51" y="182"/>
                      <a:pt x="60" y="176"/>
                    </a:cubicBezTo>
                    <a:cubicBezTo>
                      <a:pt x="55" y="172"/>
                      <a:pt x="46" y="170"/>
                      <a:pt x="46" y="162"/>
                    </a:cubicBezTo>
                    <a:cubicBezTo>
                      <a:pt x="46" y="156"/>
                      <a:pt x="52" y="158"/>
                      <a:pt x="57" y="158"/>
                    </a:cubicBezTo>
                    <a:cubicBezTo>
                      <a:pt x="71" y="158"/>
                      <a:pt x="76" y="165"/>
                      <a:pt x="84" y="170"/>
                    </a:cubicBezTo>
                    <a:cubicBezTo>
                      <a:pt x="92" y="170"/>
                      <a:pt x="92" y="170"/>
                      <a:pt x="92" y="170"/>
                    </a:cubicBezTo>
                    <a:cubicBezTo>
                      <a:pt x="86" y="164"/>
                      <a:pt x="72" y="159"/>
                      <a:pt x="72" y="148"/>
                    </a:cubicBezTo>
                    <a:cubicBezTo>
                      <a:pt x="66" y="148"/>
                      <a:pt x="66" y="148"/>
                      <a:pt x="66" y="148"/>
                    </a:cubicBezTo>
                    <a:cubicBezTo>
                      <a:pt x="63" y="149"/>
                      <a:pt x="63" y="149"/>
                      <a:pt x="61" y="151"/>
                    </a:cubicBezTo>
                    <a:cubicBezTo>
                      <a:pt x="55" y="151"/>
                      <a:pt x="55" y="151"/>
                      <a:pt x="55" y="151"/>
                    </a:cubicBezTo>
                    <a:cubicBezTo>
                      <a:pt x="55" y="146"/>
                      <a:pt x="55" y="146"/>
                      <a:pt x="55" y="146"/>
                    </a:cubicBezTo>
                    <a:cubicBezTo>
                      <a:pt x="58" y="138"/>
                      <a:pt x="61" y="134"/>
                      <a:pt x="68" y="131"/>
                    </a:cubicBezTo>
                    <a:cubicBezTo>
                      <a:pt x="79" y="128"/>
                      <a:pt x="92" y="132"/>
                      <a:pt x="92" y="119"/>
                    </a:cubicBezTo>
                    <a:cubicBezTo>
                      <a:pt x="92" y="105"/>
                      <a:pt x="62" y="105"/>
                      <a:pt x="62" y="97"/>
                    </a:cubicBezTo>
                    <a:cubicBezTo>
                      <a:pt x="62" y="93"/>
                      <a:pt x="69" y="94"/>
                      <a:pt x="73" y="94"/>
                    </a:cubicBezTo>
                    <a:cubicBezTo>
                      <a:pt x="68" y="94"/>
                      <a:pt x="67" y="92"/>
                      <a:pt x="67" y="89"/>
                    </a:cubicBezTo>
                    <a:cubicBezTo>
                      <a:pt x="69" y="88"/>
                      <a:pt x="71" y="89"/>
                      <a:pt x="73" y="89"/>
                    </a:cubicBezTo>
                    <a:cubicBezTo>
                      <a:pt x="78" y="89"/>
                      <a:pt x="88" y="87"/>
                      <a:pt x="97" y="90"/>
                    </a:cubicBezTo>
                    <a:cubicBezTo>
                      <a:pt x="108" y="93"/>
                      <a:pt x="112" y="106"/>
                      <a:pt x="124" y="104"/>
                    </a:cubicBezTo>
                    <a:cubicBezTo>
                      <a:pt x="122" y="102"/>
                      <a:pt x="108" y="93"/>
                      <a:pt x="108" y="91"/>
                    </a:cubicBezTo>
                    <a:cubicBezTo>
                      <a:pt x="108" y="89"/>
                      <a:pt x="110" y="88"/>
                      <a:pt x="111" y="86"/>
                    </a:cubicBezTo>
                    <a:cubicBezTo>
                      <a:pt x="133" y="86"/>
                      <a:pt x="133" y="86"/>
                      <a:pt x="133" y="86"/>
                    </a:cubicBezTo>
                    <a:cubicBezTo>
                      <a:pt x="141" y="83"/>
                      <a:pt x="149" y="81"/>
                      <a:pt x="154" y="74"/>
                    </a:cubicBezTo>
                    <a:cubicBezTo>
                      <a:pt x="147" y="74"/>
                      <a:pt x="147" y="74"/>
                      <a:pt x="147" y="74"/>
                    </a:cubicBezTo>
                    <a:cubicBezTo>
                      <a:pt x="138" y="81"/>
                      <a:pt x="128" y="84"/>
                      <a:pt x="114" y="84"/>
                    </a:cubicBezTo>
                    <a:cubicBezTo>
                      <a:pt x="106" y="84"/>
                      <a:pt x="103" y="81"/>
                      <a:pt x="99" y="81"/>
                    </a:cubicBezTo>
                    <a:cubicBezTo>
                      <a:pt x="95" y="81"/>
                      <a:pt x="93" y="85"/>
                      <a:pt x="90" y="85"/>
                    </a:cubicBezTo>
                    <a:cubicBezTo>
                      <a:pt x="81" y="85"/>
                      <a:pt x="70" y="82"/>
                      <a:pt x="72" y="76"/>
                    </a:cubicBezTo>
                    <a:cubicBezTo>
                      <a:pt x="67" y="76"/>
                      <a:pt x="67" y="76"/>
                      <a:pt x="67" y="76"/>
                    </a:cubicBezTo>
                    <a:cubicBezTo>
                      <a:pt x="63" y="78"/>
                      <a:pt x="61" y="81"/>
                      <a:pt x="57" y="81"/>
                    </a:cubicBezTo>
                    <a:cubicBezTo>
                      <a:pt x="48" y="81"/>
                      <a:pt x="36" y="75"/>
                      <a:pt x="33" y="71"/>
                    </a:cubicBezTo>
                    <a:cubicBezTo>
                      <a:pt x="36" y="69"/>
                      <a:pt x="39" y="67"/>
                      <a:pt x="44" y="67"/>
                    </a:cubicBezTo>
                    <a:cubicBezTo>
                      <a:pt x="36" y="67"/>
                      <a:pt x="27" y="66"/>
                      <a:pt x="24" y="67"/>
                    </a:cubicBezTo>
                    <a:cubicBezTo>
                      <a:pt x="29" y="55"/>
                      <a:pt x="40" y="56"/>
                      <a:pt x="51" y="53"/>
                    </a:cubicBezTo>
                    <a:cubicBezTo>
                      <a:pt x="47" y="52"/>
                      <a:pt x="46" y="52"/>
                      <a:pt x="42" y="52"/>
                    </a:cubicBezTo>
                    <a:cubicBezTo>
                      <a:pt x="33" y="52"/>
                      <a:pt x="33" y="60"/>
                      <a:pt x="25" y="60"/>
                    </a:cubicBezTo>
                    <a:cubicBezTo>
                      <a:pt x="22" y="60"/>
                      <a:pt x="18" y="57"/>
                      <a:pt x="17" y="56"/>
                    </a:cubicBezTo>
                    <a:cubicBezTo>
                      <a:pt x="21" y="52"/>
                      <a:pt x="24" y="51"/>
                      <a:pt x="29" y="49"/>
                    </a:cubicBezTo>
                    <a:cubicBezTo>
                      <a:pt x="16" y="49"/>
                      <a:pt x="16" y="49"/>
                      <a:pt x="16" y="49"/>
                    </a:cubicBezTo>
                    <a:cubicBezTo>
                      <a:pt x="13" y="50"/>
                      <a:pt x="11" y="51"/>
                      <a:pt x="9" y="52"/>
                    </a:cubicBezTo>
                    <a:cubicBezTo>
                      <a:pt x="7" y="52"/>
                      <a:pt x="2" y="52"/>
                      <a:pt x="0" y="52"/>
                    </a:cubicBezTo>
                    <a:cubicBezTo>
                      <a:pt x="2" y="41"/>
                      <a:pt x="31" y="36"/>
                      <a:pt x="44" y="36"/>
                    </a:cubicBezTo>
                    <a:cubicBezTo>
                      <a:pt x="49" y="36"/>
                      <a:pt x="52" y="36"/>
                      <a:pt x="53" y="36"/>
                    </a:cubicBezTo>
                    <a:cubicBezTo>
                      <a:pt x="55" y="36"/>
                      <a:pt x="57" y="34"/>
                      <a:pt x="57" y="32"/>
                    </a:cubicBezTo>
                    <a:cubicBezTo>
                      <a:pt x="71" y="32"/>
                      <a:pt x="65" y="22"/>
                      <a:pt x="74" y="22"/>
                    </a:cubicBezTo>
                    <a:cubicBezTo>
                      <a:pt x="83" y="22"/>
                      <a:pt x="100" y="31"/>
                      <a:pt x="104" y="32"/>
                    </a:cubicBezTo>
                    <a:cubicBezTo>
                      <a:pt x="108" y="22"/>
                      <a:pt x="113" y="12"/>
                      <a:pt x="126" y="12"/>
                    </a:cubicBezTo>
                    <a:cubicBezTo>
                      <a:pt x="134" y="12"/>
                      <a:pt x="129" y="16"/>
                      <a:pt x="135" y="11"/>
                    </a:cubicBezTo>
                    <a:cubicBezTo>
                      <a:pt x="137" y="7"/>
                      <a:pt x="141" y="6"/>
                      <a:pt x="145" y="6"/>
                    </a:cubicBezTo>
                    <a:cubicBezTo>
                      <a:pt x="168" y="6"/>
                      <a:pt x="173" y="6"/>
                      <a:pt x="196" y="6"/>
                    </a:cubicBezTo>
                    <a:cubicBezTo>
                      <a:pt x="197" y="4"/>
                      <a:pt x="199" y="3"/>
                      <a:pt x="201" y="3"/>
                    </a:cubicBezTo>
                    <a:cubicBezTo>
                      <a:pt x="209" y="3"/>
                      <a:pt x="211" y="8"/>
                      <a:pt x="218" y="8"/>
                    </a:cubicBezTo>
                    <a:cubicBezTo>
                      <a:pt x="224" y="8"/>
                      <a:pt x="226" y="0"/>
                      <a:pt x="232" y="0"/>
                    </a:cubicBezTo>
                    <a:cubicBezTo>
                      <a:pt x="239" y="0"/>
                      <a:pt x="241" y="3"/>
                      <a:pt x="245" y="3"/>
                    </a:cubicBezTo>
                    <a:cubicBezTo>
                      <a:pt x="250" y="3"/>
                      <a:pt x="253" y="3"/>
                      <a:pt x="258" y="3"/>
                    </a:cubicBezTo>
                    <a:cubicBezTo>
                      <a:pt x="268" y="3"/>
                      <a:pt x="306" y="2"/>
                      <a:pt x="315" y="11"/>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59" name="Freeform 88">
                <a:extLst>
                  <a:ext uri="{FF2B5EF4-FFF2-40B4-BE49-F238E27FC236}">
                    <a16:creationId xmlns:a16="http://schemas.microsoft.com/office/drawing/2014/main" id="{8D42B363-B3E0-E216-821A-91C3E67E036E}"/>
                  </a:ext>
                </a:extLst>
              </p:cNvPr>
              <p:cNvSpPr>
                <a:spLocks/>
              </p:cNvSpPr>
              <p:nvPr/>
            </p:nvSpPr>
            <p:spPr bwMode="auto">
              <a:xfrm>
                <a:off x="3170238" y="960438"/>
                <a:ext cx="1006475" cy="765175"/>
              </a:xfrm>
              <a:custGeom>
                <a:avLst/>
                <a:gdLst/>
                <a:ahLst/>
                <a:cxnLst>
                  <a:cxn ang="0">
                    <a:pos x="280" y="372"/>
                  </a:cxn>
                  <a:cxn ang="0">
                    <a:pos x="267" y="360"/>
                  </a:cxn>
                  <a:cxn ang="0">
                    <a:pos x="228" y="336"/>
                  </a:cxn>
                  <a:cxn ang="0">
                    <a:pos x="215" y="302"/>
                  </a:cxn>
                  <a:cxn ang="0">
                    <a:pos x="109" y="219"/>
                  </a:cxn>
                  <a:cxn ang="0">
                    <a:pos x="73" y="223"/>
                  </a:cxn>
                  <a:cxn ang="0">
                    <a:pos x="43" y="217"/>
                  </a:cxn>
                  <a:cxn ang="0">
                    <a:pos x="19" y="202"/>
                  </a:cxn>
                  <a:cxn ang="0">
                    <a:pos x="51" y="190"/>
                  </a:cxn>
                  <a:cxn ang="0">
                    <a:pos x="64" y="180"/>
                  </a:cxn>
                  <a:cxn ang="0">
                    <a:pos x="0" y="166"/>
                  </a:cxn>
                  <a:cxn ang="0">
                    <a:pos x="84" y="141"/>
                  </a:cxn>
                  <a:cxn ang="0">
                    <a:pos x="72" y="102"/>
                  </a:cxn>
                  <a:cxn ang="0">
                    <a:pos x="144" y="59"/>
                  </a:cxn>
                  <a:cxn ang="0">
                    <a:pos x="237" y="56"/>
                  </a:cxn>
                  <a:cxn ang="0">
                    <a:pos x="260" y="53"/>
                  </a:cxn>
                  <a:cxn ang="0">
                    <a:pos x="274" y="38"/>
                  </a:cxn>
                  <a:cxn ang="0">
                    <a:pos x="309" y="36"/>
                  </a:cxn>
                  <a:cxn ang="0">
                    <a:pos x="355" y="15"/>
                  </a:cxn>
                  <a:cxn ang="0">
                    <a:pos x="391" y="13"/>
                  </a:cxn>
                  <a:cxn ang="0">
                    <a:pos x="534" y="0"/>
                  </a:cxn>
                  <a:cxn ang="0">
                    <a:pos x="594" y="48"/>
                  </a:cxn>
                  <a:cxn ang="0">
                    <a:pos x="570" y="75"/>
                  </a:cxn>
                  <a:cxn ang="0">
                    <a:pos x="603" y="102"/>
                  </a:cxn>
                  <a:cxn ang="0">
                    <a:pos x="684" y="66"/>
                  </a:cxn>
                  <a:cxn ang="0">
                    <a:pos x="730" y="51"/>
                  </a:cxn>
                  <a:cxn ang="0">
                    <a:pos x="702" y="94"/>
                  </a:cxn>
                  <a:cxn ang="0">
                    <a:pos x="691" y="114"/>
                  </a:cxn>
                  <a:cxn ang="0">
                    <a:pos x="654" y="150"/>
                  </a:cxn>
                  <a:cxn ang="0">
                    <a:pos x="677" y="178"/>
                  </a:cxn>
                  <a:cxn ang="0">
                    <a:pos x="657" y="202"/>
                  </a:cxn>
                  <a:cxn ang="0">
                    <a:pos x="669" y="236"/>
                  </a:cxn>
                  <a:cxn ang="0">
                    <a:pos x="673" y="260"/>
                  </a:cxn>
                  <a:cxn ang="0">
                    <a:pos x="633" y="295"/>
                  </a:cxn>
                  <a:cxn ang="0">
                    <a:pos x="637" y="305"/>
                  </a:cxn>
                  <a:cxn ang="0">
                    <a:pos x="601" y="297"/>
                  </a:cxn>
                  <a:cxn ang="0">
                    <a:pos x="633" y="358"/>
                  </a:cxn>
                  <a:cxn ang="0">
                    <a:pos x="596" y="347"/>
                  </a:cxn>
                  <a:cxn ang="0">
                    <a:pos x="616" y="375"/>
                  </a:cxn>
                  <a:cxn ang="0">
                    <a:pos x="518" y="408"/>
                  </a:cxn>
                  <a:cxn ang="0">
                    <a:pos x="483" y="445"/>
                  </a:cxn>
                  <a:cxn ang="0">
                    <a:pos x="443" y="449"/>
                  </a:cxn>
                  <a:cxn ang="0">
                    <a:pos x="402" y="485"/>
                  </a:cxn>
                  <a:cxn ang="0">
                    <a:pos x="384" y="523"/>
                  </a:cxn>
                  <a:cxn ang="0">
                    <a:pos x="362" y="571"/>
                  </a:cxn>
                  <a:cxn ang="0">
                    <a:pos x="313" y="560"/>
                  </a:cxn>
                  <a:cxn ang="0">
                    <a:pos x="270" y="499"/>
                  </a:cxn>
                  <a:cxn ang="0">
                    <a:pos x="256" y="475"/>
                  </a:cxn>
                  <a:cxn ang="0">
                    <a:pos x="237" y="438"/>
                  </a:cxn>
                  <a:cxn ang="0">
                    <a:pos x="255" y="403"/>
                  </a:cxn>
                </a:cxnLst>
                <a:rect l="0" t="0" r="r" b="b"/>
                <a:pathLst>
                  <a:path w="756" h="575">
                    <a:moveTo>
                      <a:pt x="255" y="403"/>
                    </a:moveTo>
                    <a:cubicBezTo>
                      <a:pt x="261" y="400"/>
                      <a:pt x="261" y="400"/>
                      <a:pt x="267" y="402"/>
                    </a:cubicBezTo>
                    <a:cubicBezTo>
                      <a:pt x="270" y="389"/>
                      <a:pt x="276" y="385"/>
                      <a:pt x="280" y="372"/>
                    </a:cubicBezTo>
                    <a:cubicBezTo>
                      <a:pt x="266" y="368"/>
                      <a:pt x="234" y="366"/>
                      <a:pt x="233" y="353"/>
                    </a:cubicBezTo>
                    <a:cubicBezTo>
                      <a:pt x="237" y="352"/>
                      <a:pt x="236" y="353"/>
                      <a:pt x="240" y="353"/>
                    </a:cubicBezTo>
                    <a:cubicBezTo>
                      <a:pt x="250" y="353"/>
                      <a:pt x="256" y="360"/>
                      <a:pt x="267" y="360"/>
                    </a:cubicBezTo>
                    <a:cubicBezTo>
                      <a:pt x="271" y="360"/>
                      <a:pt x="271" y="356"/>
                      <a:pt x="271" y="353"/>
                    </a:cubicBezTo>
                    <a:cubicBezTo>
                      <a:pt x="258" y="349"/>
                      <a:pt x="254" y="328"/>
                      <a:pt x="239" y="328"/>
                    </a:cubicBezTo>
                    <a:cubicBezTo>
                      <a:pt x="235" y="328"/>
                      <a:pt x="234" y="336"/>
                      <a:pt x="228" y="336"/>
                    </a:cubicBezTo>
                    <a:cubicBezTo>
                      <a:pt x="220" y="336"/>
                      <a:pt x="216" y="335"/>
                      <a:pt x="216" y="328"/>
                    </a:cubicBezTo>
                    <a:cubicBezTo>
                      <a:pt x="216" y="318"/>
                      <a:pt x="226" y="319"/>
                      <a:pt x="226" y="309"/>
                    </a:cubicBezTo>
                    <a:cubicBezTo>
                      <a:pt x="226" y="303"/>
                      <a:pt x="219" y="302"/>
                      <a:pt x="215" y="302"/>
                    </a:cubicBezTo>
                    <a:cubicBezTo>
                      <a:pt x="215" y="295"/>
                      <a:pt x="215" y="295"/>
                      <a:pt x="215" y="295"/>
                    </a:cubicBezTo>
                    <a:cubicBezTo>
                      <a:pt x="203" y="257"/>
                      <a:pt x="172" y="219"/>
                      <a:pt x="122" y="219"/>
                    </a:cubicBezTo>
                    <a:cubicBezTo>
                      <a:pt x="115" y="219"/>
                      <a:pt x="113" y="219"/>
                      <a:pt x="109" y="219"/>
                    </a:cubicBezTo>
                    <a:cubicBezTo>
                      <a:pt x="103" y="219"/>
                      <a:pt x="101" y="224"/>
                      <a:pt x="95" y="224"/>
                    </a:cubicBezTo>
                    <a:cubicBezTo>
                      <a:pt x="91" y="224"/>
                      <a:pt x="87" y="221"/>
                      <a:pt x="82" y="221"/>
                    </a:cubicBezTo>
                    <a:cubicBezTo>
                      <a:pt x="77" y="221"/>
                      <a:pt x="75" y="222"/>
                      <a:pt x="73" y="223"/>
                    </a:cubicBezTo>
                    <a:cubicBezTo>
                      <a:pt x="74" y="224"/>
                      <a:pt x="76" y="226"/>
                      <a:pt x="77" y="226"/>
                    </a:cubicBezTo>
                    <a:cubicBezTo>
                      <a:pt x="75" y="229"/>
                      <a:pt x="75" y="228"/>
                      <a:pt x="72" y="228"/>
                    </a:cubicBezTo>
                    <a:cubicBezTo>
                      <a:pt x="62" y="228"/>
                      <a:pt x="48" y="224"/>
                      <a:pt x="43" y="217"/>
                    </a:cubicBezTo>
                    <a:cubicBezTo>
                      <a:pt x="47" y="214"/>
                      <a:pt x="50" y="214"/>
                      <a:pt x="52" y="210"/>
                    </a:cubicBezTo>
                    <a:cubicBezTo>
                      <a:pt x="45" y="207"/>
                      <a:pt x="39" y="202"/>
                      <a:pt x="34" y="202"/>
                    </a:cubicBezTo>
                    <a:cubicBezTo>
                      <a:pt x="24" y="202"/>
                      <a:pt x="27" y="206"/>
                      <a:pt x="19" y="202"/>
                    </a:cubicBezTo>
                    <a:cubicBezTo>
                      <a:pt x="19" y="196"/>
                      <a:pt x="28" y="194"/>
                      <a:pt x="32" y="194"/>
                    </a:cubicBezTo>
                    <a:cubicBezTo>
                      <a:pt x="37" y="194"/>
                      <a:pt x="40" y="194"/>
                      <a:pt x="43" y="194"/>
                    </a:cubicBezTo>
                    <a:cubicBezTo>
                      <a:pt x="47" y="194"/>
                      <a:pt x="49" y="193"/>
                      <a:pt x="51" y="190"/>
                    </a:cubicBezTo>
                    <a:cubicBezTo>
                      <a:pt x="76" y="190"/>
                      <a:pt x="76" y="190"/>
                      <a:pt x="76" y="190"/>
                    </a:cubicBezTo>
                    <a:cubicBezTo>
                      <a:pt x="80" y="187"/>
                      <a:pt x="80" y="185"/>
                      <a:pt x="82" y="180"/>
                    </a:cubicBezTo>
                    <a:cubicBezTo>
                      <a:pt x="64" y="180"/>
                      <a:pt x="64" y="180"/>
                      <a:pt x="64" y="180"/>
                    </a:cubicBezTo>
                    <a:cubicBezTo>
                      <a:pt x="63" y="183"/>
                      <a:pt x="62" y="185"/>
                      <a:pt x="60" y="185"/>
                    </a:cubicBezTo>
                    <a:cubicBezTo>
                      <a:pt x="53" y="185"/>
                      <a:pt x="50" y="185"/>
                      <a:pt x="44" y="185"/>
                    </a:cubicBezTo>
                    <a:cubicBezTo>
                      <a:pt x="42" y="185"/>
                      <a:pt x="0" y="173"/>
                      <a:pt x="0" y="166"/>
                    </a:cubicBezTo>
                    <a:cubicBezTo>
                      <a:pt x="0" y="152"/>
                      <a:pt x="16" y="157"/>
                      <a:pt x="25" y="154"/>
                    </a:cubicBezTo>
                    <a:cubicBezTo>
                      <a:pt x="33" y="151"/>
                      <a:pt x="38" y="146"/>
                      <a:pt x="46" y="144"/>
                    </a:cubicBezTo>
                    <a:cubicBezTo>
                      <a:pt x="58" y="140"/>
                      <a:pt x="74" y="146"/>
                      <a:pt x="84" y="141"/>
                    </a:cubicBezTo>
                    <a:cubicBezTo>
                      <a:pt x="91" y="136"/>
                      <a:pt x="96" y="128"/>
                      <a:pt x="96" y="117"/>
                    </a:cubicBezTo>
                    <a:cubicBezTo>
                      <a:pt x="88" y="116"/>
                      <a:pt x="63" y="117"/>
                      <a:pt x="63" y="109"/>
                    </a:cubicBezTo>
                    <a:cubicBezTo>
                      <a:pt x="63" y="105"/>
                      <a:pt x="69" y="102"/>
                      <a:pt x="72" y="102"/>
                    </a:cubicBezTo>
                    <a:cubicBezTo>
                      <a:pt x="87" y="97"/>
                      <a:pt x="106" y="86"/>
                      <a:pt x="115" y="78"/>
                    </a:cubicBezTo>
                    <a:cubicBezTo>
                      <a:pt x="119" y="80"/>
                      <a:pt x="122" y="81"/>
                      <a:pt x="127" y="81"/>
                    </a:cubicBezTo>
                    <a:cubicBezTo>
                      <a:pt x="142" y="81"/>
                      <a:pt x="130" y="61"/>
                      <a:pt x="144" y="59"/>
                    </a:cubicBezTo>
                    <a:cubicBezTo>
                      <a:pt x="162" y="57"/>
                      <a:pt x="169" y="52"/>
                      <a:pt x="185" y="52"/>
                    </a:cubicBezTo>
                    <a:cubicBezTo>
                      <a:pt x="198" y="49"/>
                      <a:pt x="206" y="42"/>
                      <a:pt x="218" y="42"/>
                    </a:cubicBezTo>
                    <a:cubicBezTo>
                      <a:pt x="226" y="42"/>
                      <a:pt x="229" y="56"/>
                      <a:pt x="237" y="56"/>
                    </a:cubicBezTo>
                    <a:cubicBezTo>
                      <a:pt x="237" y="52"/>
                      <a:pt x="235" y="50"/>
                      <a:pt x="235" y="47"/>
                    </a:cubicBezTo>
                    <a:cubicBezTo>
                      <a:pt x="239" y="42"/>
                      <a:pt x="239" y="42"/>
                      <a:pt x="239" y="42"/>
                    </a:cubicBezTo>
                    <a:cubicBezTo>
                      <a:pt x="244" y="51"/>
                      <a:pt x="252" y="50"/>
                      <a:pt x="260" y="53"/>
                    </a:cubicBezTo>
                    <a:cubicBezTo>
                      <a:pt x="262" y="53"/>
                      <a:pt x="267" y="53"/>
                      <a:pt x="267" y="53"/>
                    </a:cubicBezTo>
                    <a:cubicBezTo>
                      <a:pt x="266" y="50"/>
                      <a:pt x="263" y="47"/>
                      <a:pt x="263" y="44"/>
                    </a:cubicBezTo>
                    <a:cubicBezTo>
                      <a:pt x="263" y="38"/>
                      <a:pt x="270" y="38"/>
                      <a:pt x="274" y="38"/>
                    </a:cubicBezTo>
                    <a:cubicBezTo>
                      <a:pt x="293" y="38"/>
                      <a:pt x="303" y="48"/>
                      <a:pt x="314" y="53"/>
                    </a:cubicBezTo>
                    <a:cubicBezTo>
                      <a:pt x="334" y="53"/>
                      <a:pt x="334" y="53"/>
                      <a:pt x="334" y="53"/>
                    </a:cubicBezTo>
                    <a:cubicBezTo>
                      <a:pt x="327" y="50"/>
                      <a:pt x="309" y="44"/>
                      <a:pt x="309" y="36"/>
                    </a:cubicBezTo>
                    <a:cubicBezTo>
                      <a:pt x="309" y="29"/>
                      <a:pt x="322" y="31"/>
                      <a:pt x="326" y="30"/>
                    </a:cubicBezTo>
                    <a:cubicBezTo>
                      <a:pt x="323" y="27"/>
                      <a:pt x="320" y="27"/>
                      <a:pt x="318" y="24"/>
                    </a:cubicBezTo>
                    <a:cubicBezTo>
                      <a:pt x="330" y="18"/>
                      <a:pt x="341" y="15"/>
                      <a:pt x="355" y="15"/>
                    </a:cubicBezTo>
                    <a:cubicBezTo>
                      <a:pt x="366" y="15"/>
                      <a:pt x="373" y="15"/>
                      <a:pt x="382" y="18"/>
                    </a:cubicBezTo>
                    <a:cubicBezTo>
                      <a:pt x="391" y="18"/>
                      <a:pt x="391" y="18"/>
                      <a:pt x="391" y="18"/>
                    </a:cubicBezTo>
                    <a:cubicBezTo>
                      <a:pt x="391" y="13"/>
                      <a:pt x="391" y="13"/>
                      <a:pt x="391" y="13"/>
                    </a:cubicBezTo>
                    <a:cubicBezTo>
                      <a:pt x="398" y="12"/>
                      <a:pt x="402" y="13"/>
                      <a:pt x="409" y="13"/>
                    </a:cubicBezTo>
                    <a:cubicBezTo>
                      <a:pt x="430" y="13"/>
                      <a:pt x="447" y="0"/>
                      <a:pt x="470" y="0"/>
                    </a:cubicBezTo>
                    <a:cubicBezTo>
                      <a:pt x="495" y="0"/>
                      <a:pt x="512" y="0"/>
                      <a:pt x="534" y="0"/>
                    </a:cubicBezTo>
                    <a:cubicBezTo>
                      <a:pt x="560" y="0"/>
                      <a:pt x="579" y="17"/>
                      <a:pt x="600" y="26"/>
                    </a:cubicBezTo>
                    <a:cubicBezTo>
                      <a:pt x="612" y="31"/>
                      <a:pt x="627" y="28"/>
                      <a:pt x="638" y="30"/>
                    </a:cubicBezTo>
                    <a:cubicBezTo>
                      <a:pt x="636" y="46"/>
                      <a:pt x="606" y="44"/>
                      <a:pt x="594" y="48"/>
                    </a:cubicBezTo>
                    <a:cubicBezTo>
                      <a:pt x="497" y="53"/>
                      <a:pt x="497" y="53"/>
                      <a:pt x="497" y="53"/>
                    </a:cubicBezTo>
                    <a:cubicBezTo>
                      <a:pt x="505" y="59"/>
                      <a:pt x="579" y="50"/>
                      <a:pt x="587" y="53"/>
                    </a:cubicBezTo>
                    <a:cubicBezTo>
                      <a:pt x="586" y="57"/>
                      <a:pt x="567" y="75"/>
                      <a:pt x="570" y="75"/>
                    </a:cubicBezTo>
                    <a:cubicBezTo>
                      <a:pt x="581" y="75"/>
                      <a:pt x="607" y="50"/>
                      <a:pt x="622" y="50"/>
                    </a:cubicBezTo>
                    <a:cubicBezTo>
                      <a:pt x="630" y="50"/>
                      <a:pt x="633" y="57"/>
                      <a:pt x="633" y="64"/>
                    </a:cubicBezTo>
                    <a:cubicBezTo>
                      <a:pt x="633" y="67"/>
                      <a:pt x="605" y="97"/>
                      <a:pt x="603" y="102"/>
                    </a:cubicBezTo>
                    <a:cubicBezTo>
                      <a:pt x="615" y="99"/>
                      <a:pt x="637" y="70"/>
                      <a:pt x="644" y="64"/>
                    </a:cubicBezTo>
                    <a:cubicBezTo>
                      <a:pt x="655" y="64"/>
                      <a:pt x="674" y="64"/>
                      <a:pt x="674" y="64"/>
                    </a:cubicBezTo>
                    <a:cubicBezTo>
                      <a:pt x="674" y="64"/>
                      <a:pt x="682" y="66"/>
                      <a:pt x="684" y="66"/>
                    </a:cubicBezTo>
                    <a:cubicBezTo>
                      <a:pt x="692" y="63"/>
                      <a:pt x="693" y="60"/>
                      <a:pt x="700" y="57"/>
                    </a:cubicBezTo>
                    <a:cubicBezTo>
                      <a:pt x="721" y="57"/>
                      <a:pt x="721" y="57"/>
                      <a:pt x="721" y="57"/>
                    </a:cubicBezTo>
                    <a:cubicBezTo>
                      <a:pt x="723" y="52"/>
                      <a:pt x="726" y="51"/>
                      <a:pt x="730" y="51"/>
                    </a:cubicBezTo>
                    <a:cubicBezTo>
                      <a:pt x="736" y="51"/>
                      <a:pt x="756" y="61"/>
                      <a:pt x="756" y="67"/>
                    </a:cubicBezTo>
                    <a:cubicBezTo>
                      <a:pt x="756" y="72"/>
                      <a:pt x="748" y="76"/>
                      <a:pt x="745" y="77"/>
                    </a:cubicBezTo>
                    <a:cubicBezTo>
                      <a:pt x="731" y="82"/>
                      <a:pt x="722" y="94"/>
                      <a:pt x="702" y="94"/>
                    </a:cubicBezTo>
                    <a:cubicBezTo>
                      <a:pt x="707" y="97"/>
                      <a:pt x="708" y="97"/>
                      <a:pt x="711" y="94"/>
                    </a:cubicBezTo>
                    <a:cubicBezTo>
                      <a:pt x="711" y="107"/>
                      <a:pt x="699" y="107"/>
                      <a:pt x="691" y="109"/>
                    </a:cubicBezTo>
                    <a:cubicBezTo>
                      <a:pt x="694" y="115"/>
                      <a:pt x="691" y="110"/>
                      <a:pt x="691" y="114"/>
                    </a:cubicBezTo>
                    <a:cubicBezTo>
                      <a:pt x="691" y="121"/>
                      <a:pt x="680" y="123"/>
                      <a:pt x="671" y="125"/>
                    </a:cubicBezTo>
                    <a:cubicBezTo>
                      <a:pt x="672" y="130"/>
                      <a:pt x="671" y="130"/>
                      <a:pt x="671" y="132"/>
                    </a:cubicBezTo>
                    <a:cubicBezTo>
                      <a:pt x="671" y="141"/>
                      <a:pt x="662" y="144"/>
                      <a:pt x="654" y="150"/>
                    </a:cubicBezTo>
                    <a:cubicBezTo>
                      <a:pt x="648" y="154"/>
                      <a:pt x="649" y="165"/>
                      <a:pt x="646" y="169"/>
                    </a:cubicBezTo>
                    <a:cubicBezTo>
                      <a:pt x="651" y="172"/>
                      <a:pt x="655" y="169"/>
                      <a:pt x="659" y="169"/>
                    </a:cubicBezTo>
                    <a:cubicBezTo>
                      <a:pt x="667" y="169"/>
                      <a:pt x="673" y="174"/>
                      <a:pt x="677" y="178"/>
                    </a:cubicBezTo>
                    <a:cubicBezTo>
                      <a:pt x="675" y="179"/>
                      <a:pt x="672" y="180"/>
                      <a:pt x="669" y="180"/>
                    </a:cubicBezTo>
                    <a:cubicBezTo>
                      <a:pt x="671" y="187"/>
                      <a:pt x="688" y="185"/>
                      <a:pt x="688" y="196"/>
                    </a:cubicBezTo>
                    <a:cubicBezTo>
                      <a:pt x="688" y="206"/>
                      <a:pt x="665" y="202"/>
                      <a:pt x="657" y="202"/>
                    </a:cubicBezTo>
                    <a:cubicBezTo>
                      <a:pt x="652" y="202"/>
                      <a:pt x="648" y="206"/>
                      <a:pt x="648" y="209"/>
                    </a:cubicBezTo>
                    <a:cubicBezTo>
                      <a:pt x="648" y="217"/>
                      <a:pt x="656" y="217"/>
                      <a:pt x="663" y="217"/>
                    </a:cubicBezTo>
                    <a:cubicBezTo>
                      <a:pt x="663" y="226"/>
                      <a:pt x="669" y="229"/>
                      <a:pt x="669" y="236"/>
                    </a:cubicBezTo>
                    <a:cubicBezTo>
                      <a:pt x="669" y="239"/>
                      <a:pt x="667" y="243"/>
                      <a:pt x="669" y="245"/>
                    </a:cubicBezTo>
                    <a:cubicBezTo>
                      <a:pt x="662" y="245"/>
                      <a:pt x="655" y="245"/>
                      <a:pt x="655" y="251"/>
                    </a:cubicBezTo>
                    <a:cubicBezTo>
                      <a:pt x="655" y="258"/>
                      <a:pt x="667" y="258"/>
                      <a:pt x="673" y="260"/>
                    </a:cubicBezTo>
                    <a:cubicBezTo>
                      <a:pt x="670" y="267"/>
                      <a:pt x="661" y="271"/>
                      <a:pt x="653" y="272"/>
                    </a:cubicBezTo>
                    <a:cubicBezTo>
                      <a:pt x="653" y="275"/>
                      <a:pt x="655" y="277"/>
                      <a:pt x="657" y="278"/>
                    </a:cubicBezTo>
                    <a:cubicBezTo>
                      <a:pt x="654" y="292"/>
                      <a:pt x="637" y="286"/>
                      <a:pt x="633" y="295"/>
                    </a:cubicBezTo>
                    <a:cubicBezTo>
                      <a:pt x="628" y="292"/>
                      <a:pt x="623" y="290"/>
                      <a:pt x="620" y="285"/>
                    </a:cubicBezTo>
                    <a:cubicBezTo>
                      <a:pt x="613" y="285"/>
                      <a:pt x="613" y="285"/>
                      <a:pt x="613" y="285"/>
                    </a:cubicBezTo>
                    <a:cubicBezTo>
                      <a:pt x="618" y="297"/>
                      <a:pt x="637" y="293"/>
                      <a:pt x="637" y="305"/>
                    </a:cubicBezTo>
                    <a:cubicBezTo>
                      <a:pt x="637" y="310"/>
                      <a:pt x="636" y="317"/>
                      <a:pt x="631" y="317"/>
                    </a:cubicBezTo>
                    <a:cubicBezTo>
                      <a:pt x="623" y="317"/>
                      <a:pt x="609" y="306"/>
                      <a:pt x="607" y="297"/>
                    </a:cubicBezTo>
                    <a:cubicBezTo>
                      <a:pt x="603" y="298"/>
                      <a:pt x="602" y="297"/>
                      <a:pt x="601" y="297"/>
                    </a:cubicBezTo>
                    <a:cubicBezTo>
                      <a:pt x="601" y="304"/>
                      <a:pt x="601" y="304"/>
                      <a:pt x="601" y="304"/>
                    </a:cubicBezTo>
                    <a:cubicBezTo>
                      <a:pt x="617" y="320"/>
                      <a:pt x="645" y="327"/>
                      <a:pt x="645" y="352"/>
                    </a:cubicBezTo>
                    <a:cubicBezTo>
                      <a:pt x="645" y="357"/>
                      <a:pt x="638" y="358"/>
                      <a:pt x="633" y="358"/>
                    </a:cubicBezTo>
                    <a:cubicBezTo>
                      <a:pt x="612" y="358"/>
                      <a:pt x="617" y="336"/>
                      <a:pt x="599" y="336"/>
                    </a:cubicBezTo>
                    <a:cubicBezTo>
                      <a:pt x="596" y="336"/>
                      <a:pt x="594" y="337"/>
                      <a:pt x="592" y="336"/>
                    </a:cubicBezTo>
                    <a:cubicBezTo>
                      <a:pt x="592" y="342"/>
                      <a:pt x="596" y="343"/>
                      <a:pt x="596" y="347"/>
                    </a:cubicBezTo>
                    <a:cubicBezTo>
                      <a:pt x="596" y="351"/>
                      <a:pt x="589" y="352"/>
                      <a:pt x="587" y="352"/>
                    </a:cubicBezTo>
                    <a:cubicBezTo>
                      <a:pt x="587" y="366"/>
                      <a:pt x="626" y="364"/>
                      <a:pt x="635" y="367"/>
                    </a:cubicBezTo>
                    <a:cubicBezTo>
                      <a:pt x="629" y="372"/>
                      <a:pt x="624" y="373"/>
                      <a:pt x="616" y="375"/>
                    </a:cubicBezTo>
                    <a:cubicBezTo>
                      <a:pt x="602" y="380"/>
                      <a:pt x="597" y="393"/>
                      <a:pt x="584" y="397"/>
                    </a:cubicBezTo>
                    <a:cubicBezTo>
                      <a:pt x="569" y="402"/>
                      <a:pt x="556" y="400"/>
                      <a:pt x="539" y="408"/>
                    </a:cubicBezTo>
                    <a:cubicBezTo>
                      <a:pt x="518" y="408"/>
                      <a:pt x="518" y="408"/>
                      <a:pt x="518" y="408"/>
                    </a:cubicBezTo>
                    <a:cubicBezTo>
                      <a:pt x="514" y="410"/>
                      <a:pt x="510" y="412"/>
                      <a:pt x="510" y="415"/>
                    </a:cubicBezTo>
                    <a:cubicBezTo>
                      <a:pt x="498" y="423"/>
                      <a:pt x="498" y="423"/>
                      <a:pt x="498" y="423"/>
                    </a:cubicBezTo>
                    <a:cubicBezTo>
                      <a:pt x="490" y="430"/>
                      <a:pt x="490" y="438"/>
                      <a:pt x="483" y="445"/>
                    </a:cubicBezTo>
                    <a:cubicBezTo>
                      <a:pt x="474" y="454"/>
                      <a:pt x="459" y="452"/>
                      <a:pt x="450" y="458"/>
                    </a:cubicBezTo>
                    <a:cubicBezTo>
                      <a:pt x="443" y="458"/>
                      <a:pt x="443" y="458"/>
                      <a:pt x="443" y="458"/>
                    </a:cubicBezTo>
                    <a:cubicBezTo>
                      <a:pt x="443" y="449"/>
                      <a:pt x="443" y="449"/>
                      <a:pt x="443" y="449"/>
                    </a:cubicBezTo>
                    <a:cubicBezTo>
                      <a:pt x="437" y="452"/>
                      <a:pt x="438" y="457"/>
                      <a:pt x="435" y="460"/>
                    </a:cubicBezTo>
                    <a:cubicBezTo>
                      <a:pt x="425" y="470"/>
                      <a:pt x="401" y="466"/>
                      <a:pt x="401" y="480"/>
                    </a:cubicBezTo>
                    <a:cubicBezTo>
                      <a:pt x="401" y="482"/>
                      <a:pt x="402" y="483"/>
                      <a:pt x="402" y="485"/>
                    </a:cubicBezTo>
                    <a:cubicBezTo>
                      <a:pt x="401" y="486"/>
                      <a:pt x="399" y="488"/>
                      <a:pt x="399" y="490"/>
                    </a:cubicBezTo>
                    <a:cubicBezTo>
                      <a:pt x="399" y="493"/>
                      <a:pt x="405" y="495"/>
                      <a:pt x="405" y="500"/>
                    </a:cubicBezTo>
                    <a:cubicBezTo>
                      <a:pt x="405" y="515"/>
                      <a:pt x="384" y="510"/>
                      <a:pt x="384" y="523"/>
                    </a:cubicBezTo>
                    <a:cubicBezTo>
                      <a:pt x="384" y="531"/>
                      <a:pt x="383" y="543"/>
                      <a:pt x="384" y="547"/>
                    </a:cubicBezTo>
                    <a:cubicBezTo>
                      <a:pt x="374" y="552"/>
                      <a:pt x="379" y="575"/>
                      <a:pt x="367" y="575"/>
                    </a:cubicBezTo>
                    <a:cubicBezTo>
                      <a:pt x="364" y="575"/>
                      <a:pt x="363" y="573"/>
                      <a:pt x="362" y="571"/>
                    </a:cubicBezTo>
                    <a:cubicBezTo>
                      <a:pt x="356" y="571"/>
                      <a:pt x="356" y="574"/>
                      <a:pt x="353" y="574"/>
                    </a:cubicBezTo>
                    <a:cubicBezTo>
                      <a:pt x="342" y="574"/>
                      <a:pt x="343" y="554"/>
                      <a:pt x="332" y="554"/>
                    </a:cubicBezTo>
                    <a:cubicBezTo>
                      <a:pt x="326" y="554"/>
                      <a:pt x="319" y="559"/>
                      <a:pt x="313" y="560"/>
                    </a:cubicBezTo>
                    <a:cubicBezTo>
                      <a:pt x="310" y="550"/>
                      <a:pt x="306" y="553"/>
                      <a:pt x="299" y="547"/>
                    </a:cubicBezTo>
                    <a:cubicBezTo>
                      <a:pt x="296" y="546"/>
                      <a:pt x="297" y="539"/>
                      <a:pt x="296" y="539"/>
                    </a:cubicBezTo>
                    <a:cubicBezTo>
                      <a:pt x="287" y="531"/>
                      <a:pt x="270" y="512"/>
                      <a:pt x="270" y="499"/>
                    </a:cubicBezTo>
                    <a:cubicBezTo>
                      <a:pt x="270" y="493"/>
                      <a:pt x="274" y="494"/>
                      <a:pt x="277" y="490"/>
                    </a:cubicBezTo>
                    <a:cubicBezTo>
                      <a:pt x="270" y="482"/>
                      <a:pt x="268" y="493"/>
                      <a:pt x="260" y="489"/>
                    </a:cubicBezTo>
                    <a:cubicBezTo>
                      <a:pt x="259" y="487"/>
                      <a:pt x="257" y="479"/>
                      <a:pt x="256" y="475"/>
                    </a:cubicBezTo>
                    <a:cubicBezTo>
                      <a:pt x="253" y="466"/>
                      <a:pt x="241" y="461"/>
                      <a:pt x="241" y="449"/>
                    </a:cubicBezTo>
                    <a:cubicBezTo>
                      <a:pt x="241" y="445"/>
                      <a:pt x="244" y="443"/>
                      <a:pt x="246" y="438"/>
                    </a:cubicBezTo>
                    <a:cubicBezTo>
                      <a:pt x="243" y="437"/>
                      <a:pt x="240" y="436"/>
                      <a:pt x="237" y="438"/>
                    </a:cubicBezTo>
                    <a:cubicBezTo>
                      <a:pt x="237" y="428"/>
                      <a:pt x="237" y="428"/>
                      <a:pt x="237" y="428"/>
                    </a:cubicBezTo>
                    <a:cubicBezTo>
                      <a:pt x="243" y="420"/>
                      <a:pt x="246" y="411"/>
                      <a:pt x="255" y="404"/>
                    </a:cubicBezTo>
                    <a:lnTo>
                      <a:pt x="255" y="403"/>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60" name="Freeform 89">
                <a:extLst>
                  <a:ext uri="{FF2B5EF4-FFF2-40B4-BE49-F238E27FC236}">
                    <a16:creationId xmlns:a16="http://schemas.microsoft.com/office/drawing/2014/main" id="{F16AF6F3-70B1-A578-3B66-B5BA908B5104}"/>
                  </a:ext>
                </a:extLst>
              </p:cNvPr>
              <p:cNvSpPr>
                <a:spLocks/>
              </p:cNvSpPr>
              <p:nvPr/>
            </p:nvSpPr>
            <p:spPr bwMode="auto">
              <a:xfrm>
                <a:off x="3470275" y="1443038"/>
                <a:ext cx="47625" cy="31750"/>
              </a:xfrm>
              <a:custGeom>
                <a:avLst/>
                <a:gdLst/>
                <a:ahLst/>
                <a:cxnLst>
                  <a:cxn ang="0">
                    <a:pos x="9" y="24"/>
                  </a:cxn>
                  <a:cxn ang="0">
                    <a:pos x="0" y="9"/>
                  </a:cxn>
                  <a:cxn ang="0">
                    <a:pos x="10" y="0"/>
                  </a:cxn>
                  <a:cxn ang="0">
                    <a:pos x="36" y="16"/>
                  </a:cxn>
                  <a:cxn ang="0">
                    <a:pos x="19" y="24"/>
                  </a:cxn>
                  <a:cxn ang="0">
                    <a:pos x="9" y="24"/>
                  </a:cxn>
                </a:cxnLst>
                <a:rect l="0" t="0" r="r" b="b"/>
                <a:pathLst>
                  <a:path w="36" h="24">
                    <a:moveTo>
                      <a:pt x="9" y="24"/>
                    </a:moveTo>
                    <a:cubicBezTo>
                      <a:pt x="5" y="24"/>
                      <a:pt x="0" y="14"/>
                      <a:pt x="0" y="9"/>
                    </a:cubicBezTo>
                    <a:cubicBezTo>
                      <a:pt x="0" y="2"/>
                      <a:pt x="6" y="0"/>
                      <a:pt x="10" y="0"/>
                    </a:cubicBezTo>
                    <a:cubicBezTo>
                      <a:pt x="21" y="0"/>
                      <a:pt x="25" y="12"/>
                      <a:pt x="36" y="16"/>
                    </a:cubicBezTo>
                    <a:cubicBezTo>
                      <a:pt x="35" y="23"/>
                      <a:pt x="26" y="24"/>
                      <a:pt x="19" y="24"/>
                    </a:cubicBezTo>
                    <a:lnTo>
                      <a:pt x="9" y="24"/>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61" name="Freeform 90">
                <a:extLst>
                  <a:ext uri="{FF2B5EF4-FFF2-40B4-BE49-F238E27FC236}">
                    <a16:creationId xmlns:a16="http://schemas.microsoft.com/office/drawing/2014/main" id="{2B95FA8F-9437-9830-E62B-7C4C179F9CBD}"/>
                  </a:ext>
                </a:extLst>
              </p:cNvPr>
              <p:cNvSpPr>
                <a:spLocks/>
              </p:cNvSpPr>
              <p:nvPr/>
            </p:nvSpPr>
            <p:spPr bwMode="auto">
              <a:xfrm>
                <a:off x="4070350" y="1277938"/>
                <a:ext cx="26988" cy="15875"/>
              </a:xfrm>
              <a:custGeom>
                <a:avLst/>
                <a:gdLst/>
                <a:ahLst/>
                <a:cxnLst>
                  <a:cxn ang="0">
                    <a:pos x="6" y="12"/>
                  </a:cxn>
                  <a:cxn ang="0">
                    <a:pos x="0" y="5"/>
                  </a:cxn>
                  <a:cxn ang="0">
                    <a:pos x="4" y="0"/>
                  </a:cxn>
                  <a:cxn ang="0">
                    <a:pos x="12" y="0"/>
                  </a:cxn>
                  <a:cxn ang="0">
                    <a:pos x="12" y="5"/>
                  </a:cxn>
                  <a:cxn ang="0">
                    <a:pos x="20" y="5"/>
                  </a:cxn>
                  <a:cxn ang="0">
                    <a:pos x="6" y="12"/>
                  </a:cxn>
                </a:cxnLst>
                <a:rect l="0" t="0" r="r" b="b"/>
                <a:pathLst>
                  <a:path w="20" h="12">
                    <a:moveTo>
                      <a:pt x="6" y="12"/>
                    </a:moveTo>
                    <a:cubicBezTo>
                      <a:pt x="2" y="12"/>
                      <a:pt x="0" y="8"/>
                      <a:pt x="0" y="5"/>
                    </a:cubicBezTo>
                    <a:cubicBezTo>
                      <a:pt x="0" y="3"/>
                      <a:pt x="3" y="1"/>
                      <a:pt x="4" y="0"/>
                    </a:cubicBezTo>
                    <a:cubicBezTo>
                      <a:pt x="12" y="0"/>
                      <a:pt x="12" y="0"/>
                      <a:pt x="12" y="0"/>
                    </a:cubicBezTo>
                    <a:cubicBezTo>
                      <a:pt x="12" y="3"/>
                      <a:pt x="12" y="4"/>
                      <a:pt x="12" y="5"/>
                    </a:cubicBezTo>
                    <a:cubicBezTo>
                      <a:pt x="20" y="5"/>
                      <a:pt x="20" y="5"/>
                      <a:pt x="20" y="5"/>
                    </a:cubicBezTo>
                    <a:cubicBezTo>
                      <a:pt x="17" y="7"/>
                      <a:pt x="10" y="12"/>
                      <a:pt x="6" y="12"/>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62" name="Freeform 91">
                <a:extLst>
                  <a:ext uri="{FF2B5EF4-FFF2-40B4-BE49-F238E27FC236}">
                    <a16:creationId xmlns:a16="http://schemas.microsoft.com/office/drawing/2014/main" id="{15333299-44C8-6960-E450-7866CD7D106E}"/>
                  </a:ext>
                </a:extLst>
              </p:cNvPr>
              <p:cNvSpPr>
                <a:spLocks/>
              </p:cNvSpPr>
              <p:nvPr/>
            </p:nvSpPr>
            <p:spPr bwMode="auto">
              <a:xfrm>
                <a:off x="3397250" y="1928813"/>
                <a:ext cx="109538" cy="106363"/>
              </a:xfrm>
              <a:custGeom>
                <a:avLst/>
                <a:gdLst/>
                <a:ahLst/>
                <a:cxnLst>
                  <a:cxn ang="0">
                    <a:pos x="4" y="67"/>
                  </a:cxn>
                  <a:cxn ang="0">
                    <a:pos x="0" y="62"/>
                  </a:cxn>
                  <a:cxn ang="0">
                    <a:pos x="8" y="54"/>
                  </a:cxn>
                  <a:cxn ang="0">
                    <a:pos x="8" y="51"/>
                  </a:cxn>
                  <a:cxn ang="0">
                    <a:pos x="4" y="49"/>
                  </a:cxn>
                  <a:cxn ang="0">
                    <a:pos x="28" y="13"/>
                  </a:cxn>
                  <a:cxn ang="0">
                    <a:pos x="41" y="0"/>
                  </a:cxn>
                  <a:cxn ang="0">
                    <a:pos x="44" y="4"/>
                  </a:cxn>
                  <a:cxn ang="0">
                    <a:pos x="32" y="27"/>
                  </a:cxn>
                  <a:cxn ang="0">
                    <a:pos x="32" y="31"/>
                  </a:cxn>
                  <a:cxn ang="0">
                    <a:pos x="39" y="27"/>
                  </a:cxn>
                  <a:cxn ang="0">
                    <a:pos x="46" y="29"/>
                  </a:cxn>
                  <a:cxn ang="0">
                    <a:pos x="44" y="32"/>
                  </a:cxn>
                  <a:cxn ang="0">
                    <a:pos x="44" y="36"/>
                  </a:cxn>
                  <a:cxn ang="0">
                    <a:pos x="52" y="36"/>
                  </a:cxn>
                  <a:cxn ang="0">
                    <a:pos x="52" y="38"/>
                  </a:cxn>
                  <a:cxn ang="0">
                    <a:pos x="57" y="36"/>
                  </a:cxn>
                  <a:cxn ang="0">
                    <a:pos x="70" y="36"/>
                  </a:cxn>
                  <a:cxn ang="0">
                    <a:pos x="69" y="51"/>
                  </a:cxn>
                  <a:cxn ang="0">
                    <a:pos x="74" y="49"/>
                  </a:cxn>
                  <a:cxn ang="0">
                    <a:pos x="70" y="56"/>
                  </a:cxn>
                  <a:cxn ang="0">
                    <a:pos x="73" y="63"/>
                  </a:cxn>
                  <a:cxn ang="0">
                    <a:pos x="79" y="60"/>
                  </a:cxn>
                  <a:cxn ang="0">
                    <a:pos x="82" y="70"/>
                  </a:cxn>
                  <a:cxn ang="0">
                    <a:pos x="75" y="80"/>
                  </a:cxn>
                  <a:cxn ang="0">
                    <a:pos x="71" y="75"/>
                  </a:cxn>
                  <a:cxn ang="0">
                    <a:pos x="67" y="74"/>
                  </a:cxn>
                  <a:cxn ang="0">
                    <a:pos x="63" y="62"/>
                  </a:cxn>
                  <a:cxn ang="0">
                    <a:pos x="50" y="74"/>
                  </a:cxn>
                  <a:cxn ang="0">
                    <a:pos x="47" y="74"/>
                  </a:cxn>
                  <a:cxn ang="0">
                    <a:pos x="52" y="67"/>
                  </a:cxn>
                  <a:cxn ang="0">
                    <a:pos x="40" y="65"/>
                  </a:cxn>
                  <a:cxn ang="0">
                    <a:pos x="31" y="67"/>
                  </a:cxn>
                  <a:cxn ang="0">
                    <a:pos x="18" y="64"/>
                  </a:cxn>
                  <a:cxn ang="0">
                    <a:pos x="4" y="67"/>
                  </a:cxn>
                </a:cxnLst>
                <a:rect l="0" t="0" r="r" b="b"/>
                <a:pathLst>
                  <a:path w="82" h="80">
                    <a:moveTo>
                      <a:pt x="4" y="67"/>
                    </a:moveTo>
                    <a:cubicBezTo>
                      <a:pt x="2" y="67"/>
                      <a:pt x="0" y="64"/>
                      <a:pt x="0" y="62"/>
                    </a:cubicBezTo>
                    <a:cubicBezTo>
                      <a:pt x="0" y="61"/>
                      <a:pt x="8" y="55"/>
                      <a:pt x="8" y="54"/>
                    </a:cubicBezTo>
                    <a:cubicBezTo>
                      <a:pt x="8" y="51"/>
                      <a:pt x="8" y="51"/>
                      <a:pt x="8" y="51"/>
                    </a:cubicBezTo>
                    <a:cubicBezTo>
                      <a:pt x="6" y="51"/>
                      <a:pt x="5" y="51"/>
                      <a:pt x="4" y="49"/>
                    </a:cubicBezTo>
                    <a:cubicBezTo>
                      <a:pt x="17" y="43"/>
                      <a:pt x="21" y="23"/>
                      <a:pt x="28" y="13"/>
                    </a:cubicBezTo>
                    <a:cubicBezTo>
                      <a:pt x="32" y="7"/>
                      <a:pt x="34" y="0"/>
                      <a:pt x="41" y="0"/>
                    </a:cubicBezTo>
                    <a:cubicBezTo>
                      <a:pt x="43" y="0"/>
                      <a:pt x="44" y="3"/>
                      <a:pt x="44" y="4"/>
                    </a:cubicBezTo>
                    <a:cubicBezTo>
                      <a:pt x="44" y="14"/>
                      <a:pt x="35" y="19"/>
                      <a:pt x="32" y="27"/>
                    </a:cubicBezTo>
                    <a:cubicBezTo>
                      <a:pt x="32" y="31"/>
                      <a:pt x="32" y="31"/>
                      <a:pt x="32" y="31"/>
                    </a:cubicBezTo>
                    <a:cubicBezTo>
                      <a:pt x="36" y="30"/>
                      <a:pt x="36" y="27"/>
                      <a:pt x="39" y="27"/>
                    </a:cubicBezTo>
                    <a:cubicBezTo>
                      <a:pt x="42" y="27"/>
                      <a:pt x="44" y="28"/>
                      <a:pt x="46" y="29"/>
                    </a:cubicBezTo>
                    <a:cubicBezTo>
                      <a:pt x="44" y="32"/>
                      <a:pt x="44" y="32"/>
                      <a:pt x="44" y="32"/>
                    </a:cubicBezTo>
                    <a:cubicBezTo>
                      <a:pt x="44" y="36"/>
                      <a:pt x="44" y="36"/>
                      <a:pt x="44" y="36"/>
                    </a:cubicBezTo>
                    <a:cubicBezTo>
                      <a:pt x="52" y="36"/>
                      <a:pt x="52" y="36"/>
                      <a:pt x="52" y="36"/>
                    </a:cubicBezTo>
                    <a:cubicBezTo>
                      <a:pt x="52" y="36"/>
                      <a:pt x="52" y="38"/>
                      <a:pt x="52" y="38"/>
                    </a:cubicBezTo>
                    <a:cubicBezTo>
                      <a:pt x="57" y="36"/>
                      <a:pt x="57" y="36"/>
                      <a:pt x="57" y="36"/>
                    </a:cubicBezTo>
                    <a:cubicBezTo>
                      <a:pt x="62" y="37"/>
                      <a:pt x="68" y="37"/>
                      <a:pt x="70" y="36"/>
                    </a:cubicBezTo>
                    <a:cubicBezTo>
                      <a:pt x="70" y="40"/>
                      <a:pt x="69" y="44"/>
                      <a:pt x="69" y="51"/>
                    </a:cubicBezTo>
                    <a:cubicBezTo>
                      <a:pt x="70" y="50"/>
                      <a:pt x="73" y="49"/>
                      <a:pt x="74" y="49"/>
                    </a:cubicBezTo>
                    <a:cubicBezTo>
                      <a:pt x="74" y="53"/>
                      <a:pt x="70" y="54"/>
                      <a:pt x="70" y="56"/>
                    </a:cubicBezTo>
                    <a:cubicBezTo>
                      <a:pt x="70" y="58"/>
                      <a:pt x="73" y="60"/>
                      <a:pt x="73" y="63"/>
                    </a:cubicBezTo>
                    <a:cubicBezTo>
                      <a:pt x="77" y="63"/>
                      <a:pt x="76" y="62"/>
                      <a:pt x="79" y="60"/>
                    </a:cubicBezTo>
                    <a:cubicBezTo>
                      <a:pt x="79" y="66"/>
                      <a:pt x="82" y="65"/>
                      <a:pt x="82" y="70"/>
                    </a:cubicBezTo>
                    <a:cubicBezTo>
                      <a:pt x="82" y="75"/>
                      <a:pt x="79" y="80"/>
                      <a:pt x="75" y="80"/>
                    </a:cubicBezTo>
                    <a:cubicBezTo>
                      <a:pt x="72" y="80"/>
                      <a:pt x="71" y="77"/>
                      <a:pt x="71" y="75"/>
                    </a:cubicBezTo>
                    <a:cubicBezTo>
                      <a:pt x="69" y="75"/>
                      <a:pt x="69" y="74"/>
                      <a:pt x="67" y="74"/>
                    </a:cubicBezTo>
                    <a:cubicBezTo>
                      <a:pt x="64" y="74"/>
                      <a:pt x="66" y="66"/>
                      <a:pt x="63" y="62"/>
                    </a:cubicBezTo>
                    <a:cubicBezTo>
                      <a:pt x="59" y="67"/>
                      <a:pt x="55" y="74"/>
                      <a:pt x="50" y="74"/>
                    </a:cubicBezTo>
                    <a:cubicBezTo>
                      <a:pt x="49" y="74"/>
                      <a:pt x="47" y="75"/>
                      <a:pt x="47" y="74"/>
                    </a:cubicBezTo>
                    <a:cubicBezTo>
                      <a:pt x="47" y="70"/>
                      <a:pt x="51" y="70"/>
                      <a:pt x="52" y="67"/>
                    </a:cubicBezTo>
                    <a:cubicBezTo>
                      <a:pt x="48" y="67"/>
                      <a:pt x="42" y="70"/>
                      <a:pt x="40" y="65"/>
                    </a:cubicBezTo>
                    <a:cubicBezTo>
                      <a:pt x="37" y="66"/>
                      <a:pt x="34" y="67"/>
                      <a:pt x="31" y="67"/>
                    </a:cubicBezTo>
                    <a:cubicBezTo>
                      <a:pt x="25" y="67"/>
                      <a:pt x="23" y="64"/>
                      <a:pt x="18" y="64"/>
                    </a:cubicBezTo>
                    <a:cubicBezTo>
                      <a:pt x="11" y="64"/>
                      <a:pt x="9" y="67"/>
                      <a:pt x="4" y="67"/>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63" name="Freeform 92">
                <a:extLst>
                  <a:ext uri="{FF2B5EF4-FFF2-40B4-BE49-F238E27FC236}">
                    <a16:creationId xmlns:a16="http://schemas.microsoft.com/office/drawing/2014/main" id="{18BAF289-616A-BF40-C4F9-7F3050E98F74}"/>
                  </a:ext>
                </a:extLst>
              </p:cNvPr>
              <p:cNvSpPr>
                <a:spLocks/>
              </p:cNvSpPr>
              <p:nvPr/>
            </p:nvSpPr>
            <p:spPr bwMode="auto">
              <a:xfrm>
                <a:off x="2427288" y="2314575"/>
                <a:ext cx="671513" cy="450850"/>
              </a:xfrm>
              <a:custGeom>
                <a:avLst/>
                <a:gdLst/>
                <a:ahLst/>
                <a:cxnLst>
                  <a:cxn ang="0">
                    <a:pos x="250" y="98"/>
                  </a:cxn>
                  <a:cxn ang="0">
                    <a:pos x="246" y="141"/>
                  </a:cxn>
                  <a:cxn ang="0">
                    <a:pos x="251" y="160"/>
                  </a:cxn>
                  <a:cxn ang="0">
                    <a:pos x="281" y="192"/>
                  </a:cxn>
                  <a:cxn ang="0">
                    <a:pos x="312" y="191"/>
                  </a:cxn>
                  <a:cxn ang="0">
                    <a:pos x="327" y="187"/>
                  </a:cxn>
                  <a:cxn ang="0">
                    <a:pos x="363" y="152"/>
                  </a:cxn>
                  <a:cxn ang="0">
                    <a:pos x="382" y="154"/>
                  </a:cxn>
                  <a:cxn ang="0">
                    <a:pos x="374" y="180"/>
                  </a:cxn>
                  <a:cxn ang="0">
                    <a:pos x="369" y="192"/>
                  </a:cxn>
                  <a:cxn ang="0">
                    <a:pos x="365" y="213"/>
                  </a:cxn>
                  <a:cxn ang="0">
                    <a:pos x="357" y="224"/>
                  </a:cxn>
                  <a:cxn ang="0">
                    <a:pos x="405" y="226"/>
                  </a:cxn>
                  <a:cxn ang="0">
                    <a:pos x="426" y="242"/>
                  </a:cxn>
                  <a:cxn ang="0">
                    <a:pos x="423" y="289"/>
                  </a:cxn>
                  <a:cxn ang="0">
                    <a:pos x="451" y="316"/>
                  </a:cxn>
                  <a:cxn ang="0">
                    <a:pos x="504" y="322"/>
                  </a:cxn>
                  <a:cxn ang="0">
                    <a:pos x="488" y="329"/>
                  </a:cxn>
                  <a:cxn ang="0">
                    <a:pos x="480" y="316"/>
                  </a:cxn>
                  <a:cxn ang="0">
                    <a:pos x="468" y="332"/>
                  </a:cxn>
                  <a:cxn ang="0">
                    <a:pos x="446" y="326"/>
                  </a:cxn>
                  <a:cxn ang="0">
                    <a:pos x="431" y="323"/>
                  </a:cxn>
                  <a:cxn ang="0">
                    <a:pos x="406" y="302"/>
                  </a:cxn>
                  <a:cxn ang="0">
                    <a:pos x="402" y="306"/>
                  </a:cxn>
                  <a:cxn ang="0">
                    <a:pos x="391" y="281"/>
                  </a:cxn>
                  <a:cxn ang="0">
                    <a:pos x="372" y="260"/>
                  </a:cxn>
                  <a:cxn ang="0">
                    <a:pos x="345" y="255"/>
                  </a:cxn>
                  <a:cxn ang="0">
                    <a:pos x="294" y="226"/>
                  </a:cxn>
                  <a:cxn ang="0">
                    <a:pos x="282" y="222"/>
                  </a:cxn>
                  <a:cxn ang="0">
                    <a:pos x="256" y="227"/>
                  </a:cxn>
                  <a:cxn ang="0">
                    <a:pos x="221" y="214"/>
                  </a:cxn>
                  <a:cxn ang="0">
                    <a:pos x="195" y="203"/>
                  </a:cxn>
                  <a:cxn ang="0">
                    <a:pos x="175" y="195"/>
                  </a:cxn>
                  <a:cxn ang="0">
                    <a:pos x="148" y="172"/>
                  </a:cxn>
                  <a:cxn ang="0">
                    <a:pos x="148" y="150"/>
                  </a:cxn>
                  <a:cxn ang="0">
                    <a:pos x="102" y="101"/>
                  </a:cxn>
                  <a:cxn ang="0">
                    <a:pos x="82" y="68"/>
                  </a:cxn>
                  <a:cxn ang="0">
                    <a:pos x="62" y="53"/>
                  </a:cxn>
                  <a:cxn ang="0">
                    <a:pos x="49" y="22"/>
                  </a:cxn>
                  <a:cxn ang="0">
                    <a:pos x="28" y="19"/>
                  </a:cxn>
                  <a:cxn ang="0">
                    <a:pos x="49" y="53"/>
                  </a:cxn>
                  <a:cxn ang="0">
                    <a:pos x="73" y="95"/>
                  </a:cxn>
                  <a:cxn ang="0">
                    <a:pos x="96" y="130"/>
                  </a:cxn>
                  <a:cxn ang="0">
                    <a:pos x="86" y="127"/>
                  </a:cxn>
                  <a:cxn ang="0">
                    <a:pos x="65" y="109"/>
                  </a:cxn>
                  <a:cxn ang="0">
                    <a:pos x="52" y="84"/>
                  </a:cxn>
                  <a:cxn ang="0">
                    <a:pos x="40" y="69"/>
                  </a:cxn>
                  <a:cxn ang="0">
                    <a:pos x="11" y="24"/>
                  </a:cxn>
                  <a:cxn ang="0">
                    <a:pos x="0" y="0"/>
                  </a:cxn>
                  <a:cxn ang="0">
                    <a:pos x="76" y="16"/>
                  </a:cxn>
                  <a:cxn ang="0">
                    <a:pos x="113" y="10"/>
                  </a:cxn>
                  <a:cxn ang="0">
                    <a:pos x="152" y="29"/>
                  </a:cxn>
                  <a:cxn ang="0">
                    <a:pos x="188" y="38"/>
                  </a:cxn>
                  <a:cxn ang="0">
                    <a:pos x="249" y="90"/>
                  </a:cxn>
                  <a:cxn ang="0">
                    <a:pos x="247" y="86"/>
                  </a:cxn>
                </a:cxnLst>
                <a:rect l="0" t="0" r="r" b="b"/>
                <a:pathLst>
                  <a:path w="504" h="338">
                    <a:moveTo>
                      <a:pt x="248" y="91"/>
                    </a:moveTo>
                    <a:cubicBezTo>
                      <a:pt x="249" y="94"/>
                      <a:pt x="250" y="96"/>
                      <a:pt x="250" y="98"/>
                    </a:cubicBezTo>
                    <a:cubicBezTo>
                      <a:pt x="250" y="106"/>
                      <a:pt x="247" y="109"/>
                      <a:pt x="246" y="116"/>
                    </a:cubicBezTo>
                    <a:cubicBezTo>
                      <a:pt x="246" y="141"/>
                      <a:pt x="246" y="141"/>
                      <a:pt x="246" y="141"/>
                    </a:cubicBezTo>
                    <a:cubicBezTo>
                      <a:pt x="245" y="144"/>
                      <a:pt x="248" y="148"/>
                      <a:pt x="249" y="150"/>
                    </a:cubicBezTo>
                    <a:cubicBezTo>
                      <a:pt x="251" y="154"/>
                      <a:pt x="249" y="156"/>
                      <a:pt x="251" y="160"/>
                    </a:cubicBezTo>
                    <a:cubicBezTo>
                      <a:pt x="252" y="164"/>
                      <a:pt x="258" y="170"/>
                      <a:pt x="261" y="173"/>
                    </a:cubicBezTo>
                    <a:cubicBezTo>
                      <a:pt x="269" y="181"/>
                      <a:pt x="269" y="188"/>
                      <a:pt x="281" y="192"/>
                    </a:cubicBezTo>
                    <a:cubicBezTo>
                      <a:pt x="285" y="193"/>
                      <a:pt x="285" y="197"/>
                      <a:pt x="288" y="197"/>
                    </a:cubicBezTo>
                    <a:cubicBezTo>
                      <a:pt x="297" y="197"/>
                      <a:pt x="304" y="191"/>
                      <a:pt x="312" y="191"/>
                    </a:cubicBezTo>
                    <a:cubicBezTo>
                      <a:pt x="317" y="191"/>
                      <a:pt x="319" y="194"/>
                      <a:pt x="321" y="194"/>
                    </a:cubicBezTo>
                    <a:cubicBezTo>
                      <a:pt x="324" y="194"/>
                      <a:pt x="327" y="188"/>
                      <a:pt x="327" y="187"/>
                    </a:cubicBezTo>
                    <a:cubicBezTo>
                      <a:pt x="329" y="181"/>
                      <a:pt x="336" y="176"/>
                      <a:pt x="336" y="169"/>
                    </a:cubicBezTo>
                    <a:cubicBezTo>
                      <a:pt x="336" y="156"/>
                      <a:pt x="351" y="152"/>
                      <a:pt x="363" y="152"/>
                    </a:cubicBezTo>
                    <a:cubicBezTo>
                      <a:pt x="367" y="152"/>
                      <a:pt x="370" y="152"/>
                      <a:pt x="372" y="153"/>
                    </a:cubicBezTo>
                    <a:cubicBezTo>
                      <a:pt x="373" y="154"/>
                      <a:pt x="379" y="154"/>
                      <a:pt x="382" y="154"/>
                    </a:cubicBezTo>
                    <a:cubicBezTo>
                      <a:pt x="382" y="155"/>
                      <a:pt x="382" y="157"/>
                      <a:pt x="382" y="158"/>
                    </a:cubicBezTo>
                    <a:cubicBezTo>
                      <a:pt x="382" y="164"/>
                      <a:pt x="374" y="172"/>
                      <a:pt x="374" y="180"/>
                    </a:cubicBezTo>
                    <a:cubicBezTo>
                      <a:pt x="374" y="188"/>
                      <a:pt x="372" y="191"/>
                      <a:pt x="369" y="195"/>
                    </a:cubicBezTo>
                    <a:cubicBezTo>
                      <a:pt x="369" y="194"/>
                      <a:pt x="369" y="193"/>
                      <a:pt x="369" y="192"/>
                    </a:cubicBezTo>
                    <a:cubicBezTo>
                      <a:pt x="368" y="192"/>
                      <a:pt x="367" y="192"/>
                      <a:pt x="365" y="192"/>
                    </a:cubicBezTo>
                    <a:cubicBezTo>
                      <a:pt x="365" y="197"/>
                      <a:pt x="365" y="207"/>
                      <a:pt x="365" y="213"/>
                    </a:cubicBezTo>
                    <a:cubicBezTo>
                      <a:pt x="365" y="217"/>
                      <a:pt x="360" y="219"/>
                      <a:pt x="357" y="222"/>
                    </a:cubicBezTo>
                    <a:cubicBezTo>
                      <a:pt x="357" y="223"/>
                      <a:pt x="357" y="223"/>
                      <a:pt x="357" y="224"/>
                    </a:cubicBezTo>
                    <a:cubicBezTo>
                      <a:pt x="357" y="227"/>
                      <a:pt x="360" y="229"/>
                      <a:pt x="363" y="229"/>
                    </a:cubicBezTo>
                    <a:cubicBezTo>
                      <a:pt x="377" y="229"/>
                      <a:pt x="389" y="226"/>
                      <a:pt x="405" y="226"/>
                    </a:cubicBezTo>
                    <a:cubicBezTo>
                      <a:pt x="415" y="226"/>
                      <a:pt x="418" y="234"/>
                      <a:pt x="426" y="236"/>
                    </a:cubicBezTo>
                    <a:cubicBezTo>
                      <a:pt x="426" y="238"/>
                      <a:pt x="426" y="240"/>
                      <a:pt x="426" y="242"/>
                    </a:cubicBezTo>
                    <a:cubicBezTo>
                      <a:pt x="426" y="246"/>
                      <a:pt x="425" y="257"/>
                      <a:pt x="423" y="262"/>
                    </a:cubicBezTo>
                    <a:cubicBezTo>
                      <a:pt x="423" y="272"/>
                      <a:pt x="423" y="281"/>
                      <a:pt x="423" y="289"/>
                    </a:cubicBezTo>
                    <a:cubicBezTo>
                      <a:pt x="423" y="298"/>
                      <a:pt x="432" y="302"/>
                      <a:pt x="439" y="306"/>
                    </a:cubicBezTo>
                    <a:cubicBezTo>
                      <a:pt x="444" y="308"/>
                      <a:pt x="444" y="316"/>
                      <a:pt x="451" y="316"/>
                    </a:cubicBezTo>
                    <a:cubicBezTo>
                      <a:pt x="463" y="316"/>
                      <a:pt x="469" y="307"/>
                      <a:pt x="479" y="307"/>
                    </a:cubicBezTo>
                    <a:cubicBezTo>
                      <a:pt x="491" y="307"/>
                      <a:pt x="497" y="316"/>
                      <a:pt x="504" y="322"/>
                    </a:cubicBezTo>
                    <a:cubicBezTo>
                      <a:pt x="503" y="323"/>
                      <a:pt x="494" y="333"/>
                      <a:pt x="493" y="332"/>
                    </a:cubicBezTo>
                    <a:cubicBezTo>
                      <a:pt x="492" y="331"/>
                      <a:pt x="488" y="330"/>
                      <a:pt x="488" y="329"/>
                    </a:cubicBezTo>
                    <a:cubicBezTo>
                      <a:pt x="488" y="327"/>
                      <a:pt x="490" y="326"/>
                      <a:pt x="491" y="324"/>
                    </a:cubicBezTo>
                    <a:cubicBezTo>
                      <a:pt x="486" y="322"/>
                      <a:pt x="484" y="316"/>
                      <a:pt x="480" y="316"/>
                    </a:cubicBezTo>
                    <a:cubicBezTo>
                      <a:pt x="476" y="316"/>
                      <a:pt x="464" y="325"/>
                      <a:pt x="464" y="328"/>
                    </a:cubicBezTo>
                    <a:cubicBezTo>
                      <a:pt x="464" y="330"/>
                      <a:pt x="467" y="331"/>
                      <a:pt x="468" y="332"/>
                    </a:cubicBezTo>
                    <a:cubicBezTo>
                      <a:pt x="467" y="336"/>
                      <a:pt x="465" y="338"/>
                      <a:pt x="461" y="338"/>
                    </a:cubicBezTo>
                    <a:cubicBezTo>
                      <a:pt x="454" y="338"/>
                      <a:pt x="450" y="330"/>
                      <a:pt x="446" y="326"/>
                    </a:cubicBezTo>
                    <a:cubicBezTo>
                      <a:pt x="443" y="323"/>
                      <a:pt x="436" y="326"/>
                      <a:pt x="433" y="326"/>
                    </a:cubicBezTo>
                    <a:cubicBezTo>
                      <a:pt x="432" y="326"/>
                      <a:pt x="431" y="324"/>
                      <a:pt x="431" y="323"/>
                    </a:cubicBezTo>
                    <a:cubicBezTo>
                      <a:pt x="424" y="322"/>
                      <a:pt x="424" y="318"/>
                      <a:pt x="423" y="314"/>
                    </a:cubicBezTo>
                    <a:cubicBezTo>
                      <a:pt x="421" y="311"/>
                      <a:pt x="406" y="302"/>
                      <a:pt x="406" y="302"/>
                    </a:cubicBezTo>
                    <a:cubicBezTo>
                      <a:pt x="405" y="304"/>
                      <a:pt x="405" y="305"/>
                      <a:pt x="406" y="306"/>
                    </a:cubicBezTo>
                    <a:cubicBezTo>
                      <a:pt x="402" y="306"/>
                      <a:pt x="402" y="306"/>
                      <a:pt x="402" y="306"/>
                    </a:cubicBezTo>
                    <a:cubicBezTo>
                      <a:pt x="395" y="302"/>
                      <a:pt x="399" y="296"/>
                      <a:pt x="397" y="289"/>
                    </a:cubicBezTo>
                    <a:cubicBezTo>
                      <a:pt x="396" y="285"/>
                      <a:pt x="394" y="284"/>
                      <a:pt x="391" y="281"/>
                    </a:cubicBezTo>
                    <a:cubicBezTo>
                      <a:pt x="384" y="274"/>
                      <a:pt x="377" y="270"/>
                      <a:pt x="374" y="260"/>
                    </a:cubicBezTo>
                    <a:cubicBezTo>
                      <a:pt x="373" y="260"/>
                      <a:pt x="372" y="260"/>
                      <a:pt x="372" y="260"/>
                    </a:cubicBezTo>
                    <a:cubicBezTo>
                      <a:pt x="368" y="260"/>
                      <a:pt x="366" y="262"/>
                      <a:pt x="363" y="262"/>
                    </a:cubicBezTo>
                    <a:cubicBezTo>
                      <a:pt x="355" y="262"/>
                      <a:pt x="350" y="257"/>
                      <a:pt x="345" y="255"/>
                    </a:cubicBezTo>
                    <a:cubicBezTo>
                      <a:pt x="336" y="251"/>
                      <a:pt x="330" y="253"/>
                      <a:pt x="321" y="248"/>
                    </a:cubicBezTo>
                    <a:cubicBezTo>
                      <a:pt x="308" y="242"/>
                      <a:pt x="306" y="232"/>
                      <a:pt x="294" y="226"/>
                    </a:cubicBezTo>
                    <a:cubicBezTo>
                      <a:pt x="291" y="226"/>
                      <a:pt x="291" y="226"/>
                      <a:pt x="291" y="226"/>
                    </a:cubicBezTo>
                    <a:cubicBezTo>
                      <a:pt x="288" y="224"/>
                      <a:pt x="285" y="222"/>
                      <a:pt x="282" y="222"/>
                    </a:cubicBezTo>
                    <a:cubicBezTo>
                      <a:pt x="274" y="222"/>
                      <a:pt x="272" y="231"/>
                      <a:pt x="265" y="231"/>
                    </a:cubicBezTo>
                    <a:cubicBezTo>
                      <a:pt x="261" y="231"/>
                      <a:pt x="258" y="228"/>
                      <a:pt x="256" y="227"/>
                    </a:cubicBezTo>
                    <a:cubicBezTo>
                      <a:pt x="252" y="225"/>
                      <a:pt x="249" y="226"/>
                      <a:pt x="246" y="226"/>
                    </a:cubicBezTo>
                    <a:cubicBezTo>
                      <a:pt x="241" y="226"/>
                      <a:pt x="226" y="216"/>
                      <a:pt x="221" y="214"/>
                    </a:cubicBezTo>
                    <a:cubicBezTo>
                      <a:pt x="216" y="211"/>
                      <a:pt x="213" y="214"/>
                      <a:pt x="208" y="213"/>
                    </a:cubicBezTo>
                    <a:cubicBezTo>
                      <a:pt x="202" y="211"/>
                      <a:pt x="201" y="206"/>
                      <a:pt x="195" y="203"/>
                    </a:cubicBezTo>
                    <a:cubicBezTo>
                      <a:pt x="189" y="200"/>
                      <a:pt x="186" y="201"/>
                      <a:pt x="180" y="198"/>
                    </a:cubicBezTo>
                    <a:cubicBezTo>
                      <a:pt x="177" y="197"/>
                      <a:pt x="177" y="196"/>
                      <a:pt x="175" y="195"/>
                    </a:cubicBezTo>
                    <a:cubicBezTo>
                      <a:pt x="170" y="190"/>
                      <a:pt x="156" y="187"/>
                      <a:pt x="155" y="181"/>
                    </a:cubicBezTo>
                    <a:cubicBezTo>
                      <a:pt x="151" y="181"/>
                      <a:pt x="148" y="176"/>
                      <a:pt x="148" y="172"/>
                    </a:cubicBezTo>
                    <a:cubicBezTo>
                      <a:pt x="148" y="167"/>
                      <a:pt x="153" y="165"/>
                      <a:pt x="153" y="160"/>
                    </a:cubicBezTo>
                    <a:cubicBezTo>
                      <a:pt x="153" y="154"/>
                      <a:pt x="149" y="153"/>
                      <a:pt x="148" y="150"/>
                    </a:cubicBezTo>
                    <a:cubicBezTo>
                      <a:pt x="143" y="134"/>
                      <a:pt x="128" y="121"/>
                      <a:pt x="118" y="111"/>
                    </a:cubicBezTo>
                    <a:cubicBezTo>
                      <a:pt x="114" y="107"/>
                      <a:pt x="107" y="105"/>
                      <a:pt x="102" y="101"/>
                    </a:cubicBezTo>
                    <a:cubicBezTo>
                      <a:pt x="99" y="97"/>
                      <a:pt x="102" y="93"/>
                      <a:pt x="100" y="88"/>
                    </a:cubicBezTo>
                    <a:cubicBezTo>
                      <a:pt x="96" y="80"/>
                      <a:pt x="82" y="79"/>
                      <a:pt x="82" y="68"/>
                    </a:cubicBezTo>
                    <a:cubicBezTo>
                      <a:pt x="78" y="68"/>
                      <a:pt x="79" y="67"/>
                      <a:pt x="77" y="68"/>
                    </a:cubicBezTo>
                    <a:cubicBezTo>
                      <a:pt x="72" y="63"/>
                      <a:pt x="67" y="58"/>
                      <a:pt x="62" y="53"/>
                    </a:cubicBezTo>
                    <a:cubicBezTo>
                      <a:pt x="58" y="49"/>
                      <a:pt x="60" y="42"/>
                      <a:pt x="56" y="38"/>
                    </a:cubicBezTo>
                    <a:cubicBezTo>
                      <a:pt x="52" y="34"/>
                      <a:pt x="53" y="24"/>
                      <a:pt x="49" y="22"/>
                    </a:cubicBezTo>
                    <a:cubicBezTo>
                      <a:pt x="42" y="19"/>
                      <a:pt x="35" y="19"/>
                      <a:pt x="29" y="13"/>
                    </a:cubicBezTo>
                    <a:cubicBezTo>
                      <a:pt x="27" y="15"/>
                      <a:pt x="28" y="18"/>
                      <a:pt x="28" y="19"/>
                    </a:cubicBezTo>
                    <a:cubicBezTo>
                      <a:pt x="28" y="28"/>
                      <a:pt x="32" y="34"/>
                      <a:pt x="36" y="41"/>
                    </a:cubicBezTo>
                    <a:cubicBezTo>
                      <a:pt x="39" y="48"/>
                      <a:pt x="45" y="48"/>
                      <a:pt x="49" y="53"/>
                    </a:cubicBezTo>
                    <a:cubicBezTo>
                      <a:pt x="55" y="59"/>
                      <a:pt x="56" y="63"/>
                      <a:pt x="58" y="71"/>
                    </a:cubicBezTo>
                    <a:cubicBezTo>
                      <a:pt x="61" y="81"/>
                      <a:pt x="70" y="86"/>
                      <a:pt x="73" y="95"/>
                    </a:cubicBezTo>
                    <a:cubicBezTo>
                      <a:pt x="77" y="106"/>
                      <a:pt x="80" y="117"/>
                      <a:pt x="87" y="122"/>
                    </a:cubicBezTo>
                    <a:cubicBezTo>
                      <a:pt x="91" y="119"/>
                      <a:pt x="96" y="126"/>
                      <a:pt x="96" y="130"/>
                    </a:cubicBezTo>
                    <a:cubicBezTo>
                      <a:pt x="96" y="132"/>
                      <a:pt x="95" y="136"/>
                      <a:pt x="93" y="136"/>
                    </a:cubicBezTo>
                    <a:cubicBezTo>
                      <a:pt x="92" y="136"/>
                      <a:pt x="86" y="129"/>
                      <a:pt x="86" y="127"/>
                    </a:cubicBezTo>
                    <a:cubicBezTo>
                      <a:pt x="78" y="127"/>
                      <a:pt x="74" y="117"/>
                      <a:pt x="69" y="113"/>
                    </a:cubicBezTo>
                    <a:cubicBezTo>
                      <a:pt x="66" y="112"/>
                      <a:pt x="66" y="112"/>
                      <a:pt x="65" y="109"/>
                    </a:cubicBezTo>
                    <a:cubicBezTo>
                      <a:pt x="65" y="98"/>
                      <a:pt x="65" y="98"/>
                      <a:pt x="65" y="98"/>
                    </a:cubicBezTo>
                    <a:cubicBezTo>
                      <a:pt x="60" y="93"/>
                      <a:pt x="56" y="88"/>
                      <a:pt x="52" y="84"/>
                    </a:cubicBezTo>
                    <a:cubicBezTo>
                      <a:pt x="46" y="78"/>
                      <a:pt x="36" y="79"/>
                      <a:pt x="31" y="72"/>
                    </a:cubicBezTo>
                    <a:cubicBezTo>
                      <a:pt x="34" y="72"/>
                      <a:pt x="44" y="74"/>
                      <a:pt x="40" y="69"/>
                    </a:cubicBezTo>
                    <a:cubicBezTo>
                      <a:pt x="34" y="59"/>
                      <a:pt x="26" y="50"/>
                      <a:pt x="19" y="45"/>
                    </a:cubicBezTo>
                    <a:cubicBezTo>
                      <a:pt x="14" y="41"/>
                      <a:pt x="14" y="29"/>
                      <a:pt x="11" y="24"/>
                    </a:cubicBezTo>
                    <a:cubicBezTo>
                      <a:pt x="7" y="16"/>
                      <a:pt x="3" y="13"/>
                      <a:pt x="0" y="3"/>
                    </a:cubicBezTo>
                    <a:cubicBezTo>
                      <a:pt x="0" y="0"/>
                      <a:pt x="0" y="0"/>
                      <a:pt x="0" y="0"/>
                    </a:cubicBezTo>
                    <a:cubicBezTo>
                      <a:pt x="29" y="0"/>
                      <a:pt x="29" y="0"/>
                      <a:pt x="29" y="0"/>
                    </a:cubicBezTo>
                    <a:cubicBezTo>
                      <a:pt x="76" y="16"/>
                      <a:pt x="76" y="16"/>
                      <a:pt x="76" y="16"/>
                    </a:cubicBezTo>
                    <a:cubicBezTo>
                      <a:pt x="113" y="16"/>
                      <a:pt x="113" y="16"/>
                      <a:pt x="113" y="16"/>
                    </a:cubicBezTo>
                    <a:cubicBezTo>
                      <a:pt x="113" y="10"/>
                      <a:pt x="113" y="10"/>
                      <a:pt x="113" y="10"/>
                    </a:cubicBezTo>
                    <a:cubicBezTo>
                      <a:pt x="121" y="10"/>
                      <a:pt x="121" y="10"/>
                      <a:pt x="121" y="10"/>
                    </a:cubicBezTo>
                    <a:cubicBezTo>
                      <a:pt x="136" y="14"/>
                      <a:pt x="145" y="16"/>
                      <a:pt x="152" y="29"/>
                    </a:cubicBezTo>
                    <a:cubicBezTo>
                      <a:pt x="156" y="35"/>
                      <a:pt x="163" y="50"/>
                      <a:pt x="172" y="50"/>
                    </a:cubicBezTo>
                    <a:cubicBezTo>
                      <a:pt x="181" y="50"/>
                      <a:pt x="178" y="38"/>
                      <a:pt x="188" y="38"/>
                    </a:cubicBezTo>
                    <a:cubicBezTo>
                      <a:pt x="214" y="38"/>
                      <a:pt x="213" y="70"/>
                      <a:pt x="227" y="84"/>
                    </a:cubicBezTo>
                    <a:cubicBezTo>
                      <a:pt x="231" y="87"/>
                      <a:pt x="242" y="90"/>
                      <a:pt x="249" y="90"/>
                    </a:cubicBezTo>
                    <a:cubicBezTo>
                      <a:pt x="249" y="89"/>
                      <a:pt x="247" y="87"/>
                      <a:pt x="247" y="86"/>
                    </a:cubicBezTo>
                    <a:cubicBezTo>
                      <a:pt x="247" y="86"/>
                      <a:pt x="247" y="86"/>
                      <a:pt x="247" y="86"/>
                    </a:cubicBezTo>
                    <a:lnTo>
                      <a:pt x="248" y="91"/>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64" name="Freeform 93">
                <a:extLst>
                  <a:ext uri="{FF2B5EF4-FFF2-40B4-BE49-F238E27FC236}">
                    <a16:creationId xmlns:a16="http://schemas.microsoft.com/office/drawing/2014/main" id="{72DB2F44-BD83-1998-0E36-F20CE9C5DBB7}"/>
                  </a:ext>
                </a:extLst>
              </p:cNvPr>
              <p:cNvSpPr>
                <a:spLocks/>
              </p:cNvSpPr>
              <p:nvPr/>
            </p:nvSpPr>
            <p:spPr bwMode="auto">
              <a:xfrm>
                <a:off x="3016250" y="1895475"/>
                <a:ext cx="20638" cy="9525"/>
              </a:xfrm>
              <a:custGeom>
                <a:avLst/>
                <a:gdLst/>
                <a:ahLst/>
                <a:cxnLst>
                  <a:cxn ang="0">
                    <a:pos x="0" y="0"/>
                  </a:cxn>
                  <a:cxn ang="0">
                    <a:pos x="15" y="7"/>
                  </a:cxn>
                  <a:cxn ang="0">
                    <a:pos x="12" y="7"/>
                  </a:cxn>
                  <a:cxn ang="0">
                    <a:pos x="0" y="3"/>
                  </a:cxn>
                  <a:cxn ang="0">
                    <a:pos x="0" y="0"/>
                  </a:cxn>
                </a:cxnLst>
                <a:rect l="0" t="0" r="r" b="b"/>
                <a:pathLst>
                  <a:path w="15" h="8">
                    <a:moveTo>
                      <a:pt x="0" y="0"/>
                    </a:moveTo>
                    <a:cubicBezTo>
                      <a:pt x="7" y="0"/>
                      <a:pt x="15" y="1"/>
                      <a:pt x="15" y="7"/>
                    </a:cubicBezTo>
                    <a:cubicBezTo>
                      <a:pt x="15" y="8"/>
                      <a:pt x="13" y="7"/>
                      <a:pt x="12" y="7"/>
                    </a:cubicBezTo>
                    <a:cubicBezTo>
                      <a:pt x="8" y="7"/>
                      <a:pt x="2" y="5"/>
                      <a:pt x="0" y="3"/>
                    </a:cubicBezTo>
                    <a:cubicBezTo>
                      <a:pt x="0" y="2"/>
                      <a:pt x="0" y="1"/>
                      <a:pt x="0" y="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65" name="Freeform 94">
                <a:extLst>
                  <a:ext uri="{FF2B5EF4-FFF2-40B4-BE49-F238E27FC236}">
                    <a16:creationId xmlns:a16="http://schemas.microsoft.com/office/drawing/2014/main" id="{792D3BA3-77A3-54DB-64BC-3AE786C2C698}"/>
                  </a:ext>
                </a:extLst>
              </p:cNvPr>
              <p:cNvSpPr>
                <a:spLocks/>
              </p:cNvSpPr>
              <p:nvPr/>
            </p:nvSpPr>
            <p:spPr bwMode="auto">
              <a:xfrm>
                <a:off x="2239963" y="1951038"/>
                <a:ext cx="79375" cy="50800"/>
              </a:xfrm>
              <a:custGeom>
                <a:avLst/>
                <a:gdLst/>
                <a:ahLst/>
                <a:cxnLst>
                  <a:cxn ang="0">
                    <a:pos x="0" y="2"/>
                  </a:cxn>
                  <a:cxn ang="0">
                    <a:pos x="6" y="0"/>
                  </a:cxn>
                  <a:cxn ang="0">
                    <a:pos x="18" y="6"/>
                  </a:cxn>
                  <a:cxn ang="0">
                    <a:pos x="59" y="34"/>
                  </a:cxn>
                  <a:cxn ang="0">
                    <a:pos x="59" y="38"/>
                  </a:cxn>
                  <a:cxn ang="0">
                    <a:pos x="55" y="38"/>
                  </a:cxn>
                  <a:cxn ang="0">
                    <a:pos x="22" y="22"/>
                  </a:cxn>
                  <a:cxn ang="0">
                    <a:pos x="27" y="17"/>
                  </a:cxn>
                  <a:cxn ang="0">
                    <a:pos x="4" y="8"/>
                  </a:cxn>
                  <a:cxn ang="0">
                    <a:pos x="8" y="4"/>
                  </a:cxn>
                  <a:cxn ang="0">
                    <a:pos x="2" y="2"/>
                  </a:cxn>
                  <a:cxn ang="0">
                    <a:pos x="0" y="2"/>
                  </a:cxn>
                </a:cxnLst>
                <a:rect l="0" t="0" r="r" b="b"/>
                <a:pathLst>
                  <a:path w="59" h="38">
                    <a:moveTo>
                      <a:pt x="0" y="2"/>
                    </a:moveTo>
                    <a:cubicBezTo>
                      <a:pt x="2" y="1"/>
                      <a:pt x="4" y="0"/>
                      <a:pt x="6" y="0"/>
                    </a:cubicBezTo>
                    <a:cubicBezTo>
                      <a:pt x="11" y="0"/>
                      <a:pt x="15" y="5"/>
                      <a:pt x="18" y="6"/>
                    </a:cubicBezTo>
                    <a:cubicBezTo>
                      <a:pt x="37" y="12"/>
                      <a:pt x="48" y="23"/>
                      <a:pt x="59" y="34"/>
                    </a:cubicBezTo>
                    <a:cubicBezTo>
                      <a:pt x="59" y="38"/>
                      <a:pt x="59" y="38"/>
                      <a:pt x="59" y="38"/>
                    </a:cubicBezTo>
                    <a:cubicBezTo>
                      <a:pt x="58" y="38"/>
                      <a:pt x="56" y="38"/>
                      <a:pt x="55" y="38"/>
                    </a:cubicBezTo>
                    <a:cubicBezTo>
                      <a:pt x="45" y="38"/>
                      <a:pt x="29" y="26"/>
                      <a:pt x="22" y="22"/>
                    </a:cubicBezTo>
                    <a:cubicBezTo>
                      <a:pt x="23" y="19"/>
                      <a:pt x="25" y="19"/>
                      <a:pt x="27" y="17"/>
                    </a:cubicBezTo>
                    <a:cubicBezTo>
                      <a:pt x="18" y="17"/>
                      <a:pt x="6" y="13"/>
                      <a:pt x="4" y="8"/>
                    </a:cubicBezTo>
                    <a:cubicBezTo>
                      <a:pt x="6" y="7"/>
                      <a:pt x="8" y="5"/>
                      <a:pt x="8" y="4"/>
                    </a:cubicBezTo>
                    <a:cubicBezTo>
                      <a:pt x="6" y="3"/>
                      <a:pt x="2" y="2"/>
                      <a:pt x="2" y="2"/>
                    </a:cubicBezTo>
                    <a:lnTo>
                      <a:pt x="0" y="2"/>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66" name="Freeform 95">
                <a:extLst>
                  <a:ext uri="{FF2B5EF4-FFF2-40B4-BE49-F238E27FC236}">
                    <a16:creationId xmlns:a16="http://schemas.microsoft.com/office/drawing/2014/main" id="{86C0533D-15E6-1B21-E954-30EABD74ABEA}"/>
                  </a:ext>
                </a:extLst>
              </p:cNvPr>
              <p:cNvSpPr>
                <a:spLocks/>
              </p:cNvSpPr>
              <p:nvPr/>
            </p:nvSpPr>
            <p:spPr bwMode="auto">
              <a:xfrm>
                <a:off x="2162175" y="1876425"/>
                <a:ext cx="28575" cy="39688"/>
              </a:xfrm>
              <a:custGeom>
                <a:avLst/>
                <a:gdLst/>
                <a:ahLst/>
                <a:cxnLst>
                  <a:cxn ang="0">
                    <a:pos x="5" y="12"/>
                  </a:cxn>
                  <a:cxn ang="0">
                    <a:pos x="0" y="4"/>
                  </a:cxn>
                  <a:cxn ang="0">
                    <a:pos x="0" y="0"/>
                  </a:cxn>
                  <a:cxn ang="0">
                    <a:pos x="10" y="3"/>
                  </a:cxn>
                  <a:cxn ang="0">
                    <a:pos x="7" y="8"/>
                  </a:cxn>
                  <a:cxn ang="0">
                    <a:pos x="13" y="3"/>
                  </a:cxn>
                  <a:cxn ang="0">
                    <a:pos x="13" y="12"/>
                  </a:cxn>
                  <a:cxn ang="0">
                    <a:pos x="15" y="18"/>
                  </a:cxn>
                  <a:cxn ang="0">
                    <a:pos x="13" y="22"/>
                  </a:cxn>
                  <a:cxn ang="0">
                    <a:pos x="17" y="30"/>
                  </a:cxn>
                  <a:cxn ang="0">
                    <a:pos x="10" y="22"/>
                  </a:cxn>
                  <a:cxn ang="0">
                    <a:pos x="12" y="17"/>
                  </a:cxn>
                  <a:cxn ang="0">
                    <a:pos x="5" y="12"/>
                  </a:cxn>
                </a:cxnLst>
                <a:rect l="0" t="0" r="r" b="b"/>
                <a:pathLst>
                  <a:path w="21" h="30">
                    <a:moveTo>
                      <a:pt x="5" y="12"/>
                    </a:moveTo>
                    <a:cubicBezTo>
                      <a:pt x="3" y="12"/>
                      <a:pt x="2" y="6"/>
                      <a:pt x="0" y="4"/>
                    </a:cubicBezTo>
                    <a:cubicBezTo>
                      <a:pt x="0" y="0"/>
                      <a:pt x="0" y="0"/>
                      <a:pt x="0" y="0"/>
                    </a:cubicBezTo>
                    <a:cubicBezTo>
                      <a:pt x="4" y="0"/>
                      <a:pt x="6" y="3"/>
                      <a:pt x="10" y="3"/>
                    </a:cubicBezTo>
                    <a:cubicBezTo>
                      <a:pt x="10" y="4"/>
                      <a:pt x="5" y="8"/>
                      <a:pt x="7" y="8"/>
                    </a:cubicBezTo>
                    <a:cubicBezTo>
                      <a:pt x="10" y="8"/>
                      <a:pt x="12" y="5"/>
                      <a:pt x="13" y="3"/>
                    </a:cubicBezTo>
                    <a:cubicBezTo>
                      <a:pt x="14" y="5"/>
                      <a:pt x="13" y="8"/>
                      <a:pt x="13" y="12"/>
                    </a:cubicBezTo>
                    <a:cubicBezTo>
                      <a:pt x="13" y="15"/>
                      <a:pt x="15" y="15"/>
                      <a:pt x="15" y="18"/>
                    </a:cubicBezTo>
                    <a:cubicBezTo>
                      <a:pt x="15" y="19"/>
                      <a:pt x="13" y="20"/>
                      <a:pt x="13" y="22"/>
                    </a:cubicBezTo>
                    <a:cubicBezTo>
                      <a:pt x="13" y="24"/>
                      <a:pt x="21" y="30"/>
                      <a:pt x="17" y="30"/>
                    </a:cubicBezTo>
                    <a:cubicBezTo>
                      <a:pt x="13" y="30"/>
                      <a:pt x="10" y="26"/>
                      <a:pt x="10" y="22"/>
                    </a:cubicBezTo>
                    <a:cubicBezTo>
                      <a:pt x="10" y="19"/>
                      <a:pt x="12" y="18"/>
                      <a:pt x="12" y="17"/>
                    </a:cubicBezTo>
                    <a:cubicBezTo>
                      <a:pt x="9" y="16"/>
                      <a:pt x="8" y="12"/>
                      <a:pt x="5" y="12"/>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67" name="Freeform 96">
                <a:extLst>
                  <a:ext uri="{FF2B5EF4-FFF2-40B4-BE49-F238E27FC236}">
                    <a16:creationId xmlns:a16="http://schemas.microsoft.com/office/drawing/2014/main" id="{52CD93BF-AD59-8F93-121E-3FA87D8AE14C}"/>
                  </a:ext>
                </a:extLst>
              </p:cNvPr>
              <p:cNvSpPr>
                <a:spLocks/>
              </p:cNvSpPr>
              <p:nvPr/>
            </p:nvSpPr>
            <p:spPr bwMode="auto">
              <a:xfrm>
                <a:off x="1803400" y="1787525"/>
                <a:ext cx="34925" cy="23813"/>
              </a:xfrm>
              <a:custGeom>
                <a:avLst/>
                <a:gdLst/>
                <a:ahLst/>
                <a:cxnLst>
                  <a:cxn ang="0">
                    <a:pos x="21" y="0"/>
                  </a:cxn>
                  <a:cxn ang="0">
                    <a:pos x="27" y="0"/>
                  </a:cxn>
                  <a:cxn ang="0">
                    <a:pos x="27" y="6"/>
                  </a:cxn>
                  <a:cxn ang="0">
                    <a:pos x="10" y="18"/>
                  </a:cxn>
                  <a:cxn ang="0">
                    <a:pos x="0" y="12"/>
                  </a:cxn>
                  <a:cxn ang="0">
                    <a:pos x="0" y="7"/>
                  </a:cxn>
                  <a:cxn ang="0">
                    <a:pos x="21" y="0"/>
                  </a:cxn>
                </a:cxnLst>
                <a:rect l="0" t="0" r="r" b="b"/>
                <a:pathLst>
                  <a:path w="27" h="18">
                    <a:moveTo>
                      <a:pt x="21" y="0"/>
                    </a:moveTo>
                    <a:cubicBezTo>
                      <a:pt x="25" y="0"/>
                      <a:pt x="25" y="0"/>
                      <a:pt x="27" y="0"/>
                    </a:cubicBezTo>
                    <a:cubicBezTo>
                      <a:pt x="27" y="6"/>
                      <a:pt x="27" y="6"/>
                      <a:pt x="27" y="6"/>
                    </a:cubicBezTo>
                    <a:cubicBezTo>
                      <a:pt x="19" y="10"/>
                      <a:pt x="16" y="13"/>
                      <a:pt x="10" y="18"/>
                    </a:cubicBezTo>
                    <a:cubicBezTo>
                      <a:pt x="6" y="15"/>
                      <a:pt x="3" y="15"/>
                      <a:pt x="0" y="12"/>
                    </a:cubicBezTo>
                    <a:cubicBezTo>
                      <a:pt x="0" y="7"/>
                      <a:pt x="0" y="7"/>
                      <a:pt x="0" y="7"/>
                    </a:cubicBezTo>
                    <a:cubicBezTo>
                      <a:pt x="8" y="5"/>
                      <a:pt x="14" y="0"/>
                      <a:pt x="21" y="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68" name="Freeform 97">
                <a:extLst>
                  <a:ext uri="{FF2B5EF4-FFF2-40B4-BE49-F238E27FC236}">
                    <a16:creationId xmlns:a16="http://schemas.microsoft.com/office/drawing/2014/main" id="{E9CB1F69-47BF-E03E-CA21-4285307CB00D}"/>
                  </a:ext>
                </a:extLst>
              </p:cNvPr>
              <p:cNvSpPr>
                <a:spLocks/>
              </p:cNvSpPr>
              <p:nvPr/>
            </p:nvSpPr>
            <p:spPr bwMode="auto">
              <a:xfrm>
                <a:off x="3311525" y="1963738"/>
                <a:ext cx="42863" cy="22225"/>
              </a:xfrm>
              <a:custGeom>
                <a:avLst/>
                <a:gdLst/>
                <a:ahLst/>
                <a:cxnLst>
                  <a:cxn ang="0">
                    <a:pos x="26" y="17"/>
                  </a:cxn>
                  <a:cxn ang="0">
                    <a:pos x="32" y="14"/>
                  </a:cxn>
                  <a:cxn ang="0">
                    <a:pos x="0" y="3"/>
                  </a:cxn>
                  <a:cxn ang="0">
                    <a:pos x="26" y="17"/>
                  </a:cxn>
                </a:cxnLst>
                <a:rect l="0" t="0" r="r" b="b"/>
                <a:pathLst>
                  <a:path w="32" h="17">
                    <a:moveTo>
                      <a:pt x="26" y="17"/>
                    </a:moveTo>
                    <a:cubicBezTo>
                      <a:pt x="29" y="17"/>
                      <a:pt x="30" y="16"/>
                      <a:pt x="32" y="14"/>
                    </a:cubicBezTo>
                    <a:cubicBezTo>
                      <a:pt x="22" y="9"/>
                      <a:pt x="14" y="0"/>
                      <a:pt x="0" y="3"/>
                    </a:cubicBezTo>
                    <a:cubicBezTo>
                      <a:pt x="6" y="7"/>
                      <a:pt x="18" y="17"/>
                      <a:pt x="26" y="17"/>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69" name="Freeform 98">
                <a:extLst>
                  <a:ext uri="{FF2B5EF4-FFF2-40B4-BE49-F238E27FC236}">
                    <a16:creationId xmlns:a16="http://schemas.microsoft.com/office/drawing/2014/main" id="{7FD8AF4B-DDD8-18F7-7A2D-AAB628012E1B}"/>
                  </a:ext>
                </a:extLst>
              </p:cNvPr>
              <p:cNvSpPr>
                <a:spLocks/>
              </p:cNvSpPr>
              <p:nvPr/>
            </p:nvSpPr>
            <p:spPr bwMode="auto">
              <a:xfrm>
                <a:off x="3314700" y="2030413"/>
                <a:ext cx="31750" cy="20638"/>
              </a:xfrm>
              <a:custGeom>
                <a:avLst/>
                <a:gdLst/>
                <a:ahLst/>
                <a:cxnLst>
                  <a:cxn ang="0">
                    <a:pos x="1" y="0"/>
                  </a:cxn>
                  <a:cxn ang="0">
                    <a:pos x="11" y="7"/>
                  </a:cxn>
                  <a:cxn ang="0">
                    <a:pos x="24" y="7"/>
                  </a:cxn>
                  <a:cxn ang="0">
                    <a:pos x="24" y="10"/>
                  </a:cxn>
                  <a:cxn ang="0">
                    <a:pos x="19" y="15"/>
                  </a:cxn>
                  <a:cxn ang="0">
                    <a:pos x="0" y="3"/>
                  </a:cxn>
                  <a:cxn ang="0">
                    <a:pos x="1" y="0"/>
                  </a:cxn>
                </a:cxnLst>
                <a:rect l="0" t="0" r="r" b="b"/>
                <a:pathLst>
                  <a:path w="24" h="15">
                    <a:moveTo>
                      <a:pt x="1" y="0"/>
                    </a:moveTo>
                    <a:cubicBezTo>
                      <a:pt x="4" y="4"/>
                      <a:pt x="7" y="6"/>
                      <a:pt x="11" y="7"/>
                    </a:cubicBezTo>
                    <a:cubicBezTo>
                      <a:pt x="24" y="7"/>
                      <a:pt x="24" y="7"/>
                      <a:pt x="24" y="7"/>
                    </a:cubicBezTo>
                    <a:cubicBezTo>
                      <a:pt x="24" y="8"/>
                      <a:pt x="24" y="9"/>
                      <a:pt x="24" y="10"/>
                    </a:cubicBezTo>
                    <a:cubicBezTo>
                      <a:pt x="24" y="12"/>
                      <a:pt x="20" y="15"/>
                      <a:pt x="19" y="15"/>
                    </a:cubicBezTo>
                    <a:cubicBezTo>
                      <a:pt x="16" y="15"/>
                      <a:pt x="0" y="6"/>
                      <a:pt x="0" y="3"/>
                    </a:cubicBezTo>
                    <a:cubicBezTo>
                      <a:pt x="0" y="2"/>
                      <a:pt x="0" y="0"/>
                      <a:pt x="1" y="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70" name="Freeform 99">
                <a:extLst>
                  <a:ext uri="{FF2B5EF4-FFF2-40B4-BE49-F238E27FC236}">
                    <a16:creationId xmlns:a16="http://schemas.microsoft.com/office/drawing/2014/main" id="{F7A194FD-083A-64D8-90FE-E5F5E177C936}"/>
                  </a:ext>
                </a:extLst>
              </p:cNvPr>
              <p:cNvSpPr>
                <a:spLocks/>
              </p:cNvSpPr>
              <p:nvPr/>
            </p:nvSpPr>
            <p:spPr bwMode="auto">
              <a:xfrm>
                <a:off x="3362325" y="2030413"/>
                <a:ext cx="22225" cy="26988"/>
              </a:xfrm>
              <a:custGeom>
                <a:avLst/>
                <a:gdLst/>
                <a:ahLst/>
                <a:cxnLst>
                  <a:cxn ang="0">
                    <a:pos x="17" y="12"/>
                  </a:cxn>
                  <a:cxn ang="0">
                    <a:pos x="17" y="15"/>
                  </a:cxn>
                  <a:cxn ang="0">
                    <a:pos x="7" y="20"/>
                  </a:cxn>
                  <a:cxn ang="0">
                    <a:pos x="0" y="15"/>
                  </a:cxn>
                  <a:cxn ang="0">
                    <a:pos x="10" y="0"/>
                  </a:cxn>
                  <a:cxn ang="0">
                    <a:pos x="14" y="5"/>
                  </a:cxn>
                  <a:cxn ang="0">
                    <a:pos x="17" y="12"/>
                  </a:cxn>
                </a:cxnLst>
                <a:rect l="0" t="0" r="r" b="b"/>
                <a:pathLst>
                  <a:path w="17" h="20">
                    <a:moveTo>
                      <a:pt x="17" y="12"/>
                    </a:moveTo>
                    <a:cubicBezTo>
                      <a:pt x="17" y="12"/>
                      <a:pt x="17" y="14"/>
                      <a:pt x="17" y="15"/>
                    </a:cubicBezTo>
                    <a:cubicBezTo>
                      <a:pt x="17" y="18"/>
                      <a:pt x="12" y="20"/>
                      <a:pt x="7" y="20"/>
                    </a:cubicBezTo>
                    <a:cubicBezTo>
                      <a:pt x="3" y="20"/>
                      <a:pt x="0" y="18"/>
                      <a:pt x="0" y="15"/>
                    </a:cubicBezTo>
                    <a:cubicBezTo>
                      <a:pt x="0" y="13"/>
                      <a:pt x="6" y="2"/>
                      <a:pt x="10" y="0"/>
                    </a:cubicBezTo>
                    <a:cubicBezTo>
                      <a:pt x="11" y="2"/>
                      <a:pt x="14" y="3"/>
                      <a:pt x="14" y="5"/>
                    </a:cubicBezTo>
                    <a:cubicBezTo>
                      <a:pt x="14" y="9"/>
                      <a:pt x="7" y="12"/>
                      <a:pt x="17" y="12"/>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71" name="Freeform 100">
                <a:extLst>
                  <a:ext uri="{FF2B5EF4-FFF2-40B4-BE49-F238E27FC236}">
                    <a16:creationId xmlns:a16="http://schemas.microsoft.com/office/drawing/2014/main" id="{BBDE751B-3F04-2412-77FE-0FC9318C07D4}"/>
                  </a:ext>
                </a:extLst>
              </p:cNvPr>
              <p:cNvSpPr>
                <a:spLocks/>
              </p:cNvSpPr>
              <p:nvPr/>
            </p:nvSpPr>
            <p:spPr bwMode="auto">
              <a:xfrm>
                <a:off x="1593850" y="1724025"/>
                <a:ext cx="26988" cy="12700"/>
              </a:xfrm>
              <a:custGeom>
                <a:avLst/>
                <a:gdLst/>
                <a:ahLst/>
                <a:cxnLst>
                  <a:cxn ang="0">
                    <a:pos x="6" y="4"/>
                  </a:cxn>
                  <a:cxn ang="0">
                    <a:pos x="13" y="1"/>
                  </a:cxn>
                  <a:cxn ang="0">
                    <a:pos x="20" y="9"/>
                  </a:cxn>
                  <a:cxn ang="0">
                    <a:pos x="5" y="9"/>
                  </a:cxn>
                  <a:cxn ang="0">
                    <a:pos x="0" y="4"/>
                  </a:cxn>
                  <a:cxn ang="0">
                    <a:pos x="6" y="4"/>
                  </a:cxn>
                </a:cxnLst>
                <a:rect l="0" t="0" r="r" b="b"/>
                <a:pathLst>
                  <a:path w="20" h="9">
                    <a:moveTo>
                      <a:pt x="6" y="4"/>
                    </a:moveTo>
                    <a:cubicBezTo>
                      <a:pt x="8" y="0"/>
                      <a:pt x="10" y="1"/>
                      <a:pt x="13" y="1"/>
                    </a:cubicBezTo>
                    <a:cubicBezTo>
                      <a:pt x="18" y="1"/>
                      <a:pt x="19" y="4"/>
                      <a:pt x="20" y="9"/>
                    </a:cubicBezTo>
                    <a:cubicBezTo>
                      <a:pt x="5" y="9"/>
                      <a:pt x="5" y="9"/>
                      <a:pt x="5" y="9"/>
                    </a:cubicBezTo>
                    <a:cubicBezTo>
                      <a:pt x="3" y="7"/>
                      <a:pt x="1" y="6"/>
                      <a:pt x="0" y="4"/>
                    </a:cubicBezTo>
                    <a:lnTo>
                      <a:pt x="6" y="4"/>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grpSp>
        <p:grpSp>
          <p:nvGrpSpPr>
            <p:cNvPr id="6" name="Group 345">
              <a:extLst>
                <a:ext uri="{FF2B5EF4-FFF2-40B4-BE49-F238E27FC236}">
                  <a16:creationId xmlns:a16="http://schemas.microsoft.com/office/drawing/2014/main" id="{A105ECF5-3AAB-3C4F-0F9F-5FE5B69CBF5A}"/>
                </a:ext>
              </a:extLst>
            </p:cNvPr>
            <p:cNvGrpSpPr/>
            <p:nvPr/>
          </p:nvGrpSpPr>
          <p:grpSpPr>
            <a:xfrm>
              <a:off x="3103551" y="1256797"/>
              <a:ext cx="669405" cy="1125467"/>
              <a:chOff x="4219575" y="1089025"/>
              <a:chExt cx="687388" cy="1155701"/>
            </a:xfrm>
            <a:grpFill/>
          </p:grpSpPr>
          <p:sp>
            <p:nvSpPr>
              <p:cNvPr id="94" name="Freeform 36">
                <a:extLst>
                  <a:ext uri="{FF2B5EF4-FFF2-40B4-BE49-F238E27FC236}">
                    <a16:creationId xmlns:a16="http://schemas.microsoft.com/office/drawing/2014/main" id="{8E4BB3B1-6998-883F-D393-9E90C4BB1BAE}"/>
                  </a:ext>
                </a:extLst>
              </p:cNvPr>
              <p:cNvSpPr>
                <a:spLocks/>
              </p:cNvSpPr>
              <p:nvPr/>
            </p:nvSpPr>
            <p:spPr bwMode="auto">
              <a:xfrm>
                <a:off x="4568825" y="1816100"/>
                <a:ext cx="26988" cy="39688"/>
              </a:xfrm>
              <a:custGeom>
                <a:avLst/>
                <a:gdLst/>
                <a:ahLst/>
                <a:cxnLst>
                  <a:cxn ang="0">
                    <a:pos x="3" y="27"/>
                  </a:cxn>
                  <a:cxn ang="0">
                    <a:pos x="9" y="21"/>
                  </a:cxn>
                  <a:cxn ang="0">
                    <a:pos x="0" y="14"/>
                  </a:cxn>
                  <a:cxn ang="0">
                    <a:pos x="9" y="0"/>
                  </a:cxn>
                  <a:cxn ang="0">
                    <a:pos x="20" y="12"/>
                  </a:cxn>
                  <a:cxn ang="0">
                    <a:pos x="6" y="30"/>
                  </a:cxn>
                  <a:cxn ang="0">
                    <a:pos x="0" y="27"/>
                  </a:cxn>
                  <a:cxn ang="0">
                    <a:pos x="2" y="25"/>
                  </a:cxn>
                  <a:cxn ang="0">
                    <a:pos x="3" y="27"/>
                  </a:cxn>
                </a:cxnLst>
                <a:rect l="0" t="0" r="r" b="b"/>
                <a:pathLst>
                  <a:path w="20" h="30">
                    <a:moveTo>
                      <a:pt x="3" y="27"/>
                    </a:moveTo>
                    <a:cubicBezTo>
                      <a:pt x="6" y="26"/>
                      <a:pt x="9" y="23"/>
                      <a:pt x="9" y="21"/>
                    </a:cubicBezTo>
                    <a:cubicBezTo>
                      <a:pt x="5" y="20"/>
                      <a:pt x="0" y="16"/>
                      <a:pt x="0" y="14"/>
                    </a:cubicBezTo>
                    <a:cubicBezTo>
                      <a:pt x="0" y="12"/>
                      <a:pt x="5" y="0"/>
                      <a:pt x="9" y="0"/>
                    </a:cubicBezTo>
                    <a:cubicBezTo>
                      <a:pt x="17" y="0"/>
                      <a:pt x="18" y="4"/>
                      <a:pt x="20" y="12"/>
                    </a:cubicBezTo>
                    <a:cubicBezTo>
                      <a:pt x="12" y="14"/>
                      <a:pt x="16" y="30"/>
                      <a:pt x="6" y="30"/>
                    </a:cubicBezTo>
                    <a:cubicBezTo>
                      <a:pt x="3" y="30"/>
                      <a:pt x="1" y="27"/>
                      <a:pt x="0" y="27"/>
                    </a:cubicBezTo>
                    <a:cubicBezTo>
                      <a:pt x="1" y="26"/>
                      <a:pt x="2" y="25"/>
                      <a:pt x="2" y="25"/>
                    </a:cubicBezTo>
                    <a:lnTo>
                      <a:pt x="3" y="27"/>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grpSp>
            <p:nvGrpSpPr>
              <p:cNvPr id="95" name="Group 343">
                <a:extLst>
                  <a:ext uri="{FF2B5EF4-FFF2-40B4-BE49-F238E27FC236}">
                    <a16:creationId xmlns:a16="http://schemas.microsoft.com/office/drawing/2014/main" id="{8323F791-D899-9C11-D35A-D6C4855A2938}"/>
                  </a:ext>
                </a:extLst>
              </p:cNvPr>
              <p:cNvGrpSpPr/>
              <p:nvPr/>
            </p:nvGrpSpPr>
            <p:grpSpPr>
              <a:xfrm>
                <a:off x="4219575" y="1089025"/>
                <a:ext cx="687388" cy="1155701"/>
                <a:chOff x="4219575" y="1089025"/>
                <a:chExt cx="687388" cy="1155701"/>
              </a:xfrm>
              <a:grpFill/>
            </p:grpSpPr>
            <p:sp>
              <p:nvSpPr>
                <p:cNvPr id="96" name="Freeform 24">
                  <a:extLst>
                    <a:ext uri="{FF2B5EF4-FFF2-40B4-BE49-F238E27FC236}">
                      <a16:creationId xmlns:a16="http://schemas.microsoft.com/office/drawing/2014/main" id="{7776009B-1A30-B664-AF1F-D37999A6435E}"/>
                    </a:ext>
                  </a:extLst>
                </p:cNvPr>
                <p:cNvSpPr>
                  <a:spLocks/>
                </p:cNvSpPr>
                <p:nvPr/>
              </p:nvSpPr>
              <p:spPr bwMode="auto">
                <a:xfrm>
                  <a:off x="4230688" y="1782763"/>
                  <a:ext cx="646113" cy="461963"/>
                </a:xfrm>
                <a:custGeom>
                  <a:avLst/>
                  <a:gdLst/>
                  <a:ahLst/>
                  <a:cxnLst>
                    <a:cxn ang="0">
                      <a:pos x="473" y="233"/>
                    </a:cxn>
                    <a:cxn ang="0">
                      <a:pos x="470" y="273"/>
                    </a:cxn>
                    <a:cxn ang="0">
                      <a:pos x="427" y="274"/>
                    </a:cxn>
                    <a:cxn ang="0">
                      <a:pos x="401" y="283"/>
                    </a:cxn>
                    <a:cxn ang="0">
                      <a:pos x="403" y="303"/>
                    </a:cxn>
                    <a:cxn ang="0">
                      <a:pos x="413" y="322"/>
                    </a:cxn>
                    <a:cxn ang="0">
                      <a:pos x="401" y="319"/>
                    </a:cxn>
                    <a:cxn ang="0">
                      <a:pos x="397" y="336"/>
                    </a:cxn>
                    <a:cxn ang="0">
                      <a:pos x="382" y="315"/>
                    </a:cxn>
                    <a:cxn ang="0">
                      <a:pos x="358" y="278"/>
                    </a:cxn>
                    <a:cxn ang="0">
                      <a:pos x="329" y="238"/>
                    </a:cxn>
                    <a:cxn ang="0">
                      <a:pos x="289" y="213"/>
                    </a:cxn>
                    <a:cxn ang="0">
                      <a:pos x="270" y="212"/>
                    </a:cxn>
                    <a:cxn ang="0">
                      <a:pos x="289" y="244"/>
                    </a:cxn>
                    <a:cxn ang="0">
                      <a:pos x="315" y="264"/>
                    </a:cxn>
                    <a:cxn ang="0">
                      <a:pos x="330" y="283"/>
                    </a:cxn>
                    <a:cxn ang="0">
                      <a:pos x="323" y="305"/>
                    </a:cxn>
                    <a:cxn ang="0">
                      <a:pos x="316" y="303"/>
                    </a:cxn>
                    <a:cxn ang="0">
                      <a:pos x="291" y="273"/>
                    </a:cxn>
                    <a:cxn ang="0">
                      <a:pos x="229" y="223"/>
                    </a:cxn>
                    <a:cxn ang="0">
                      <a:pos x="168" y="237"/>
                    </a:cxn>
                    <a:cxn ang="0">
                      <a:pos x="135" y="272"/>
                    </a:cxn>
                    <a:cxn ang="0">
                      <a:pos x="101" y="326"/>
                    </a:cxn>
                    <a:cxn ang="0">
                      <a:pos x="72" y="338"/>
                    </a:cxn>
                    <a:cxn ang="0">
                      <a:pos x="10" y="334"/>
                    </a:cxn>
                    <a:cxn ang="0">
                      <a:pos x="0" y="306"/>
                    </a:cxn>
                    <a:cxn ang="0">
                      <a:pos x="4" y="246"/>
                    </a:cxn>
                    <a:cxn ang="0">
                      <a:pos x="48" y="235"/>
                    </a:cxn>
                    <a:cxn ang="0">
                      <a:pos x="89" y="240"/>
                    </a:cxn>
                    <a:cxn ang="0">
                      <a:pos x="105" y="206"/>
                    </a:cxn>
                    <a:cxn ang="0">
                      <a:pos x="103" y="193"/>
                    </a:cxn>
                    <a:cxn ang="0">
                      <a:pos x="60" y="163"/>
                    </a:cxn>
                    <a:cxn ang="0">
                      <a:pos x="88" y="157"/>
                    </a:cxn>
                    <a:cxn ang="0">
                      <a:pos x="96" y="143"/>
                    </a:cxn>
                    <a:cxn ang="0">
                      <a:pos x="114" y="145"/>
                    </a:cxn>
                    <a:cxn ang="0">
                      <a:pos x="147" y="118"/>
                    </a:cxn>
                    <a:cxn ang="0">
                      <a:pos x="176" y="89"/>
                    </a:cxn>
                    <a:cxn ang="0">
                      <a:pos x="208" y="73"/>
                    </a:cxn>
                    <a:cxn ang="0">
                      <a:pos x="225" y="54"/>
                    </a:cxn>
                    <a:cxn ang="0">
                      <a:pos x="245" y="5"/>
                    </a:cxn>
                    <a:cxn ang="0">
                      <a:pos x="251" y="25"/>
                    </a:cxn>
                    <a:cxn ang="0">
                      <a:pos x="240" y="54"/>
                    </a:cxn>
                    <a:cxn ang="0">
                      <a:pos x="254" y="66"/>
                    </a:cxn>
                    <a:cxn ang="0">
                      <a:pos x="289" y="68"/>
                    </a:cxn>
                    <a:cxn ang="0">
                      <a:pos x="333" y="50"/>
                    </a:cxn>
                    <a:cxn ang="0">
                      <a:pos x="378" y="55"/>
                    </a:cxn>
                    <a:cxn ang="0">
                      <a:pos x="408" y="95"/>
                    </a:cxn>
                    <a:cxn ang="0">
                      <a:pos x="399" y="153"/>
                    </a:cxn>
                    <a:cxn ang="0">
                      <a:pos x="470" y="180"/>
                    </a:cxn>
                    <a:cxn ang="0">
                      <a:pos x="474" y="204"/>
                    </a:cxn>
                    <a:cxn ang="0">
                      <a:pos x="476" y="216"/>
                    </a:cxn>
                  </a:cxnLst>
                  <a:rect l="0" t="0" r="r" b="b"/>
                  <a:pathLst>
                    <a:path w="485" h="347">
                      <a:moveTo>
                        <a:pt x="476" y="216"/>
                      </a:moveTo>
                      <a:cubicBezTo>
                        <a:pt x="474" y="223"/>
                        <a:pt x="475" y="219"/>
                        <a:pt x="473" y="222"/>
                      </a:cubicBezTo>
                      <a:cubicBezTo>
                        <a:pt x="473" y="233"/>
                        <a:pt x="473" y="233"/>
                        <a:pt x="473" y="233"/>
                      </a:cubicBezTo>
                      <a:cubicBezTo>
                        <a:pt x="469" y="238"/>
                        <a:pt x="461" y="246"/>
                        <a:pt x="461" y="253"/>
                      </a:cubicBezTo>
                      <a:cubicBezTo>
                        <a:pt x="461" y="261"/>
                        <a:pt x="473" y="268"/>
                        <a:pt x="476" y="272"/>
                      </a:cubicBezTo>
                      <a:cubicBezTo>
                        <a:pt x="474" y="273"/>
                        <a:pt x="472" y="273"/>
                        <a:pt x="470" y="273"/>
                      </a:cubicBezTo>
                      <a:cubicBezTo>
                        <a:pt x="466" y="275"/>
                        <a:pt x="463" y="273"/>
                        <a:pt x="459" y="275"/>
                      </a:cubicBezTo>
                      <a:cubicBezTo>
                        <a:pt x="453" y="277"/>
                        <a:pt x="452" y="283"/>
                        <a:pt x="446" y="283"/>
                      </a:cubicBezTo>
                      <a:cubicBezTo>
                        <a:pt x="439" y="283"/>
                        <a:pt x="435" y="274"/>
                        <a:pt x="427" y="274"/>
                      </a:cubicBezTo>
                      <a:cubicBezTo>
                        <a:pt x="420" y="274"/>
                        <a:pt x="419" y="278"/>
                        <a:pt x="413" y="280"/>
                      </a:cubicBezTo>
                      <a:cubicBezTo>
                        <a:pt x="414" y="284"/>
                        <a:pt x="414" y="286"/>
                        <a:pt x="413" y="290"/>
                      </a:cubicBezTo>
                      <a:cubicBezTo>
                        <a:pt x="406" y="290"/>
                        <a:pt x="405" y="283"/>
                        <a:pt x="401" y="283"/>
                      </a:cubicBezTo>
                      <a:cubicBezTo>
                        <a:pt x="399" y="283"/>
                        <a:pt x="397" y="286"/>
                        <a:pt x="397" y="288"/>
                      </a:cubicBezTo>
                      <a:cubicBezTo>
                        <a:pt x="405" y="298"/>
                        <a:pt x="405" y="298"/>
                        <a:pt x="405" y="298"/>
                      </a:cubicBezTo>
                      <a:cubicBezTo>
                        <a:pt x="405" y="300"/>
                        <a:pt x="403" y="302"/>
                        <a:pt x="403" y="303"/>
                      </a:cubicBezTo>
                      <a:cubicBezTo>
                        <a:pt x="403" y="304"/>
                        <a:pt x="415" y="315"/>
                        <a:pt x="419" y="315"/>
                      </a:cubicBezTo>
                      <a:cubicBezTo>
                        <a:pt x="419" y="317"/>
                        <a:pt x="420" y="318"/>
                        <a:pt x="420" y="319"/>
                      </a:cubicBezTo>
                      <a:cubicBezTo>
                        <a:pt x="418" y="321"/>
                        <a:pt x="414" y="319"/>
                        <a:pt x="413" y="322"/>
                      </a:cubicBezTo>
                      <a:cubicBezTo>
                        <a:pt x="412" y="322"/>
                        <a:pt x="412" y="322"/>
                        <a:pt x="412" y="322"/>
                      </a:cubicBezTo>
                      <a:cubicBezTo>
                        <a:pt x="407" y="321"/>
                        <a:pt x="403" y="317"/>
                        <a:pt x="401" y="315"/>
                      </a:cubicBezTo>
                      <a:cubicBezTo>
                        <a:pt x="401" y="319"/>
                        <a:pt x="401" y="319"/>
                        <a:pt x="401" y="319"/>
                      </a:cubicBezTo>
                      <a:cubicBezTo>
                        <a:pt x="402" y="321"/>
                        <a:pt x="403" y="323"/>
                        <a:pt x="403" y="326"/>
                      </a:cubicBezTo>
                      <a:cubicBezTo>
                        <a:pt x="403" y="329"/>
                        <a:pt x="399" y="334"/>
                        <a:pt x="403" y="336"/>
                      </a:cubicBezTo>
                      <a:cubicBezTo>
                        <a:pt x="401" y="336"/>
                        <a:pt x="397" y="336"/>
                        <a:pt x="397" y="336"/>
                      </a:cubicBezTo>
                      <a:cubicBezTo>
                        <a:pt x="390" y="336"/>
                        <a:pt x="384" y="329"/>
                        <a:pt x="384" y="322"/>
                      </a:cubicBezTo>
                      <a:cubicBezTo>
                        <a:pt x="384" y="319"/>
                        <a:pt x="388" y="317"/>
                        <a:pt x="390" y="315"/>
                      </a:cubicBezTo>
                      <a:cubicBezTo>
                        <a:pt x="387" y="315"/>
                        <a:pt x="385" y="315"/>
                        <a:pt x="382" y="315"/>
                      </a:cubicBezTo>
                      <a:cubicBezTo>
                        <a:pt x="380" y="315"/>
                        <a:pt x="379" y="311"/>
                        <a:pt x="379" y="310"/>
                      </a:cubicBezTo>
                      <a:cubicBezTo>
                        <a:pt x="378" y="304"/>
                        <a:pt x="374" y="300"/>
                        <a:pt x="370" y="296"/>
                      </a:cubicBezTo>
                      <a:cubicBezTo>
                        <a:pt x="365" y="291"/>
                        <a:pt x="358" y="287"/>
                        <a:pt x="358" y="278"/>
                      </a:cubicBezTo>
                      <a:cubicBezTo>
                        <a:pt x="358" y="272"/>
                        <a:pt x="358" y="270"/>
                        <a:pt x="358" y="266"/>
                      </a:cubicBezTo>
                      <a:cubicBezTo>
                        <a:pt x="358" y="260"/>
                        <a:pt x="348" y="251"/>
                        <a:pt x="342" y="248"/>
                      </a:cubicBezTo>
                      <a:cubicBezTo>
                        <a:pt x="336" y="245"/>
                        <a:pt x="329" y="244"/>
                        <a:pt x="329" y="238"/>
                      </a:cubicBezTo>
                      <a:cubicBezTo>
                        <a:pt x="326" y="238"/>
                        <a:pt x="325" y="238"/>
                        <a:pt x="323" y="238"/>
                      </a:cubicBezTo>
                      <a:cubicBezTo>
                        <a:pt x="313" y="238"/>
                        <a:pt x="302" y="223"/>
                        <a:pt x="302" y="213"/>
                      </a:cubicBezTo>
                      <a:cubicBezTo>
                        <a:pt x="297" y="213"/>
                        <a:pt x="293" y="213"/>
                        <a:pt x="289" y="213"/>
                      </a:cubicBezTo>
                      <a:cubicBezTo>
                        <a:pt x="283" y="213"/>
                        <a:pt x="285" y="204"/>
                        <a:pt x="283" y="201"/>
                      </a:cubicBezTo>
                      <a:cubicBezTo>
                        <a:pt x="278" y="204"/>
                        <a:pt x="268" y="204"/>
                        <a:pt x="268" y="209"/>
                      </a:cubicBezTo>
                      <a:cubicBezTo>
                        <a:pt x="268" y="210"/>
                        <a:pt x="270" y="212"/>
                        <a:pt x="270" y="212"/>
                      </a:cubicBezTo>
                      <a:cubicBezTo>
                        <a:pt x="270" y="214"/>
                        <a:pt x="269" y="217"/>
                        <a:pt x="269" y="220"/>
                      </a:cubicBezTo>
                      <a:cubicBezTo>
                        <a:pt x="269" y="226"/>
                        <a:pt x="273" y="229"/>
                        <a:pt x="278" y="231"/>
                      </a:cubicBezTo>
                      <a:cubicBezTo>
                        <a:pt x="285" y="233"/>
                        <a:pt x="288" y="240"/>
                        <a:pt x="289" y="244"/>
                      </a:cubicBezTo>
                      <a:cubicBezTo>
                        <a:pt x="291" y="250"/>
                        <a:pt x="294" y="257"/>
                        <a:pt x="298" y="259"/>
                      </a:cubicBezTo>
                      <a:cubicBezTo>
                        <a:pt x="304" y="262"/>
                        <a:pt x="309" y="260"/>
                        <a:pt x="315" y="260"/>
                      </a:cubicBezTo>
                      <a:cubicBezTo>
                        <a:pt x="315" y="261"/>
                        <a:pt x="315" y="263"/>
                        <a:pt x="315" y="264"/>
                      </a:cubicBezTo>
                      <a:cubicBezTo>
                        <a:pt x="313" y="269"/>
                        <a:pt x="323" y="271"/>
                        <a:pt x="326" y="272"/>
                      </a:cubicBezTo>
                      <a:cubicBezTo>
                        <a:pt x="335" y="277"/>
                        <a:pt x="345" y="280"/>
                        <a:pt x="344" y="290"/>
                      </a:cubicBezTo>
                      <a:cubicBezTo>
                        <a:pt x="340" y="289"/>
                        <a:pt x="337" y="283"/>
                        <a:pt x="330" y="283"/>
                      </a:cubicBezTo>
                      <a:cubicBezTo>
                        <a:pt x="325" y="283"/>
                        <a:pt x="320" y="286"/>
                        <a:pt x="320" y="290"/>
                      </a:cubicBezTo>
                      <a:cubicBezTo>
                        <a:pt x="320" y="296"/>
                        <a:pt x="328" y="297"/>
                        <a:pt x="328" y="303"/>
                      </a:cubicBezTo>
                      <a:cubicBezTo>
                        <a:pt x="328" y="305"/>
                        <a:pt x="323" y="305"/>
                        <a:pt x="323" y="305"/>
                      </a:cubicBezTo>
                      <a:cubicBezTo>
                        <a:pt x="319" y="309"/>
                        <a:pt x="319" y="318"/>
                        <a:pt x="313" y="318"/>
                      </a:cubicBezTo>
                      <a:cubicBezTo>
                        <a:pt x="310" y="318"/>
                        <a:pt x="308" y="317"/>
                        <a:pt x="308" y="315"/>
                      </a:cubicBezTo>
                      <a:cubicBezTo>
                        <a:pt x="314" y="315"/>
                        <a:pt x="316" y="309"/>
                        <a:pt x="316" y="303"/>
                      </a:cubicBezTo>
                      <a:cubicBezTo>
                        <a:pt x="316" y="297"/>
                        <a:pt x="312" y="295"/>
                        <a:pt x="311" y="291"/>
                      </a:cubicBezTo>
                      <a:cubicBezTo>
                        <a:pt x="310" y="291"/>
                        <a:pt x="300" y="281"/>
                        <a:pt x="299" y="278"/>
                      </a:cubicBezTo>
                      <a:cubicBezTo>
                        <a:pt x="297" y="278"/>
                        <a:pt x="291" y="276"/>
                        <a:pt x="291" y="273"/>
                      </a:cubicBezTo>
                      <a:cubicBezTo>
                        <a:pt x="277" y="270"/>
                        <a:pt x="274" y="266"/>
                        <a:pt x="266" y="259"/>
                      </a:cubicBezTo>
                      <a:cubicBezTo>
                        <a:pt x="263" y="256"/>
                        <a:pt x="257" y="254"/>
                        <a:pt x="256" y="251"/>
                      </a:cubicBezTo>
                      <a:cubicBezTo>
                        <a:pt x="248" y="241"/>
                        <a:pt x="245" y="223"/>
                        <a:pt x="229" y="223"/>
                      </a:cubicBezTo>
                      <a:cubicBezTo>
                        <a:pt x="221" y="223"/>
                        <a:pt x="220" y="228"/>
                        <a:pt x="216" y="230"/>
                      </a:cubicBezTo>
                      <a:cubicBezTo>
                        <a:pt x="208" y="234"/>
                        <a:pt x="202" y="242"/>
                        <a:pt x="192" y="242"/>
                      </a:cubicBezTo>
                      <a:cubicBezTo>
                        <a:pt x="183" y="242"/>
                        <a:pt x="177" y="237"/>
                        <a:pt x="168" y="237"/>
                      </a:cubicBezTo>
                      <a:cubicBezTo>
                        <a:pt x="161" y="237"/>
                        <a:pt x="154" y="242"/>
                        <a:pt x="154" y="248"/>
                      </a:cubicBezTo>
                      <a:cubicBezTo>
                        <a:pt x="157" y="258"/>
                        <a:pt x="157" y="258"/>
                        <a:pt x="157" y="258"/>
                      </a:cubicBezTo>
                      <a:cubicBezTo>
                        <a:pt x="154" y="267"/>
                        <a:pt x="144" y="270"/>
                        <a:pt x="135" y="272"/>
                      </a:cubicBezTo>
                      <a:cubicBezTo>
                        <a:pt x="127" y="274"/>
                        <a:pt x="114" y="292"/>
                        <a:pt x="114" y="302"/>
                      </a:cubicBezTo>
                      <a:cubicBezTo>
                        <a:pt x="114" y="305"/>
                        <a:pt x="117" y="306"/>
                        <a:pt x="119" y="307"/>
                      </a:cubicBezTo>
                      <a:cubicBezTo>
                        <a:pt x="113" y="316"/>
                        <a:pt x="110" y="321"/>
                        <a:pt x="101" y="326"/>
                      </a:cubicBezTo>
                      <a:cubicBezTo>
                        <a:pt x="96" y="328"/>
                        <a:pt x="95" y="340"/>
                        <a:pt x="86" y="337"/>
                      </a:cubicBezTo>
                      <a:cubicBezTo>
                        <a:pt x="86" y="337"/>
                        <a:pt x="86" y="337"/>
                        <a:pt x="86" y="337"/>
                      </a:cubicBezTo>
                      <a:cubicBezTo>
                        <a:pt x="82" y="336"/>
                        <a:pt x="75" y="338"/>
                        <a:pt x="72" y="338"/>
                      </a:cubicBezTo>
                      <a:cubicBezTo>
                        <a:pt x="62" y="338"/>
                        <a:pt x="56" y="347"/>
                        <a:pt x="46" y="347"/>
                      </a:cubicBezTo>
                      <a:cubicBezTo>
                        <a:pt x="40" y="347"/>
                        <a:pt x="39" y="331"/>
                        <a:pt x="29" y="331"/>
                      </a:cubicBezTo>
                      <a:cubicBezTo>
                        <a:pt x="22" y="331"/>
                        <a:pt x="17" y="334"/>
                        <a:pt x="10" y="334"/>
                      </a:cubicBezTo>
                      <a:cubicBezTo>
                        <a:pt x="8" y="334"/>
                        <a:pt x="7" y="332"/>
                        <a:pt x="7" y="330"/>
                      </a:cubicBezTo>
                      <a:cubicBezTo>
                        <a:pt x="7" y="321"/>
                        <a:pt x="7" y="318"/>
                        <a:pt x="7" y="313"/>
                      </a:cubicBezTo>
                      <a:cubicBezTo>
                        <a:pt x="3" y="313"/>
                        <a:pt x="0" y="310"/>
                        <a:pt x="0" y="306"/>
                      </a:cubicBezTo>
                      <a:cubicBezTo>
                        <a:pt x="0" y="301"/>
                        <a:pt x="4" y="299"/>
                        <a:pt x="4" y="296"/>
                      </a:cubicBezTo>
                      <a:cubicBezTo>
                        <a:pt x="4" y="285"/>
                        <a:pt x="8" y="274"/>
                        <a:pt x="8" y="262"/>
                      </a:cubicBezTo>
                      <a:cubicBezTo>
                        <a:pt x="8" y="256"/>
                        <a:pt x="4" y="250"/>
                        <a:pt x="4" y="246"/>
                      </a:cubicBezTo>
                      <a:cubicBezTo>
                        <a:pt x="4" y="243"/>
                        <a:pt x="19" y="234"/>
                        <a:pt x="21" y="234"/>
                      </a:cubicBezTo>
                      <a:cubicBezTo>
                        <a:pt x="23" y="234"/>
                        <a:pt x="25" y="236"/>
                        <a:pt x="28" y="235"/>
                      </a:cubicBezTo>
                      <a:cubicBezTo>
                        <a:pt x="48" y="235"/>
                        <a:pt x="48" y="235"/>
                        <a:pt x="48" y="235"/>
                      </a:cubicBezTo>
                      <a:cubicBezTo>
                        <a:pt x="49" y="237"/>
                        <a:pt x="53" y="238"/>
                        <a:pt x="55" y="238"/>
                      </a:cubicBezTo>
                      <a:cubicBezTo>
                        <a:pt x="76" y="238"/>
                        <a:pt x="76" y="238"/>
                        <a:pt x="76" y="238"/>
                      </a:cubicBezTo>
                      <a:cubicBezTo>
                        <a:pt x="82" y="237"/>
                        <a:pt x="84" y="240"/>
                        <a:pt x="89" y="240"/>
                      </a:cubicBezTo>
                      <a:cubicBezTo>
                        <a:pt x="92" y="240"/>
                        <a:pt x="98" y="238"/>
                        <a:pt x="100" y="238"/>
                      </a:cubicBezTo>
                      <a:cubicBezTo>
                        <a:pt x="100" y="229"/>
                        <a:pt x="105" y="226"/>
                        <a:pt x="105" y="218"/>
                      </a:cubicBezTo>
                      <a:cubicBezTo>
                        <a:pt x="105" y="216"/>
                        <a:pt x="105" y="208"/>
                        <a:pt x="105" y="206"/>
                      </a:cubicBezTo>
                      <a:cubicBezTo>
                        <a:pt x="104" y="206"/>
                        <a:pt x="104" y="206"/>
                        <a:pt x="104" y="206"/>
                      </a:cubicBezTo>
                      <a:cubicBezTo>
                        <a:pt x="105" y="205"/>
                        <a:pt x="106" y="201"/>
                        <a:pt x="106" y="200"/>
                      </a:cubicBezTo>
                      <a:cubicBezTo>
                        <a:pt x="106" y="196"/>
                        <a:pt x="103" y="197"/>
                        <a:pt x="103" y="193"/>
                      </a:cubicBezTo>
                      <a:cubicBezTo>
                        <a:pt x="94" y="193"/>
                        <a:pt x="92" y="185"/>
                        <a:pt x="92" y="178"/>
                      </a:cubicBezTo>
                      <a:cubicBezTo>
                        <a:pt x="89" y="178"/>
                        <a:pt x="89" y="175"/>
                        <a:pt x="87" y="175"/>
                      </a:cubicBezTo>
                      <a:cubicBezTo>
                        <a:pt x="79" y="173"/>
                        <a:pt x="60" y="169"/>
                        <a:pt x="60" y="163"/>
                      </a:cubicBezTo>
                      <a:cubicBezTo>
                        <a:pt x="60" y="163"/>
                        <a:pt x="60" y="161"/>
                        <a:pt x="60" y="161"/>
                      </a:cubicBezTo>
                      <a:cubicBezTo>
                        <a:pt x="60" y="157"/>
                        <a:pt x="72" y="154"/>
                        <a:pt x="76" y="153"/>
                      </a:cubicBezTo>
                      <a:cubicBezTo>
                        <a:pt x="78" y="156"/>
                        <a:pt x="85" y="157"/>
                        <a:pt x="88" y="157"/>
                      </a:cubicBezTo>
                      <a:cubicBezTo>
                        <a:pt x="92" y="157"/>
                        <a:pt x="97" y="156"/>
                        <a:pt x="98" y="155"/>
                      </a:cubicBezTo>
                      <a:cubicBezTo>
                        <a:pt x="98" y="152"/>
                        <a:pt x="98" y="152"/>
                        <a:pt x="98" y="152"/>
                      </a:cubicBezTo>
                      <a:cubicBezTo>
                        <a:pt x="95" y="151"/>
                        <a:pt x="97" y="145"/>
                        <a:pt x="96" y="143"/>
                      </a:cubicBezTo>
                      <a:cubicBezTo>
                        <a:pt x="96" y="140"/>
                        <a:pt x="96" y="140"/>
                        <a:pt x="96" y="140"/>
                      </a:cubicBezTo>
                      <a:cubicBezTo>
                        <a:pt x="101" y="140"/>
                        <a:pt x="101" y="140"/>
                        <a:pt x="101" y="140"/>
                      </a:cubicBezTo>
                      <a:cubicBezTo>
                        <a:pt x="104" y="143"/>
                        <a:pt x="109" y="145"/>
                        <a:pt x="114" y="145"/>
                      </a:cubicBezTo>
                      <a:cubicBezTo>
                        <a:pt x="117" y="145"/>
                        <a:pt x="120" y="142"/>
                        <a:pt x="121" y="139"/>
                      </a:cubicBezTo>
                      <a:cubicBezTo>
                        <a:pt x="135" y="139"/>
                        <a:pt x="138" y="129"/>
                        <a:pt x="141" y="119"/>
                      </a:cubicBezTo>
                      <a:cubicBezTo>
                        <a:pt x="143" y="119"/>
                        <a:pt x="145" y="118"/>
                        <a:pt x="147" y="118"/>
                      </a:cubicBezTo>
                      <a:cubicBezTo>
                        <a:pt x="150" y="117"/>
                        <a:pt x="167" y="110"/>
                        <a:pt x="169" y="108"/>
                      </a:cubicBezTo>
                      <a:cubicBezTo>
                        <a:pt x="173" y="104"/>
                        <a:pt x="171" y="99"/>
                        <a:pt x="171" y="94"/>
                      </a:cubicBezTo>
                      <a:cubicBezTo>
                        <a:pt x="171" y="92"/>
                        <a:pt x="175" y="89"/>
                        <a:pt x="176" y="89"/>
                      </a:cubicBezTo>
                      <a:cubicBezTo>
                        <a:pt x="182" y="83"/>
                        <a:pt x="188" y="76"/>
                        <a:pt x="198" y="76"/>
                      </a:cubicBezTo>
                      <a:cubicBezTo>
                        <a:pt x="204" y="76"/>
                        <a:pt x="201" y="77"/>
                        <a:pt x="204" y="76"/>
                      </a:cubicBezTo>
                      <a:cubicBezTo>
                        <a:pt x="206" y="77"/>
                        <a:pt x="207" y="74"/>
                        <a:pt x="208" y="73"/>
                      </a:cubicBezTo>
                      <a:cubicBezTo>
                        <a:pt x="211" y="70"/>
                        <a:pt x="215" y="72"/>
                        <a:pt x="219" y="72"/>
                      </a:cubicBezTo>
                      <a:cubicBezTo>
                        <a:pt x="221" y="72"/>
                        <a:pt x="229" y="68"/>
                        <a:pt x="229" y="65"/>
                      </a:cubicBezTo>
                      <a:cubicBezTo>
                        <a:pt x="229" y="63"/>
                        <a:pt x="225" y="54"/>
                        <a:pt x="225" y="54"/>
                      </a:cubicBezTo>
                      <a:cubicBezTo>
                        <a:pt x="224" y="42"/>
                        <a:pt x="217" y="38"/>
                        <a:pt x="217" y="28"/>
                      </a:cubicBezTo>
                      <a:cubicBezTo>
                        <a:pt x="217" y="9"/>
                        <a:pt x="234" y="8"/>
                        <a:pt x="245" y="0"/>
                      </a:cubicBezTo>
                      <a:cubicBezTo>
                        <a:pt x="245" y="5"/>
                        <a:pt x="245" y="5"/>
                        <a:pt x="245" y="5"/>
                      </a:cubicBezTo>
                      <a:cubicBezTo>
                        <a:pt x="243" y="10"/>
                        <a:pt x="242" y="12"/>
                        <a:pt x="242" y="17"/>
                      </a:cubicBezTo>
                      <a:cubicBezTo>
                        <a:pt x="242" y="21"/>
                        <a:pt x="247" y="22"/>
                        <a:pt x="251" y="22"/>
                      </a:cubicBezTo>
                      <a:cubicBezTo>
                        <a:pt x="251" y="23"/>
                        <a:pt x="251" y="24"/>
                        <a:pt x="251" y="25"/>
                      </a:cubicBezTo>
                      <a:cubicBezTo>
                        <a:pt x="251" y="27"/>
                        <a:pt x="247" y="28"/>
                        <a:pt x="245" y="29"/>
                      </a:cubicBezTo>
                      <a:cubicBezTo>
                        <a:pt x="241" y="34"/>
                        <a:pt x="236" y="38"/>
                        <a:pt x="236" y="46"/>
                      </a:cubicBezTo>
                      <a:cubicBezTo>
                        <a:pt x="236" y="50"/>
                        <a:pt x="238" y="53"/>
                        <a:pt x="240" y="54"/>
                      </a:cubicBezTo>
                      <a:cubicBezTo>
                        <a:pt x="240" y="56"/>
                        <a:pt x="241" y="57"/>
                        <a:pt x="240" y="59"/>
                      </a:cubicBezTo>
                      <a:cubicBezTo>
                        <a:pt x="245" y="59"/>
                        <a:pt x="247" y="60"/>
                        <a:pt x="251" y="60"/>
                      </a:cubicBezTo>
                      <a:cubicBezTo>
                        <a:pt x="252" y="63"/>
                        <a:pt x="253" y="66"/>
                        <a:pt x="254" y="66"/>
                      </a:cubicBezTo>
                      <a:cubicBezTo>
                        <a:pt x="266" y="66"/>
                        <a:pt x="274" y="56"/>
                        <a:pt x="285" y="57"/>
                      </a:cubicBezTo>
                      <a:cubicBezTo>
                        <a:pt x="284" y="59"/>
                        <a:pt x="282" y="60"/>
                        <a:pt x="282" y="62"/>
                      </a:cubicBezTo>
                      <a:cubicBezTo>
                        <a:pt x="282" y="63"/>
                        <a:pt x="289" y="68"/>
                        <a:pt x="289" y="68"/>
                      </a:cubicBezTo>
                      <a:cubicBezTo>
                        <a:pt x="294" y="68"/>
                        <a:pt x="295" y="65"/>
                        <a:pt x="297" y="64"/>
                      </a:cubicBezTo>
                      <a:cubicBezTo>
                        <a:pt x="304" y="60"/>
                        <a:pt x="310" y="62"/>
                        <a:pt x="317" y="59"/>
                      </a:cubicBezTo>
                      <a:cubicBezTo>
                        <a:pt x="321" y="57"/>
                        <a:pt x="328" y="50"/>
                        <a:pt x="333" y="50"/>
                      </a:cubicBezTo>
                      <a:cubicBezTo>
                        <a:pt x="339" y="50"/>
                        <a:pt x="345" y="51"/>
                        <a:pt x="348" y="52"/>
                      </a:cubicBezTo>
                      <a:cubicBezTo>
                        <a:pt x="347" y="54"/>
                        <a:pt x="346" y="56"/>
                        <a:pt x="346" y="57"/>
                      </a:cubicBezTo>
                      <a:cubicBezTo>
                        <a:pt x="358" y="57"/>
                        <a:pt x="370" y="55"/>
                        <a:pt x="378" y="55"/>
                      </a:cubicBezTo>
                      <a:cubicBezTo>
                        <a:pt x="386" y="55"/>
                        <a:pt x="392" y="54"/>
                        <a:pt x="401" y="54"/>
                      </a:cubicBezTo>
                      <a:cubicBezTo>
                        <a:pt x="410" y="54"/>
                        <a:pt x="414" y="70"/>
                        <a:pt x="414" y="80"/>
                      </a:cubicBezTo>
                      <a:cubicBezTo>
                        <a:pt x="414" y="86"/>
                        <a:pt x="408" y="89"/>
                        <a:pt x="408" y="95"/>
                      </a:cubicBezTo>
                      <a:cubicBezTo>
                        <a:pt x="408" y="104"/>
                        <a:pt x="416" y="110"/>
                        <a:pt x="416" y="118"/>
                      </a:cubicBezTo>
                      <a:cubicBezTo>
                        <a:pt x="416" y="123"/>
                        <a:pt x="408" y="125"/>
                        <a:pt x="406" y="128"/>
                      </a:cubicBezTo>
                      <a:cubicBezTo>
                        <a:pt x="401" y="136"/>
                        <a:pt x="399" y="143"/>
                        <a:pt x="399" y="153"/>
                      </a:cubicBezTo>
                      <a:cubicBezTo>
                        <a:pt x="399" y="166"/>
                        <a:pt x="408" y="163"/>
                        <a:pt x="418" y="163"/>
                      </a:cubicBezTo>
                      <a:cubicBezTo>
                        <a:pt x="432" y="163"/>
                        <a:pt x="439" y="157"/>
                        <a:pt x="450" y="157"/>
                      </a:cubicBezTo>
                      <a:cubicBezTo>
                        <a:pt x="461" y="157"/>
                        <a:pt x="459" y="180"/>
                        <a:pt x="470" y="180"/>
                      </a:cubicBezTo>
                      <a:cubicBezTo>
                        <a:pt x="470" y="198"/>
                        <a:pt x="470" y="198"/>
                        <a:pt x="470" y="198"/>
                      </a:cubicBezTo>
                      <a:cubicBezTo>
                        <a:pt x="470" y="200"/>
                        <a:pt x="471" y="201"/>
                        <a:pt x="472" y="201"/>
                      </a:cubicBezTo>
                      <a:cubicBezTo>
                        <a:pt x="474" y="204"/>
                        <a:pt x="474" y="204"/>
                        <a:pt x="474" y="204"/>
                      </a:cubicBezTo>
                      <a:cubicBezTo>
                        <a:pt x="476" y="204"/>
                        <a:pt x="482" y="202"/>
                        <a:pt x="485" y="201"/>
                      </a:cubicBezTo>
                      <a:cubicBezTo>
                        <a:pt x="485" y="204"/>
                        <a:pt x="485" y="206"/>
                        <a:pt x="485" y="208"/>
                      </a:cubicBezTo>
                      <a:cubicBezTo>
                        <a:pt x="481" y="209"/>
                        <a:pt x="476" y="211"/>
                        <a:pt x="476" y="216"/>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97" name="Freeform 25">
                  <a:extLst>
                    <a:ext uri="{FF2B5EF4-FFF2-40B4-BE49-F238E27FC236}">
                      <a16:creationId xmlns:a16="http://schemas.microsoft.com/office/drawing/2014/main" id="{82ED1855-DA68-3D89-CB75-DF97FAFA01B2}"/>
                    </a:ext>
                  </a:extLst>
                </p:cNvPr>
                <p:cNvSpPr>
                  <a:spLocks/>
                </p:cNvSpPr>
                <p:nvPr/>
              </p:nvSpPr>
              <p:spPr bwMode="auto">
                <a:xfrm>
                  <a:off x="4470400" y="1416050"/>
                  <a:ext cx="436563" cy="423863"/>
                </a:xfrm>
                <a:custGeom>
                  <a:avLst/>
                  <a:gdLst/>
                  <a:ahLst/>
                  <a:cxnLst>
                    <a:cxn ang="0">
                      <a:pos x="66" y="236"/>
                    </a:cxn>
                    <a:cxn ang="0">
                      <a:pos x="4" y="254"/>
                    </a:cxn>
                    <a:cxn ang="0">
                      <a:pos x="12" y="241"/>
                    </a:cxn>
                    <a:cxn ang="0">
                      <a:pos x="8" y="231"/>
                    </a:cxn>
                    <a:cxn ang="0">
                      <a:pos x="10" y="190"/>
                    </a:cxn>
                    <a:cxn ang="0">
                      <a:pos x="55" y="163"/>
                    </a:cxn>
                    <a:cxn ang="0">
                      <a:pos x="85" y="129"/>
                    </a:cxn>
                    <a:cxn ang="0">
                      <a:pos x="97" y="102"/>
                    </a:cxn>
                    <a:cxn ang="0">
                      <a:pos x="142" y="55"/>
                    </a:cxn>
                    <a:cxn ang="0">
                      <a:pos x="124" y="57"/>
                    </a:cxn>
                    <a:cxn ang="0">
                      <a:pos x="124" y="49"/>
                    </a:cxn>
                    <a:cxn ang="0">
                      <a:pos x="132" y="44"/>
                    </a:cxn>
                    <a:cxn ang="0">
                      <a:pos x="148" y="57"/>
                    </a:cxn>
                    <a:cxn ang="0">
                      <a:pos x="149" y="45"/>
                    </a:cxn>
                    <a:cxn ang="0">
                      <a:pos x="168" y="37"/>
                    </a:cxn>
                    <a:cxn ang="0">
                      <a:pos x="183" y="28"/>
                    </a:cxn>
                    <a:cxn ang="0">
                      <a:pos x="199" y="21"/>
                    </a:cxn>
                    <a:cxn ang="0">
                      <a:pos x="221" y="17"/>
                    </a:cxn>
                    <a:cxn ang="0">
                      <a:pos x="223" y="5"/>
                    </a:cxn>
                    <a:cxn ang="0">
                      <a:pos x="256" y="6"/>
                    </a:cxn>
                    <a:cxn ang="0">
                      <a:pos x="266" y="7"/>
                    </a:cxn>
                    <a:cxn ang="0">
                      <a:pos x="285" y="2"/>
                    </a:cxn>
                    <a:cxn ang="0">
                      <a:pos x="296" y="6"/>
                    </a:cxn>
                    <a:cxn ang="0">
                      <a:pos x="293" y="24"/>
                    </a:cxn>
                    <a:cxn ang="0">
                      <a:pos x="315" y="32"/>
                    </a:cxn>
                    <a:cxn ang="0">
                      <a:pos x="309" y="72"/>
                    </a:cxn>
                    <a:cxn ang="0">
                      <a:pos x="310" y="113"/>
                    </a:cxn>
                    <a:cxn ang="0">
                      <a:pos x="318" y="148"/>
                    </a:cxn>
                    <a:cxn ang="0">
                      <a:pos x="327" y="172"/>
                    </a:cxn>
                    <a:cxn ang="0">
                      <a:pos x="255" y="224"/>
                    </a:cxn>
                    <a:cxn ang="0">
                      <a:pos x="218" y="225"/>
                    </a:cxn>
                    <a:cxn ang="0">
                      <a:pos x="206" y="200"/>
                    </a:cxn>
                    <a:cxn ang="0">
                      <a:pos x="197" y="174"/>
                    </a:cxn>
                    <a:cxn ang="0">
                      <a:pos x="254" y="130"/>
                    </a:cxn>
                    <a:cxn ang="0">
                      <a:pos x="202" y="135"/>
                    </a:cxn>
                    <a:cxn ang="0">
                      <a:pos x="172" y="169"/>
                    </a:cxn>
                    <a:cxn ang="0">
                      <a:pos x="146" y="201"/>
                    </a:cxn>
                    <a:cxn ang="0">
                      <a:pos x="150" y="218"/>
                    </a:cxn>
                    <a:cxn ang="0">
                      <a:pos x="152" y="253"/>
                    </a:cxn>
                    <a:cxn ang="0">
                      <a:pos x="146" y="283"/>
                    </a:cxn>
                    <a:cxn ang="0">
                      <a:pos x="121" y="304"/>
                    </a:cxn>
                    <a:cxn ang="0">
                      <a:pos x="90" y="297"/>
                    </a:cxn>
                    <a:cxn ang="0">
                      <a:pos x="82" y="269"/>
                    </a:cxn>
                    <a:cxn ang="0">
                      <a:pos x="76" y="245"/>
                    </a:cxn>
                  </a:cxnLst>
                  <a:rect l="0" t="0" r="r" b="b"/>
                  <a:pathLst>
                    <a:path w="327" h="318">
                      <a:moveTo>
                        <a:pt x="76" y="247"/>
                      </a:moveTo>
                      <a:cubicBezTo>
                        <a:pt x="70" y="245"/>
                        <a:pt x="69" y="241"/>
                        <a:pt x="66" y="236"/>
                      </a:cubicBezTo>
                      <a:cubicBezTo>
                        <a:pt x="57" y="249"/>
                        <a:pt x="43" y="266"/>
                        <a:pt x="24" y="266"/>
                      </a:cubicBezTo>
                      <a:cubicBezTo>
                        <a:pt x="22" y="266"/>
                        <a:pt x="4" y="256"/>
                        <a:pt x="4" y="254"/>
                      </a:cubicBezTo>
                      <a:cubicBezTo>
                        <a:pt x="4" y="250"/>
                        <a:pt x="10" y="248"/>
                        <a:pt x="12" y="247"/>
                      </a:cubicBezTo>
                      <a:cubicBezTo>
                        <a:pt x="12" y="241"/>
                        <a:pt x="12" y="241"/>
                        <a:pt x="12" y="241"/>
                      </a:cubicBezTo>
                      <a:cubicBezTo>
                        <a:pt x="6" y="241"/>
                        <a:pt x="6" y="241"/>
                        <a:pt x="0" y="243"/>
                      </a:cubicBezTo>
                      <a:cubicBezTo>
                        <a:pt x="0" y="240"/>
                        <a:pt x="5" y="234"/>
                        <a:pt x="8" y="231"/>
                      </a:cubicBezTo>
                      <a:cubicBezTo>
                        <a:pt x="1" y="223"/>
                        <a:pt x="0" y="212"/>
                        <a:pt x="0" y="200"/>
                      </a:cubicBezTo>
                      <a:cubicBezTo>
                        <a:pt x="0" y="193"/>
                        <a:pt x="7" y="194"/>
                        <a:pt x="10" y="190"/>
                      </a:cubicBezTo>
                      <a:cubicBezTo>
                        <a:pt x="15" y="182"/>
                        <a:pt x="20" y="177"/>
                        <a:pt x="30" y="174"/>
                      </a:cubicBezTo>
                      <a:cubicBezTo>
                        <a:pt x="38" y="172"/>
                        <a:pt x="39" y="162"/>
                        <a:pt x="55" y="163"/>
                      </a:cubicBezTo>
                      <a:cubicBezTo>
                        <a:pt x="50" y="162"/>
                        <a:pt x="49" y="161"/>
                        <a:pt x="45" y="160"/>
                      </a:cubicBezTo>
                      <a:cubicBezTo>
                        <a:pt x="64" y="155"/>
                        <a:pt x="71" y="140"/>
                        <a:pt x="85" y="129"/>
                      </a:cubicBezTo>
                      <a:cubicBezTo>
                        <a:pt x="90" y="126"/>
                        <a:pt x="89" y="112"/>
                        <a:pt x="93" y="112"/>
                      </a:cubicBezTo>
                      <a:cubicBezTo>
                        <a:pt x="93" y="112"/>
                        <a:pt x="97" y="102"/>
                        <a:pt x="97" y="102"/>
                      </a:cubicBezTo>
                      <a:cubicBezTo>
                        <a:pt x="102" y="93"/>
                        <a:pt x="109" y="87"/>
                        <a:pt x="118" y="83"/>
                      </a:cubicBezTo>
                      <a:cubicBezTo>
                        <a:pt x="127" y="80"/>
                        <a:pt x="139" y="65"/>
                        <a:pt x="142" y="55"/>
                      </a:cubicBezTo>
                      <a:cubicBezTo>
                        <a:pt x="131" y="58"/>
                        <a:pt x="126" y="63"/>
                        <a:pt x="116" y="63"/>
                      </a:cubicBezTo>
                      <a:cubicBezTo>
                        <a:pt x="118" y="60"/>
                        <a:pt x="123" y="58"/>
                        <a:pt x="124" y="57"/>
                      </a:cubicBezTo>
                      <a:cubicBezTo>
                        <a:pt x="122" y="57"/>
                        <a:pt x="118" y="56"/>
                        <a:pt x="118" y="56"/>
                      </a:cubicBezTo>
                      <a:cubicBezTo>
                        <a:pt x="119" y="51"/>
                        <a:pt x="121" y="49"/>
                        <a:pt x="124" y="49"/>
                      </a:cubicBezTo>
                      <a:cubicBezTo>
                        <a:pt x="126" y="49"/>
                        <a:pt x="127" y="50"/>
                        <a:pt x="128" y="50"/>
                      </a:cubicBezTo>
                      <a:cubicBezTo>
                        <a:pt x="129" y="47"/>
                        <a:pt x="131" y="46"/>
                        <a:pt x="132" y="44"/>
                      </a:cubicBezTo>
                      <a:cubicBezTo>
                        <a:pt x="134" y="47"/>
                        <a:pt x="135" y="49"/>
                        <a:pt x="133" y="52"/>
                      </a:cubicBezTo>
                      <a:cubicBezTo>
                        <a:pt x="140" y="52"/>
                        <a:pt x="142" y="57"/>
                        <a:pt x="148" y="57"/>
                      </a:cubicBezTo>
                      <a:cubicBezTo>
                        <a:pt x="150" y="57"/>
                        <a:pt x="155" y="46"/>
                        <a:pt x="156" y="46"/>
                      </a:cubicBezTo>
                      <a:cubicBezTo>
                        <a:pt x="153" y="45"/>
                        <a:pt x="153" y="44"/>
                        <a:pt x="149" y="45"/>
                      </a:cubicBezTo>
                      <a:cubicBezTo>
                        <a:pt x="151" y="41"/>
                        <a:pt x="154" y="38"/>
                        <a:pt x="159" y="38"/>
                      </a:cubicBezTo>
                      <a:cubicBezTo>
                        <a:pt x="162" y="38"/>
                        <a:pt x="165" y="39"/>
                        <a:pt x="168" y="37"/>
                      </a:cubicBezTo>
                      <a:cubicBezTo>
                        <a:pt x="165" y="35"/>
                        <a:pt x="166" y="35"/>
                        <a:pt x="164" y="33"/>
                      </a:cubicBezTo>
                      <a:cubicBezTo>
                        <a:pt x="169" y="29"/>
                        <a:pt x="176" y="29"/>
                        <a:pt x="183" y="28"/>
                      </a:cubicBezTo>
                      <a:cubicBezTo>
                        <a:pt x="183" y="33"/>
                        <a:pt x="183" y="33"/>
                        <a:pt x="183" y="33"/>
                      </a:cubicBezTo>
                      <a:cubicBezTo>
                        <a:pt x="189" y="32"/>
                        <a:pt x="190" y="22"/>
                        <a:pt x="199" y="21"/>
                      </a:cubicBezTo>
                      <a:cubicBezTo>
                        <a:pt x="199" y="29"/>
                        <a:pt x="199" y="29"/>
                        <a:pt x="199" y="29"/>
                      </a:cubicBezTo>
                      <a:cubicBezTo>
                        <a:pt x="205" y="18"/>
                        <a:pt x="213" y="21"/>
                        <a:pt x="221" y="17"/>
                      </a:cubicBezTo>
                      <a:cubicBezTo>
                        <a:pt x="217" y="15"/>
                        <a:pt x="214" y="14"/>
                        <a:pt x="214" y="11"/>
                      </a:cubicBezTo>
                      <a:cubicBezTo>
                        <a:pt x="214" y="9"/>
                        <a:pt x="222" y="7"/>
                        <a:pt x="223" y="5"/>
                      </a:cubicBezTo>
                      <a:cubicBezTo>
                        <a:pt x="226" y="8"/>
                        <a:pt x="228" y="11"/>
                        <a:pt x="232" y="11"/>
                      </a:cubicBezTo>
                      <a:cubicBezTo>
                        <a:pt x="239" y="11"/>
                        <a:pt x="256" y="0"/>
                        <a:pt x="256" y="6"/>
                      </a:cubicBezTo>
                      <a:cubicBezTo>
                        <a:pt x="256" y="12"/>
                        <a:pt x="248" y="14"/>
                        <a:pt x="247" y="20"/>
                      </a:cubicBezTo>
                      <a:cubicBezTo>
                        <a:pt x="255" y="21"/>
                        <a:pt x="258" y="11"/>
                        <a:pt x="266" y="7"/>
                      </a:cubicBezTo>
                      <a:cubicBezTo>
                        <a:pt x="267" y="10"/>
                        <a:pt x="267" y="12"/>
                        <a:pt x="268" y="15"/>
                      </a:cubicBezTo>
                      <a:cubicBezTo>
                        <a:pt x="274" y="9"/>
                        <a:pt x="277" y="7"/>
                        <a:pt x="285" y="2"/>
                      </a:cubicBezTo>
                      <a:cubicBezTo>
                        <a:pt x="285" y="8"/>
                        <a:pt x="284" y="12"/>
                        <a:pt x="289" y="13"/>
                      </a:cubicBezTo>
                      <a:cubicBezTo>
                        <a:pt x="290" y="9"/>
                        <a:pt x="292" y="6"/>
                        <a:pt x="296" y="6"/>
                      </a:cubicBezTo>
                      <a:cubicBezTo>
                        <a:pt x="298" y="6"/>
                        <a:pt x="307" y="11"/>
                        <a:pt x="311" y="13"/>
                      </a:cubicBezTo>
                      <a:cubicBezTo>
                        <a:pt x="307" y="24"/>
                        <a:pt x="303" y="20"/>
                        <a:pt x="293" y="24"/>
                      </a:cubicBezTo>
                      <a:cubicBezTo>
                        <a:pt x="298" y="27"/>
                        <a:pt x="301" y="28"/>
                        <a:pt x="301" y="30"/>
                      </a:cubicBezTo>
                      <a:cubicBezTo>
                        <a:pt x="305" y="31"/>
                        <a:pt x="314" y="32"/>
                        <a:pt x="315" y="32"/>
                      </a:cubicBezTo>
                      <a:cubicBezTo>
                        <a:pt x="309" y="36"/>
                        <a:pt x="293" y="44"/>
                        <a:pt x="293" y="55"/>
                      </a:cubicBezTo>
                      <a:cubicBezTo>
                        <a:pt x="293" y="63"/>
                        <a:pt x="309" y="62"/>
                        <a:pt x="309" y="72"/>
                      </a:cubicBezTo>
                      <a:cubicBezTo>
                        <a:pt x="309" y="80"/>
                        <a:pt x="301" y="83"/>
                        <a:pt x="301" y="91"/>
                      </a:cubicBezTo>
                      <a:cubicBezTo>
                        <a:pt x="301" y="99"/>
                        <a:pt x="310" y="104"/>
                        <a:pt x="310" y="113"/>
                      </a:cubicBezTo>
                      <a:cubicBezTo>
                        <a:pt x="310" y="118"/>
                        <a:pt x="305" y="121"/>
                        <a:pt x="305" y="126"/>
                      </a:cubicBezTo>
                      <a:cubicBezTo>
                        <a:pt x="305" y="136"/>
                        <a:pt x="318" y="138"/>
                        <a:pt x="318" y="148"/>
                      </a:cubicBezTo>
                      <a:cubicBezTo>
                        <a:pt x="318" y="151"/>
                        <a:pt x="314" y="153"/>
                        <a:pt x="313" y="154"/>
                      </a:cubicBezTo>
                      <a:cubicBezTo>
                        <a:pt x="317" y="161"/>
                        <a:pt x="327" y="163"/>
                        <a:pt x="327" y="172"/>
                      </a:cubicBezTo>
                      <a:cubicBezTo>
                        <a:pt x="327" y="187"/>
                        <a:pt x="297" y="203"/>
                        <a:pt x="288" y="215"/>
                      </a:cubicBezTo>
                      <a:cubicBezTo>
                        <a:pt x="283" y="224"/>
                        <a:pt x="263" y="226"/>
                        <a:pt x="255" y="224"/>
                      </a:cubicBezTo>
                      <a:cubicBezTo>
                        <a:pt x="246" y="227"/>
                        <a:pt x="236" y="231"/>
                        <a:pt x="228" y="231"/>
                      </a:cubicBezTo>
                      <a:cubicBezTo>
                        <a:pt x="222" y="231"/>
                        <a:pt x="218" y="230"/>
                        <a:pt x="218" y="225"/>
                      </a:cubicBezTo>
                      <a:cubicBezTo>
                        <a:pt x="209" y="225"/>
                        <a:pt x="199" y="219"/>
                        <a:pt x="199" y="210"/>
                      </a:cubicBezTo>
                      <a:cubicBezTo>
                        <a:pt x="199" y="205"/>
                        <a:pt x="204" y="202"/>
                        <a:pt x="206" y="200"/>
                      </a:cubicBezTo>
                      <a:cubicBezTo>
                        <a:pt x="201" y="198"/>
                        <a:pt x="197" y="188"/>
                        <a:pt x="197" y="183"/>
                      </a:cubicBezTo>
                      <a:cubicBezTo>
                        <a:pt x="197" y="180"/>
                        <a:pt x="198" y="178"/>
                        <a:pt x="197" y="174"/>
                      </a:cubicBezTo>
                      <a:cubicBezTo>
                        <a:pt x="216" y="174"/>
                        <a:pt x="225" y="150"/>
                        <a:pt x="237" y="144"/>
                      </a:cubicBezTo>
                      <a:cubicBezTo>
                        <a:pt x="243" y="140"/>
                        <a:pt x="254" y="138"/>
                        <a:pt x="254" y="130"/>
                      </a:cubicBezTo>
                      <a:cubicBezTo>
                        <a:pt x="254" y="119"/>
                        <a:pt x="239" y="117"/>
                        <a:pt x="228" y="117"/>
                      </a:cubicBezTo>
                      <a:cubicBezTo>
                        <a:pt x="213" y="117"/>
                        <a:pt x="202" y="122"/>
                        <a:pt x="202" y="135"/>
                      </a:cubicBezTo>
                      <a:cubicBezTo>
                        <a:pt x="202" y="140"/>
                        <a:pt x="203" y="142"/>
                        <a:pt x="202" y="145"/>
                      </a:cubicBezTo>
                      <a:cubicBezTo>
                        <a:pt x="202" y="155"/>
                        <a:pt x="181" y="164"/>
                        <a:pt x="172" y="169"/>
                      </a:cubicBezTo>
                      <a:cubicBezTo>
                        <a:pt x="165" y="174"/>
                        <a:pt x="157" y="175"/>
                        <a:pt x="152" y="183"/>
                      </a:cubicBezTo>
                      <a:cubicBezTo>
                        <a:pt x="149" y="189"/>
                        <a:pt x="153" y="198"/>
                        <a:pt x="146" y="201"/>
                      </a:cubicBezTo>
                      <a:cubicBezTo>
                        <a:pt x="146" y="210"/>
                        <a:pt x="146" y="210"/>
                        <a:pt x="146" y="210"/>
                      </a:cubicBezTo>
                      <a:cubicBezTo>
                        <a:pt x="149" y="212"/>
                        <a:pt x="150" y="215"/>
                        <a:pt x="150" y="218"/>
                      </a:cubicBezTo>
                      <a:cubicBezTo>
                        <a:pt x="158" y="219"/>
                        <a:pt x="170" y="227"/>
                        <a:pt x="170" y="235"/>
                      </a:cubicBezTo>
                      <a:cubicBezTo>
                        <a:pt x="170" y="242"/>
                        <a:pt x="157" y="253"/>
                        <a:pt x="152" y="253"/>
                      </a:cubicBezTo>
                      <a:cubicBezTo>
                        <a:pt x="143" y="253"/>
                        <a:pt x="140" y="266"/>
                        <a:pt x="140" y="275"/>
                      </a:cubicBezTo>
                      <a:cubicBezTo>
                        <a:pt x="140" y="280"/>
                        <a:pt x="144" y="282"/>
                        <a:pt x="146" y="283"/>
                      </a:cubicBezTo>
                      <a:cubicBezTo>
                        <a:pt x="145" y="294"/>
                        <a:pt x="135" y="295"/>
                        <a:pt x="133" y="304"/>
                      </a:cubicBezTo>
                      <a:cubicBezTo>
                        <a:pt x="127" y="304"/>
                        <a:pt x="125" y="304"/>
                        <a:pt x="121" y="304"/>
                      </a:cubicBezTo>
                      <a:cubicBezTo>
                        <a:pt x="114" y="304"/>
                        <a:pt x="111" y="318"/>
                        <a:pt x="100" y="318"/>
                      </a:cubicBezTo>
                      <a:cubicBezTo>
                        <a:pt x="97" y="318"/>
                        <a:pt x="90" y="299"/>
                        <a:pt x="90" y="297"/>
                      </a:cubicBezTo>
                      <a:cubicBezTo>
                        <a:pt x="90" y="296"/>
                        <a:pt x="91" y="294"/>
                        <a:pt x="91" y="293"/>
                      </a:cubicBezTo>
                      <a:cubicBezTo>
                        <a:pt x="84" y="285"/>
                        <a:pt x="85" y="279"/>
                        <a:pt x="82" y="269"/>
                      </a:cubicBezTo>
                      <a:cubicBezTo>
                        <a:pt x="79" y="263"/>
                        <a:pt x="73" y="261"/>
                        <a:pt x="73" y="253"/>
                      </a:cubicBezTo>
                      <a:cubicBezTo>
                        <a:pt x="73" y="250"/>
                        <a:pt x="75" y="246"/>
                        <a:pt x="76" y="245"/>
                      </a:cubicBezTo>
                      <a:lnTo>
                        <a:pt x="76" y="247"/>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98" name="Freeform 26">
                  <a:extLst>
                    <a:ext uri="{FF2B5EF4-FFF2-40B4-BE49-F238E27FC236}">
                      <a16:creationId xmlns:a16="http://schemas.microsoft.com/office/drawing/2014/main" id="{C07EB541-143E-6640-4B35-2D11AAD00CBE}"/>
                    </a:ext>
                  </a:extLst>
                </p:cNvPr>
                <p:cNvSpPr>
                  <a:spLocks/>
                </p:cNvSpPr>
                <p:nvPr/>
              </p:nvSpPr>
              <p:spPr bwMode="auto">
                <a:xfrm>
                  <a:off x="4559300" y="1109663"/>
                  <a:ext cx="234950" cy="128588"/>
                </a:xfrm>
                <a:custGeom>
                  <a:avLst/>
                  <a:gdLst/>
                  <a:ahLst/>
                  <a:cxnLst>
                    <a:cxn ang="0">
                      <a:pos x="148" y="79"/>
                    </a:cxn>
                    <a:cxn ang="0">
                      <a:pos x="148" y="71"/>
                    </a:cxn>
                    <a:cxn ang="0">
                      <a:pos x="128" y="71"/>
                    </a:cxn>
                    <a:cxn ang="0">
                      <a:pos x="135" y="58"/>
                    </a:cxn>
                    <a:cxn ang="0">
                      <a:pos x="126" y="46"/>
                    </a:cxn>
                    <a:cxn ang="0">
                      <a:pos x="132" y="45"/>
                    </a:cxn>
                    <a:cxn ang="0">
                      <a:pos x="121" y="38"/>
                    </a:cxn>
                    <a:cxn ang="0">
                      <a:pos x="97" y="69"/>
                    </a:cxn>
                    <a:cxn ang="0">
                      <a:pos x="90" y="73"/>
                    </a:cxn>
                    <a:cxn ang="0">
                      <a:pos x="78" y="97"/>
                    </a:cxn>
                    <a:cxn ang="0">
                      <a:pos x="43" y="69"/>
                    </a:cxn>
                    <a:cxn ang="0">
                      <a:pos x="60" y="70"/>
                    </a:cxn>
                    <a:cxn ang="0">
                      <a:pos x="74" y="66"/>
                    </a:cxn>
                    <a:cxn ang="0">
                      <a:pos x="54" y="64"/>
                    </a:cxn>
                    <a:cxn ang="0">
                      <a:pos x="38" y="58"/>
                    </a:cxn>
                    <a:cxn ang="0">
                      <a:pos x="50" y="54"/>
                    </a:cxn>
                    <a:cxn ang="0">
                      <a:pos x="72" y="43"/>
                    </a:cxn>
                    <a:cxn ang="0">
                      <a:pos x="61" y="43"/>
                    </a:cxn>
                    <a:cxn ang="0">
                      <a:pos x="54" y="39"/>
                    </a:cxn>
                    <a:cxn ang="0">
                      <a:pos x="51" y="39"/>
                    </a:cxn>
                    <a:cxn ang="0">
                      <a:pos x="38" y="51"/>
                    </a:cxn>
                    <a:cxn ang="0">
                      <a:pos x="23" y="44"/>
                    </a:cxn>
                    <a:cxn ang="0">
                      <a:pos x="27" y="43"/>
                    </a:cxn>
                    <a:cxn ang="0">
                      <a:pos x="15" y="28"/>
                    </a:cxn>
                    <a:cxn ang="0">
                      <a:pos x="11" y="26"/>
                    </a:cxn>
                    <a:cxn ang="0">
                      <a:pos x="0" y="16"/>
                    </a:cxn>
                    <a:cxn ang="0">
                      <a:pos x="16" y="5"/>
                    </a:cxn>
                    <a:cxn ang="0">
                      <a:pos x="38" y="7"/>
                    </a:cxn>
                    <a:cxn ang="0">
                      <a:pos x="32" y="13"/>
                    </a:cxn>
                    <a:cxn ang="0">
                      <a:pos x="44" y="20"/>
                    </a:cxn>
                    <a:cxn ang="0">
                      <a:pos x="41" y="14"/>
                    </a:cxn>
                    <a:cxn ang="0">
                      <a:pos x="49" y="7"/>
                    </a:cxn>
                    <a:cxn ang="0">
                      <a:pos x="68" y="26"/>
                    </a:cxn>
                    <a:cxn ang="0">
                      <a:pos x="63" y="7"/>
                    </a:cxn>
                    <a:cxn ang="0">
                      <a:pos x="72" y="0"/>
                    </a:cxn>
                    <a:cxn ang="0">
                      <a:pos x="90" y="9"/>
                    </a:cxn>
                    <a:cxn ang="0">
                      <a:pos x="88" y="18"/>
                    </a:cxn>
                    <a:cxn ang="0">
                      <a:pos x="96" y="12"/>
                    </a:cxn>
                    <a:cxn ang="0">
                      <a:pos x="102" y="23"/>
                    </a:cxn>
                    <a:cxn ang="0">
                      <a:pos x="106" y="23"/>
                    </a:cxn>
                    <a:cxn ang="0">
                      <a:pos x="141" y="41"/>
                    </a:cxn>
                    <a:cxn ang="0">
                      <a:pos x="137" y="42"/>
                    </a:cxn>
                    <a:cxn ang="0">
                      <a:pos x="145" y="42"/>
                    </a:cxn>
                    <a:cxn ang="0">
                      <a:pos x="145" y="49"/>
                    </a:cxn>
                    <a:cxn ang="0">
                      <a:pos x="159" y="49"/>
                    </a:cxn>
                    <a:cxn ang="0">
                      <a:pos x="176" y="64"/>
                    </a:cxn>
                    <a:cxn ang="0">
                      <a:pos x="148" y="79"/>
                    </a:cxn>
                  </a:cxnLst>
                  <a:rect l="0" t="0" r="r" b="b"/>
                  <a:pathLst>
                    <a:path w="176" h="97">
                      <a:moveTo>
                        <a:pt x="148" y="79"/>
                      </a:moveTo>
                      <a:cubicBezTo>
                        <a:pt x="147" y="76"/>
                        <a:pt x="147" y="74"/>
                        <a:pt x="148" y="71"/>
                      </a:cubicBezTo>
                      <a:cubicBezTo>
                        <a:pt x="143" y="71"/>
                        <a:pt x="134" y="71"/>
                        <a:pt x="128" y="71"/>
                      </a:cubicBezTo>
                      <a:cubicBezTo>
                        <a:pt x="129" y="63"/>
                        <a:pt x="134" y="65"/>
                        <a:pt x="135" y="58"/>
                      </a:cubicBezTo>
                      <a:cubicBezTo>
                        <a:pt x="132" y="57"/>
                        <a:pt x="128" y="49"/>
                        <a:pt x="126" y="46"/>
                      </a:cubicBezTo>
                      <a:cubicBezTo>
                        <a:pt x="128" y="45"/>
                        <a:pt x="130" y="45"/>
                        <a:pt x="132" y="45"/>
                      </a:cubicBezTo>
                      <a:cubicBezTo>
                        <a:pt x="125" y="44"/>
                        <a:pt x="121" y="38"/>
                        <a:pt x="121" y="38"/>
                      </a:cubicBezTo>
                      <a:cubicBezTo>
                        <a:pt x="106" y="38"/>
                        <a:pt x="102" y="58"/>
                        <a:pt x="97" y="69"/>
                      </a:cubicBezTo>
                      <a:cubicBezTo>
                        <a:pt x="96" y="72"/>
                        <a:pt x="93" y="71"/>
                        <a:pt x="90" y="73"/>
                      </a:cubicBezTo>
                      <a:cubicBezTo>
                        <a:pt x="83" y="79"/>
                        <a:pt x="84" y="91"/>
                        <a:pt x="78" y="97"/>
                      </a:cubicBezTo>
                      <a:cubicBezTo>
                        <a:pt x="67" y="90"/>
                        <a:pt x="43" y="84"/>
                        <a:pt x="43" y="69"/>
                      </a:cubicBezTo>
                      <a:cubicBezTo>
                        <a:pt x="49" y="68"/>
                        <a:pt x="60" y="70"/>
                        <a:pt x="60" y="70"/>
                      </a:cubicBezTo>
                      <a:cubicBezTo>
                        <a:pt x="64" y="66"/>
                        <a:pt x="69" y="67"/>
                        <a:pt x="74" y="66"/>
                      </a:cubicBezTo>
                      <a:cubicBezTo>
                        <a:pt x="72" y="64"/>
                        <a:pt x="57" y="64"/>
                        <a:pt x="54" y="64"/>
                      </a:cubicBezTo>
                      <a:cubicBezTo>
                        <a:pt x="49" y="64"/>
                        <a:pt x="38" y="69"/>
                        <a:pt x="38" y="58"/>
                      </a:cubicBezTo>
                      <a:cubicBezTo>
                        <a:pt x="38" y="54"/>
                        <a:pt x="48" y="54"/>
                        <a:pt x="50" y="54"/>
                      </a:cubicBezTo>
                      <a:cubicBezTo>
                        <a:pt x="56" y="52"/>
                        <a:pt x="68" y="47"/>
                        <a:pt x="72" y="43"/>
                      </a:cubicBezTo>
                      <a:cubicBezTo>
                        <a:pt x="66" y="43"/>
                        <a:pt x="63" y="43"/>
                        <a:pt x="61" y="43"/>
                      </a:cubicBezTo>
                      <a:cubicBezTo>
                        <a:pt x="60" y="43"/>
                        <a:pt x="56" y="40"/>
                        <a:pt x="54" y="39"/>
                      </a:cubicBezTo>
                      <a:cubicBezTo>
                        <a:pt x="53" y="39"/>
                        <a:pt x="52" y="39"/>
                        <a:pt x="51" y="39"/>
                      </a:cubicBezTo>
                      <a:cubicBezTo>
                        <a:pt x="47" y="41"/>
                        <a:pt x="47" y="51"/>
                        <a:pt x="38" y="51"/>
                      </a:cubicBezTo>
                      <a:cubicBezTo>
                        <a:pt x="31" y="51"/>
                        <a:pt x="26" y="48"/>
                        <a:pt x="23" y="44"/>
                      </a:cubicBezTo>
                      <a:cubicBezTo>
                        <a:pt x="25" y="43"/>
                        <a:pt x="26" y="43"/>
                        <a:pt x="27" y="43"/>
                      </a:cubicBezTo>
                      <a:cubicBezTo>
                        <a:pt x="19" y="39"/>
                        <a:pt x="13" y="35"/>
                        <a:pt x="15" y="28"/>
                      </a:cubicBezTo>
                      <a:cubicBezTo>
                        <a:pt x="13" y="28"/>
                        <a:pt x="12" y="26"/>
                        <a:pt x="11" y="26"/>
                      </a:cubicBezTo>
                      <a:cubicBezTo>
                        <a:pt x="8" y="26"/>
                        <a:pt x="3" y="19"/>
                        <a:pt x="0" y="16"/>
                      </a:cubicBezTo>
                      <a:cubicBezTo>
                        <a:pt x="2" y="14"/>
                        <a:pt x="11" y="5"/>
                        <a:pt x="16" y="5"/>
                      </a:cubicBezTo>
                      <a:cubicBezTo>
                        <a:pt x="23" y="5"/>
                        <a:pt x="27" y="5"/>
                        <a:pt x="38" y="7"/>
                      </a:cubicBezTo>
                      <a:cubicBezTo>
                        <a:pt x="35" y="10"/>
                        <a:pt x="34" y="11"/>
                        <a:pt x="32" y="13"/>
                      </a:cubicBezTo>
                      <a:cubicBezTo>
                        <a:pt x="37" y="17"/>
                        <a:pt x="41" y="17"/>
                        <a:pt x="44" y="20"/>
                      </a:cubicBezTo>
                      <a:cubicBezTo>
                        <a:pt x="42" y="19"/>
                        <a:pt x="41" y="17"/>
                        <a:pt x="41" y="14"/>
                      </a:cubicBezTo>
                      <a:cubicBezTo>
                        <a:pt x="41" y="10"/>
                        <a:pt x="45" y="7"/>
                        <a:pt x="49" y="7"/>
                      </a:cubicBezTo>
                      <a:cubicBezTo>
                        <a:pt x="60" y="7"/>
                        <a:pt x="57" y="22"/>
                        <a:pt x="68" y="26"/>
                      </a:cubicBezTo>
                      <a:cubicBezTo>
                        <a:pt x="66" y="19"/>
                        <a:pt x="63" y="15"/>
                        <a:pt x="63" y="7"/>
                      </a:cubicBezTo>
                      <a:cubicBezTo>
                        <a:pt x="63" y="0"/>
                        <a:pt x="66" y="0"/>
                        <a:pt x="72" y="0"/>
                      </a:cubicBezTo>
                      <a:cubicBezTo>
                        <a:pt x="78" y="0"/>
                        <a:pt x="90" y="4"/>
                        <a:pt x="90" y="9"/>
                      </a:cubicBezTo>
                      <a:cubicBezTo>
                        <a:pt x="90" y="12"/>
                        <a:pt x="88" y="15"/>
                        <a:pt x="88" y="18"/>
                      </a:cubicBezTo>
                      <a:cubicBezTo>
                        <a:pt x="92" y="16"/>
                        <a:pt x="93" y="12"/>
                        <a:pt x="96" y="12"/>
                      </a:cubicBezTo>
                      <a:cubicBezTo>
                        <a:pt x="103" y="12"/>
                        <a:pt x="102" y="19"/>
                        <a:pt x="102" y="23"/>
                      </a:cubicBezTo>
                      <a:cubicBezTo>
                        <a:pt x="103" y="23"/>
                        <a:pt x="105" y="23"/>
                        <a:pt x="106" y="23"/>
                      </a:cubicBezTo>
                      <a:cubicBezTo>
                        <a:pt x="113" y="23"/>
                        <a:pt x="137" y="36"/>
                        <a:pt x="141" y="41"/>
                      </a:cubicBezTo>
                      <a:cubicBezTo>
                        <a:pt x="140" y="42"/>
                        <a:pt x="138" y="42"/>
                        <a:pt x="137" y="42"/>
                      </a:cubicBezTo>
                      <a:cubicBezTo>
                        <a:pt x="140" y="43"/>
                        <a:pt x="142" y="42"/>
                        <a:pt x="145" y="42"/>
                      </a:cubicBezTo>
                      <a:cubicBezTo>
                        <a:pt x="146" y="44"/>
                        <a:pt x="146" y="47"/>
                        <a:pt x="145" y="49"/>
                      </a:cubicBezTo>
                      <a:cubicBezTo>
                        <a:pt x="151" y="49"/>
                        <a:pt x="154" y="49"/>
                        <a:pt x="159" y="49"/>
                      </a:cubicBezTo>
                      <a:cubicBezTo>
                        <a:pt x="159" y="62"/>
                        <a:pt x="172" y="59"/>
                        <a:pt x="176" y="64"/>
                      </a:cubicBezTo>
                      <a:cubicBezTo>
                        <a:pt x="164" y="68"/>
                        <a:pt x="159" y="76"/>
                        <a:pt x="148" y="79"/>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99" name="Freeform 27">
                  <a:extLst>
                    <a:ext uri="{FF2B5EF4-FFF2-40B4-BE49-F238E27FC236}">
                      <a16:creationId xmlns:a16="http://schemas.microsoft.com/office/drawing/2014/main" id="{3960FC95-9797-028F-B155-3D99D720C6C3}"/>
                    </a:ext>
                  </a:extLst>
                </p:cNvPr>
                <p:cNvSpPr>
                  <a:spLocks/>
                </p:cNvSpPr>
                <p:nvPr/>
              </p:nvSpPr>
              <p:spPr bwMode="auto">
                <a:xfrm>
                  <a:off x="4683125" y="1089025"/>
                  <a:ext cx="150813" cy="55563"/>
                </a:xfrm>
                <a:custGeom>
                  <a:avLst/>
                  <a:gdLst/>
                  <a:ahLst/>
                  <a:cxnLst>
                    <a:cxn ang="0">
                      <a:pos x="114" y="19"/>
                    </a:cxn>
                    <a:cxn ang="0">
                      <a:pos x="69" y="41"/>
                    </a:cxn>
                    <a:cxn ang="0">
                      <a:pos x="54" y="34"/>
                    </a:cxn>
                    <a:cxn ang="0">
                      <a:pos x="28" y="34"/>
                    </a:cxn>
                    <a:cxn ang="0">
                      <a:pos x="23" y="26"/>
                    </a:cxn>
                    <a:cxn ang="0">
                      <a:pos x="32" y="26"/>
                    </a:cxn>
                    <a:cxn ang="0">
                      <a:pos x="43" y="24"/>
                    </a:cxn>
                    <a:cxn ang="0">
                      <a:pos x="22" y="23"/>
                    </a:cxn>
                    <a:cxn ang="0">
                      <a:pos x="6" y="18"/>
                    </a:cxn>
                    <a:cxn ang="0">
                      <a:pos x="0" y="7"/>
                    </a:cxn>
                    <a:cxn ang="0">
                      <a:pos x="6" y="7"/>
                    </a:cxn>
                    <a:cxn ang="0">
                      <a:pos x="15" y="8"/>
                    </a:cxn>
                    <a:cxn ang="0">
                      <a:pos x="15" y="6"/>
                    </a:cxn>
                    <a:cxn ang="0">
                      <a:pos x="23" y="6"/>
                    </a:cxn>
                    <a:cxn ang="0">
                      <a:pos x="21" y="2"/>
                    </a:cxn>
                    <a:cxn ang="0">
                      <a:pos x="33" y="2"/>
                    </a:cxn>
                    <a:cxn ang="0">
                      <a:pos x="51" y="11"/>
                    </a:cxn>
                    <a:cxn ang="0">
                      <a:pos x="62" y="0"/>
                    </a:cxn>
                    <a:cxn ang="0">
                      <a:pos x="67" y="0"/>
                    </a:cxn>
                    <a:cxn ang="0">
                      <a:pos x="67" y="12"/>
                    </a:cxn>
                    <a:cxn ang="0">
                      <a:pos x="80" y="7"/>
                    </a:cxn>
                    <a:cxn ang="0">
                      <a:pos x="95" y="7"/>
                    </a:cxn>
                    <a:cxn ang="0">
                      <a:pos x="114" y="19"/>
                    </a:cxn>
                  </a:cxnLst>
                  <a:rect l="0" t="0" r="r" b="b"/>
                  <a:pathLst>
                    <a:path w="114" h="41">
                      <a:moveTo>
                        <a:pt x="114" y="19"/>
                      </a:moveTo>
                      <a:cubicBezTo>
                        <a:pt x="104" y="26"/>
                        <a:pt x="82" y="41"/>
                        <a:pt x="69" y="41"/>
                      </a:cubicBezTo>
                      <a:cubicBezTo>
                        <a:pt x="61" y="41"/>
                        <a:pt x="57" y="39"/>
                        <a:pt x="54" y="34"/>
                      </a:cubicBezTo>
                      <a:cubicBezTo>
                        <a:pt x="28" y="34"/>
                        <a:pt x="28" y="34"/>
                        <a:pt x="28" y="34"/>
                      </a:cubicBezTo>
                      <a:cubicBezTo>
                        <a:pt x="25" y="32"/>
                        <a:pt x="23" y="30"/>
                        <a:pt x="23" y="26"/>
                      </a:cubicBezTo>
                      <a:cubicBezTo>
                        <a:pt x="26" y="26"/>
                        <a:pt x="31" y="26"/>
                        <a:pt x="32" y="26"/>
                      </a:cubicBezTo>
                      <a:cubicBezTo>
                        <a:pt x="36" y="25"/>
                        <a:pt x="40" y="25"/>
                        <a:pt x="43" y="24"/>
                      </a:cubicBezTo>
                      <a:cubicBezTo>
                        <a:pt x="41" y="24"/>
                        <a:pt x="23" y="23"/>
                        <a:pt x="22" y="23"/>
                      </a:cubicBezTo>
                      <a:cubicBezTo>
                        <a:pt x="14" y="23"/>
                        <a:pt x="6" y="28"/>
                        <a:pt x="6" y="18"/>
                      </a:cubicBezTo>
                      <a:cubicBezTo>
                        <a:pt x="3" y="15"/>
                        <a:pt x="0" y="12"/>
                        <a:pt x="0" y="7"/>
                      </a:cubicBezTo>
                      <a:cubicBezTo>
                        <a:pt x="6" y="7"/>
                        <a:pt x="6" y="7"/>
                        <a:pt x="6" y="7"/>
                      </a:cubicBezTo>
                      <a:cubicBezTo>
                        <a:pt x="9" y="9"/>
                        <a:pt x="13" y="10"/>
                        <a:pt x="15" y="8"/>
                      </a:cubicBezTo>
                      <a:cubicBezTo>
                        <a:pt x="15" y="6"/>
                        <a:pt x="15" y="6"/>
                        <a:pt x="15" y="6"/>
                      </a:cubicBezTo>
                      <a:cubicBezTo>
                        <a:pt x="23" y="6"/>
                        <a:pt x="23" y="6"/>
                        <a:pt x="23" y="6"/>
                      </a:cubicBezTo>
                      <a:cubicBezTo>
                        <a:pt x="21" y="2"/>
                        <a:pt x="21" y="2"/>
                        <a:pt x="21" y="2"/>
                      </a:cubicBezTo>
                      <a:cubicBezTo>
                        <a:pt x="33" y="2"/>
                        <a:pt x="33" y="2"/>
                        <a:pt x="33" y="2"/>
                      </a:cubicBezTo>
                      <a:cubicBezTo>
                        <a:pt x="36" y="4"/>
                        <a:pt x="48" y="11"/>
                        <a:pt x="51" y="11"/>
                      </a:cubicBezTo>
                      <a:cubicBezTo>
                        <a:pt x="56" y="11"/>
                        <a:pt x="59" y="2"/>
                        <a:pt x="62" y="0"/>
                      </a:cubicBezTo>
                      <a:cubicBezTo>
                        <a:pt x="67" y="0"/>
                        <a:pt x="67" y="0"/>
                        <a:pt x="67" y="0"/>
                      </a:cubicBezTo>
                      <a:cubicBezTo>
                        <a:pt x="67" y="6"/>
                        <a:pt x="66" y="8"/>
                        <a:pt x="67" y="12"/>
                      </a:cubicBezTo>
                      <a:cubicBezTo>
                        <a:pt x="71" y="12"/>
                        <a:pt x="73" y="7"/>
                        <a:pt x="80" y="7"/>
                      </a:cubicBezTo>
                      <a:cubicBezTo>
                        <a:pt x="91" y="7"/>
                        <a:pt x="88" y="7"/>
                        <a:pt x="95" y="7"/>
                      </a:cubicBezTo>
                      <a:cubicBezTo>
                        <a:pt x="103" y="7"/>
                        <a:pt x="112" y="14"/>
                        <a:pt x="114" y="19"/>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00" name="Freeform 28">
                  <a:extLst>
                    <a:ext uri="{FF2B5EF4-FFF2-40B4-BE49-F238E27FC236}">
                      <a16:creationId xmlns:a16="http://schemas.microsoft.com/office/drawing/2014/main" id="{474D3F1E-7E1A-871C-144E-9C019C83485A}"/>
                    </a:ext>
                  </a:extLst>
                </p:cNvPr>
                <p:cNvSpPr>
                  <a:spLocks/>
                </p:cNvSpPr>
                <p:nvPr/>
              </p:nvSpPr>
              <p:spPr bwMode="auto">
                <a:xfrm>
                  <a:off x="4219575" y="1841500"/>
                  <a:ext cx="73025" cy="87313"/>
                </a:xfrm>
                <a:custGeom>
                  <a:avLst/>
                  <a:gdLst/>
                  <a:ahLst/>
                  <a:cxnLst>
                    <a:cxn ang="0">
                      <a:pos x="9" y="19"/>
                    </a:cxn>
                    <a:cxn ang="0">
                      <a:pos x="22" y="14"/>
                    </a:cxn>
                    <a:cxn ang="0">
                      <a:pos x="19" y="8"/>
                    </a:cxn>
                    <a:cxn ang="0">
                      <a:pos x="32" y="0"/>
                    </a:cxn>
                    <a:cxn ang="0">
                      <a:pos x="40" y="0"/>
                    </a:cxn>
                    <a:cxn ang="0">
                      <a:pos x="55" y="18"/>
                    </a:cxn>
                    <a:cxn ang="0">
                      <a:pos x="47" y="24"/>
                    </a:cxn>
                    <a:cxn ang="0">
                      <a:pos x="47" y="39"/>
                    </a:cxn>
                    <a:cxn ang="0">
                      <a:pos x="47" y="52"/>
                    </a:cxn>
                    <a:cxn ang="0">
                      <a:pos x="35" y="54"/>
                    </a:cxn>
                    <a:cxn ang="0">
                      <a:pos x="19" y="64"/>
                    </a:cxn>
                    <a:cxn ang="0">
                      <a:pos x="11" y="65"/>
                    </a:cxn>
                    <a:cxn ang="0">
                      <a:pos x="0" y="55"/>
                    </a:cxn>
                    <a:cxn ang="0">
                      <a:pos x="13" y="33"/>
                    </a:cxn>
                    <a:cxn ang="0">
                      <a:pos x="4" y="23"/>
                    </a:cxn>
                    <a:cxn ang="0">
                      <a:pos x="9" y="19"/>
                    </a:cxn>
                  </a:cxnLst>
                  <a:rect l="0" t="0" r="r" b="b"/>
                  <a:pathLst>
                    <a:path w="55" h="65">
                      <a:moveTo>
                        <a:pt x="9" y="19"/>
                      </a:moveTo>
                      <a:cubicBezTo>
                        <a:pt x="12" y="19"/>
                        <a:pt x="19" y="16"/>
                        <a:pt x="22" y="14"/>
                      </a:cubicBezTo>
                      <a:cubicBezTo>
                        <a:pt x="20" y="11"/>
                        <a:pt x="19" y="10"/>
                        <a:pt x="19" y="8"/>
                      </a:cubicBezTo>
                      <a:cubicBezTo>
                        <a:pt x="19" y="5"/>
                        <a:pt x="28" y="0"/>
                        <a:pt x="32" y="0"/>
                      </a:cubicBezTo>
                      <a:cubicBezTo>
                        <a:pt x="35" y="0"/>
                        <a:pt x="37" y="0"/>
                        <a:pt x="40" y="0"/>
                      </a:cubicBezTo>
                      <a:cubicBezTo>
                        <a:pt x="50" y="0"/>
                        <a:pt x="55" y="10"/>
                        <a:pt x="55" y="18"/>
                      </a:cubicBezTo>
                      <a:cubicBezTo>
                        <a:pt x="55" y="21"/>
                        <a:pt x="47" y="21"/>
                        <a:pt x="47" y="24"/>
                      </a:cubicBezTo>
                      <a:cubicBezTo>
                        <a:pt x="47" y="27"/>
                        <a:pt x="47" y="39"/>
                        <a:pt x="47" y="39"/>
                      </a:cubicBezTo>
                      <a:cubicBezTo>
                        <a:pt x="47" y="43"/>
                        <a:pt x="50" y="48"/>
                        <a:pt x="47" y="52"/>
                      </a:cubicBezTo>
                      <a:cubicBezTo>
                        <a:pt x="44" y="54"/>
                        <a:pt x="40" y="54"/>
                        <a:pt x="35" y="54"/>
                      </a:cubicBezTo>
                      <a:cubicBezTo>
                        <a:pt x="28" y="54"/>
                        <a:pt x="23" y="61"/>
                        <a:pt x="19" y="64"/>
                      </a:cubicBezTo>
                      <a:cubicBezTo>
                        <a:pt x="17" y="65"/>
                        <a:pt x="13" y="65"/>
                        <a:pt x="11" y="65"/>
                      </a:cubicBezTo>
                      <a:cubicBezTo>
                        <a:pt x="6" y="65"/>
                        <a:pt x="0" y="60"/>
                        <a:pt x="0" y="55"/>
                      </a:cubicBezTo>
                      <a:cubicBezTo>
                        <a:pt x="0" y="44"/>
                        <a:pt x="11" y="43"/>
                        <a:pt x="13" y="33"/>
                      </a:cubicBezTo>
                      <a:cubicBezTo>
                        <a:pt x="8" y="30"/>
                        <a:pt x="4" y="28"/>
                        <a:pt x="4" y="23"/>
                      </a:cubicBezTo>
                      <a:cubicBezTo>
                        <a:pt x="4" y="18"/>
                        <a:pt x="8" y="19"/>
                        <a:pt x="9" y="19"/>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01" name="Freeform 29">
                  <a:extLst>
                    <a:ext uri="{FF2B5EF4-FFF2-40B4-BE49-F238E27FC236}">
                      <a16:creationId xmlns:a16="http://schemas.microsoft.com/office/drawing/2014/main" id="{A24B18CF-17F8-C3BB-BCA6-B8DF1E1CD7AF}"/>
                    </a:ext>
                  </a:extLst>
                </p:cNvPr>
                <p:cNvSpPr>
                  <a:spLocks/>
                </p:cNvSpPr>
                <p:nvPr/>
              </p:nvSpPr>
              <p:spPr bwMode="auto">
                <a:xfrm>
                  <a:off x="4276725" y="1758950"/>
                  <a:ext cx="139700" cy="203200"/>
                </a:xfrm>
                <a:custGeom>
                  <a:avLst/>
                  <a:gdLst/>
                  <a:ahLst/>
                  <a:cxnLst>
                    <a:cxn ang="0">
                      <a:pos x="96" y="102"/>
                    </a:cxn>
                    <a:cxn ang="0">
                      <a:pos x="91" y="128"/>
                    </a:cxn>
                    <a:cxn ang="0">
                      <a:pos x="100" y="133"/>
                    </a:cxn>
                    <a:cxn ang="0">
                      <a:pos x="70" y="139"/>
                    </a:cxn>
                    <a:cxn ang="0">
                      <a:pos x="39" y="141"/>
                    </a:cxn>
                    <a:cxn ang="0">
                      <a:pos x="26" y="148"/>
                    </a:cxn>
                    <a:cxn ang="0">
                      <a:pos x="16" y="152"/>
                    </a:cxn>
                    <a:cxn ang="0">
                      <a:pos x="32" y="133"/>
                    </a:cxn>
                    <a:cxn ang="0">
                      <a:pos x="46" y="124"/>
                    </a:cxn>
                    <a:cxn ang="0">
                      <a:pos x="26" y="123"/>
                    </a:cxn>
                    <a:cxn ang="0">
                      <a:pos x="19" y="123"/>
                    </a:cxn>
                    <a:cxn ang="0">
                      <a:pos x="28" y="96"/>
                    </a:cxn>
                    <a:cxn ang="0">
                      <a:pos x="48" y="81"/>
                    </a:cxn>
                    <a:cxn ang="0">
                      <a:pos x="40" y="70"/>
                    </a:cxn>
                    <a:cxn ang="0">
                      <a:pos x="26" y="72"/>
                    </a:cxn>
                    <a:cxn ang="0">
                      <a:pos x="23" y="59"/>
                    </a:cxn>
                    <a:cxn ang="0">
                      <a:pos x="16" y="49"/>
                    </a:cxn>
                    <a:cxn ang="0">
                      <a:pos x="12" y="55"/>
                    </a:cxn>
                    <a:cxn ang="0">
                      <a:pos x="14" y="45"/>
                    </a:cxn>
                    <a:cxn ang="0">
                      <a:pos x="8" y="38"/>
                    </a:cxn>
                    <a:cxn ang="0">
                      <a:pos x="11" y="29"/>
                    </a:cxn>
                    <a:cxn ang="0">
                      <a:pos x="8" y="20"/>
                    </a:cxn>
                    <a:cxn ang="0">
                      <a:pos x="12" y="21"/>
                    </a:cxn>
                    <a:cxn ang="0">
                      <a:pos x="16" y="14"/>
                    </a:cxn>
                    <a:cxn ang="0">
                      <a:pos x="25" y="0"/>
                    </a:cxn>
                    <a:cxn ang="0">
                      <a:pos x="42" y="4"/>
                    </a:cxn>
                    <a:cxn ang="0">
                      <a:pos x="33" y="19"/>
                    </a:cxn>
                    <a:cxn ang="0">
                      <a:pos x="47" y="46"/>
                    </a:cxn>
                    <a:cxn ang="0">
                      <a:pos x="53" y="50"/>
                    </a:cxn>
                    <a:cxn ang="0">
                      <a:pos x="84" y="89"/>
                    </a:cxn>
                    <a:cxn ang="0">
                      <a:pos x="87" y="102"/>
                    </a:cxn>
                    <a:cxn ang="0">
                      <a:pos x="92" y="102"/>
                    </a:cxn>
                  </a:cxnLst>
                  <a:rect l="0" t="0" r="r" b="b"/>
                  <a:pathLst>
                    <a:path w="105" h="152">
                      <a:moveTo>
                        <a:pt x="90" y="103"/>
                      </a:moveTo>
                      <a:cubicBezTo>
                        <a:pt x="93" y="101"/>
                        <a:pt x="92" y="102"/>
                        <a:pt x="96" y="102"/>
                      </a:cubicBezTo>
                      <a:cubicBezTo>
                        <a:pt x="101" y="102"/>
                        <a:pt x="105" y="106"/>
                        <a:pt x="105" y="110"/>
                      </a:cubicBezTo>
                      <a:cubicBezTo>
                        <a:pt x="105" y="118"/>
                        <a:pt x="94" y="122"/>
                        <a:pt x="91" y="128"/>
                      </a:cubicBezTo>
                      <a:cubicBezTo>
                        <a:pt x="95" y="129"/>
                        <a:pt x="97" y="130"/>
                        <a:pt x="100" y="130"/>
                      </a:cubicBezTo>
                      <a:cubicBezTo>
                        <a:pt x="100" y="133"/>
                        <a:pt x="100" y="133"/>
                        <a:pt x="100" y="133"/>
                      </a:cubicBezTo>
                      <a:cubicBezTo>
                        <a:pt x="96" y="137"/>
                        <a:pt x="93" y="139"/>
                        <a:pt x="87" y="139"/>
                      </a:cubicBezTo>
                      <a:cubicBezTo>
                        <a:pt x="82" y="139"/>
                        <a:pt x="72" y="139"/>
                        <a:pt x="70" y="139"/>
                      </a:cubicBezTo>
                      <a:cubicBezTo>
                        <a:pt x="65" y="139"/>
                        <a:pt x="53" y="143"/>
                        <a:pt x="47" y="143"/>
                      </a:cubicBezTo>
                      <a:cubicBezTo>
                        <a:pt x="44" y="143"/>
                        <a:pt x="42" y="141"/>
                        <a:pt x="39" y="141"/>
                      </a:cubicBezTo>
                      <a:cubicBezTo>
                        <a:pt x="34" y="141"/>
                        <a:pt x="32" y="144"/>
                        <a:pt x="32" y="148"/>
                      </a:cubicBezTo>
                      <a:cubicBezTo>
                        <a:pt x="26" y="148"/>
                        <a:pt x="26" y="148"/>
                        <a:pt x="26" y="148"/>
                      </a:cubicBezTo>
                      <a:cubicBezTo>
                        <a:pt x="23" y="148"/>
                        <a:pt x="21" y="150"/>
                        <a:pt x="19" y="152"/>
                      </a:cubicBezTo>
                      <a:cubicBezTo>
                        <a:pt x="16" y="152"/>
                        <a:pt x="16" y="152"/>
                        <a:pt x="16" y="152"/>
                      </a:cubicBezTo>
                      <a:cubicBezTo>
                        <a:pt x="16" y="149"/>
                        <a:pt x="16" y="149"/>
                        <a:pt x="16" y="149"/>
                      </a:cubicBezTo>
                      <a:cubicBezTo>
                        <a:pt x="17" y="147"/>
                        <a:pt x="30" y="133"/>
                        <a:pt x="32" y="133"/>
                      </a:cubicBezTo>
                      <a:cubicBezTo>
                        <a:pt x="38" y="131"/>
                        <a:pt x="47" y="133"/>
                        <a:pt x="47" y="127"/>
                      </a:cubicBezTo>
                      <a:cubicBezTo>
                        <a:pt x="47" y="126"/>
                        <a:pt x="46" y="125"/>
                        <a:pt x="46" y="124"/>
                      </a:cubicBezTo>
                      <a:cubicBezTo>
                        <a:pt x="44" y="126"/>
                        <a:pt x="41" y="128"/>
                        <a:pt x="38" y="128"/>
                      </a:cubicBezTo>
                      <a:cubicBezTo>
                        <a:pt x="32" y="128"/>
                        <a:pt x="30" y="123"/>
                        <a:pt x="26" y="123"/>
                      </a:cubicBezTo>
                      <a:cubicBezTo>
                        <a:pt x="23" y="123"/>
                        <a:pt x="23" y="125"/>
                        <a:pt x="21" y="125"/>
                      </a:cubicBezTo>
                      <a:cubicBezTo>
                        <a:pt x="20" y="125"/>
                        <a:pt x="19" y="124"/>
                        <a:pt x="19" y="123"/>
                      </a:cubicBezTo>
                      <a:cubicBezTo>
                        <a:pt x="19" y="116"/>
                        <a:pt x="31" y="116"/>
                        <a:pt x="31" y="109"/>
                      </a:cubicBezTo>
                      <a:cubicBezTo>
                        <a:pt x="31" y="103"/>
                        <a:pt x="28" y="101"/>
                        <a:pt x="28" y="96"/>
                      </a:cubicBezTo>
                      <a:cubicBezTo>
                        <a:pt x="36" y="96"/>
                        <a:pt x="45" y="92"/>
                        <a:pt x="48" y="88"/>
                      </a:cubicBezTo>
                      <a:cubicBezTo>
                        <a:pt x="48" y="81"/>
                        <a:pt x="48" y="81"/>
                        <a:pt x="48" y="81"/>
                      </a:cubicBezTo>
                      <a:cubicBezTo>
                        <a:pt x="43" y="82"/>
                        <a:pt x="37" y="81"/>
                        <a:pt x="37" y="77"/>
                      </a:cubicBezTo>
                      <a:cubicBezTo>
                        <a:pt x="37" y="73"/>
                        <a:pt x="39" y="72"/>
                        <a:pt x="40" y="70"/>
                      </a:cubicBezTo>
                      <a:cubicBezTo>
                        <a:pt x="39" y="70"/>
                        <a:pt x="38" y="70"/>
                        <a:pt x="36" y="70"/>
                      </a:cubicBezTo>
                      <a:cubicBezTo>
                        <a:pt x="32" y="70"/>
                        <a:pt x="30" y="72"/>
                        <a:pt x="26" y="72"/>
                      </a:cubicBezTo>
                      <a:cubicBezTo>
                        <a:pt x="22" y="72"/>
                        <a:pt x="19" y="72"/>
                        <a:pt x="19" y="69"/>
                      </a:cubicBezTo>
                      <a:cubicBezTo>
                        <a:pt x="19" y="65"/>
                        <a:pt x="23" y="63"/>
                        <a:pt x="23" y="59"/>
                      </a:cubicBezTo>
                      <a:cubicBezTo>
                        <a:pt x="23" y="55"/>
                        <a:pt x="22" y="55"/>
                        <a:pt x="23" y="51"/>
                      </a:cubicBezTo>
                      <a:cubicBezTo>
                        <a:pt x="20" y="51"/>
                        <a:pt x="17" y="50"/>
                        <a:pt x="16" y="49"/>
                      </a:cubicBezTo>
                      <a:cubicBezTo>
                        <a:pt x="14" y="52"/>
                        <a:pt x="15" y="54"/>
                        <a:pt x="16" y="55"/>
                      </a:cubicBezTo>
                      <a:cubicBezTo>
                        <a:pt x="12" y="55"/>
                        <a:pt x="12" y="55"/>
                        <a:pt x="12" y="55"/>
                      </a:cubicBezTo>
                      <a:cubicBezTo>
                        <a:pt x="12" y="52"/>
                        <a:pt x="12" y="51"/>
                        <a:pt x="12" y="48"/>
                      </a:cubicBezTo>
                      <a:cubicBezTo>
                        <a:pt x="12" y="47"/>
                        <a:pt x="13" y="46"/>
                        <a:pt x="14" y="45"/>
                      </a:cubicBezTo>
                      <a:cubicBezTo>
                        <a:pt x="14" y="41"/>
                        <a:pt x="14" y="41"/>
                        <a:pt x="14" y="41"/>
                      </a:cubicBezTo>
                      <a:cubicBezTo>
                        <a:pt x="12" y="41"/>
                        <a:pt x="8" y="40"/>
                        <a:pt x="8" y="38"/>
                      </a:cubicBezTo>
                      <a:cubicBezTo>
                        <a:pt x="8" y="36"/>
                        <a:pt x="11" y="32"/>
                        <a:pt x="11" y="32"/>
                      </a:cubicBezTo>
                      <a:cubicBezTo>
                        <a:pt x="11" y="29"/>
                        <a:pt x="11" y="29"/>
                        <a:pt x="11" y="29"/>
                      </a:cubicBezTo>
                      <a:cubicBezTo>
                        <a:pt x="4" y="27"/>
                        <a:pt x="0" y="26"/>
                        <a:pt x="0" y="20"/>
                      </a:cubicBezTo>
                      <a:cubicBezTo>
                        <a:pt x="8" y="20"/>
                        <a:pt x="8" y="20"/>
                        <a:pt x="8" y="20"/>
                      </a:cubicBezTo>
                      <a:cubicBezTo>
                        <a:pt x="8" y="23"/>
                        <a:pt x="10" y="24"/>
                        <a:pt x="11" y="24"/>
                      </a:cubicBezTo>
                      <a:cubicBezTo>
                        <a:pt x="12" y="24"/>
                        <a:pt x="12" y="22"/>
                        <a:pt x="12" y="21"/>
                      </a:cubicBezTo>
                      <a:cubicBezTo>
                        <a:pt x="12" y="21"/>
                        <a:pt x="10" y="20"/>
                        <a:pt x="10" y="19"/>
                      </a:cubicBezTo>
                      <a:cubicBezTo>
                        <a:pt x="10" y="15"/>
                        <a:pt x="13" y="14"/>
                        <a:pt x="16" y="14"/>
                      </a:cubicBezTo>
                      <a:cubicBezTo>
                        <a:pt x="16" y="10"/>
                        <a:pt x="18" y="8"/>
                        <a:pt x="18" y="6"/>
                      </a:cubicBezTo>
                      <a:cubicBezTo>
                        <a:pt x="18" y="4"/>
                        <a:pt x="23" y="0"/>
                        <a:pt x="25" y="0"/>
                      </a:cubicBezTo>
                      <a:cubicBezTo>
                        <a:pt x="30" y="0"/>
                        <a:pt x="35" y="0"/>
                        <a:pt x="38" y="0"/>
                      </a:cubicBezTo>
                      <a:cubicBezTo>
                        <a:pt x="40" y="0"/>
                        <a:pt x="42" y="3"/>
                        <a:pt x="42" y="4"/>
                      </a:cubicBezTo>
                      <a:cubicBezTo>
                        <a:pt x="42" y="10"/>
                        <a:pt x="33" y="10"/>
                        <a:pt x="31" y="16"/>
                      </a:cubicBezTo>
                      <a:cubicBezTo>
                        <a:pt x="31" y="17"/>
                        <a:pt x="32" y="18"/>
                        <a:pt x="33" y="19"/>
                      </a:cubicBezTo>
                      <a:cubicBezTo>
                        <a:pt x="59" y="19"/>
                        <a:pt x="59" y="19"/>
                        <a:pt x="59" y="19"/>
                      </a:cubicBezTo>
                      <a:cubicBezTo>
                        <a:pt x="60" y="32"/>
                        <a:pt x="47" y="37"/>
                        <a:pt x="47" y="46"/>
                      </a:cubicBezTo>
                      <a:cubicBezTo>
                        <a:pt x="45" y="47"/>
                        <a:pt x="44" y="48"/>
                        <a:pt x="43" y="50"/>
                      </a:cubicBezTo>
                      <a:cubicBezTo>
                        <a:pt x="48" y="51"/>
                        <a:pt x="50" y="49"/>
                        <a:pt x="53" y="50"/>
                      </a:cubicBezTo>
                      <a:cubicBezTo>
                        <a:pt x="62" y="53"/>
                        <a:pt x="60" y="63"/>
                        <a:pt x="66" y="69"/>
                      </a:cubicBezTo>
                      <a:cubicBezTo>
                        <a:pt x="73" y="76"/>
                        <a:pt x="84" y="79"/>
                        <a:pt x="84" y="89"/>
                      </a:cubicBezTo>
                      <a:cubicBezTo>
                        <a:pt x="84" y="93"/>
                        <a:pt x="89" y="95"/>
                        <a:pt x="89" y="99"/>
                      </a:cubicBezTo>
                      <a:cubicBezTo>
                        <a:pt x="89" y="100"/>
                        <a:pt x="88" y="101"/>
                        <a:pt x="87" y="102"/>
                      </a:cubicBezTo>
                      <a:cubicBezTo>
                        <a:pt x="87" y="105"/>
                        <a:pt x="87" y="105"/>
                        <a:pt x="87" y="105"/>
                      </a:cubicBezTo>
                      <a:cubicBezTo>
                        <a:pt x="90" y="104"/>
                        <a:pt x="90" y="103"/>
                        <a:pt x="92" y="102"/>
                      </a:cubicBezTo>
                      <a:lnTo>
                        <a:pt x="90" y="103"/>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02" name="Freeform 31">
                  <a:extLst>
                    <a:ext uri="{FF2B5EF4-FFF2-40B4-BE49-F238E27FC236}">
                      <a16:creationId xmlns:a16="http://schemas.microsoft.com/office/drawing/2014/main" id="{C6C878EF-D983-9BFA-2515-C1A7ED1DA2BB}"/>
                    </a:ext>
                  </a:extLst>
                </p:cNvPr>
                <p:cNvSpPr>
                  <a:spLocks/>
                </p:cNvSpPr>
                <p:nvPr/>
              </p:nvSpPr>
              <p:spPr bwMode="auto">
                <a:xfrm>
                  <a:off x="4592638" y="2203450"/>
                  <a:ext cx="46038" cy="30163"/>
                </a:xfrm>
                <a:custGeom>
                  <a:avLst/>
                  <a:gdLst/>
                  <a:ahLst/>
                  <a:cxnLst>
                    <a:cxn ang="0">
                      <a:pos x="0" y="5"/>
                    </a:cxn>
                    <a:cxn ang="0">
                      <a:pos x="0" y="8"/>
                    </a:cxn>
                    <a:cxn ang="0">
                      <a:pos x="7" y="10"/>
                    </a:cxn>
                    <a:cxn ang="0">
                      <a:pos x="27" y="21"/>
                    </a:cxn>
                    <a:cxn ang="0">
                      <a:pos x="30" y="23"/>
                    </a:cxn>
                    <a:cxn ang="0">
                      <a:pos x="33" y="20"/>
                    </a:cxn>
                    <a:cxn ang="0">
                      <a:pos x="31" y="13"/>
                    </a:cxn>
                    <a:cxn ang="0">
                      <a:pos x="33" y="8"/>
                    </a:cxn>
                    <a:cxn ang="0">
                      <a:pos x="35" y="3"/>
                    </a:cxn>
                    <a:cxn ang="0">
                      <a:pos x="20" y="6"/>
                    </a:cxn>
                    <a:cxn ang="0">
                      <a:pos x="0" y="5"/>
                    </a:cxn>
                  </a:cxnLst>
                  <a:rect l="0" t="0" r="r" b="b"/>
                  <a:pathLst>
                    <a:path w="35" h="23">
                      <a:moveTo>
                        <a:pt x="0" y="5"/>
                      </a:moveTo>
                      <a:cubicBezTo>
                        <a:pt x="0" y="8"/>
                        <a:pt x="0" y="8"/>
                        <a:pt x="0" y="8"/>
                      </a:cubicBezTo>
                      <a:cubicBezTo>
                        <a:pt x="2" y="10"/>
                        <a:pt x="5" y="10"/>
                        <a:pt x="7" y="10"/>
                      </a:cubicBezTo>
                      <a:cubicBezTo>
                        <a:pt x="14" y="12"/>
                        <a:pt x="19" y="20"/>
                        <a:pt x="27" y="21"/>
                      </a:cubicBezTo>
                      <a:cubicBezTo>
                        <a:pt x="27" y="23"/>
                        <a:pt x="29" y="23"/>
                        <a:pt x="30" y="23"/>
                      </a:cubicBezTo>
                      <a:cubicBezTo>
                        <a:pt x="32" y="23"/>
                        <a:pt x="33" y="21"/>
                        <a:pt x="33" y="20"/>
                      </a:cubicBezTo>
                      <a:cubicBezTo>
                        <a:pt x="33" y="17"/>
                        <a:pt x="31" y="16"/>
                        <a:pt x="31" y="13"/>
                      </a:cubicBezTo>
                      <a:cubicBezTo>
                        <a:pt x="31" y="11"/>
                        <a:pt x="33" y="8"/>
                        <a:pt x="33" y="8"/>
                      </a:cubicBezTo>
                      <a:cubicBezTo>
                        <a:pt x="35" y="3"/>
                        <a:pt x="35" y="3"/>
                        <a:pt x="35" y="3"/>
                      </a:cubicBezTo>
                      <a:cubicBezTo>
                        <a:pt x="28" y="2"/>
                        <a:pt x="25" y="6"/>
                        <a:pt x="20" y="6"/>
                      </a:cubicBezTo>
                      <a:cubicBezTo>
                        <a:pt x="14" y="6"/>
                        <a:pt x="10" y="0"/>
                        <a:pt x="0" y="5"/>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03" name="Freeform 32">
                  <a:extLst>
                    <a:ext uri="{FF2B5EF4-FFF2-40B4-BE49-F238E27FC236}">
                      <a16:creationId xmlns:a16="http://schemas.microsoft.com/office/drawing/2014/main" id="{6AAA52A1-584F-E0BA-F30F-E7C7107AAAB2}"/>
                    </a:ext>
                  </a:extLst>
                </p:cNvPr>
                <p:cNvSpPr>
                  <a:spLocks/>
                </p:cNvSpPr>
                <p:nvPr/>
              </p:nvSpPr>
              <p:spPr bwMode="auto">
                <a:xfrm>
                  <a:off x="4527550" y="2111375"/>
                  <a:ext cx="15875" cy="30163"/>
                </a:xfrm>
                <a:custGeom>
                  <a:avLst/>
                  <a:gdLst/>
                  <a:ahLst/>
                  <a:cxnLst>
                    <a:cxn ang="0">
                      <a:pos x="3" y="5"/>
                    </a:cxn>
                    <a:cxn ang="0">
                      <a:pos x="10" y="0"/>
                    </a:cxn>
                    <a:cxn ang="0">
                      <a:pos x="12" y="5"/>
                    </a:cxn>
                    <a:cxn ang="0">
                      <a:pos x="8" y="23"/>
                    </a:cxn>
                    <a:cxn ang="0">
                      <a:pos x="0" y="6"/>
                    </a:cxn>
                    <a:cxn ang="0">
                      <a:pos x="3" y="5"/>
                    </a:cxn>
                  </a:cxnLst>
                  <a:rect l="0" t="0" r="r" b="b"/>
                  <a:pathLst>
                    <a:path w="12" h="23">
                      <a:moveTo>
                        <a:pt x="3" y="5"/>
                      </a:moveTo>
                      <a:cubicBezTo>
                        <a:pt x="6" y="5"/>
                        <a:pt x="8" y="1"/>
                        <a:pt x="10" y="0"/>
                      </a:cubicBezTo>
                      <a:cubicBezTo>
                        <a:pt x="10" y="3"/>
                        <a:pt x="11" y="5"/>
                        <a:pt x="12" y="5"/>
                      </a:cubicBezTo>
                      <a:cubicBezTo>
                        <a:pt x="11" y="11"/>
                        <a:pt x="10" y="20"/>
                        <a:pt x="8" y="23"/>
                      </a:cubicBezTo>
                      <a:cubicBezTo>
                        <a:pt x="4" y="22"/>
                        <a:pt x="2" y="9"/>
                        <a:pt x="0" y="6"/>
                      </a:cubicBezTo>
                      <a:cubicBezTo>
                        <a:pt x="1" y="6"/>
                        <a:pt x="2" y="5"/>
                        <a:pt x="3" y="5"/>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04" name="Freeform 33">
                  <a:extLst>
                    <a:ext uri="{FF2B5EF4-FFF2-40B4-BE49-F238E27FC236}">
                      <a16:creationId xmlns:a16="http://schemas.microsoft.com/office/drawing/2014/main" id="{803853CE-6D28-08DD-83A2-E51F2AFD838F}"/>
                    </a:ext>
                  </a:extLst>
                </p:cNvPr>
                <p:cNvSpPr>
                  <a:spLocks/>
                </p:cNvSpPr>
                <p:nvPr/>
              </p:nvSpPr>
              <p:spPr bwMode="auto">
                <a:xfrm>
                  <a:off x="4524375" y="2144713"/>
                  <a:ext cx="25400" cy="44450"/>
                </a:xfrm>
                <a:custGeom>
                  <a:avLst/>
                  <a:gdLst/>
                  <a:ahLst/>
                  <a:cxnLst>
                    <a:cxn ang="0">
                      <a:pos x="5" y="15"/>
                    </a:cxn>
                    <a:cxn ang="0">
                      <a:pos x="0" y="6"/>
                    </a:cxn>
                    <a:cxn ang="0">
                      <a:pos x="9" y="0"/>
                    </a:cxn>
                    <a:cxn ang="0">
                      <a:pos x="15" y="3"/>
                    </a:cxn>
                    <a:cxn ang="0">
                      <a:pos x="18" y="21"/>
                    </a:cxn>
                    <a:cxn ang="0">
                      <a:pos x="6" y="33"/>
                    </a:cxn>
                    <a:cxn ang="0">
                      <a:pos x="2" y="24"/>
                    </a:cxn>
                    <a:cxn ang="0">
                      <a:pos x="5" y="15"/>
                    </a:cxn>
                  </a:cxnLst>
                  <a:rect l="0" t="0" r="r" b="b"/>
                  <a:pathLst>
                    <a:path w="19" h="33">
                      <a:moveTo>
                        <a:pt x="5" y="15"/>
                      </a:moveTo>
                      <a:cubicBezTo>
                        <a:pt x="5" y="12"/>
                        <a:pt x="1" y="9"/>
                        <a:pt x="0" y="6"/>
                      </a:cubicBezTo>
                      <a:cubicBezTo>
                        <a:pt x="5" y="4"/>
                        <a:pt x="5" y="0"/>
                        <a:pt x="9" y="0"/>
                      </a:cubicBezTo>
                      <a:cubicBezTo>
                        <a:pt x="13" y="0"/>
                        <a:pt x="14" y="3"/>
                        <a:pt x="15" y="3"/>
                      </a:cubicBezTo>
                      <a:cubicBezTo>
                        <a:pt x="19" y="10"/>
                        <a:pt x="18" y="14"/>
                        <a:pt x="18" y="21"/>
                      </a:cubicBezTo>
                      <a:cubicBezTo>
                        <a:pt x="18" y="27"/>
                        <a:pt x="10" y="33"/>
                        <a:pt x="6" y="33"/>
                      </a:cubicBezTo>
                      <a:cubicBezTo>
                        <a:pt x="2" y="33"/>
                        <a:pt x="2" y="27"/>
                        <a:pt x="2" y="24"/>
                      </a:cubicBezTo>
                      <a:cubicBezTo>
                        <a:pt x="2" y="20"/>
                        <a:pt x="5" y="18"/>
                        <a:pt x="5" y="15"/>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05" name="Freeform 34">
                  <a:extLst>
                    <a:ext uri="{FF2B5EF4-FFF2-40B4-BE49-F238E27FC236}">
                      <a16:creationId xmlns:a16="http://schemas.microsoft.com/office/drawing/2014/main" id="{536369D1-0EAC-9C7F-2CE7-1BDD5B31E077}"/>
                    </a:ext>
                  </a:extLst>
                </p:cNvPr>
                <p:cNvSpPr>
                  <a:spLocks/>
                </p:cNvSpPr>
                <p:nvPr/>
              </p:nvSpPr>
              <p:spPr bwMode="auto">
                <a:xfrm>
                  <a:off x="4429125" y="2171700"/>
                  <a:ext cx="12700" cy="9525"/>
                </a:xfrm>
                <a:custGeom>
                  <a:avLst/>
                  <a:gdLst/>
                  <a:ahLst/>
                  <a:cxnLst>
                    <a:cxn ang="0">
                      <a:pos x="9" y="5"/>
                    </a:cxn>
                    <a:cxn ang="0">
                      <a:pos x="6" y="7"/>
                    </a:cxn>
                    <a:cxn ang="0">
                      <a:pos x="0" y="3"/>
                    </a:cxn>
                    <a:cxn ang="0">
                      <a:pos x="7" y="0"/>
                    </a:cxn>
                    <a:cxn ang="0">
                      <a:pos x="9" y="5"/>
                    </a:cxn>
                  </a:cxnLst>
                  <a:rect l="0" t="0" r="r" b="b"/>
                  <a:pathLst>
                    <a:path w="9" h="7">
                      <a:moveTo>
                        <a:pt x="9" y="5"/>
                      </a:moveTo>
                      <a:cubicBezTo>
                        <a:pt x="9" y="6"/>
                        <a:pt x="7" y="7"/>
                        <a:pt x="6" y="7"/>
                      </a:cubicBezTo>
                      <a:cubicBezTo>
                        <a:pt x="4" y="7"/>
                        <a:pt x="1" y="3"/>
                        <a:pt x="0" y="3"/>
                      </a:cubicBezTo>
                      <a:cubicBezTo>
                        <a:pt x="3" y="2"/>
                        <a:pt x="5" y="0"/>
                        <a:pt x="7" y="0"/>
                      </a:cubicBezTo>
                      <a:cubicBezTo>
                        <a:pt x="7" y="1"/>
                        <a:pt x="9" y="3"/>
                        <a:pt x="9" y="5"/>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06" name="Freeform 35">
                  <a:extLst>
                    <a:ext uri="{FF2B5EF4-FFF2-40B4-BE49-F238E27FC236}">
                      <a16:creationId xmlns:a16="http://schemas.microsoft.com/office/drawing/2014/main" id="{2C22B102-EBCB-3B9E-776C-F3C3F9BAEAF8}"/>
                    </a:ext>
                  </a:extLst>
                </p:cNvPr>
                <p:cNvSpPr>
                  <a:spLocks/>
                </p:cNvSpPr>
                <p:nvPr/>
              </p:nvSpPr>
              <p:spPr bwMode="auto">
                <a:xfrm>
                  <a:off x="4551363" y="1833563"/>
                  <a:ext cx="15875" cy="19050"/>
                </a:xfrm>
                <a:custGeom>
                  <a:avLst/>
                  <a:gdLst/>
                  <a:ahLst/>
                  <a:cxnLst>
                    <a:cxn ang="0">
                      <a:pos x="11" y="10"/>
                    </a:cxn>
                    <a:cxn ang="0">
                      <a:pos x="0" y="5"/>
                    </a:cxn>
                    <a:cxn ang="0">
                      <a:pos x="0" y="0"/>
                    </a:cxn>
                    <a:cxn ang="0">
                      <a:pos x="9" y="0"/>
                    </a:cxn>
                    <a:cxn ang="0">
                      <a:pos x="12" y="9"/>
                    </a:cxn>
                    <a:cxn ang="0">
                      <a:pos x="11" y="14"/>
                    </a:cxn>
                    <a:cxn ang="0">
                      <a:pos x="11" y="10"/>
                    </a:cxn>
                  </a:cxnLst>
                  <a:rect l="0" t="0" r="r" b="b"/>
                  <a:pathLst>
                    <a:path w="12" h="14">
                      <a:moveTo>
                        <a:pt x="11" y="10"/>
                      </a:moveTo>
                      <a:cubicBezTo>
                        <a:pt x="5" y="10"/>
                        <a:pt x="0" y="9"/>
                        <a:pt x="0" y="5"/>
                      </a:cubicBezTo>
                      <a:cubicBezTo>
                        <a:pt x="0" y="3"/>
                        <a:pt x="0" y="2"/>
                        <a:pt x="0" y="0"/>
                      </a:cubicBezTo>
                      <a:cubicBezTo>
                        <a:pt x="9" y="0"/>
                        <a:pt x="9" y="0"/>
                        <a:pt x="9" y="0"/>
                      </a:cubicBezTo>
                      <a:cubicBezTo>
                        <a:pt x="9" y="6"/>
                        <a:pt x="12" y="5"/>
                        <a:pt x="12" y="9"/>
                      </a:cubicBezTo>
                      <a:cubicBezTo>
                        <a:pt x="12" y="13"/>
                        <a:pt x="11" y="12"/>
                        <a:pt x="11" y="14"/>
                      </a:cubicBezTo>
                      <a:cubicBezTo>
                        <a:pt x="11" y="13"/>
                        <a:pt x="11" y="12"/>
                        <a:pt x="11" y="1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07" name="Freeform 37">
                  <a:extLst>
                    <a:ext uri="{FF2B5EF4-FFF2-40B4-BE49-F238E27FC236}">
                      <a16:creationId xmlns:a16="http://schemas.microsoft.com/office/drawing/2014/main" id="{4A542BAB-D102-BE29-BDEE-F8805F071A3A}"/>
                    </a:ext>
                  </a:extLst>
                </p:cNvPr>
                <p:cNvSpPr>
                  <a:spLocks/>
                </p:cNvSpPr>
                <p:nvPr/>
              </p:nvSpPr>
              <p:spPr bwMode="auto">
                <a:xfrm>
                  <a:off x="4684713" y="1773238"/>
                  <a:ext cx="15875" cy="23813"/>
                </a:xfrm>
                <a:custGeom>
                  <a:avLst/>
                  <a:gdLst/>
                  <a:ahLst/>
                  <a:cxnLst>
                    <a:cxn ang="0">
                      <a:pos x="8" y="6"/>
                    </a:cxn>
                    <a:cxn ang="0">
                      <a:pos x="1" y="17"/>
                    </a:cxn>
                    <a:cxn ang="0">
                      <a:pos x="1" y="11"/>
                    </a:cxn>
                    <a:cxn ang="0">
                      <a:pos x="11" y="0"/>
                    </a:cxn>
                    <a:cxn ang="0">
                      <a:pos x="8" y="6"/>
                    </a:cxn>
                  </a:cxnLst>
                  <a:rect l="0" t="0" r="r" b="b"/>
                  <a:pathLst>
                    <a:path w="11" h="17">
                      <a:moveTo>
                        <a:pt x="8" y="6"/>
                      </a:moveTo>
                      <a:cubicBezTo>
                        <a:pt x="8" y="11"/>
                        <a:pt x="4" y="13"/>
                        <a:pt x="1" y="17"/>
                      </a:cubicBezTo>
                      <a:cubicBezTo>
                        <a:pt x="0" y="15"/>
                        <a:pt x="1" y="14"/>
                        <a:pt x="1" y="11"/>
                      </a:cubicBezTo>
                      <a:cubicBezTo>
                        <a:pt x="1" y="9"/>
                        <a:pt x="3" y="1"/>
                        <a:pt x="11" y="0"/>
                      </a:cubicBezTo>
                      <a:cubicBezTo>
                        <a:pt x="10" y="2"/>
                        <a:pt x="8" y="4"/>
                        <a:pt x="8" y="6"/>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08" name="Freeform 38">
                  <a:extLst>
                    <a:ext uri="{FF2B5EF4-FFF2-40B4-BE49-F238E27FC236}">
                      <a16:creationId xmlns:a16="http://schemas.microsoft.com/office/drawing/2014/main" id="{79199108-FF9C-3891-682E-8B1A2FB95CDF}"/>
                    </a:ext>
                  </a:extLst>
                </p:cNvPr>
                <p:cNvSpPr>
                  <a:spLocks/>
                </p:cNvSpPr>
                <p:nvPr/>
              </p:nvSpPr>
              <p:spPr bwMode="auto">
                <a:xfrm>
                  <a:off x="4746625" y="1744663"/>
                  <a:ext cx="20638" cy="26988"/>
                </a:xfrm>
                <a:custGeom>
                  <a:avLst/>
                  <a:gdLst/>
                  <a:ahLst/>
                  <a:cxnLst>
                    <a:cxn ang="0">
                      <a:pos x="12" y="10"/>
                    </a:cxn>
                    <a:cxn ang="0">
                      <a:pos x="12" y="16"/>
                    </a:cxn>
                    <a:cxn ang="0">
                      <a:pos x="5" y="20"/>
                    </a:cxn>
                    <a:cxn ang="0">
                      <a:pos x="0" y="13"/>
                    </a:cxn>
                    <a:cxn ang="0">
                      <a:pos x="10" y="10"/>
                    </a:cxn>
                    <a:cxn ang="0">
                      <a:pos x="7" y="5"/>
                    </a:cxn>
                    <a:cxn ang="0">
                      <a:pos x="11" y="0"/>
                    </a:cxn>
                    <a:cxn ang="0">
                      <a:pos x="16" y="5"/>
                    </a:cxn>
                    <a:cxn ang="0">
                      <a:pos x="12" y="10"/>
                    </a:cxn>
                  </a:cxnLst>
                  <a:rect l="0" t="0" r="r" b="b"/>
                  <a:pathLst>
                    <a:path w="16" h="20">
                      <a:moveTo>
                        <a:pt x="12" y="10"/>
                      </a:moveTo>
                      <a:cubicBezTo>
                        <a:pt x="12" y="12"/>
                        <a:pt x="12" y="14"/>
                        <a:pt x="12" y="16"/>
                      </a:cubicBezTo>
                      <a:cubicBezTo>
                        <a:pt x="12" y="17"/>
                        <a:pt x="6" y="20"/>
                        <a:pt x="5" y="20"/>
                      </a:cubicBezTo>
                      <a:cubicBezTo>
                        <a:pt x="1" y="20"/>
                        <a:pt x="0" y="16"/>
                        <a:pt x="0" y="13"/>
                      </a:cubicBezTo>
                      <a:cubicBezTo>
                        <a:pt x="4" y="13"/>
                        <a:pt x="6" y="10"/>
                        <a:pt x="10" y="10"/>
                      </a:cubicBezTo>
                      <a:cubicBezTo>
                        <a:pt x="9" y="8"/>
                        <a:pt x="7" y="7"/>
                        <a:pt x="7" y="5"/>
                      </a:cubicBezTo>
                      <a:cubicBezTo>
                        <a:pt x="7" y="2"/>
                        <a:pt x="11" y="0"/>
                        <a:pt x="11" y="0"/>
                      </a:cubicBezTo>
                      <a:cubicBezTo>
                        <a:pt x="13" y="3"/>
                        <a:pt x="14" y="4"/>
                        <a:pt x="16" y="5"/>
                      </a:cubicBezTo>
                      <a:cubicBezTo>
                        <a:pt x="15" y="7"/>
                        <a:pt x="13" y="10"/>
                        <a:pt x="12" y="1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grpSp>
        </p:grpSp>
        <p:grpSp>
          <p:nvGrpSpPr>
            <p:cNvPr id="7" name="Group 363">
              <a:extLst>
                <a:ext uri="{FF2B5EF4-FFF2-40B4-BE49-F238E27FC236}">
                  <a16:creationId xmlns:a16="http://schemas.microsoft.com/office/drawing/2014/main" id="{21C7E831-B225-D0C5-B9D9-4CC6CB9FE154}"/>
                </a:ext>
              </a:extLst>
            </p:cNvPr>
            <p:cNvGrpSpPr/>
            <p:nvPr/>
          </p:nvGrpSpPr>
          <p:grpSpPr>
            <a:xfrm>
              <a:off x="5105582" y="3000650"/>
              <a:ext cx="941496" cy="822457"/>
              <a:chOff x="6275388" y="2879725"/>
              <a:chExt cx="966788" cy="844551"/>
            </a:xfrm>
            <a:grpFill/>
          </p:grpSpPr>
          <p:sp>
            <p:nvSpPr>
              <p:cNvPr id="76" name="Freeform 9">
                <a:extLst>
                  <a:ext uri="{FF2B5EF4-FFF2-40B4-BE49-F238E27FC236}">
                    <a16:creationId xmlns:a16="http://schemas.microsoft.com/office/drawing/2014/main" id="{8CB0BD3F-F510-CB90-6004-05588FD0EB1A}"/>
                  </a:ext>
                </a:extLst>
              </p:cNvPr>
              <p:cNvSpPr>
                <a:spLocks/>
              </p:cNvSpPr>
              <p:nvPr/>
            </p:nvSpPr>
            <p:spPr bwMode="auto">
              <a:xfrm>
                <a:off x="6567488" y="2879725"/>
                <a:ext cx="339725" cy="176213"/>
              </a:xfrm>
              <a:custGeom>
                <a:avLst/>
                <a:gdLst/>
                <a:ahLst/>
                <a:cxnLst>
                  <a:cxn ang="0">
                    <a:pos x="128" y="28"/>
                  </a:cxn>
                  <a:cxn ang="0">
                    <a:pos x="160" y="39"/>
                  </a:cxn>
                  <a:cxn ang="0">
                    <a:pos x="173" y="45"/>
                  </a:cxn>
                  <a:cxn ang="0">
                    <a:pos x="179" y="49"/>
                  </a:cxn>
                  <a:cxn ang="0">
                    <a:pos x="203" y="71"/>
                  </a:cxn>
                  <a:cxn ang="0">
                    <a:pos x="217" y="78"/>
                  </a:cxn>
                  <a:cxn ang="0">
                    <a:pos x="208" y="85"/>
                  </a:cxn>
                  <a:cxn ang="0">
                    <a:pos x="217" y="96"/>
                  </a:cxn>
                  <a:cxn ang="0">
                    <a:pos x="224" y="108"/>
                  </a:cxn>
                  <a:cxn ang="0">
                    <a:pos x="233" y="113"/>
                  </a:cxn>
                  <a:cxn ang="0">
                    <a:pos x="237" y="118"/>
                  </a:cxn>
                  <a:cxn ang="0">
                    <a:pos x="242" y="119"/>
                  </a:cxn>
                  <a:cxn ang="0">
                    <a:pos x="247" y="124"/>
                  </a:cxn>
                  <a:cxn ang="0">
                    <a:pos x="255" y="126"/>
                  </a:cxn>
                  <a:cxn ang="0">
                    <a:pos x="250" y="133"/>
                  </a:cxn>
                  <a:cxn ang="0">
                    <a:pos x="247" y="133"/>
                  </a:cxn>
                  <a:cxn ang="0">
                    <a:pos x="239" y="127"/>
                  </a:cxn>
                  <a:cxn ang="0">
                    <a:pos x="227" y="127"/>
                  </a:cxn>
                  <a:cxn ang="0">
                    <a:pos x="210" y="116"/>
                  </a:cxn>
                  <a:cxn ang="0">
                    <a:pos x="206" y="113"/>
                  </a:cxn>
                  <a:cxn ang="0">
                    <a:pos x="175" y="92"/>
                  </a:cxn>
                  <a:cxn ang="0">
                    <a:pos x="158" y="103"/>
                  </a:cxn>
                  <a:cxn ang="0">
                    <a:pos x="156" y="113"/>
                  </a:cxn>
                  <a:cxn ang="0">
                    <a:pos x="139" y="113"/>
                  </a:cxn>
                  <a:cxn ang="0">
                    <a:pos x="113" y="100"/>
                  </a:cxn>
                  <a:cxn ang="0">
                    <a:pos x="107" y="102"/>
                  </a:cxn>
                  <a:cxn ang="0">
                    <a:pos x="98" y="102"/>
                  </a:cxn>
                  <a:cxn ang="0">
                    <a:pos x="90" y="99"/>
                  </a:cxn>
                  <a:cxn ang="0">
                    <a:pos x="101" y="90"/>
                  </a:cxn>
                  <a:cxn ang="0">
                    <a:pos x="96" y="71"/>
                  </a:cxn>
                  <a:cxn ang="0">
                    <a:pos x="77" y="59"/>
                  </a:cxn>
                  <a:cxn ang="0">
                    <a:pos x="53" y="54"/>
                  </a:cxn>
                  <a:cxn ang="0">
                    <a:pos x="37" y="45"/>
                  </a:cxn>
                  <a:cxn ang="0">
                    <a:pos x="37" y="41"/>
                  </a:cxn>
                  <a:cxn ang="0">
                    <a:pos x="30" y="49"/>
                  </a:cxn>
                  <a:cxn ang="0">
                    <a:pos x="26" y="48"/>
                  </a:cxn>
                  <a:cxn ang="0">
                    <a:pos x="24" y="38"/>
                  </a:cxn>
                  <a:cxn ang="0">
                    <a:pos x="16" y="33"/>
                  </a:cxn>
                  <a:cxn ang="0">
                    <a:pos x="38" y="25"/>
                  </a:cxn>
                  <a:cxn ang="0">
                    <a:pos x="35" y="25"/>
                  </a:cxn>
                  <a:cxn ang="0">
                    <a:pos x="23" y="27"/>
                  </a:cxn>
                  <a:cxn ang="0">
                    <a:pos x="16" y="26"/>
                  </a:cxn>
                  <a:cxn ang="0">
                    <a:pos x="14" y="22"/>
                  </a:cxn>
                  <a:cxn ang="0">
                    <a:pos x="0" y="12"/>
                  </a:cxn>
                  <a:cxn ang="0">
                    <a:pos x="6" y="8"/>
                  </a:cxn>
                  <a:cxn ang="0">
                    <a:pos x="23" y="0"/>
                  </a:cxn>
                  <a:cxn ang="0">
                    <a:pos x="44" y="9"/>
                  </a:cxn>
                  <a:cxn ang="0">
                    <a:pos x="44" y="25"/>
                  </a:cxn>
                  <a:cxn ang="0">
                    <a:pos x="50" y="29"/>
                  </a:cxn>
                  <a:cxn ang="0">
                    <a:pos x="59" y="38"/>
                  </a:cxn>
                  <a:cxn ang="0">
                    <a:pos x="67" y="30"/>
                  </a:cxn>
                  <a:cxn ang="0">
                    <a:pos x="78" y="25"/>
                  </a:cxn>
                  <a:cxn ang="0">
                    <a:pos x="92" y="14"/>
                  </a:cxn>
                  <a:cxn ang="0">
                    <a:pos x="98" y="17"/>
                  </a:cxn>
                  <a:cxn ang="0">
                    <a:pos x="109" y="25"/>
                  </a:cxn>
                  <a:cxn ang="0">
                    <a:pos x="121" y="25"/>
                  </a:cxn>
                  <a:cxn ang="0">
                    <a:pos x="130" y="29"/>
                  </a:cxn>
                  <a:cxn ang="0">
                    <a:pos x="130" y="30"/>
                  </a:cxn>
                  <a:cxn ang="0">
                    <a:pos x="128" y="28"/>
                  </a:cxn>
                </a:cxnLst>
                <a:rect l="0" t="0" r="r" b="b"/>
                <a:pathLst>
                  <a:path w="255" h="133">
                    <a:moveTo>
                      <a:pt x="128" y="28"/>
                    </a:moveTo>
                    <a:cubicBezTo>
                      <a:pt x="133" y="33"/>
                      <a:pt x="149" y="39"/>
                      <a:pt x="160" y="39"/>
                    </a:cubicBezTo>
                    <a:cubicBezTo>
                      <a:pt x="165" y="39"/>
                      <a:pt x="168" y="45"/>
                      <a:pt x="173" y="45"/>
                    </a:cubicBezTo>
                    <a:cubicBezTo>
                      <a:pt x="173" y="48"/>
                      <a:pt x="176" y="49"/>
                      <a:pt x="179" y="49"/>
                    </a:cubicBezTo>
                    <a:cubicBezTo>
                      <a:pt x="193" y="54"/>
                      <a:pt x="192" y="66"/>
                      <a:pt x="203" y="71"/>
                    </a:cubicBezTo>
                    <a:cubicBezTo>
                      <a:pt x="207" y="73"/>
                      <a:pt x="217" y="68"/>
                      <a:pt x="217" y="78"/>
                    </a:cubicBezTo>
                    <a:cubicBezTo>
                      <a:pt x="217" y="83"/>
                      <a:pt x="208" y="81"/>
                      <a:pt x="208" y="85"/>
                    </a:cubicBezTo>
                    <a:cubicBezTo>
                      <a:pt x="208" y="87"/>
                      <a:pt x="216" y="95"/>
                      <a:pt x="217" y="96"/>
                    </a:cubicBezTo>
                    <a:cubicBezTo>
                      <a:pt x="221" y="100"/>
                      <a:pt x="220" y="103"/>
                      <a:pt x="224" y="108"/>
                    </a:cubicBezTo>
                    <a:cubicBezTo>
                      <a:pt x="225" y="111"/>
                      <a:pt x="230" y="113"/>
                      <a:pt x="233" y="113"/>
                    </a:cubicBezTo>
                    <a:cubicBezTo>
                      <a:pt x="235" y="113"/>
                      <a:pt x="236" y="116"/>
                      <a:pt x="237" y="118"/>
                    </a:cubicBezTo>
                    <a:cubicBezTo>
                      <a:pt x="238" y="120"/>
                      <a:pt x="240" y="118"/>
                      <a:pt x="242" y="119"/>
                    </a:cubicBezTo>
                    <a:cubicBezTo>
                      <a:pt x="245" y="119"/>
                      <a:pt x="246" y="122"/>
                      <a:pt x="247" y="124"/>
                    </a:cubicBezTo>
                    <a:cubicBezTo>
                      <a:pt x="247" y="126"/>
                      <a:pt x="254" y="125"/>
                      <a:pt x="255" y="126"/>
                    </a:cubicBezTo>
                    <a:cubicBezTo>
                      <a:pt x="253" y="127"/>
                      <a:pt x="250" y="130"/>
                      <a:pt x="250" y="133"/>
                    </a:cubicBezTo>
                    <a:cubicBezTo>
                      <a:pt x="249" y="133"/>
                      <a:pt x="248" y="133"/>
                      <a:pt x="247" y="133"/>
                    </a:cubicBezTo>
                    <a:cubicBezTo>
                      <a:pt x="246" y="133"/>
                      <a:pt x="240" y="128"/>
                      <a:pt x="239" y="127"/>
                    </a:cubicBezTo>
                    <a:cubicBezTo>
                      <a:pt x="227" y="127"/>
                      <a:pt x="227" y="127"/>
                      <a:pt x="227" y="127"/>
                    </a:cubicBezTo>
                    <a:cubicBezTo>
                      <a:pt x="221" y="126"/>
                      <a:pt x="210" y="121"/>
                      <a:pt x="210" y="116"/>
                    </a:cubicBezTo>
                    <a:cubicBezTo>
                      <a:pt x="210" y="115"/>
                      <a:pt x="207" y="114"/>
                      <a:pt x="206" y="113"/>
                    </a:cubicBezTo>
                    <a:cubicBezTo>
                      <a:pt x="197" y="104"/>
                      <a:pt x="189" y="92"/>
                      <a:pt x="175" y="92"/>
                    </a:cubicBezTo>
                    <a:cubicBezTo>
                      <a:pt x="164" y="92"/>
                      <a:pt x="165" y="100"/>
                      <a:pt x="158" y="103"/>
                    </a:cubicBezTo>
                    <a:cubicBezTo>
                      <a:pt x="160" y="108"/>
                      <a:pt x="156" y="110"/>
                      <a:pt x="156" y="113"/>
                    </a:cubicBezTo>
                    <a:cubicBezTo>
                      <a:pt x="146" y="113"/>
                      <a:pt x="144" y="113"/>
                      <a:pt x="139" y="113"/>
                    </a:cubicBezTo>
                    <a:cubicBezTo>
                      <a:pt x="128" y="113"/>
                      <a:pt x="125" y="100"/>
                      <a:pt x="113" y="100"/>
                    </a:cubicBezTo>
                    <a:cubicBezTo>
                      <a:pt x="112" y="100"/>
                      <a:pt x="107" y="100"/>
                      <a:pt x="107" y="102"/>
                    </a:cubicBezTo>
                    <a:cubicBezTo>
                      <a:pt x="98" y="102"/>
                      <a:pt x="98" y="102"/>
                      <a:pt x="98" y="102"/>
                    </a:cubicBezTo>
                    <a:cubicBezTo>
                      <a:pt x="94" y="102"/>
                      <a:pt x="90" y="102"/>
                      <a:pt x="90" y="99"/>
                    </a:cubicBezTo>
                    <a:cubicBezTo>
                      <a:pt x="90" y="93"/>
                      <a:pt x="99" y="91"/>
                      <a:pt x="101" y="90"/>
                    </a:cubicBezTo>
                    <a:cubicBezTo>
                      <a:pt x="95" y="84"/>
                      <a:pt x="98" y="78"/>
                      <a:pt x="96" y="71"/>
                    </a:cubicBezTo>
                    <a:cubicBezTo>
                      <a:pt x="94" y="66"/>
                      <a:pt x="82" y="61"/>
                      <a:pt x="77" y="59"/>
                    </a:cubicBezTo>
                    <a:cubicBezTo>
                      <a:pt x="72" y="56"/>
                      <a:pt x="60" y="54"/>
                      <a:pt x="53" y="54"/>
                    </a:cubicBezTo>
                    <a:cubicBezTo>
                      <a:pt x="47" y="54"/>
                      <a:pt x="44" y="43"/>
                      <a:pt x="37" y="45"/>
                    </a:cubicBezTo>
                    <a:cubicBezTo>
                      <a:pt x="37" y="41"/>
                      <a:pt x="37" y="41"/>
                      <a:pt x="37" y="41"/>
                    </a:cubicBezTo>
                    <a:cubicBezTo>
                      <a:pt x="36" y="44"/>
                      <a:pt x="34" y="49"/>
                      <a:pt x="30" y="49"/>
                    </a:cubicBezTo>
                    <a:cubicBezTo>
                      <a:pt x="29" y="49"/>
                      <a:pt x="26" y="49"/>
                      <a:pt x="26" y="48"/>
                    </a:cubicBezTo>
                    <a:cubicBezTo>
                      <a:pt x="24" y="43"/>
                      <a:pt x="26" y="41"/>
                      <a:pt x="24" y="38"/>
                    </a:cubicBezTo>
                    <a:cubicBezTo>
                      <a:pt x="22" y="34"/>
                      <a:pt x="17" y="36"/>
                      <a:pt x="16" y="33"/>
                    </a:cubicBezTo>
                    <a:cubicBezTo>
                      <a:pt x="22" y="29"/>
                      <a:pt x="35" y="30"/>
                      <a:pt x="38" y="25"/>
                    </a:cubicBezTo>
                    <a:cubicBezTo>
                      <a:pt x="35" y="25"/>
                      <a:pt x="35" y="25"/>
                      <a:pt x="35" y="25"/>
                    </a:cubicBezTo>
                    <a:cubicBezTo>
                      <a:pt x="30" y="26"/>
                      <a:pt x="27" y="27"/>
                      <a:pt x="23" y="27"/>
                    </a:cubicBezTo>
                    <a:cubicBezTo>
                      <a:pt x="20" y="27"/>
                      <a:pt x="19" y="26"/>
                      <a:pt x="16" y="26"/>
                    </a:cubicBezTo>
                    <a:cubicBezTo>
                      <a:pt x="15" y="25"/>
                      <a:pt x="14" y="23"/>
                      <a:pt x="14" y="22"/>
                    </a:cubicBezTo>
                    <a:cubicBezTo>
                      <a:pt x="11" y="15"/>
                      <a:pt x="0" y="18"/>
                      <a:pt x="0" y="12"/>
                    </a:cubicBezTo>
                    <a:cubicBezTo>
                      <a:pt x="0" y="9"/>
                      <a:pt x="4" y="8"/>
                      <a:pt x="6" y="8"/>
                    </a:cubicBezTo>
                    <a:cubicBezTo>
                      <a:pt x="12" y="8"/>
                      <a:pt x="15" y="0"/>
                      <a:pt x="23" y="0"/>
                    </a:cubicBezTo>
                    <a:cubicBezTo>
                      <a:pt x="30" y="0"/>
                      <a:pt x="36" y="7"/>
                      <a:pt x="44" y="9"/>
                    </a:cubicBezTo>
                    <a:cubicBezTo>
                      <a:pt x="44" y="15"/>
                      <a:pt x="44" y="22"/>
                      <a:pt x="44" y="25"/>
                    </a:cubicBezTo>
                    <a:cubicBezTo>
                      <a:pt x="44" y="27"/>
                      <a:pt x="46" y="29"/>
                      <a:pt x="50" y="29"/>
                    </a:cubicBezTo>
                    <a:cubicBezTo>
                      <a:pt x="50" y="31"/>
                      <a:pt x="56" y="38"/>
                      <a:pt x="59" y="38"/>
                    </a:cubicBezTo>
                    <a:cubicBezTo>
                      <a:pt x="62" y="38"/>
                      <a:pt x="66" y="31"/>
                      <a:pt x="67" y="30"/>
                    </a:cubicBezTo>
                    <a:cubicBezTo>
                      <a:pt x="71" y="27"/>
                      <a:pt x="71" y="26"/>
                      <a:pt x="78" y="25"/>
                    </a:cubicBezTo>
                    <a:cubicBezTo>
                      <a:pt x="82" y="23"/>
                      <a:pt x="87" y="15"/>
                      <a:pt x="92" y="14"/>
                    </a:cubicBezTo>
                    <a:cubicBezTo>
                      <a:pt x="93" y="17"/>
                      <a:pt x="96" y="16"/>
                      <a:pt x="98" y="17"/>
                    </a:cubicBezTo>
                    <a:cubicBezTo>
                      <a:pt x="103" y="18"/>
                      <a:pt x="106" y="24"/>
                      <a:pt x="109" y="25"/>
                    </a:cubicBezTo>
                    <a:cubicBezTo>
                      <a:pt x="121" y="25"/>
                      <a:pt x="121" y="25"/>
                      <a:pt x="121" y="25"/>
                    </a:cubicBezTo>
                    <a:cubicBezTo>
                      <a:pt x="123" y="27"/>
                      <a:pt x="128" y="29"/>
                      <a:pt x="130" y="29"/>
                    </a:cubicBezTo>
                    <a:cubicBezTo>
                      <a:pt x="130" y="30"/>
                      <a:pt x="130" y="30"/>
                      <a:pt x="130" y="30"/>
                    </a:cubicBezTo>
                    <a:lnTo>
                      <a:pt x="128" y="28"/>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grpSp>
            <p:nvGrpSpPr>
              <p:cNvPr id="77" name="Group 361">
                <a:extLst>
                  <a:ext uri="{FF2B5EF4-FFF2-40B4-BE49-F238E27FC236}">
                    <a16:creationId xmlns:a16="http://schemas.microsoft.com/office/drawing/2014/main" id="{555381D1-81FB-AA9E-9E02-902CAC241511}"/>
                  </a:ext>
                </a:extLst>
              </p:cNvPr>
              <p:cNvGrpSpPr/>
              <p:nvPr/>
            </p:nvGrpSpPr>
            <p:grpSpPr>
              <a:xfrm>
                <a:off x="6275388" y="2917825"/>
                <a:ext cx="966788" cy="806451"/>
                <a:chOff x="6275388" y="2917825"/>
                <a:chExt cx="966788" cy="806451"/>
              </a:xfrm>
              <a:grpFill/>
            </p:grpSpPr>
            <p:sp>
              <p:nvSpPr>
                <p:cNvPr id="78" name="Freeform 7">
                  <a:extLst>
                    <a:ext uri="{FF2B5EF4-FFF2-40B4-BE49-F238E27FC236}">
                      <a16:creationId xmlns:a16="http://schemas.microsoft.com/office/drawing/2014/main" id="{04D3F436-3351-FF00-BA27-02DE648D8754}"/>
                    </a:ext>
                  </a:extLst>
                </p:cNvPr>
                <p:cNvSpPr>
                  <a:spLocks/>
                </p:cNvSpPr>
                <p:nvPr/>
              </p:nvSpPr>
              <p:spPr bwMode="auto">
                <a:xfrm>
                  <a:off x="6623050" y="2968625"/>
                  <a:ext cx="11113" cy="25400"/>
                </a:xfrm>
                <a:custGeom>
                  <a:avLst/>
                  <a:gdLst/>
                  <a:ahLst/>
                  <a:cxnLst>
                    <a:cxn ang="0">
                      <a:pos x="7" y="0"/>
                    </a:cxn>
                    <a:cxn ang="0">
                      <a:pos x="8" y="5"/>
                    </a:cxn>
                    <a:cxn ang="0">
                      <a:pos x="5" y="9"/>
                    </a:cxn>
                    <a:cxn ang="0">
                      <a:pos x="2" y="19"/>
                    </a:cxn>
                    <a:cxn ang="0">
                      <a:pos x="0" y="15"/>
                    </a:cxn>
                    <a:cxn ang="0">
                      <a:pos x="4" y="8"/>
                    </a:cxn>
                    <a:cxn ang="0">
                      <a:pos x="7" y="0"/>
                    </a:cxn>
                  </a:cxnLst>
                  <a:rect l="0" t="0" r="r" b="b"/>
                  <a:pathLst>
                    <a:path w="8" h="19">
                      <a:moveTo>
                        <a:pt x="7" y="0"/>
                      </a:moveTo>
                      <a:cubicBezTo>
                        <a:pt x="7" y="4"/>
                        <a:pt x="8" y="2"/>
                        <a:pt x="8" y="5"/>
                      </a:cubicBezTo>
                      <a:cubicBezTo>
                        <a:pt x="8" y="8"/>
                        <a:pt x="7" y="9"/>
                        <a:pt x="5" y="9"/>
                      </a:cubicBezTo>
                      <a:cubicBezTo>
                        <a:pt x="5" y="14"/>
                        <a:pt x="6" y="19"/>
                        <a:pt x="2" y="19"/>
                      </a:cubicBezTo>
                      <a:cubicBezTo>
                        <a:pt x="1" y="19"/>
                        <a:pt x="0" y="16"/>
                        <a:pt x="0" y="15"/>
                      </a:cubicBezTo>
                      <a:cubicBezTo>
                        <a:pt x="0" y="11"/>
                        <a:pt x="4" y="10"/>
                        <a:pt x="4" y="8"/>
                      </a:cubicBezTo>
                      <a:cubicBezTo>
                        <a:pt x="4" y="4"/>
                        <a:pt x="3" y="0"/>
                        <a:pt x="7" y="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79" name="Freeform 8">
                  <a:extLst>
                    <a:ext uri="{FF2B5EF4-FFF2-40B4-BE49-F238E27FC236}">
                      <a16:creationId xmlns:a16="http://schemas.microsoft.com/office/drawing/2014/main" id="{FC3FAC19-434B-873A-E092-52A61305810D}"/>
                    </a:ext>
                  </a:extLst>
                </p:cNvPr>
                <p:cNvSpPr>
                  <a:spLocks/>
                </p:cNvSpPr>
                <p:nvPr/>
              </p:nvSpPr>
              <p:spPr bwMode="auto">
                <a:xfrm>
                  <a:off x="6867525" y="2944813"/>
                  <a:ext cx="65088" cy="38100"/>
                </a:xfrm>
                <a:custGeom>
                  <a:avLst/>
                  <a:gdLst/>
                  <a:ahLst/>
                  <a:cxnLst>
                    <a:cxn ang="0">
                      <a:pos x="13" y="27"/>
                    </a:cxn>
                    <a:cxn ang="0">
                      <a:pos x="0" y="18"/>
                    </a:cxn>
                    <a:cxn ang="0">
                      <a:pos x="13" y="18"/>
                    </a:cxn>
                    <a:cxn ang="0">
                      <a:pos x="18" y="17"/>
                    </a:cxn>
                    <a:cxn ang="0">
                      <a:pos x="35" y="13"/>
                    </a:cxn>
                    <a:cxn ang="0">
                      <a:pos x="45" y="0"/>
                    </a:cxn>
                    <a:cxn ang="0">
                      <a:pos x="49" y="7"/>
                    </a:cxn>
                    <a:cxn ang="0">
                      <a:pos x="40" y="22"/>
                    </a:cxn>
                    <a:cxn ang="0">
                      <a:pos x="19" y="29"/>
                    </a:cxn>
                    <a:cxn ang="0">
                      <a:pos x="11" y="25"/>
                    </a:cxn>
                    <a:cxn ang="0">
                      <a:pos x="13" y="27"/>
                    </a:cxn>
                  </a:cxnLst>
                  <a:rect l="0" t="0" r="r" b="b"/>
                  <a:pathLst>
                    <a:path w="49" h="29">
                      <a:moveTo>
                        <a:pt x="13" y="27"/>
                      </a:moveTo>
                      <a:cubicBezTo>
                        <a:pt x="9" y="22"/>
                        <a:pt x="1" y="24"/>
                        <a:pt x="0" y="18"/>
                      </a:cubicBezTo>
                      <a:cubicBezTo>
                        <a:pt x="13" y="18"/>
                        <a:pt x="13" y="18"/>
                        <a:pt x="13" y="18"/>
                      </a:cubicBezTo>
                      <a:cubicBezTo>
                        <a:pt x="14" y="18"/>
                        <a:pt x="18" y="17"/>
                        <a:pt x="18" y="17"/>
                      </a:cubicBezTo>
                      <a:cubicBezTo>
                        <a:pt x="25" y="14"/>
                        <a:pt x="31" y="15"/>
                        <a:pt x="35" y="13"/>
                      </a:cubicBezTo>
                      <a:cubicBezTo>
                        <a:pt x="41" y="10"/>
                        <a:pt x="39" y="0"/>
                        <a:pt x="45" y="0"/>
                      </a:cubicBezTo>
                      <a:cubicBezTo>
                        <a:pt x="48" y="0"/>
                        <a:pt x="49" y="4"/>
                        <a:pt x="49" y="7"/>
                      </a:cubicBezTo>
                      <a:cubicBezTo>
                        <a:pt x="49" y="16"/>
                        <a:pt x="40" y="14"/>
                        <a:pt x="40" y="22"/>
                      </a:cubicBezTo>
                      <a:cubicBezTo>
                        <a:pt x="32" y="24"/>
                        <a:pt x="28" y="29"/>
                        <a:pt x="19" y="29"/>
                      </a:cubicBezTo>
                      <a:cubicBezTo>
                        <a:pt x="17" y="29"/>
                        <a:pt x="11" y="26"/>
                        <a:pt x="11" y="25"/>
                      </a:cubicBezTo>
                      <a:lnTo>
                        <a:pt x="13" y="27"/>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80" name="Freeform 10">
                  <a:extLst>
                    <a:ext uri="{FF2B5EF4-FFF2-40B4-BE49-F238E27FC236}">
                      <a16:creationId xmlns:a16="http://schemas.microsoft.com/office/drawing/2014/main" id="{99AD212D-F370-07A8-EB5A-F1290DA05437}"/>
                    </a:ext>
                  </a:extLst>
                </p:cNvPr>
                <p:cNvSpPr>
                  <a:spLocks/>
                </p:cNvSpPr>
                <p:nvPr/>
              </p:nvSpPr>
              <p:spPr bwMode="auto">
                <a:xfrm>
                  <a:off x="6911975" y="2917825"/>
                  <a:ext cx="34925" cy="34925"/>
                </a:xfrm>
                <a:custGeom>
                  <a:avLst/>
                  <a:gdLst/>
                  <a:ahLst/>
                  <a:cxnLst>
                    <a:cxn ang="0">
                      <a:pos x="23" y="25"/>
                    </a:cxn>
                    <a:cxn ang="0">
                      <a:pos x="19" y="17"/>
                    </a:cxn>
                    <a:cxn ang="0">
                      <a:pos x="8" y="6"/>
                    </a:cxn>
                    <a:cxn ang="0">
                      <a:pos x="0" y="0"/>
                    </a:cxn>
                    <a:cxn ang="0">
                      <a:pos x="18" y="13"/>
                    </a:cxn>
                    <a:cxn ang="0">
                      <a:pos x="26" y="22"/>
                    </a:cxn>
                    <a:cxn ang="0">
                      <a:pos x="26" y="25"/>
                    </a:cxn>
                    <a:cxn ang="0">
                      <a:pos x="23" y="25"/>
                    </a:cxn>
                  </a:cxnLst>
                  <a:rect l="0" t="0" r="r" b="b"/>
                  <a:pathLst>
                    <a:path w="26" h="26">
                      <a:moveTo>
                        <a:pt x="23" y="25"/>
                      </a:moveTo>
                      <a:cubicBezTo>
                        <a:pt x="18" y="24"/>
                        <a:pt x="18" y="21"/>
                        <a:pt x="19" y="17"/>
                      </a:cubicBezTo>
                      <a:cubicBezTo>
                        <a:pt x="13" y="14"/>
                        <a:pt x="14" y="9"/>
                        <a:pt x="8" y="6"/>
                      </a:cubicBezTo>
                      <a:cubicBezTo>
                        <a:pt x="5" y="4"/>
                        <a:pt x="2" y="4"/>
                        <a:pt x="0" y="0"/>
                      </a:cubicBezTo>
                      <a:cubicBezTo>
                        <a:pt x="9" y="3"/>
                        <a:pt x="13" y="8"/>
                        <a:pt x="18" y="13"/>
                      </a:cubicBezTo>
                      <a:cubicBezTo>
                        <a:pt x="21" y="17"/>
                        <a:pt x="26" y="16"/>
                        <a:pt x="26" y="22"/>
                      </a:cubicBezTo>
                      <a:cubicBezTo>
                        <a:pt x="26" y="23"/>
                        <a:pt x="26" y="24"/>
                        <a:pt x="26" y="25"/>
                      </a:cubicBezTo>
                      <a:cubicBezTo>
                        <a:pt x="25" y="25"/>
                        <a:pt x="24" y="26"/>
                        <a:pt x="23" y="25"/>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81" name="Freeform 11">
                  <a:extLst>
                    <a:ext uri="{FF2B5EF4-FFF2-40B4-BE49-F238E27FC236}">
                      <a16:creationId xmlns:a16="http://schemas.microsoft.com/office/drawing/2014/main" id="{BFC6DF36-4F97-2E01-12D8-D44D610645C2}"/>
                    </a:ext>
                  </a:extLst>
                </p:cNvPr>
                <p:cNvSpPr>
                  <a:spLocks/>
                </p:cNvSpPr>
                <p:nvPr/>
              </p:nvSpPr>
              <p:spPr bwMode="auto">
                <a:xfrm>
                  <a:off x="6972300" y="2967038"/>
                  <a:ext cx="17463" cy="20638"/>
                </a:xfrm>
                <a:custGeom>
                  <a:avLst/>
                  <a:gdLst/>
                  <a:ahLst/>
                  <a:cxnLst>
                    <a:cxn ang="0">
                      <a:pos x="7" y="9"/>
                    </a:cxn>
                    <a:cxn ang="0">
                      <a:pos x="1" y="0"/>
                    </a:cxn>
                    <a:cxn ang="0">
                      <a:pos x="13" y="12"/>
                    </a:cxn>
                    <a:cxn ang="0">
                      <a:pos x="10" y="16"/>
                    </a:cxn>
                    <a:cxn ang="0">
                      <a:pos x="7" y="13"/>
                    </a:cxn>
                    <a:cxn ang="0">
                      <a:pos x="7" y="9"/>
                    </a:cxn>
                  </a:cxnLst>
                  <a:rect l="0" t="0" r="r" b="b"/>
                  <a:pathLst>
                    <a:path w="13" h="16">
                      <a:moveTo>
                        <a:pt x="7" y="9"/>
                      </a:moveTo>
                      <a:cubicBezTo>
                        <a:pt x="2" y="9"/>
                        <a:pt x="0" y="4"/>
                        <a:pt x="1" y="0"/>
                      </a:cubicBezTo>
                      <a:cubicBezTo>
                        <a:pt x="4" y="1"/>
                        <a:pt x="13" y="11"/>
                        <a:pt x="13" y="12"/>
                      </a:cubicBezTo>
                      <a:cubicBezTo>
                        <a:pt x="13" y="14"/>
                        <a:pt x="11" y="16"/>
                        <a:pt x="10" y="16"/>
                      </a:cubicBezTo>
                      <a:cubicBezTo>
                        <a:pt x="9" y="16"/>
                        <a:pt x="7" y="14"/>
                        <a:pt x="7" y="13"/>
                      </a:cubicBezTo>
                      <a:cubicBezTo>
                        <a:pt x="7" y="12"/>
                        <a:pt x="7" y="11"/>
                        <a:pt x="7" y="9"/>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82" name="Freeform 12">
                  <a:extLst>
                    <a:ext uri="{FF2B5EF4-FFF2-40B4-BE49-F238E27FC236}">
                      <a16:creationId xmlns:a16="http://schemas.microsoft.com/office/drawing/2014/main" id="{71ECC4FA-4E80-326E-EDEC-475152E38614}"/>
                    </a:ext>
                  </a:extLst>
                </p:cNvPr>
                <p:cNvSpPr>
                  <a:spLocks/>
                </p:cNvSpPr>
                <p:nvPr/>
              </p:nvSpPr>
              <p:spPr bwMode="auto">
                <a:xfrm>
                  <a:off x="7086600" y="3046413"/>
                  <a:ext cx="9525" cy="11113"/>
                </a:xfrm>
                <a:custGeom>
                  <a:avLst/>
                  <a:gdLst/>
                  <a:ahLst/>
                  <a:cxnLst>
                    <a:cxn ang="0">
                      <a:pos x="7" y="6"/>
                    </a:cxn>
                    <a:cxn ang="0">
                      <a:pos x="7" y="9"/>
                    </a:cxn>
                    <a:cxn ang="0">
                      <a:pos x="0" y="0"/>
                    </a:cxn>
                    <a:cxn ang="0">
                      <a:pos x="7" y="6"/>
                    </a:cxn>
                  </a:cxnLst>
                  <a:rect l="0" t="0" r="r" b="b"/>
                  <a:pathLst>
                    <a:path w="7" h="9">
                      <a:moveTo>
                        <a:pt x="7" y="6"/>
                      </a:moveTo>
                      <a:cubicBezTo>
                        <a:pt x="7" y="7"/>
                        <a:pt x="7" y="8"/>
                        <a:pt x="7" y="9"/>
                      </a:cubicBezTo>
                      <a:cubicBezTo>
                        <a:pt x="3" y="9"/>
                        <a:pt x="0" y="2"/>
                        <a:pt x="0" y="0"/>
                      </a:cubicBezTo>
                      <a:cubicBezTo>
                        <a:pt x="4" y="2"/>
                        <a:pt x="7" y="3"/>
                        <a:pt x="7" y="6"/>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83" name="Freeform 13">
                  <a:extLst>
                    <a:ext uri="{FF2B5EF4-FFF2-40B4-BE49-F238E27FC236}">
                      <a16:creationId xmlns:a16="http://schemas.microsoft.com/office/drawing/2014/main" id="{DC4A53BA-CDCF-A1CA-8E9C-286FE8EF38E0}"/>
                    </a:ext>
                  </a:extLst>
                </p:cNvPr>
                <p:cNvSpPr>
                  <a:spLocks/>
                </p:cNvSpPr>
                <p:nvPr/>
              </p:nvSpPr>
              <p:spPr bwMode="auto">
                <a:xfrm>
                  <a:off x="7061200" y="3036888"/>
                  <a:ext cx="20638" cy="9525"/>
                </a:xfrm>
                <a:custGeom>
                  <a:avLst/>
                  <a:gdLst/>
                  <a:ahLst/>
                  <a:cxnLst>
                    <a:cxn ang="0">
                      <a:pos x="15" y="6"/>
                    </a:cxn>
                    <a:cxn ang="0">
                      <a:pos x="12" y="7"/>
                    </a:cxn>
                    <a:cxn ang="0">
                      <a:pos x="0" y="0"/>
                    </a:cxn>
                    <a:cxn ang="0">
                      <a:pos x="15" y="6"/>
                    </a:cxn>
                  </a:cxnLst>
                  <a:rect l="0" t="0" r="r" b="b"/>
                  <a:pathLst>
                    <a:path w="15" h="7">
                      <a:moveTo>
                        <a:pt x="15" y="6"/>
                      </a:moveTo>
                      <a:cubicBezTo>
                        <a:pt x="14" y="6"/>
                        <a:pt x="13" y="7"/>
                        <a:pt x="12" y="7"/>
                      </a:cubicBezTo>
                      <a:cubicBezTo>
                        <a:pt x="7" y="7"/>
                        <a:pt x="0" y="5"/>
                        <a:pt x="0" y="0"/>
                      </a:cubicBezTo>
                      <a:cubicBezTo>
                        <a:pt x="7" y="0"/>
                        <a:pt x="11" y="1"/>
                        <a:pt x="15" y="6"/>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84" name="Freeform 14">
                  <a:extLst>
                    <a:ext uri="{FF2B5EF4-FFF2-40B4-BE49-F238E27FC236}">
                      <a16:creationId xmlns:a16="http://schemas.microsoft.com/office/drawing/2014/main" id="{85F653CF-B4A9-C8D6-31D0-0F148809A035}"/>
                    </a:ext>
                  </a:extLst>
                </p:cNvPr>
                <p:cNvSpPr>
                  <a:spLocks/>
                </p:cNvSpPr>
                <p:nvPr/>
              </p:nvSpPr>
              <p:spPr bwMode="auto">
                <a:xfrm>
                  <a:off x="7064375" y="3013075"/>
                  <a:ext cx="17463" cy="19050"/>
                </a:xfrm>
                <a:custGeom>
                  <a:avLst/>
                  <a:gdLst/>
                  <a:ahLst/>
                  <a:cxnLst>
                    <a:cxn ang="0">
                      <a:pos x="13" y="14"/>
                    </a:cxn>
                    <a:cxn ang="0">
                      <a:pos x="0" y="0"/>
                    </a:cxn>
                    <a:cxn ang="0">
                      <a:pos x="13" y="14"/>
                    </a:cxn>
                  </a:cxnLst>
                  <a:rect l="0" t="0" r="r" b="b"/>
                  <a:pathLst>
                    <a:path w="13" h="14">
                      <a:moveTo>
                        <a:pt x="13" y="14"/>
                      </a:moveTo>
                      <a:cubicBezTo>
                        <a:pt x="9" y="14"/>
                        <a:pt x="1" y="3"/>
                        <a:pt x="0" y="0"/>
                      </a:cubicBezTo>
                      <a:cubicBezTo>
                        <a:pt x="6" y="3"/>
                        <a:pt x="11" y="7"/>
                        <a:pt x="13" y="14"/>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85" name="Freeform 15">
                  <a:extLst>
                    <a:ext uri="{FF2B5EF4-FFF2-40B4-BE49-F238E27FC236}">
                      <a16:creationId xmlns:a16="http://schemas.microsoft.com/office/drawing/2014/main" id="{7CCB4EBB-133F-136B-2A3B-42DD42295E43}"/>
                    </a:ext>
                  </a:extLst>
                </p:cNvPr>
                <p:cNvSpPr>
                  <a:spLocks/>
                </p:cNvSpPr>
                <p:nvPr/>
              </p:nvSpPr>
              <p:spPr bwMode="auto">
                <a:xfrm>
                  <a:off x="7027863" y="2998788"/>
                  <a:ext cx="23813" cy="14288"/>
                </a:xfrm>
                <a:custGeom>
                  <a:avLst/>
                  <a:gdLst/>
                  <a:ahLst/>
                  <a:cxnLst>
                    <a:cxn ang="0">
                      <a:pos x="2" y="0"/>
                    </a:cxn>
                    <a:cxn ang="0">
                      <a:pos x="17" y="9"/>
                    </a:cxn>
                    <a:cxn ang="0">
                      <a:pos x="14" y="10"/>
                    </a:cxn>
                    <a:cxn ang="0">
                      <a:pos x="0" y="1"/>
                    </a:cxn>
                    <a:cxn ang="0">
                      <a:pos x="1" y="1"/>
                    </a:cxn>
                    <a:cxn ang="0">
                      <a:pos x="2" y="0"/>
                    </a:cxn>
                  </a:cxnLst>
                  <a:rect l="0" t="0" r="r" b="b"/>
                  <a:pathLst>
                    <a:path w="17" h="10">
                      <a:moveTo>
                        <a:pt x="2" y="0"/>
                      </a:moveTo>
                      <a:cubicBezTo>
                        <a:pt x="6" y="2"/>
                        <a:pt x="15" y="5"/>
                        <a:pt x="17" y="9"/>
                      </a:cubicBezTo>
                      <a:cubicBezTo>
                        <a:pt x="17" y="9"/>
                        <a:pt x="15" y="10"/>
                        <a:pt x="14" y="10"/>
                      </a:cubicBezTo>
                      <a:cubicBezTo>
                        <a:pt x="10" y="10"/>
                        <a:pt x="0" y="6"/>
                        <a:pt x="0" y="1"/>
                      </a:cubicBezTo>
                      <a:cubicBezTo>
                        <a:pt x="1" y="1"/>
                        <a:pt x="1" y="1"/>
                        <a:pt x="1" y="1"/>
                      </a:cubicBezTo>
                      <a:lnTo>
                        <a:pt x="2" y="0"/>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86" name="Freeform 16">
                  <a:extLst>
                    <a:ext uri="{FF2B5EF4-FFF2-40B4-BE49-F238E27FC236}">
                      <a16:creationId xmlns:a16="http://schemas.microsoft.com/office/drawing/2014/main" id="{61340344-A065-0B2C-A16F-C3D98B847D82}"/>
                    </a:ext>
                  </a:extLst>
                </p:cNvPr>
                <p:cNvSpPr>
                  <a:spLocks/>
                </p:cNvSpPr>
                <p:nvPr/>
              </p:nvSpPr>
              <p:spPr bwMode="auto">
                <a:xfrm>
                  <a:off x="7002463" y="2984500"/>
                  <a:ext cx="14288" cy="7938"/>
                </a:xfrm>
                <a:custGeom>
                  <a:avLst/>
                  <a:gdLst/>
                  <a:ahLst/>
                  <a:cxnLst>
                    <a:cxn ang="0">
                      <a:pos x="0" y="0"/>
                    </a:cxn>
                    <a:cxn ang="0">
                      <a:pos x="11" y="6"/>
                    </a:cxn>
                    <a:cxn ang="0">
                      <a:pos x="7" y="6"/>
                    </a:cxn>
                    <a:cxn ang="0">
                      <a:pos x="0" y="2"/>
                    </a:cxn>
                    <a:cxn ang="0">
                      <a:pos x="3" y="1"/>
                    </a:cxn>
                    <a:cxn ang="0">
                      <a:pos x="0" y="0"/>
                    </a:cxn>
                  </a:cxnLst>
                  <a:rect l="0" t="0" r="r" b="b"/>
                  <a:pathLst>
                    <a:path w="11" h="6">
                      <a:moveTo>
                        <a:pt x="0" y="0"/>
                      </a:moveTo>
                      <a:cubicBezTo>
                        <a:pt x="5" y="3"/>
                        <a:pt x="8" y="2"/>
                        <a:pt x="11" y="6"/>
                      </a:cubicBezTo>
                      <a:cubicBezTo>
                        <a:pt x="7" y="6"/>
                        <a:pt x="7" y="6"/>
                        <a:pt x="7" y="6"/>
                      </a:cubicBezTo>
                      <a:cubicBezTo>
                        <a:pt x="0" y="2"/>
                        <a:pt x="0" y="2"/>
                        <a:pt x="0" y="2"/>
                      </a:cubicBezTo>
                      <a:cubicBezTo>
                        <a:pt x="1" y="2"/>
                        <a:pt x="3" y="2"/>
                        <a:pt x="3" y="1"/>
                      </a:cubicBezTo>
                      <a:lnTo>
                        <a:pt x="0" y="0"/>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87" name="Freeform 17">
                  <a:extLst>
                    <a:ext uri="{FF2B5EF4-FFF2-40B4-BE49-F238E27FC236}">
                      <a16:creationId xmlns:a16="http://schemas.microsoft.com/office/drawing/2014/main" id="{353507AD-E1B6-FA28-B31B-18E417193485}"/>
                    </a:ext>
                  </a:extLst>
                </p:cNvPr>
                <p:cNvSpPr>
                  <a:spLocks/>
                </p:cNvSpPr>
                <p:nvPr/>
              </p:nvSpPr>
              <p:spPr bwMode="auto">
                <a:xfrm>
                  <a:off x="6800850" y="3594100"/>
                  <a:ext cx="63500" cy="65088"/>
                </a:xfrm>
                <a:custGeom>
                  <a:avLst/>
                  <a:gdLst/>
                  <a:ahLst/>
                  <a:cxnLst>
                    <a:cxn ang="0">
                      <a:pos x="24" y="7"/>
                    </a:cxn>
                    <a:cxn ang="0">
                      <a:pos x="43" y="3"/>
                    </a:cxn>
                    <a:cxn ang="0">
                      <a:pos x="48" y="16"/>
                    </a:cxn>
                    <a:cxn ang="0">
                      <a:pos x="27" y="49"/>
                    </a:cxn>
                    <a:cxn ang="0">
                      <a:pos x="0" y="7"/>
                    </a:cxn>
                    <a:cxn ang="0">
                      <a:pos x="24" y="7"/>
                    </a:cxn>
                  </a:cxnLst>
                  <a:rect l="0" t="0" r="r" b="b"/>
                  <a:pathLst>
                    <a:path w="48" h="49">
                      <a:moveTo>
                        <a:pt x="24" y="7"/>
                      </a:moveTo>
                      <a:cubicBezTo>
                        <a:pt x="30" y="7"/>
                        <a:pt x="37" y="5"/>
                        <a:pt x="43" y="3"/>
                      </a:cubicBezTo>
                      <a:cubicBezTo>
                        <a:pt x="45" y="8"/>
                        <a:pt x="48" y="11"/>
                        <a:pt x="48" y="16"/>
                      </a:cubicBezTo>
                      <a:cubicBezTo>
                        <a:pt x="48" y="26"/>
                        <a:pt x="36" y="49"/>
                        <a:pt x="27" y="49"/>
                      </a:cubicBezTo>
                      <a:cubicBezTo>
                        <a:pt x="14" y="49"/>
                        <a:pt x="0" y="16"/>
                        <a:pt x="0" y="7"/>
                      </a:cubicBezTo>
                      <a:cubicBezTo>
                        <a:pt x="0" y="0"/>
                        <a:pt x="24" y="7"/>
                        <a:pt x="24" y="7"/>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88" name="Freeform 18">
                  <a:extLst>
                    <a:ext uri="{FF2B5EF4-FFF2-40B4-BE49-F238E27FC236}">
                      <a16:creationId xmlns:a16="http://schemas.microsoft.com/office/drawing/2014/main" id="{B2324710-E917-DD8D-6A75-EC417E1B3573}"/>
                    </a:ext>
                  </a:extLst>
                </p:cNvPr>
                <p:cNvSpPr>
                  <a:spLocks/>
                </p:cNvSpPr>
                <p:nvPr/>
              </p:nvSpPr>
              <p:spPr bwMode="auto">
                <a:xfrm>
                  <a:off x="6275388" y="3057525"/>
                  <a:ext cx="676275" cy="509588"/>
                </a:xfrm>
                <a:custGeom>
                  <a:avLst/>
                  <a:gdLst/>
                  <a:ahLst/>
                  <a:cxnLst>
                    <a:cxn ang="0">
                      <a:pos x="508" y="232"/>
                    </a:cxn>
                    <a:cxn ang="0">
                      <a:pos x="501" y="272"/>
                    </a:cxn>
                    <a:cxn ang="0">
                      <a:pos x="478" y="312"/>
                    </a:cxn>
                    <a:cxn ang="0">
                      <a:pos x="465" y="351"/>
                    </a:cxn>
                    <a:cxn ang="0">
                      <a:pos x="398" y="370"/>
                    </a:cxn>
                    <a:cxn ang="0">
                      <a:pos x="335" y="350"/>
                    </a:cxn>
                    <a:cxn ang="0">
                      <a:pos x="329" y="330"/>
                    </a:cxn>
                    <a:cxn ang="0">
                      <a:pos x="314" y="333"/>
                    </a:cxn>
                    <a:cxn ang="0">
                      <a:pos x="313" y="315"/>
                    </a:cxn>
                    <a:cxn ang="0">
                      <a:pos x="301" y="329"/>
                    </a:cxn>
                    <a:cxn ang="0">
                      <a:pos x="310" y="292"/>
                    </a:cxn>
                    <a:cxn ang="0">
                      <a:pos x="278" y="315"/>
                    </a:cxn>
                    <a:cxn ang="0">
                      <a:pos x="214" y="276"/>
                    </a:cxn>
                    <a:cxn ang="0">
                      <a:pos x="131" y="308"/>
                    </a:cxn>
                    <a:cxn ang="0">
                      <a:pos x="93" y="311"/>
                    </a:cxn>
                    <a:cxn ang="0">
                      <a:pos x="22" y="310"/>
                    </a:cxn>
                    <a:cxn ang="0">
                      <a:pos x="23" y="262"/>
                    </a:cxn>
                    <a:cxn ang="0">
                      <a:pos x="2" y="204"/>
                    </a:cxn>
                    <a:cxn ang="0">
                      <a:pos x="9" y="204"/>
                    </a:cxn>
                    <a:cxn ang="0">
                      <a:pos x="3" y="176"/>
                    </a:cxn>
                    <a:cxn ang="0">
                      <a:pos x="8" y="145"/>
                    </a:cxn>
                    <a:cxn ang="0">
                      <a:pos x="32" y="132"/>
                    </a:cxn>
                    <a:cxn ang="0">
                      <a:pos x="114" y="95"/>
                    </a:cxn>
                    <a:cxn ang="0">
                      <a:pos x="119" y="76"/>
                    </a:cxn>
                    <a:cxn ang="0">
                      <a:pos x="131" y="71"/>
                    </a:cxn>
                    <a:cxn ang="0">
                      <a:pos x="150" y="50"/>
                    </a:cxn>
                    <a:cxn ang="0">
                      <a:pos x="187" y="58"/>
                    </a:cxn>
                    <a:cxn ang="0">
                      <a:pos x="203" y="56"/>
                    </a:cxn>
                    <a:cxn ang="0">
                      <a:pos x="211" y="30"/>
                    </a:cxn>
                    <a:cxn ang="0">
                      <a:pos x="244" y="17"/>
                    </a:cxn>
                    <a:cxn ang="0">
                      <a:pos x="276" y="19"/>
                    </a:cxn>
                    <a:cxn ang="0">
                      <a:pos x="297" y="23"/>
                    </a:cxn>
                    <a:cxn ang="0">
                      <a:pos x="281" y="54"/>
                    </a:cxn>
                    <a:cxn ang="0">
                      <a:pos x="295" y="68"/>
                    </a:cxn>
                    <a:cxn ang="0">
                      <a:pos x="341" y="90"/>
                    </a:cxn>
                    <a:cxn ang="0">
                      <a:pos x="359" y="15"/>
                    </a:cxn>
                    <a:cxn ang="0">
                      <a:pos x="381" y="28"/>
                    </a:cxn>
                    <a:cxn ang="0">
                      <a:pos x="400" y="50"/>
                    </a:cxn>
                    <a:cxn ang="0">
                      <a:pos x="419" y="104"/>
                    </a:cxn>
                    <a:cxn ang="0">
                      <a:pos x="457" y="146"/>
                    </a:cxn>
                    <a:cxn ang="0">
                      <a:pos x="497" y="185"/>
                    </a:cxn>
                  </a:cxnLst>
                  <a:rect l="0" t="0" r="r" b="b"/>
                  <a:pathLst>
                    <a:path w="508" h="383">
                      <a:moveTo>
                        <a:pt x="496" y="186"/>
                      </a:moveTo>
                      <a:cubicBezTo>
                        <a:pt x="503" y="195"/>
                        <a:pt x="508" y="219"/>
                        <a:pt x="508" y="232"/>
                      </a:cubicBezTo>
                      <a:cubicBezTo>
                        <a:pt x="508" y="242"/>
                        <a:pt x="505" y="256"/>
                        <a:pt x="501" y="260"/>
                      </a:cubicBezTo>
                      <a:cubicBezTo>
                        <a:pt x="501" y="272"/>
                        <a:pt x="501" y="272"/>
                        <a:pt x="501" y="272"/>
                      </a:cubicBezTo>
                      <a:cubicBezTo>
                        <a:pt x="499" y="276"/>
                        <a:pt x="500" y="277"/>
                        <a:pt x="498" y="281"/>
                      </a:cubicBezTo>
                      <a:cubicBezTo>
                        <a:pt x="490" y="293"/>
                        <a:pt x="482" y="298"/>
                        <a:pt x="478" y="312"/>
                      </a:cubicBezTo>
                      <a:cubicBezTo>
                        <a:pt x="474" y="322"/>
                        <a:pt x="465" y="336"/>
                        <a:pt x="465" y="352"/>
                      </a:cubicBezTo>
                      <a:cubicBezTo>
                        <a:pt x="465" y="351"/>
                        <a:pt x="465" y="351"/>
                        <a:pt x="465" y="351"/>
                      </a:cubicBezTo>
                      <a:cubicBezTo>
                        <a:pt x="460" y="371"/>
                        <a:pt x="424" y="362"/>
                        <a:pt x="420" y="383"/>
                      </a:cubicBezTo>
                      <a:cubicBezTo>
                        <a:pt x="417" y="382"/>
                        <a:pt x="399" y="372"/>
                        <a:pt x="398" y="370"/>
                      </a:cubicBezTo>
                      <a:cubicBezTo>
                        <a:pt x="388" y="371"/>
                        <a:pt x="392" y="379"/>
                        <a:pt x="381" y="379"/>
                      </a:cubicBezTo>
                      <a:cubicBezTo>
                        <a:pt x="363" y="379"/>
                        <a:pt x="335" y="368"/>
                        <a:pt x="335" y="350"/>
                      </a:cubicBezTo>
                      <a:cubicBezTo>
                        <a:pt x="335" y="343"/>
                        <a:pt x="329" y="338"/>
                        <a:pt x="329" y="332"/>
                      </a:cubicBezTo>
                      <a:cubicBezTo>
                        <a:pt x="329" y="332"/>
                        <a:pt x="329" y="330"/>
                        <a:pt x="329" y="330"/>
                      </a:cubicBezTo>
                      <a:cubicBezTo>
                        <a:pt x="325" y="332"/>
                        <a:pt x="323" y="332"/>
                        <a:pt x="320" y="333"/>
                      </a:cubicBezTo>
                      <a:cubicBezTo>
                        <a:pt x="314" y="333"/>
                        <a:pt x="314" y="333"/>
                        <a:pt x="314" y="333"/>
                      </a:cubicBezTo>
                      <a:cubicBezTo>
                        <a:pt x="316" y="330"/>
                        <a:pt x="318" y="328"/>
                        <a:pt x="318" y="323"/>
                      </a:cubicBezTo>
                      <a:cubicBezTo>
                        <a:pt x="318" y="318"/>
                        <a:pt x="315" y="316"/>
                        <a:pt x="313" y="315"/>
                      </a:cubicBezTo>
                      <a:cubicBezTo>
                        <a:pt x="313" y="316"/>
                        <a:pt x="312" y="318"/>
                        <a:pt x="312" y="319"/>
                      </a:cubicBezTo>
                      <a:cubicBezTo>
                        <a:pt x="308" y="321"/>
                        <a:pt x="308" y="329"/>
                        <a:pt x="301" y="329"/>
                      </a:cubicBezTo>
                      <a:cubicBezTo>
                        <a:pt x="299" y="329"/>
                        <a:pt x="297" y="326"/>
                        <a:pt x="297" y="324"/>
                      </a:cubicBezTo>
                      <a:cubicBezTo>
                        <a:pt x="308" y="322"/>
                        <a:pt x="310" y="299"/>
                        <a:pt x="310" y="292"/>
                      </a:cubicBezTo>
                      <a:cubicBezTo>
                        <a:pt x="302" y="300"/>
                        <a:pt x="291" y="323"/>
                        <a:pt x="281" y="323"/>
                      </a:cubicBezTo>
                      <a:cubicBezTo>
                        <a:pt x="276" y="323"/>
                        <a:pt x="278" y="315"/>
                        <a:pt x="278" y="315"/>
                      </a:cubicBezTo>
                      <a:cubicBezTo>
                        <a:pt x="275" y="315"/>
                        <a:pt x="265" y="294"/>
                        <a:pt x="262" y="289"/>
                      </a:cubicBezTo>
                      <a:cubicBezTo>
                        <a:pt x="254" y="280"/>
                        <a:pt x="228" y="276"/>
                        <a:pt x="214" y="276"/>
                      </a:cubicBezTo>
                      <a:cubicBezTo>
                        <a:pt x="198" y="276"/>
                        <a:pt x="195" y="283"/>
                        <a:pt x="185" y="286"/>
                      </a:cubicBezTo>
                      <a:cubicBezTo>
                        <a:pt x="163" y="293"/>
                        <a:pt x="135" y="285"/>
                        <a:pt x="131" y="308"/>
                      </a:cubicBezTo>
                      <a:cubicBezTo>
                        <a:pt x="122" y="309"/>
                        <a:pt x="115" y="311"/>
                        <a:pt x="105" y="311"/>
                      </a:cubicBezTo>
                      <a:cubicBezTo>
                        <a:pt x="98" y="307"/>
                        <a:pt x="98" y="311"/>
                        <a:pt x="93" y="311"/>
                      </a:cubicBezTo>
                      <a:cubicBezTo>
                        <a:pt x="77" y="311"/>
                        <a:pt x="71" y="326"/>
                        <a:pt x="51" y="326"/>
                      </a:cubicBezTo>
                      <a:cubicBezTo>
                        <a:pt x="43" y="326"/>
                        <a:pt x="22" y="316"/>
                        <a:pt x="22" y="310"/>
                      </a:cubicBezTo>
                      <a:cubicBezTo>
                        <a:pt x="22" y="303"/>
                        <a:pt x="32" y="300"/>
                        <a:pt x="32" y="290"/>
                      </a:cubicBezTo>
                      <a:cubicBezTo>
                        <a:pt x="32" y="277"/>
                        <a:pt x="26" y="270"/>
                        <a:pt x="23" y="262"/>
                      </a:cubicBezTo>
                      <a:cubicBezTo>
                        <a:pt x="18" y="243"/>
                        <a:pt x="17" y="237"/>
                        <a:pt x="11" y="220"/>
                      </a:cubicBezTo>
                      <a:cubicBezTo>
                        <a:pt x="9" y="213"/>
                        <a:pt x="0" y="211"/>
                        <a:pt x="2" y="204"/>
                      </a:cubicBezTo>
                      <a:cubicBezTo>
                        <a:pt x="3" y="202"/>
                        <a:pt x="3" y="201"/>
                        <a:pt x="5" y="198"/>
                      </a:cubicBezTo>
                      <a:cubicBezTo>
                        <a:pt x="6" y="201"/>
                        <a:pt x="7" y="203"/>
                        <a:pt x="9" y="204"/>
                      </a:cubicBezTo>
                      <a:cubicBezTo>
                        <a:pt x="10" y="202"/>
                        <a:pt x="9" y="201"/>
                        <a:pt x="9" y="198"/>
                      </a:cubicBezTo>
                      <a:cubicBezTo>
                        <a:pt x="9" y="192"/>
                        <a:pt x="3" y="187"/>
                        <a:pt x="3" y="176"/>
                      </a:cubicBezTo>
                      <a:cubicBezTo>
                        <a:pt x="3" y="162"/>
                        <a:pt x="3" y="161"/>
                        <a:pt x="3" y="150"/>
                      </a:cubicBezTo>
                      <a:cubicBezTo>
                        <a:pt x="3" y="146"/>
                        <a:pt x="7" y="146"/>
                        <a:pt x="8" y="145"/>
                      </a:cubicBezTo>
                      <a:cubicBezTo>
                        <a:pt x="9" y="146"/>
                        <a:pt x="9" y="148"/>
                        <a:pt x="9" y="149"/>
                      </a:cubicBezTo>
                      <a:cubicBezTo>
                        <a:pt x="17" y="148"/>
                        <a:pt x="27" y="137"/>
                        <a:pt x="32" y="132"/>
                      </a:cubicBezTo>
                      <a:cubicBezTo>
                        <a:pt x="37" y="127"/>
                        <a:pt x="53" y="126"/>
                        <a:pt x="62" y="125"/>
                      </a:cubicBezTo>
                      <a:cubicBezTo>
                        <a:pt x="78" y="122"/>
                        <a:pt x="114" y="110"/>
                        <a:pt x="114" y="95"/>
                      </a:cubicBezTo>
                      <a:cubicBezTo>
                        <a:pt x="114" y="92"/>
                        <a:pt x="114" y="90"/>
                        <a:pt x="114" y="87"/>
                      </a:cubicBezTo>
                      <a:cubicBezTo>
                        <a:pt x="114" y="83"/>
                        <a:pt x="115" y="79"/>
                        <a:pt x="119" y="76"/>
                      </a:cubicBezTo>
                      <a:cubicBezTo>
                        <a:pt x="122" y="80"/>
                        <a:pt x="124" y="82"/>
                        <a:pt x="126" y="85"/>
                      </a:cubicBezTo>
                      <a:cubicBezTo>
                        <a:pt x="131" y="82"/>
                        <a:pt x="129" y="75"/>
                        <a:pt x="131" y="71"/>
                      </a:cubicBezTo>
                      <a:cubicBezTo>
                        <a:pt x="134" y="72"/>
                        <a:pt x="137" y="74"/>
                        <a:pt x="140" y="74"/>
                      </a:cubicBezTo>
                      <a:cubicBezTo>
                        <a:pt x="140" y="62"/>
                        <a:pt x="149" y="60"/>
                        <a:pt x="150" y="50"/>
                      </a:cubicBezTo>
                      <a:cubicBezTo>
                        <a:pt x="162" y="50"/>
                        <a:pt x="164" y="41"/>
                        <a:pt x="173" y="41"/>
                      </a:cubicBezTo>
                      <a:cubicBezTo>
                        <a:pt x="181" y="41"/>
                        <a:pt x="186" y="50"/>
                        <a:pt x="187" y="58"/>
                      </a:cubicBezTo>
                      <a:cubicBezTo>
                        <a:pt x="189" y="55"/>
                        <a:pt x="192" y="53"/>
                        <a:pt x="196" y="53"/>
                      </a:cubicBezTo>
                      <a:cubicBezTo>
                        <a:pt x="198" y="53"/>
                        <a:pt x="202" y="56"/>
                        <a:pt x="203" y="56"/>
                      </a:cubicBezTo>
                      <a:cubicBezTo>
                        <a:pt x="205" y="52"/>
                        <a:pt x="204" y="49"/>
                        <a:pt x="204" y="45"/>
                      </a:cubicBezTo>
                      <a:cubicBezTo>
                        <a:pt x="204" y="39"/>
                        <a:pt x="211" y="36"/>
                        <a:pt x="211" y="30"/>
                      </a:cubicBezTo>
                      <a:cubicBezTo>
                        <a:pt x="211" y="24"/>
                        <a:pt x="228" y="20"/>
                        <a:pt x="236" y="20"/>
                      </a:cubicBezTo>
                      <a:cubicBezTo>
                        <a:pt x="239" y="20"/>
                        <a:pt x="243" y="17"/>
                        <a:pt x="244" y="17"/>
                      </a:cubicBezTo>
                      <a:cubicBezTo>
                        <a:pt x="241" y="13"/>
                        <a:pt x="237" y="11"/>
                        <a:pt x="236" y="7"/>
                      </a:cubicBezTo>
                      <a:cubicBezTo>
                        <a:pt x="251" y="13"/>
                        <a:pt x="260" y="19"/>
                        <a:pt x="276" y="19"/>
                      </a:cubicBezTo>
                      <a:cubicBezTo>
                        <a:pt x="281" y="19"/>
                        <a:pt x="283" y="15"/>
                        <a:pt x="288" y="15"/>
                      </a:cubicBezTo>
                      <a:cubicBezTo>
                        <a:pt x="291" y="15"/>
                        <a:pt x="297" y="20"/>
                        <a:pt x="297" y="23"/>
                      </a:cubicBezTo>
                      <a:cubicBezTo>
                        <a:pt x="297" y="29"/>
                        <a:pt x="290" y="30"/>
                        <a:pt x="287" y="32"/>
                      </a:cubicBezTo>
                      <a:cubicBezTo>
                        <a:pt x="281" y="54"/>
                        <a:pt x="281" y="54"/>
                        <a:pt x="281" y="54"/>
                      </a:cubicBezTo>
                      <a:cubicBezTo>
                        <a:pt x="281" y="58"/>
                        <a:pt x="288" y="57"/>
                        <a:pt x="290" y="59"/>
                      </a:cubicBezTo>
                      <a:cubicBezTo>
                        <a:pt x="293" y="60"/>
                        <a:pt x="293" y="67"/>
                        <a:pt x="295" y="68"/>
                      </a:cubicBezTo>
                      <a:cubicBezTo>
                        <a:pt x="306" y="72"/>
                        <a:pt x="313" y="74"/>
                        <a:pt x="324" y="79"/>
                      </a:cubicBezTo>
                      <a:cubicBezTo>
                        <a:pt x="330" y="81"/>
                        <a:pt x="333" y="90"/>
                        <a:pt x="341" y="90"/>
                      </a:cubicBezTo>
                      <a:cubicBezTo>
                        <a:pt x="355" y="90"/>
                        <a:pt x="357" y="64"/>
                        <a:pt x="359" y="54"/>
                      </a:cubicBezTo>
                      <a:cubicBezTo>
                        <a:pt x="359" y="15"/>
                        <a:pt x="359" y="15"/>
                        <a:pt x="359" y="15"/>
                      </a:cubicBezTo>
                      <a:cubicBezTo>
                        <a:pt x="366" y="9"/>
                        <a:pt x="364" y="4"/>
                        <a:pt x="372" y="0"/>
                      </a:cubicBezTo>
                      <a:cubicBezTo>
                        <a:pt x="373" y="11"/>
                        <a:pt x="379" y="19"/>
                        <a:pt x="381" y="28"/>
                      </a:cubicBezTo>
                      <a:cubicBezTo>
                        <a:pt x="383" y="34"/>
                        <a:pt x="381" y="42"/>
                        <a:pt x="386" y="45"/>
                      </a:cubicBezTo>
                      <a:cubicBezTo>
                        <a:pt x="390" y="47"/>
                        <a:pt x="399" y="49"/>
                        <a:pt x="400" y="50"/>
                      </a:cubicBezTo>
                      <a:cubicBezTo>
                        <a:pt x="406" y="54"/>
                        <a:pt x="406" y="68"/>
                        <a:pt x="408" y="75"/>
                      </a:cubicBezTo>
                      <a:cubicBezTo>
                        <a:pt x="412" y="87"/>
                        <a:pt x="415" y="93"/>
                        <a:pt x="419" y="104"/>
                      </a:cubicBezTo>
                      <a:cubicBezTo>
                        <a:pt x="422" y="114"/>
                        <a:pt x="441" y="118"/>
                        <a:pt x="449" y="126"/>
                      </a:cubicBezTo>
                      <a:cubicBezTo>
                        <a:pt x="454" y="131"/>
                        <a:pt x="455" y="139"/>
                        <a:pt x="457" y="146"/>
                      </a:cubicBezTo>
                      <a:cubicBezTo>
                        <a:pt x="459" y="151"/>
                        <a:pt x="466" y="151"/>
                        <a:pt x="471" y="151"/>
                      </a:cubicBezTo>
                      <a:cubicBezTo>
                        <a:pt x="471" y="169"/>
                        <a:pt x="488" y="176"/>
                        <a:pt x="497" y="185"/>
                      </a:cubicBezTo>
                      <a:lnTo>
                        <a:pt x="496" y="186"/>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89" name="Freeform 19">
                  <a:extLst>
                    <a:ext uri="{FF2B5EF4-FFF2-40B4-BE49-F238E27FC236}">
                      <a16:creationId xmlns:a16="http://schemas.microsoft.com/office/drawing/2014/main" id="{65A0FB72-B628-760F-92DA-9D32310B33B5}"/>
                    </a:ext>
                  </a:extLst>
                </p:cNvPr>
                <p:cNvSpPr>
                  <a:spLocks/>
                </p:cNvSpPr>
                <p:nvPr/>
              </p:nvSpPr>
              <p:spPr bwMode="auto">
                <a:xfrm>
                  <a:off x="7043738" y="3598863"/>
                  <a:ext cx="127000" cy="125413"/>
                </a:xfrm>
                <a:custGeom>
                  <a:avLst/>
                  <a:gdLst/>
                  <a:ahLst/>
                  <a:cxnLst>
                    <a:cxn ang="0">
                      <a:pos x="58" y="26"/>
                    </a:cxn>
                    <a:cxn ang="0">
                      <a:pos x="59" y="22"/>
                    </a:cxn>
                    <a:cxn ang="0">
                      <a:pos x="67" y="17"/>
                    </a:cxn>
                    <a:cxn ang="0">
                      <a:pos x="67" y="14"/>
                    </a:cxn>
                    <a:cxn ang="0">
                      <a:pos x="78" y="0"/>
                    </a:cxn>
                    <a:cxn ang="0">
                      <a:pos x="81" y="4"/>
                    </a:cxn>
                    <a:cxn ang="0">
                      <a:pos x="83" y="10"/>
                    </a:cxn>
                    <a:cxn ang="0">
                      <a:pos x="90" y="6"/>
                    </a:cxn>
                    <a:cxn ang="0">
                      <a:pos x="94" y="8"/>
                    </a:cxn>
                    <a:cxn ang="0">
                      <a:pos x="96" y="15"/>
                    </a:cxn>
                    <a:cxn ang="0">
                      <a:pos x="79" y="37"/>
                    </a:cxn>
                    <a:cxn ang="0">
                      <a:pos x="79" y="50"/>
                    </a:cxn>
                    <a:cxn ang="0">
                      <a:pos x="63" y="53"/>
                    </a:cxn>
                    <a:cxn ang="0">
                      <a:pos x="49" y="84"/>
                    </a:cxn>
                    <a:cxn ang="0">
                      <a:pos x="32" y="94"/>
                    </a:cxn>
                    <a:cxn ang="0">
                      <a:pos x="23" y="92"/>
                    </a:cxn>
                    <a:cxn ang="0">
                      <a:pos x="3" y="83"/>
                    </a:cxn>
                    <a:cxn ang="0">
                      <a:pos x="0" y="81"/>
                    </a:cxn>
                    <a:cxn ang="0">
                      <a:pos x="18" y="57"/>
                    </a:cxn>
                    <a:cxn ang="0">
                      <a:pos x="25" y="51"/>
                    </a:cxn>
                    <a:cxn ang="0">
                      <a:pos x="50" y="37"/>
                    </a:cxn>
                    <a:cxn ang="0">
                      <a:pos x="58" y="26"/>
                    </a:cxn>
                  </a:cxnLst>
                  <a:rect l="0" t="0" r="r" b="b"/>
                  <a:pathLst>
                    <a:path w="96" h="94">
                      <a:moveTo>
                        <a:pt x="58" y="26"/>
                      </a:moveTo>
                      <a:cubicBezTo>
                        <a:pt x="58" y="26"/>
                        <a:pt x="58" y="23"/>
                        <a:pt x="59" y="22"/>
                      </a:cubicBezTo>
                      <a:cubicBezTo>
                        <a:pt x="60" y="18"/>
                        <a:pt x="63" y="17"/>
                        <a:pt x="67" y="17"/>
                      </a:cubicBezTo>
                      <a:cubicBezTo>
                        <a:pt x="67" y="16"/>
                        <a:pt x="67" y="15"/>
                        <a:pt x="67" y="14"/>
                      </a:cubicBezTo>
                      <a:cubicBezTo>
                        <a:pt x="67" y="8"/>
                        <a:pt x="74" y="2"/>
                        <a:pt x="78" y="0"/>
                      </a:cubicBezTo>
                      <a:cubicBezTo>
                        <a:pt x="78" y="3"/>
                        <a:pt x="79" y="4"/>
                        <a:pt x="81" y="4"/>
                      </a:cubicBezTo>
                      <a:cubicBezTo>
                        <a:pt x="81" y="7"/>
                        <a:pt x="80" y="10"/>
                        <a:pt x="83" y="10"/>
                      </a:cubicBezTo>
                      <a:cubicBezTo>
                        <a:pt x="86" y="10"/>
                        <a:pt x="88" y="7"/>
                        <a:pt x="90" y="6"/>
                      </a:cubicBezTo>
                      <a:cubicBezTo>
                        <a:pt x="91" y="8"/>
                        <a:pt x="92" y="8"/>
                        <a:pt x="94" y="8"/>
                      </a:cubicBezTo>
                      <a:cubicBezTo>
                        <a:pt x="94" y="12"/>
                        <a:pt x="94" y="14"/>
                        <a:pt x="96" y="15"/>
                      </a:cubicBezTo>
                      <a:cubicBezTo>
                        <a:pt x="95" y="21"/>
                        <a:pt x="86" y="37"/>
                        <a:pt x="79" y="37"/>
                      </a:cubicBezTo>
                      <a:cubicBezTo>
                        <a:pt x="78" y="43"/>
                        <a:pt x="80" y="45"/>
                        <a:pt x="79" y="50"/>
                      </a:cubicBezTo>
                      <a:cubicBezTo>
                        <a:pt x="77" y="50"/>
                        <a:pt x="66" y="53"/>
                        <a:pt x="63" y="53"/>
                      </a:cubicBezTo>
                      <a:cubicBezTo>
                        <a:pt x="61" y="58"/>
                        <a:pt x="49" y="84"/>
                        <a:pt x="49" y="84"/>
                      </a:cubicBezTo>
                      <a:cubicBezTo>
                        <a:pt x="45" y="88"/>
                        <a:pt x="37" y="94"/>
                        <a:pt x="32" y="94"/>
                      </a:cubicBezTo>
                      <a:cubicBezTo>
                        <a:pt x="30" y="94"/>
                        <a:pt x="25" y="92"/>
                        <a:pt x="23" y="92"/>
                      </a:cubicBezTo>
                      <a:cubicBezTo>
                        <a:pt x="20" y="92"/>
                        <a:pt x="3" y="85"/>
                        <a:pt x="3" y="83"/>
                      </a:cubicBezTo>
                      <a:cubicBezTo>
                        <a:pt x="2" y="83"/>
                        <a:pt x="0" y="82"/>
                        <a:pt x="0" y="81"/>
                      </a:cubicBezTo>
                      <a:cubicBezTo>
                        <a:pt x="0" y="70"/>
                        <a:pt x="14" y="64"/>
                        <a:pt x="18" y="57"/>
                      </a:cubicBezTo>
                      <a:cubicBezTo>
                        <a:pt x="20" y="54"/>
                        <a:pt x="22" y="51"/>
                        <a:pt x="25" y="51"/>
                      </a:cubicBezTo>
                      <a:cubicBezTo>
                        <a:pt x="36" y="51"/>
                        <a:pt x="42" y="40"/>
                        <a:pt x="50" y="37"/>
                      </a:cubicBezTo>
                      <a:cubicBezTo>
                        <a:pt x="52" y="36"/>
                        <a:pt x="58" y="26"/>
                        <a:pt x="58" y="26"/>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90" name="Freeform 20">
                  <a:extLst>
                    <a:ext uri="{FF2B5EF4-FFF2-40B4-BE49-F238E27FC236}">
                      <a16:creationId xmlns:a16="http://schemas.microsoft.com/office/drawing/2014/main" id="{268B8793-D3B0-E6ED-511F-FD0EE305AA58}"/>
                    </a:ext>
                  </a:extLst>
                </p:cNvPr>
                <p:cNvSpPr>
                  <a:spLocks/>
                </p:cNvSpPr>
                <p:nvPr/>
              </p:nvSpPr>
              <p:spPr bwMode="auto">
                <a:xfrm>
                  <a:off x="7148513" y="3476625"/>
                  <a:ext cx="93663" cy="139700"/>
                </a:xfrm>
                <a:custGeom>
                  <a:avLst/>
                  <a:gdLst/>
                  <a:ahLst/>
                  <a:cxnLst>
                    <a:cxn ang="0">
                      <a:pos x="22" y="40"/>
                    </a:cxn>
                    <a:cxn ang="0">
                      <a:pos x="17" y="31"/>
                    </a:cxn>
                    <a:cxn ang="0">
                      <a:pos x="19" y="27"/>
                    </a:cxn>
                    <a:cxn ang="0">
                      <a:pos x="0" y="0"/>
                    </a:cxn>
                    <a:cxn ang="0">
                      <a:pos x="16" y="12"/>
                    </a:cxn>
                    <a:cxn ang="0">
                      <a:pos x="22" y="19"/>
                    </a:cxn>
                    <a:cxn ang="0">
                      <a:pos x="20" y="22"/>
                    </a:cxn>
                    <a:cxn ang="0">
                      <a:pos x="27" y="37"/>
                    </a:cxn>
                    <a:cxn ang="0">
                      <a:pos x="30" y="37"/>
                    </a:cxn>
                    <a:cxn ang="0">
                      <a:pos x="34" y="32"/>
                    </a:cxn>
                    <a:cxn ang="0">
                      <a:pos x="37" y="32"/>
                    </a:cxn>
                    <a:cxn ang="0">
                      <a:pos x="53" y="50"/>
                    </a:cxn>
                    <a:cxn ang="0">
                      <a:pos x="68" y="46"/>
                    </a:cxn>
                    <a:cxn ang="0">
                      <a:pos x="71" y="48"/>
                    </a:cxn>
                    <a:cxn ang="0">
                      <a:pos x="63" y="71"/>
                    </a:cxn>
                    <a:cxn ang="0">
                      <a:pos x="61" y="68"/>
                    </a:cxn>
                    <a:cxn ang="0">
                      <a:pos x="60" y="70"/>
                    </a:cxn>
                    <a:cxn ang="0">
                      <a:pos x="51" y="75"/>
                    </a:cxn>
                    <a:cxn ang="0">
                      <a:pos x="52" y="80"/>
                    </a:cxn>
                    <a:cxn ang="0">
                      <a:pos x="46" y="89"/>
                    </a:cxn>
                    <a:cxn ang="0">
                      <a:pos x="30" y="104"/>
                    </a:cxn>
                    <a:cxn ang="0">
                      <a:pos x="23" y="98"/>
                    </a:cxn>
                    <a:cxn ang="0">
                      <a:pos x="29" y="86"/>
                    </a:cxn>
                    <a:cxn ang="0">
                      <a:pos x="12" y="72"/>
                    </a:cxn>
                    <a:cxn ang="0">
                      <a:pos x="19" y="65"/>
                    </a:cxn>
                    <a:cxn ang="0">
                      <a:pos x="24" y="48"/>
                    </a:cxn>
                    <a:cxn ang="0">
                      <a:pos x="22" y="38"/>
                    </a:cxn>
                    <a:cxn ang="0">
                      <a:pos x="22" y="38"/>
                    </a:cxn>
                    <a:cxn ang="0">
                      <a:pos x="22" y="40"/>
                    </a:cxn>
                  </a:cxnLst>
                  <a:rect l="0" t="0" r="r" b="b"/>
                  <a:pathLst>
                    <a:path w="71" h="104">
                      <a:moveTo>
                        <a:pt x="22" y="40"/>
                      </a:moveTo>
                      <a:cubicBezTo>
                        <a:pt x="21" y="36"/>
                        <a:pt x="17" y="35"/>
                        <a:pt x="17" y="31"/>
                      </a:cubicBezTo>
                      <a:cubicBezTo>
                        <a:pt x="17" y="30"/>
                        <a:pt x="18" y="28"/>
                        <a:pt x="19" y="27"/>
                      </a:cubicBezTo>
                      <a:cubicBezTo>
                        <a:pt x="8" y="25"/>
                        <a:pt x="2" y="11"/>
                        <a:pt x="0" y="0"/>
                      </a:cubicBezTo>
                      <a:cubicBezTo>
                        <a:pt x="4" y="7"/>
                        <a:pt x="12" y="8"/>
                        <a:pt x="16" y="12"/>
                      </a:cubicBezTo>
                      <a:cubicBezTo>
                        <a:pt x="19" y="15"/>
                        <a:pt x="19" y="18"/>
                        <a:pt x="22" y="19"/>
                      </a:cubicBezTo>
                      <a:cubicBezTo>
                        <a:pt x="21" y="21"/>
                        <a:pt x="20" y="21"/>
                        <a:pt x="20" y="22"/>
                      </a:cubicBezTo>
                      <a:cubicBezTo>
                        <a:pt x="20" y="25"/>
                        <a:pt x="25" y="34"/>
                        <a:pt x="27" y="37"/>
                      </a:cubicBezTo>
                      <a:cubicBezTo>
                        <a:pt x="30" y="37"/>
                        <a:pt x="30" y="37"/>
                        <a:pt x="30" y="37"/>
                      </a:cubicBezTo>
                      <a:cubicBezTo>
                        <a:pt x="30" y="34"/>
                        <a:pt x="32" y="32"/>
                        <a:pt x="34" y="32"/>
                      </a:cubicBezTo>
                      <a:cubicBezTo>
                        <a:pt x="35" y="32"/>
                        <a:pt x="36" y="32"/>
                        <a:pt x="37" y="32"/>
                      </a:cubicBezTo>
                      <a:cubicBezTo>
                        <a:pt x="37" y="44"/>
                        <a:pt x="42" y="50"/>
                        <a:pt x="53" y="50"/>
                      </a:cubicBezTo>
                      <a:cubicBezTo>
                        <a:pt x="61" y="50"/>
                        <a:pt x="61" y="46"/>
                        <a:pt x="68" y="46"/>
                      </a:cubicBezTo>
                      <a:cubicBezTo>
                        <a:pt x="69" y="46"/>
                        <a:pt x="71" y="47"/>
                        <a:pt x="71" y="48"/>
                      </a:cubicBezTo>
                      <a:cubicBezTo>
                        <a:pt x="65" y="55"/>
                        <a:pt x="67" y="64"/>
                        <a:pt x="63" y="71"/>
                      </a:cubicBezTo>
                      <a:cubicBezTo>
                        <a:pt x="61" y="68"/>
                        <a:pt x="61" y="68"/>
                        <a:pt x="61" y="68"/>
                      </a:cubicBezTo>
                      <a:cubicBezTo>
                        <a:pt x="60" y="68"/>
                        <a:pt x="60" y="70"/>
                        <a:pt x="60" y="70"/>
                      </a:cubicBezTo>
                      <a:cubicBezTo>
                        <a:pt x="55" y="71"/>
                        <a:pt x="51" y="72"/>
                        <a:pt x="51" y="75"/>
                      </a:cubicBezTo>
                      <a:cubicBezTo>
                        <a:pt x="51" y="77"/>
                        <a:pt x="52" y="78"/>
                        <a:pt x="52" y="80"/>
                      </a:cubicBezTo>
                      <a:cubicBezTo>
                        <a:pt x="52" y="83"/>
                        <a:pt x="47" y="87"/>
                        <a:pt x="46" y="89"/>
                      </a:cubicBezTo>
                      <a:cubicBezTo>
                        <a:pt x="42" y="95"/>
                        <a:pt x="39" y="104"/>
                        <a:pt x="30" y="104"/>
                      </a:cubicBezTo>
                      <a:cubicBezTo>
                        <a:pt x="26" y="104"/>
                        <a:pt x="23" y="102"/>
                        <a:pt x="23" y="98"/>
                      </a:cubicBezTo>
                      <a:cubicBezTo>
                        <a:pt x="23" y="93"/>
                        <a:pt x="29" y="91"/>
                        <a:pt x="29" y="86"/>
                      </a:cubicBezTo>
                      <a:cubicBezTo>
                        <a:pt x="29" y="77"/>
                        <a:pt x="12" y="80"/>
                        <a:pt x="12" y="72"/>
                      </a:cubicBezTo>
                      <a:cubicBezTo>
                        <a:pt x="12" y="68"/>
                        <a:pt x="16" y="67"/>
                        <a:pt x="19" y="65"/>
                      </a:cubicBezTo>
                      <a:cubicBezTo>
                        <a:pt x="23" y="61"/>
                        <a:pt x="24" y="55"/>
                        <a:pt x="24" y="48"/>
                      </a:cubicBezTo>
                      <a:cubicBezTo>
                        <a:pt x="24" y="44"/>
                        <a:pt x="22" y="40"/>
                        <a:pt x="22" y="38"/>
                      </a:cubicBezTo>
                      <a:cubicBezTo>
                        <a:pt x="22" y="38"/>
                        <a:pt x="22" y="38"/>
                        <a:pt x="22" y="38"/>
                      </a:cubicBezTo>
                      <a:lnTo>
                        <a:pt x="22" y="40"/>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91" name="Freeform 116">
                  <a:extLst>
                    <a:ext uri="{FF2B5EF4-FFF2-40B4-BE49-F238E27FC236}">
                      <a16:creationId xmlns:a16="http://schemas.microsoft.com/office/drawing/2014/main" id="{B7D13CFB-B451-190F-CA68-CD62A10B8826}"/>
                    </a:ext>
                  </a:extLst>
                </p:cNvPr>
                <p:cNvSpPr>
                  <a:spLocks/>
                </p:cNvSpPr>
                <p:nvPr/>
              </p:nvSpPr>
              <p:spPr bwMode="auto">
                <a:xfrm>
                  <a:off x="6856413" y="3582988"/>
                  <a:ext cx="6350" cy="9525"/>
                </a:xfrm>
                <a:custGeom>
                  <a:avLst/>
                  <a:gdLst/>
                  <a:ahLst/>
                  <a:cxnLst>
                    <a:cxn ang="0">
                      <a:pos x="5" y="0"/>
                    </a:cxn>
                    <a:cxn ang="0">
                      <a:pos x="4" y="7"/>
                    </a:cxn>
                    <a:cxn ang="0">
                      <a:pos x="0" y="0"/>
                    </a:cxn>
                    <a:cxn ang="0">
                      <a:pos x="5" y="0"/>
                    </a:cxn>
                  </a:cxnLst>
                  <a:rect l="0" t="0" r="r" b="b"/>
                  <a:pathLst>
                    <a:path w="5" h="7">
                      <a:moveTo>
                        <a:pt x="5" y="0"/>
                      </a:moveTo>
                      <a:cubicBezTo>
                        <a:pt x="5" y="4"/>
                        <a:pt x="4" y="5"/>
                        <a:pt x="4" y="7"/>
                      </a:cubicBezTo>
                      <a:cubicBezTo>
                        <a:pt x="0" y="6"/>
                        <a:pt x="0" y="3"/>
                        <a:pt x="0" y="0"/>
                      </a:cubicBezTo>
                      <a:cubicBezTo>
                        <a:pt x="2" y="0"/>
                        <a:pt x="4" y="0"/>
                        <a:pt x="5" y="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92" name="Freeform 117">
                  <a:extLst>
                    <a:ext uri="{FF2B5EF4-FFF2-40B4-BE49-F238E27FC236}">
                      <a16:creationId xmlns:a16="http://schemas.microsoft.com/office/drawing/2014/main" id="{E484928F-C06B-C2E3-3CAC-BBFFAF5F90AC}"/>
                    </a:ext>
                  </a:extLst>
                </p:cNvPr>
                <p:cNvSpPr>
                  <a:spLocks/>
                </p:cNvSpPr>
                <p:nvPr/>
              </p:nvSpPr>
              <p:spPr bwMode="auto">
                <a:xfrm>
                  <a:off x="6664325" y="3500438"/>
                  <a:ext cx="22225" cy="11113"/>
                </a:xfrm>
                <a:custGeom>
                  <a:avLst/>
                  <a:gdLst/>
                  <a:ahLst/>
                  <a:cxnLst>
                    <a:cxn ang="0">
                      <a:pos x="16" y="4"/>
                    </a:cxn>
                    <a:cxn ang="0">
                      <a:pos x="0" y="4"/>
                    </a:cxn>
                    <a:cxn ang="0">
                      <a:pos x="16" y="4"/>
                    </a:cxn>
                  </a:cxnLst>
                  <a:rect l="0" t="0" r="r" b="b"/>
                  <a:pathLst>
                    <a:path w="16" h="8">
                      <a:moveTo>
                        <a:pt x="16" y="4"/>
                      </a:moveTo>
                      <a:cubicBezTo>
                        <a:pt x="11" y="7"/>
                        <a:pt x="4" y="8"/>
                        <a:pt x="0" y="4"/>
                      </a:cubicBezTo>
                      <a:cubicBezTo>
                        <a:pt x="9" y="0"/>
                        <a:pt x="10" y="0"/>
                        <a:pt x="16" y="4"/>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93" name="Freeform 118">
                  <a:extLst>
                    <a:ext uri="{FF2B5EF4-FFF2-40B4-BE49-F238E27FC236}">
                      <a16:creationId xmlns:a16="http://schemas.microsoft.com/office/drawing/2014/main" id="{69FA53E6-90E9-5852-E3DF-0DD4B9F75AC0}"/>
                    </a:ext>
                  </a:extLst>
                </p:cNvPr>
                <p:cNvSpPr>
                  <a:spLocks/>
                </p:cNvSpPr>
                <p:nvPr/>
              </p:nvSpPr>
              <p:spPr bwMode="auto">
                <a:xfrm>
                  <a:off x="6556375" y="3065463"/>
                  <a:ext cx="22225" cy="9525"/>
                </a:xfrm>
                <a:custGeom>
                  <a:avLst/>
                  <a:gdLst/>
                  <a:ahLst/>
                  <a:cxnLst>
                    <a:cxn ang="0">
                      <a:pos x="17" y="1"/>
                    </a:cxn>
                    <a:cxn ang="0">
                      <a:pos x="17" y="7"/>
                    </a:cxn>
                    <a:cxn ang="0">
                      <a:pos x="13" y="7"/>
                    </a:cxn>
                    <a:cxn ang="0">
                      <a:pos x="0" y="3"/>
                    </a:cxn>
                    <a:cxn ang="0">
                      <a:pos x="17" y="1"/>
                    </a:cxn>
                  </a:cxnLst>
                  <a:rect l="0" t="0" r="r" b="b"/>
                  <a:pathLst>
                    <a:path w="17" h="7">
                      <a:moveTo>
                        <a:pt x="17" y="1"/>
                      </a:moveTo>
                      <a:cubicBezTo>
                        <a:pt x="17" y="7"/>
                        <a:pt x="17" y="7"/>
                        <a:pt x="17" y="7"/>
                      </a:cubicBezTo>
                      <a:cubicBezTo>
                        <a:pt x="16" y="7"/>
                        <a:pt x="14" y="7"/>
                        <a:pt x="13" y="7"/>
                      </a:cubicBezTo>
                      <a:cubicBezTo>
                        <a:pt x="8" y="7"/>
                        <a:pt x="2" y="5"/>
                        <a:pt x="0" y="3"/>
                      </a:cubicBezTo>
                      <a:cubicBezTo>
                        <a:pt x="8" y="1"/>
                        <a:pt x="11" y="0"/>
                        <a:pt x="17" y="1"/>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grpSp>
        </p:grpSp>
        <p:grpSp>
          <p:nvGrpSpPr>
            <p:cNvPr id="8" name="Group 383">
              <a:extLst>
                <a:ext uri="{FF2B5EF4-FFF2-40B4-BE49-F238E27FC236}">
                  <a16:creationId xmlns:a16="http://schemas.microsoft.com/office/drawing/2014/main" id="{22DA47A5-A31B-ED87-D71B-E6A1760570B2}"/>
                </a:ext>
              </a:extLst>
            </p:cNvPr>
            <p:cNvGrpSpPr/>
            <p:nvPr/>
          </p:nvGrpSpPr>
          <p:grpSpPr>
            <a:xfrm>
              <a:off x="3584348" y="1207327"/>
              <a:ext cx="2773469" cy="1960289"/>
              <a:chOff x="4713288" y="1038225"/>
              <a:chExt cx="2847975" cy="2012950"/>
            </a:xfrm>
            <a:grpFill/>
          </p:grpSpPr>
          <p:sp>
            <p:nvSpPr>
              <p:cNvPr id="9" name="Freeform 101">
                <a:extLst>
                  <a:ext uri="{FF2B5EF4-FFF2-40B4-BE49-F238E27FC236}">
                    <a16:creationId xmlns:a16="http://schemas.microsoft.com/office/drawing/2014/main" id="{AA0F3739-DC8D-12D9-E6C5-DABD07ED6360}"/>
                  </a:ext>
                </a:extLst>
              </p:cNvPr>
              <p:cNvSpPr>
                <a:spLocks/>
              </p:cNvSpPr>
              <p:nvPr/>
            </p:nvSpPr>
            <p:spPr bwMode="auto">
              <a:xfrm>
                <a:off x="4818063" y="2127250"/>
                <a:ext cx="622300" cy="538163"/>
              </a:xfrm>
              <a:custGeom>
                <a:avLst/>
                <a:gdLst/>
                <a:ahLst/>
                <a:cxnLst>
                  <a:cxn ang="0">
                    <a:pos x="102" y="154"/>
                  </a:cxn>
                  <a:cxn ang="0">
                    <a:pos x="113" y="126"/>
                  </a:cxn>
                  <a:cxn ang="0">
                    <a:pos x="122" y="86"/>
                  </a:cxn>
                  <a:cxn ang="0">
                    <a:pos x="125" y="77"/>
                  </a:cxn>
                  <a:cxn ang="0">
                    <a:pos x="108" y="77"/>
                  </a:cxn>
                  <a:cxn ang="0">
                    <a:pos x="64" y="77"/>
                  </a:cxn>
                  <a:cxn ang="0">
                    <a:pos x="27" y="79"/>
                  </a:cxn>
                  <a:cxn ang="0">
                    <a:pos x="26" y="77"/>
                  </a:cxn>
                  <a:cxn ang="0">
                    <a:pos x="0" y="55"/>
                  </a:cxn>
                  <a:cxn ang="0">
                    <a:pos x="9" y="37"/>
                  </a:cxn>
                  <a:cxn ang="0">
                    <a:pos x="41" y="20"/>
                  </a:cxn>
                  <a:cxn ang="0">
                    <a:pos x="48" y="13"/>
                  </a:cxn>
                  <a:cxn ang="0">
                    <a:pos x="80" y="4"/>
                  </a:cxn>
                  <a:cxn ang="0">
                    <a:pos x="127" y="7"/>
                  </a:cxn>
                  <a:cxn ang="0">
                    <a:pos x="174" y="15"/>
                  </a:cxn>
                  <a:cxn ang="0">
                    <a:pos x="223" y="21"/>
                  </a:cxn>
                  <a:cxn ang="0">
                    <a:pos x="256" y="44"/>
                  </a:cxn>
                  <a:cxn ang="0">
                    <a:pos x="278" y="33"/>
                  </a:cxn>
                  <a:cxn ang="0">
                    <a:pos x="281" y="43"/>
                  </a:cxn>
                  <a:cxn ang="0">
                    <a:pos x="289" y="65"/>
                  </a:cxn>
                  <a:cxn ang="0">
                    <a:pos x="309" y="76"/>
                  </a:cxn>
                  <a:cxn ang="0">
                    <a:pos x="350" y="76"/>
                  </a:cxn>
                  <a:cxn ang="0">
                    <a:pos x="359" y="63"/>
                  </a:cxn>
                  <a:cxn ang="0">
                    <a:pos x="387" y="51"/>
                  </a:cxn>
                  <a:cxn ang="0">
                    <a:pos x="439" y="74"/>
                  </a:cxn>
                  <a:cxn ang="0">
                    <a:pos x="445" y="96"/>
                  </a:cxn>
                  <a:cxn ang="0">
                    <a:pos x="435" y="119"/>
                  </a:cxn>
                  <a:cxn ang="0">
                    <a:pos x="436" y="138"/>
                  </a:cxn>
                  <a:cxn ang="0">
                    <a:pos x="449" y="156"/>
                  </a:cxn>
                  <a:cxn ang="0">
                    <a:pos x="445" y="179"/>
                  </a:cxn>
                  <a:cxn ang="0">
                    <a:pos x="448" y="232"/>
                  </a:cxn>
                  <a:cxn ang="0">
                    <a:pos x="448" y="240"/>
                  </a:cxn>
                  <a:cxn ang="0">
                    <a:pos x="393" y="231"/>
                  </a:cxn>
                  <a:cxn ang="0">
                    <a:pos x="370" y="220"/>
                  </a:cxn>
                  <a:cxn ang="0">
                    <a:pos x="333" y="207"/>
                  </a:cxn>
                  <a:cxn ang="0">
                    <a:pos x="313" y="192"/>
                  </a:cxn>
                  <a:cxn ang="0">
                    <a:pos x="278" y="183"/>
                  </a:cxn>
                  <a:cxn ang="0">
                    <a:pos x="304" y="224"/>
                  </a:cxn>
                  <a:cxn ang="0">
                    <a:pos x="315" y="227"/>
                  </a:cxn>
                  <a:cxn ang="0">
                    <a:pos x="313" y="246"/>
                  </a:cxn>
                  <a:cxn ang="0">
                    <a:pos x="379" y="225"/>
                  </a:cxn>
                  <a:cxn ang="0">
                    <a:pos x="406" y="260"/>
                  </a:cxn>
                  <a:cxn ang="0">
                    <a:pos x="414" y="270"/>
                  </a:cxn>
                  <a:cxn ang="0">
                    <a:pos x="410" y="302"/>
                  </a:cxn>
                  <a:cxn ang="0">
                    <a:pos x="390" y="321"/>
                  </a:cxn>
                  <a:cxn ang="0">
                    <a:pos x="365" y="347"/>
                  </a:cxn>
                  <a:cxn ang="0">
                    <a:pos x="328" y="368"/>
                  </a:cxn>
                  <a:cxn ang="0">
                    <a:pos x="265" y="395"/>
                  </a:cxn>
                  <a:cxn ang="0">
                    <a:pos x="234" y="404"/>
                  </a:cxn>
                  <a:cxn ang="0">
                    <a:pos x="217" y="399"/>
                  </a:cxn>
                  <a:cxn ang="0">
                    <a:pos x="209" y="372"/>
                  </a:cxn>
                  <a:cxn ang="0">
                    <a:pos x="198" y="340"/>
                  </a:cxn>
                  <a:cxn ang="0">
                    <a:pos x="162" y="280"/>
                  </a:cxn>
                  <a:cxn ang="0">
                    <a:pos x="154" y="259"/>
                  </a:cxn>
                  <a:cxn ang="0">
                    <a:pos x="140" y="251"/>
                  </a:cxn>
                  <a:cxn ang="0">
                    <a:pos x="131" y="229"/>
                  </a:cxn>
                  <a:cxn ang="0">
                    <a:pos x="109" y="196"/>
                  </a:cxn>
                  <a:cxn ang="0">
                    <a:pos x="112" y="177"/>
                  </a:cxn>
                </a:cxnLst>
                <a:rect l="0" t="0" r="r" b="b"/>
                <a:pathLst>
                  <a:path w="467" h="405">
                    <a:moveTo>
                      <a:pt x="112" y="177"/>
                    </a:moveTo>
                    <a:cubicBezTo>
                      <a:pt x="102" y="154"/>
                      <a:pt x="102" y="154"/>
                      <a:pt x="102" y="154"/>
                    </a:cubicBezTo>
                    <a:cubicBezTo>
                      <a:pt x="102" y="151"/>
                      <a:pt x="105" y="151"/>
                      <a:pt x="106" y="149"/>
                    </a:cubicBezTo>
                    <a:cubicBezTo>
                      <a:pt x="109" y="139"/>
                      <a:pt x="110" y="134"/>
                      <a:pt x="113" y="126"/>
                    </a:cubicBezTo>
                    <a:cubicBezTo>
                      <a:pt x="115" y="117"/>
                      <a:pt x="124" y="115"/>
                      <a:pt x="124" y="104"/>
                    </a:cubicBezTo>
                    <a:cubicBezTo>
                      <a:pt x="124" y="97"/>
                      <a:pt x="122" y="91"/>
                      <a:pt x="122" y="86"/>
                    </a:cubicBezTo>
                    <a:cubicBezTo>
                      <a:pt x="122" y="83"/>
                      <a:pt x="124" y="82"/>
                      <a:pt x="125" y="81"/>
                    </a:cubicBezTo>
                    <a:cubicBezTo>
                      <a:pt x="125" y="77"/>
                      <a:pt x="125" y="77"/>
                      <a:pt x="125" y="77"/>
                    </a:cubicBezTo>
                    <a:cubicBezTo>
                      <a:pt x="121" y="78"/>
                      <a:pt x="120" y="81"/>
                      <a:pt x="117" y="81"/>
                    </a:cubicBezTo>
                    <a:cubicBezTo>
                      <a:pt x="112" y="81"/>
                      <a:pt x="110" y="79"/>
                      <a:pt x="108" y="77"/>
                    </a:cubicBezTo>
                    <a:cubicBezTo>
                      <a:pt x="101" y="82"/>
                      <a:pt x="98" y="88"/>
                      <a:pt x="86" y="88"/>
                    </a:cubicBezTo>
                    <a:cubicBezTo>
                      <a:pt x="76" y="88"/>
                      <a:pt x="73" y="77"/>
                      <a:pt x="64" y="77"/>
                    </a:cubicBezTo>
                    <a:cubicBezTo>
                      <a:pt x="54" y="77"/>
                      <a:pt x="56" y="87"/>
                      <a:pt x="48" y="87"/>
                    </a:cubicBezTo>
                    <a:cubicBezTo>
                      <a:pt x="40" y="87"/>
                      <a:pt x="35" y="75"/>
                      <a:pt x="27" y="79"/>
                    </a:cubicBezTo>
                    <a:cubicBezTo>
                      <a:pt x="22" y="79"/>
                      <a:pt x="22" y="79"/>
                      <a:pt x="22" y="79"/>
                    </a:cubicBezTo>
                    <a:cubicBezTo>
                      <a:pt x="24" y="79"/>
                      <a:pt x="25" y="78"/>
                      <a:pt x="26" y="77"/>
                    </a:cubicBezTo>
                    <a:cubicBezTo>
                      <a:pt x="23" y="74"/>
                      <a:pt x="10" y="67"/>
                      <a:pt x="15" y="63"/>
                    </a:cubicBezTo>
                    <a:cubicBezTo>
                      <a:pt x="11" y="57"/>
                      <a:pt x="6" y="58"/>
                      <a:pt x="0" y="55"/>
                    </a:cubicBezTo>
                    <a:cubicBezTo>
                      <a:pt x="4" y="50"/>
                      <a:pt x="9" y="51"/>
                      <a:pt x="9" y="43"/>
                    </a:cubicBezTo>
                    <a:cubicBezTo>
                      <a:pt x="9" y="40"/>
                      <a:pt x="8" y="40"/>
                      <a:pt x="9" y="37"/>
                    </a:cubicBezTo>
                    <a:cubicBezTo>
                      <a:pt x="6" y="37"/>
                      <a:pt x="1" y="38"/>
                      <a:pt x="1" y="35"/>
                    </a:cubicBezTo>
                    <a:cubicBezTo>
                      <a:pt x="1" y="22"/>
                      <a:pt x="33" y="24"/>
                      <a:pt x="41" y="20"/>
                    </a:cubicBezTo>
                    <a:cubicBezTo>
                      <a:pt x="40" y="17"/>
                      <a:pt x="38" y="18"/>
                      <a:pt x="38" y="15"/>
                    </a:cubicBezTo>
                    <a:cubicBezTo>
                      <a:pt x="38" y="11"/>
                      <a:pt x="46" y="13"/>
                      <a:pt x="48" y="13"/>
                    </a:cubicBezTo>
                    <a:cubicBezTo>
                      <a:pt x="53" y="13"/>
                      <a:pt x="62" y="13"/>
                      <a:pt x="62" y="13"/>
                    </a:cubicBezTo>
                    <a:cubicBezTo>
                      <a:pt x="67" y="13"/>
                      <a:pt x="75" y="7"/>
                      <a:pt x="80" y="4"/>
                    </a:cubicBezTo>
                    <a:cubicBezTo>
                      <a:pt x="86" y="0"/>
                      <a:pt x="98" y="0"/>
                      <a:pt x="106" y="0"/>
                    </a:cubicBezTo>
                    <a:cubicBezTo>
                      <a:pt x="117" y="0"/>
                      <a:pt x="117" y="7"/>
                      <a:pt x="127" y="7"/>
                    </a:cubicBezTo>
                    <a:cubicBezTo>
                      <a:pt x="127" y="12"/>
                      <a:pt x="144" y="15"/>
                      <a:pt x="149" y="15"/>
                    </a:cubicBezTo>
                    <a:cubicBezTo>
                      <a:pt x="162" y="15"/>
                      <a:pt x="170" y="15"/>
                      <a:pt x="174" y="15"/>
                    </a:cubicBezTo>
                    <a:cubicBezTo>
                      <a:pt x="186" y="15"/>
                      <a:pt x="192" y="3"/>
                      <a:pt x="205" y="3"/>
                    </a:cubicBezTo>
                    <a:cubicBezTo>
                      <a:pt x="219" y="3"/>
                      <a:pt x="218" y="12"/>
                      <a:pt x="223" y="21"/>
                    </a:cubicBezTo>
                    <a:cubicBezTo>
                      <a:pt x="224" y="23"/>
                      <a:pt x="233" y="28"/>
                      <a:pt x="233" y="28"/>
                    </a:cubicBezTo>
                    <a:cubicBezTo>
                      <a:pt x="241" y="31"/>
                      <a:pt x="243" y="44"/>
                      <a:pt x="256" y="44"/>
                    </a:cubicBezTo>
                    <a:cubicBezTo>
                      <a:pt x="265" y="44"/>
                      <a:pt x="265" y="36"/>
                      <a:pt x="271" y="34"/>
                    </a:cubicBezTo>
                    <a:cubicBezTo>
                      <a:pt x="275" y="33"/>
                      <a:pt x="274" y="33"/>
                      <a:pt x="278" y="33"/>
                    </a:cubicBezTo>
                    <a:cubicBezTo>
                      <a:pt x="279" y="35"/>
                      <a:pt x="279" y="39"/>
                      <a:pt x="281" y="41"/>
                    </a:cubicBezTo>
                    <a:cubicBezTo>
                      <a:pt x="280" y="41"/>
                      <a:pt x="281" y="42"/>
                      <a:pt x="281" y="43"/>
                    </a:cubicBezTo>
                    <a:cubicBezTo>
                      <a:pt x="281" y="48"/>
                      <a:pt x="284" y="47"/>
                      <a:pt x="286" y="51"/>
                    </a:cubicBezTo>
                    <a:cubicBezTo>
                      <a:pt x="290" y="56"/>
                      <a:pt x="286" y="59"/>
                      <a:pt x="289" y="65"/>
                    </a:cubicBezTo>
                    <a:cubicBezTo>
                      <a:pt x="291" y="70"/>
                      <a:pt x="297" y="67"/>
                      <a:pt x="301" y="68"/>
                    </a:cubicBezTo>
                    <a:cubicBezTo>
                      <a:pt x="305" y="69"/>
                      <a:pt x="306" y="73"/>
                      <a:pt x="309" y="76"/>
                    </a:cubicBezTo>
                    <a:cubicBezTo>
                      <a:pt x="312" y="79"/>
                      <a:pt x="323" y="78"/>
                      <a:pt x="329" y="78"/>
                    </a:cubicBezTo>
                    <a:cubicBezTo>
                      <a:pt x="337" y="78"/>
                      <a:pt x="345" y="77"/>
                      <a:pt x="350" y="76"/>
                    </a:cubicBezTo>
                    <a:cubicBezTo>
                      <a:pt x="350" y="72"/>
                      <a:pt x="350" y="71"/>
                      <a:pt x="350" y="68"/>
                    </a:cubicBezTo>
                    <a:cubicBezTo>
                      <a:pt x="350" y="64"/>
                      <a:pt x="355" y="64"/>
                      <a:pt x="359" y="63"/>
                    </a:cubicBezTo>
                    <a:cubicBezTo>
                      <a:pt x="364" y="61"/>
                      <a:pt x="363" y="59"/>
                      <a:pt x="368" y="57"/>
                    </a:cubicBezTo>
                    <a:cubicBezTo>
                      <a:pt x="376" y="54"/>
                      <a:pt x="381" y="56"/>
                      <a:pt x="387" y="51"/>
                    </a:cubicBezTo>
                    <a:cubicBezTo>
                      <a:pt x="397" y="57"/>
                      <a:pt x="403" y="57"/>
                      <a:pt x="412" y="60"/>
                    </a:cubicBezTo>
                    <a:cubicBezTo>
                      <a:pt x="423" y="64"/>
                      <a:pt x="426" y="74"/>
                      <a:pt x="439" y="74"/>
                    </a:cubicBezTo>
                    <a:cubicBezTo>
                      <a:pt x="439" y="76"/>
                      <a:pt x="442" y="77"/>
                      <a:pt x="443" y="79"/>
                    </a:cubicBezTo>
                    <a:cubicBezTo>
                      <a:pt x="445" y="86"/>
                      <a:pt x="442" y="92"/>
                      <a:pt x="445" y="96"/>
                    </a:cubicBezTo>
                    <a:cubicBezTo>
                      <a:pt x="442" y="98"/>
                      <a:pt x="435" y="114"/>
                      <a:pt x="435" y="115"/>
                    </a:cubicBezTo>
                    <a:cubicBezTo>
                      <a:pt x="435" y="116"/>
                      <a:pt x="436" y="118"/>
                      <a:pt x="435" y="119"/>
                    </a:cubicBezTo>
                    <a:cubicBezTo>
                      <a:pt x="436" y="121"/>
                      <a:pt x="435" y="122"/>
                      <a:pt x="436" y="124"/>
                    </a:cubicBezTo>
                    <a:cubicBezTo>
                      <a:pt x="436" y="138"/>
                      <a:pt x="436" y="138"/>
                      <a:pt x="436" y="138"/>
                    </a:cubicBezTo>
                    <a:cubicBezTo>
                      <a:pt x="438" y="142"/>
                      <a:pt x="437" y="145"/>
                      <a:pt x="439" y="149"/>
                    </a:cubicBezTo>
                    <a:cubicBezTo>
                      <a:pt x="440" y="153"/>
                      <a:pt x="449" y="149"/>
                      <a:pt x="449" y="156"/>
                    </a:cubicBezTo>
                    <a:cubicBezTo>
                      <a:pt x="449" y="165"/>
                      <a:pt x="439" y="164"/>
                      <a:pt x="439" y="171"/>
                    </a:cubicBezTo>
                    <a:cubicBezTo>
                      <a:pt x="439" y="177"/>
                      <a:pt x="443" y="177"/>
                      <a:pt x="445" y="179"/>
                    </a:cubicBezTo>
                    <a:cubicBezTo>
                      <a:pt x="452" y="194"/>
                      <a:pt x="467" y="196"/>
                      <a:pt x="467" y="215"/>
                    </a:cubicBezTo>
                    <a:cubicBezTo>
                      <a:pt x="456" y="218"/>
                      <a:pt x="448" y="220"/>
                      <a:pt x="448" y="232"/>
                    </a:cubicBezTo>
                    <a:cubicBezTo>
                      <a:pt x="448" y="235"/>
                      <a:pt x="450" y="238"/>
                      <a:pt x="450" y="240"/>
                    </a:cubicBezTo>
                    <a:cubicBezTo>
                      <a:pt x="450" y="240"/>
                      <a:pt x="448" y="240"/>
                      <a:pt x="448" y="240"/>
                    </a:cubicBezTo>
                    <a:cubicBezTo>
                      <a:pt x="439" y="240"/>
                      <a:pt x="420" y="235"/>
                      <a:pt x="408" y="235"/>
                    </a:cubicBezTo>
                    <a:cubicBezTo>
                      <a:pt x="406" y="235"/>
                      <a:pt x="393" y="231"/>
                      <a:pt x="393" y="231"/>
                    </a:cubicBezTo>
                    <a:cubicBezTo>
                      <a:pt x="388" y="226"/>
                      <a:pt x="388" y="213"/>
                      <a:pt x="379" y="213"/>
                    </a:cubicBezTo>
                    <a:cubicBezTo>
                      <a:pt x="374" y="213"/>
                      <a:pt x="372" y="217"/>
                      <a:pt x="370" y="220"/>
                    </a:cubicBezTo>
                    <a:cubicBezTo>
                      <a:pt x="348" y="220"/>
                      <a:pt x="348" y="220"/>
                      <a:pt x="348" y="220"/>
                    </a:cubicBezTo>
                    <a:cubicBezTo>
                      <a:pt x="341" y="217"/>
                      <a:pt x="337" y="212"/>
                      <a:pt x="333" y="207"/>
                    </a:cubicBezTo>
                    <a:cubicBezTo>
                      <a:pt x="327" y="202"/>
                      <a:pt x="320" y="205"/>
                      <a:pt x="315" y="200"/>
                    </a:cubicBezTo>
                    <a:cubicBezTo>
                      <a:pt x="313" y="197"/>
                      <a:pt x="314" y="194"/>
                      <a:pt x="313" y="192"/>
                    </a:cubicBezTo>
                    <a:cubicBezTo>
                      <a:pt x="308" y="182"/>
                      <a:pt x="299" y="168"/>
                      <a:pt x="286" y="168"/>
                    </a:cubicBezTo>
                    <a:cubicBezTo>
                      <a:pt x="280" y="168"/>
                      <a:pt x="278" y="176"/>
                      <a:pt x="278" y="183"/>
                    </a:cubicBezTo>
                    <a:cubicBezTo>
                      <a:pt x="278" y="187"/>
                      <a:pt x="278" y="189"/>
                      <a:pt x="278" y="193"/>
                    </a:cubicBezTo>
                    <a:cubicBezTo>
                      <a:pt x="281" y="203"/>
                      <a:pt x="293" y="222"/>
                      <a:pt x="304" y="224"/>
                    </a:cubicBezTo>
                    <a:cubicBezTo>
                      <a:pt x="304" y="229"/>
                      <a:pt x="306" y="231"/>
                      <a:pt x="307" y="235"/>
                    </a:cubicBezTo>
                    <a:cubicBezTo>
                      <a:pt x="312" y="233"/>
                      <a:pt x="311" y="228"/>
                      <a:pt x="315" y="227"/>
                    </a:cubicBezTo>
                    <a:cubicBezTo>
                      <a:pt x="316" y="228"/>
                      <a:pt x="316" y="230"/>
                      <a:pt x="316" y="231"/>
                    </a:cubicBezTo>
                    <a:cubicBezTo>
                      <a:pt x="316" y="237"/>
                      <a:pt x="313" y="240"/>
                      <a:pt x="313" y="246"/>
                    </a:cubicBezTo>
                    <a:cubicBezTo>
                      <a:pt x="313" y="252"/>
                      <a:pt x="324" y="255"/>
                      <a:pt x="331" y="255"/>
                    </a:cubicBezTo>
                    <a:cubicBezTo>
                      <a:pt x="360" y="255"/>
                      <a:pt x="363" y="237"/>
                      <a:pt x="379" y="225"/>
                    </a:cubicBezTo>
                    <a:cubicBezTo>
                      <a:pt x="379" y="241"/>
                      <a:pt x="379" y="241"/>
                      <a:pt x="379" y="241"/>
                    </a:cubicBezTo>
                    <a:cubicBezTo>
                      <a:pt x="385" y="254"/>
                      <a:pt x="393" y="256"/>
                      <a:pt x="406" y="260"/>
                    </a:cubicBezTo>
                    <a:cubicBezTo>
                      <a:pt x="411" y="261"/>
                      <a:pt x="411" y="269"/>
                      <a:pt x="414" y="271"/>
                    </a:cubicBezTo>
                    <a:cubicBezTo>
                      <a:pt x="414" y="270"/>
                      <a:pt x="414" y="270"/>
                      <a:pt x="414" y="270"/>
                    </a:cubicBezTo>
                    <a:cubicBezTo>
                      <a:pt x="416" y="274"/>
                      <a:pt x="423" y="273"/>
                      <a:pt x="423" y="277"/>
                    </a:cubicBezTo>
                    <a:cubicBezTo>
                      <a:pt x="423" y="288"/>
                      <a:pt x="410" y="291"/>
                      <a:pt x="410" y="302"/>
                    </a:cubicBezTo>
                    <a:cubicBezTo>
                      <a:pt x="403" y="302"/>
                      <a:pt x="399" y="303"/>
                      <a:pt x="397" y="309"/>
                    </a:cubicBezTo>
                    <a:cubicBezTo>
                      <a:pt x="395" y="314"/>
                      <a:pt x="396" y="321"/>
                      <a:pt x="390" y="321"/>
                    </a:cubicBezTo>
                    <a:cubicBezTo>
                      <a:pt x="384" y="321"/>
                      <a:pt x="384" y="334"/>
                      <a:pt x="378" y="334"/>
                    </a:cubicBezTo>
                    <a:cubicBezTo>
                      <a:pt x="374" y="334"/>
                      <a:pt x="365" y="342"/>
                      <a:pt x="365" y="347"/>
                    </a:cubicBezTo>
                    <a:cubicBezTo>
                      <a:pt x="353" y="349"/>
                      <a:pt x="327" y="354"/>
                      <a:pt x="327" y="364"/>
                    </a:cubicBezTo>
                    <a:cubicBezTo>
                      <a:pt x="327" y="365"/>
                      <a:pt x="327" y="367"/>
                      <a:pt x="328" y="368"/>
                    </a:cubicBezTo>
                    <a:cubicBezTo>
                      <a:pt x="318" y="373"/>
                      <a:pt x="304" y="376"/>
                      <a:pt x="294" y="378"/>
                    </a:cubicBezTo>
                    <a:cubicBezTo>
                      <a:pt x="289" y="380"/>
                      <a:pt x="271" y="392"/>
                      <a:pt x="265" y="395"/>
                    </a:cubicBezTo>
                    <a:cubicBezTo>
                      <a:pt x="252" y="395"/>
                      <a:pt x="252" y="395"/>
                      <a:pt x="252" y="395"/>
                    </a:cubicBezTo>
                    <a:cubicBezTo>
                      <a:pt x="244" y="400"/>
                      <a:pt x="243" y="404"/>
                      <a:pt x="234" y="404"/>
                    </a:cubicBezTo>
                    <a:cubicBezTo>
                      <a:pt x="231" y="405"/>
                      <a:pt x="231" y="405"/>
                      <a:pt x="231" y="405"/>
                    </a:cubicBezTo>
                    <a:cubicBezTo>
                      <a:pt x="229" y="405"/>
                      <a:pt x="218" y="400"/>
                      <a:pt x="217" y="399"/>
                    </a:cubicBezTo>
                    <a:cubicBezTo>
                      <a:pt x="216" y="399"/>
                      <a:pt x="219" y="399"/>
                      <a:pt x="217" y="394"/>
                    </a:cubicBezTo>
                    <a:cubicBezTo>
                      <a:pt x="212" y="387"/>
                      <a:pt x="209" y="380"/>
                      <a:pt x="209" y="372"/>
                    </a:cubicBezTo>
                    <a:cubicBezTo>
                      <a:pt x="204" y="371"/>
                      <a:pt x="207" y="363"/>
                      <a:pt x="208" y="359"/>
                    </a:cubicBezTo>
                    <a:cubicBezTo>
                      <a:pt x="210" y="349"/>
                      <a:pt x="203" y="345"/>
                      <a:pt x="198" y="340"/>
                    </a:cubicBezTo>
                    <a:cubicBezTo>
                      <a:pt x="193" y="335"/>
                      <a:pt x="181" y="320"/>
                      <a:pt x="181" y="309"/>
                    </a:cubicBezTo>
                    <a:cubicBezTo>
                      <a:pt x="165" y="306"/>
                      <a:pt x="162" y="297"/>
                      <a:pt x="162" y="280"/>
                    </a:cubicBezTo>
                    <a:cubicBezTo>
                      <a:pt x="162" y="270"/>
                      <a:pt x="156" y="268"/>
                      <a:pt x="154" y="259"/>
                    </a:cubicBezTo>
                    <a:cubicBezTo>
                      <a:pt x="154" y="259"/>
                      <a:pt x="154" y="259"/>
                      <a:pt x="154" y="259"/>
                    </a:cubicBezTo>
                    <a:cubicBezTo>
                      <a:pt x="152" y="258"/>
                      <a:pt x="150" y="255"/>
                      <a:pt x="148" y="254"/>
                    </a:cubicBezTo>
                    <a:cubicBezTo>
                      <a:pt x="147" y="252"/>
                      <a:pt x="141" y="253"/>
                      <a:pt x="140" y="251"/>
                    </a:cubicBezTo>
                    <a:cubicBezTo>
                      <a:pt x="137" y="249"/>
                      <a:pt x="138" y="242"/>
                      <a:pt x="137" y="239"/>
                    </a:cubicBezTo>
                    <a:cubicBezTo>
                      <a:pt x="136" y="235"/>
                      <a:pt x="132" y="231"/>
                      <a:pt x="131" y="229"/>
                    </a:cubicBezTo>
                    <a:cubicBezTo>
                      <a:pt x="125" y="221"/>
                      <a:pt x="121" y="214"/>
                      <a:pt x="116" y="207"/>
                    </a:cubicBezTo>
                    <a:cubicBezTo>
                      <a:pt x="115" y="205"/>
                      <a:pt x="109" y="198"/>
                      <a:pt x="109" y="196"/>
                    </a:cubicBezTo>
                    <a:cubicBezTo>
                      <a:pt x="109" y="192"/>
                      <a:pt x="112" y="182"/>
                      <a:pt x="112" y="175"/>
                    </a:cubicBezTo>
                    <a:lnTo>
                      <a:pt x="112" y="177"/>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0" name="Freeform 102">
                <a:extLst>
                  <a:ext uri="{FF2B5EF4-FFF2-40B4-BE49-F238E27FC236}">
                    <a16:creationId xmlns:a16="http://schemas.microsoft.com/office/drawing/2014/main" id="{65035D02-3CAE-75F0-4E18-43C0143689D6}"/>
                  </a:ext>
                </a:extLst>
              </p:cNvPr>
              <p:cNvSpPr>
                <a:spLocks/>
              </p:cNvSpPr>
              <p:nvPr/>
            </p:nvSpPr>
            <p:spPr bwMode="auto">
              <a:xfrm>
                <a:off x="5713413" y="2714625"/>
                <a:ext cx="33338" cy="63500"/>
              </a:xfrm>
              <a:custGeom>
                <a:avLst/>
                <a:gdLst/>
                <a:ahLst/>
                <a:cxnLst>
                  <a:cxn ang="0">
                    <a:pos x="25" y="30"/>
                  </a:cxn>
                  <a:cxn ang="0">
                    <a:pos x="11" y="48"/>
                  </a:cxn>
                  <a:cxn ang="0">
                    <a:pos x="0" y="35"/>
                  </a:cxn>
                  <a:cxn ang="0">
                    <a:pos x="6" y="0"/>
                  </a:cxn>
                  <a:cxn ang="0">
                    <a:pos x="25" y="30"/>
                  </a:cxn>
                </a:cxnLst>
                <a:rect l="0" t="0" r="r" b="b"/>
                <a:pathLst>
                  <a:path w="25" h="48">
                    <a:moveTo>
                      <a:pt x="25" y="30"/>
                    </a:moveTo>
                    <a:cubicBezTo>
                      <a:pt x="25" y="37"/>
                      <a:pt x="20" y="48"/>
                      <a:pt x="11" y="48"/>
                    </a:cubicBezTo>
                    <a:cubicBezTo>
                      <a:pt x="5" y="48"/>
                      <a:pt x="0" y="41"/>
                      <a:pt x="0" y="35"/>
                    </a:cubicBezTo>
                    <a:cubicBezTo>
                      <a:pt x="0" y="22"/>
                      <a:pt x="6" y="13"/>
                      <a:pt x="6" y="0"/>
                    </a:cubicBezTo>
                    <a:cubicBezTo>
                      <a:pt x="13" y="10"/>
                      <a:pt x="25" y="15"/>
                      <a:pt x="25" y="3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1" name="Freeform 103">
                <a:extLst>
                  <a:ext uri="{FF2B5EF4-FFF2-40B4-BE49-F238E27FC236}">
                    <a16:creationId xmlns:a16="http://schemas.microsoft.com/office/drawing/2014/main" id="{CAC13B2E-6864-1D0C-E48C-271881B5F281}"/>
                  </a:ext>
                </a:extLst>
              </p:cNvPr>
              <p:cNvSpPr>
                <a:spLocks/>
              </p:cNvSpPr>
              <p:nvPr/>
            </p:nvSpPr>
            <p:spPr bwMode="auto">
              <a:xfrm>
                <a:off x="5397500" y="2195513"/>
                <a:ext cx="677863" cy="544513"/>
              </a:xfrm>
              <a:custGeom>
                <a:avLst/>
                <a:gdLst/>
                <a:ahLst/>
                <a:cxnLst>
                  <a:cxn ang="0">
                    <a:pos x="148" y="270"/>
                  </a:cxn>
                  <a:cxn ang="0">
                    <a:pos x="174" y="340"/>
                  </a:cxn>
                  <a:cxn ang="0">
                    <a:pos x="200" y="401"/>
                  </a:cxn>
                  <a:cxn ang="0">
                    <a:pos x="216" y="401"/>
                  </a:cxn>
                  <a:cxn ang="0">
                    <a:pos x="237" y="379"/>
                  </a:cxn>
                  <a:cxn ang="0">
                    <a:pos x="243" y="341"/>
                  </a:cxn>
                  <a:cxn ang="0">
                    <a:pos x="268" y="298"/>
                  </a:cxn>
                  <a:cxn ang="0">
                    <a:pos x="326" y="240"/>
                  </a:cxn>
                  <a:cxn ang="0">
                    <a:pos x="374" y="218"/>
                  </a:cxn>
                  <a:cxn ang="0">
                    <a:pos x="409" y="259"/>
                  </a:cxn>
                  <a:cxn ang="0">
                    <a:pos x="423" y="302"/>
                  </a:cxn>
                  <a:cxn ang="0">
                    <a:pos x="457" y="300"/>
                  </a:cxn>
                  <a:cxn ang="0">
                    <a:pos x="476" y="367"/>
                  </a:cxn>
                  <a:cxn ang="0">
                    <a:pos x="489" y="358"/>
                  </a:cxn>
                  <a:cxn ang="0">
                    <a:pos x="472" y="316"/>
                  </a:cxn>
                  <a:cxn ang="0">
                    <a:pos x="473" y="288"/>
                  </a:cxn>
                  <a:cxn ang="0">
                    <a:pos x="483" y="254"/>
                  </a:cxn>
                  <a:cxn ang="0">
                    <a:pos x="487" y="213"/>
                  </a:cxn>
                  <a:cxn ang="0">
                    <a:pos x="467" y="197"/>
                  </a:cxn>
                  <a:cxn ang="0">
                    <a:pos x="445" y="125"/>
                  </a:cxn>
                  <a:cxn ang="0">
                    <a:pos x="423" y="130"/>
                  </a:cxn>
                  <a:cxn ang="0">
                    <a:pos x="373" y="144"/>
                  </a:cxn>
                  <a:cxn ang="0">
                    <a:pos x="341" y="147"/>
                  </a:cxn>
                  <a:cxn ang="0">
                    <a:pos x="295" y="136"/>
                  </a:cxn>
                  <a:cxn ang="0">
                    <a:pos x="254" y="116"/>
                  </a:cxn>
                  <a:cxn ang="0">
                    <a:pos x="226" y="89"/>
                  </a:cxn>
                  <a:cxn ang="0">
                    <a:pos x="229" y="69"/>
                  </a:cxn>
                  <a:cxn ang="0">
                    <a:pos x="213" y="43"/>
                  </a:cxn>
                  <a:cxn ang="0">
                    <a:pos x="178" y="16"/>
                  </a:cxn>
                  <a:cxn ang="0">
                    <a:pos x="131" y="0"/>
                  </a:cxn>
                  <a:cxn ang="0">
                    <a:pos x="94" y="21"/>
                  </a:cxn>
                  <a:cxn ang="0">
                    <a:pos x="65" y="13"/>
                  </a:cxn>
                  <a:cxn ang="0">
                    <a:pos x="23" y="46"/>
                  </a:cxn>
                  <a:cxn ang="0">
                    <a:pos x="0" y="64"/>
                  </a:cxn>
                  <a:cxn ang="0">
                    <a:pos x="1" y="87"/>
                  </a:cxn>
                  <a:cxn ang="0">
                    <a:pos x="4" y="120"/>
                  </a:cxn>
                  <a:cxn ang="0">
                    <a:pos x="13" y="181"/>
                  </a:cxn>
                  <a:cxn ang="0">
                    <a:pos x="34" y="185"/>
                  </a:cxn>
                  <a:cxn ang="0">
                    <a:pos x="70" y="185"/>
                  </a:cxn>
                  <a:cxn ang="0">
                    <a:pos x="118" y="219"/>
                  </a:cxn>
                  <a:cxn ang="0">
                    <a:pos x="127" y="248"/>
                  </a:cxn>
                  <a:cxn ang="0">
                    <a:pos x="145" y="233"/>
                  </a:cxn>
                  <a:cxn ang="0">
                    <a:pos x="149" y="265"/>
                  </a:cxn>
                </a:cxnLst>
                <a:rect l="0" t="0" r="r" b="b"/>
                <a:pathLst>
                  <a:path w="509" h="410">
                    <a:moveTo>
                      <a:pt x="149" y="265"/>
                    </a:moveTo>
                    <a:cubicBezTo>
                      <a:pt x="147" y="263"/>
                      <a:pt x="147" y="263"/>
                      <a:pt x="147" y="263"/>
                    </a:cubicBezTo>
                    <a:cubicBezTo>
                      <a:pt x="147" y="265"/>
                      <a:pt x="148" y="268"/>
                      <a:pt x="148" y="270"/>
                    </a:cubicBezTo>
                    <a:cubicBezTo>
                      <a:pt x="148" y="278"/>
                      <a:pt x="153" y="286"/>
                      <a:pt x="155" y="295"/>
                    </a:cubicBezTo>
                    <a:cubicBezTo>
                      <a:pt x="158" y="305"/>
                      <a:pt x="166" y="319"/>
                      <a:pt x="168" y="326"/>
                    </a:cubicBezTo>
                    <a:cubicBezTo>
                      <a:pt x="170" y="332"/>
                      <a:pt x="170" y="334"/>
                      <a:pt x="174" y="340"/>
                    </a:cubicBezTo>
                    <a:cubicBezTo>
                      <a:pt x="177" y="345"/>
                      <a:pt x="175" y="351"/>
                      <a:pt x="179" y="358"/>
                    </a:cubicBezTo>
                    <a:cubicBezTo>
                      <a:pt x="180" y="362"/>
                      <a:pt x="187" y="366"/>
                      <a:pt x="188" y="372"/>
                    </a:cubicBezTo>
                    <a:cubicBezTo>
                      <a:pt x="191" y="382"/>
                      <a:pt x="196" y="390"/>
                      <a:pt x="200" y="401"/>
                    </a:cubicBezTo>
                    <a:cubicBezTo>
                      <a:pt x="200" y="402"/>
                      <a:pt x="202" y="405"/>
                      <a:pt x="204" y="405"/>
                    </a:cubicBezTo>
                    <a:cubicBezTo>
                      <a:pt x="204" y="409"/>
                      <a:pt x="207" y="410"/>
                      <a:pt x="210" y="410"/>
                    </a:cubicBezTo>
                    <a:cubicBezTo>
                      <a:pt x="214" y="410"/>
                      <a:pt x="214" y="405"/>
                      <a:pt x="216" y="401"/>
                    </a:cubicBezTo>
                    <a:cubicBezTo>
                      <a:pt x="218" y="397"/>
                      <a:pt x="219" y="398"/>
                      <a:pt x="224" y="396"/>
                    </a:cubicBezTo>
                    <a:cubicBezTo>
                      <a:pt x="228" y="394"/>
                      <a:pt x="227" y="382"/>
                      <a:pt x="233" y="381"/>
                    </a:cubicBezTo>
                    <a:cubicBezTo>
                      <a:pt x="234" y="380"/>
                      <a:pt x="237" y="380"/>
                      <a:pt x="237" y="379"/>
                    </a:cubicBezTo>
                    <a:cubicBezTo>
                      <a:pt x="240" y="379"/>
                      <a:pt x="240" y="379"/>
                      <a:pt x="240" y="379"/>
                    </a:cubicBezTo>
                    <a:cubicBezTo>
                      <a:pt x="237" y="367"/>
                      <a:pt x="237" y="367"/>
                      <a:pt x="237" y="367"/>
                    </a:cubicBezTo>
                    <a:cubicBezTo>
                      <a:pt x="237" y="359"/>
                      <a:pt x="243" y="352"/>
                      <a:pt x="243" y="341"/>
                    </a:cubicBezTo>
                    <a:cubicBezTo>
                      <a:pt x="243" y="334"/>
                      <a:pt x="240" y="329"/>
                      <a:pt x="240" y="321"/>
                    </a:cubicBezTo>
                    <a:cubicBezTo>
                      <a:pt x="240" y="312"/>
                      <a:pt x="249" y="311"/>
                      <a:pt x="257" y="308"/>
                    </a:cubicBezTo>
                    <a:cubicBezTo>
                      <a:pt x="260" y="307"/>
                      <a:pt x="265" y="302"/>
                      <a:pt x="268" y="298"/>
                    </a:cubicBezTo>
                    <a:cubicBezTo>
                      <a:pt x="277" y="290"/>
                      <a:pt x="284" y="281"/>
                      <a:pt x="293" y="272"/>
                    </a:cubicBezTo>
                    <a:cubicBezTo>
                      <a:pt x="300" y="265"/>
                      <a:pt x="313" y="263"/>
                      <a:pt x="321" y="255"/>
                    </a:cubicBezTo>
                    <a:cubicBezTo>
                      <a:pt x="325" y="251"/>
                      <a:pt x="325" y="246"/>
                      <a:pt x="326" y="240"/>
                    </a:cubicBezTo>
                    <a:cubicBezTo>
                      <a:pt x="328" y="236"/>
                      <a:pt x="337" y="236"/>
                      <a:pt x="340" y="229"/>
                    </a:cubicBezTo>
                    <a:cubicBezTo>
                      <a:pt x="344" y="231"/>
                      <a:pt x="344" y="233"/>
                      <a:pt x="351" y="233"/>
                    </a:cubicBezTo>
                    <a:cubicBezTo>
                      <a:pt x="362" y="233"/>
                      <a:pt x="374" y="231"/>
                      <a:pt x="374" y="218"/>
                    </a:cubicBezTo>
                    <a:cubicBezTo>
                      <a:pt x="381" y="219"/>
                      <a:pt x="389" y="222"/>
                      <a:pt x="390" y="228"/>
                    </a:cubicBezTo>
                    <a:cubicBezTo>
                      <a:pt x="392" y="233"/>
                      <a:pt x="391" y="240"/>
                      <a:pt x="395" y="245"/>
                    </a:cubicBezTo>
                    <a:cubicBezTo>
                      <a:pt x="398" y="251"/>
                      <a:pt x="403" y="255"/>
                      <a:pt x="409" y="259"/>
                    </a:cubicBezTo>
                    <a:cubicBezTo>
                      <a:pt x="414" y="267"/>
                      <a:pt x="419" y="274"/>
                      <a:pt x="422" y="283"/>
                    </a:cubicBezTo>
                    <a:cubicBezTo>
                      <a:pt x="423" y="285"/>
                      <a:pt x="425" y="286"/>
                      <a:pt x="425" y="289"/>
                    </a:cubicBezTo>
                    <a:cubicBezTo>
                      <a:pt x="425" y="293"/>
                      <a:pt x="423" y="296"/>
                      <a:pt x="423" y="302"/>
                    </a:cubicBezTo>
                    <a:cubicBezTo>
                      <a:pt x="423" y="307"/>
                      <a:pt x="423" y="313"/>
                      <a:pt x="430" y="313"/>
                    </a:cubicBezTo>
                    <a:cubicBezTo>
                      <a:pt x="442" y="313"/>
                      <a:pt x="445" y="300"/>
                      <a:pt x="453" y="293"/>
                    </a:cubicBezTo>
                    <a:cubicBezTo>
                      <a:pt x="455" y="295"/>
                      <a:pt x="454" y="297"/>
                      <a:pt x="457" y="300"/>
                    </a:cubicBezTo>
                    <a:cubicBezTo>
                      <a:pt x="457" y="300"/>
                      <a:pt x="461" y="300"/>
                      <a:pt x="462" y="302"/>
                    </a:cubicBezTo>
                    <a:cubicBezTo>
                      <a:pt x="467" y="308"/>
                      <a:pt x="459" y="322"/>
                      <a:pt x="465" y="322"/>
                    </a:cubicBezTo>
                    <a:cubicBezTo>
                      <a:pt x="465" y="336"/>
                      <a:pt x="476" y="347"/>
                      <a:pt x="476" y="367"/>
                    </a:cubicBezTo>
                    <a:cubicBezTo>
                      <a:pt x="476" y="371"/>
                      <a:pt x="473" y="382"/>
                      <a:pt x="476" y="383"/>
                    </a:cubicBezTo>
                    <a:cubicBezTo>
                      <a:pt x="480" y="376"/>
                      <a:pt x="481" y="371"/>
                      <a:pt x="485" y="363"/>
                    </a:cubicBezTo>
                    <a:cubicBezTo>
                      <a:pt x="486" y="361"/>
                      <a:pt x="489" y="360"/>
                      <a:pt x="489" y="358"/>
                    </a:cubicBezTo>
                    <a:cubicBezTo>
                      <a:pt x="489" y="354"/>
                      <a:pt x="483" y="334"/>
                      <a:pt x="479" y="330"/>
                    </a:cubicBezTo>
                    <a:cubicBezTo>
                      <a:pt x="476" y="327"/>
                      <a:pt x="472" y="325"/>
                      <a:pt x="472" y="320"/>
                    </a:cubicBezTo>
                    <a:cubicBezTo>
                      <a:pt x="472" y="319"/>
                      <a:pt x="472" y="318"/>
                      <a:pt x="472" y="316"/>
                    </a:cubicBezTo>
                    <a:cubicBezTo>
                      <a:pt x="472" y="317"/>
                      <a:pt x="472" y="317"/>
                      <a:pt x="472" y="317"/>
                    </a:cubicBezTo>
                    <a:cubicBezTo>
                      <a:pt x="473" y="316"/>
                      <a:pt x="476" y="311"/>
                      <a:pt x="476" y="307"/>
                    </a:cubicBezTo>
                    <a:cubicBezTo>
                      <a:pt x="476" y="302"/>
                      <a:pt x="476" y="293"/>
                      <a:pt x="473" y="288"/>
                    </a:cubicBezTo>
                    <a:cubicBezTo>
                      <a:pt x="470" y="284"/>
                      <a:pt x="464" y="284"/>
                      <a:pt x="464" y="276"/>
                    </a:cubicBezTo>
                    <a:cubicBezTo>
                      <a:pt x="464" y="268"/>
                      <a:pt x="467" y="262"/>
                      <a:pt x="472" y="258"/>
                    </a:cubicBezTo>
                    <a:cubicBezTo>
                      <a:pt x="474" y="255"/>
                      <a:pt x="479" y="256"/>
                      <a:pt x="483" y="254"/>
                    </a:cubicBezTo>
                    <a:cubicBezTo>
                      <a:pt x="493" y="247"/>
                      <a:pt x="500" y="244"/>
                      <a:pt x="509" y="230"/>
                    </a:cubicBezTo>
                    <a:cubicBezTo>
                      <a:pt x="506" y="230"/>
                      <a:pt x="505" y="231"/>
                      <a:pt x="501" y="231"/>
                    </a:cubicBezTo>
                    <a:cubicBezTo>
                      <a:pt x="493" y="231"/>
                      <a:pt x="487" y="222"/>
                      <a:pt x="487" y="213"/>
                    </a:cubicBezTo>
                    <a:cubicBezTo>
                      <a:pt x="483" y="212"/>
                      <a:pt x="482" y="199"/>
                      <a:pt x="478" y="199"/>
                    </a:cubicBezTo>
                    <a:cubicBezTo>
                      <a:pt x="475" y="199"/>
                      <a:pt x="472" y="202"/>
                      <a:pt x="469" y="202"/>
                    </a:cubicBezTo>
                    <a:cubicBezTo>
                      <a:pt x="468" y="202"/>
                      <a:pt x="467" y="199"/>
                      <a:pt x="467" y="197"/>
                    </a:cubicBezTo>
                    <a:cubicBezTo>
                      <a:pt x="467" y="181"/>
                      <a:pt x="479" y="180"/>
                      <a:pt x="479" y="163"/>
                    </a:cubicBezTo>
                    <a:cubicBezTo>
                      <a:pt x="479" y="154"/>
                      <a:pt x="472" y="151"/>
                      <a:pt x="468" y="144"/>
                    </a:cubicBezTo>
                    <a:cubicBezTo>
                      <a:pt x="457" y="139"/>
                      <a:pt x="448" y="140"/>
                      <a:pt x="445" y="125"/>
                    </a:cubicBezTo>
                    <a:cubicBezTo>
                      <a:pt x="442" y="125"/>
                      <a:pt x="442" y="125"/>
                      <a:pt x="442" y="125"/>
                    </a:cubicBezTo>
                    <a:cubicBezTo>
                      <a:pt x="438" y="129"/>
                      <a:pt x="438" y="129"/>
                      <a:pt x="438" y="129"/>
                    </a:cubicBezTo>
                    <a:cubicBezTo>
                      <a:pt x="433" y="131"/>
                      <a:pt x="427" y="126"/>
                      <a:pt x="423" y="130"/>
                    </a:cubicBezTo>
                    <a:cubicBezTo>
                      <a:pt x="422" y="132"/>
                      <a:pt x="421" y="133"/>
                      <a:pt x="418" y="135"/>
                    </a:cubicBezTo>
                    <a:cubicBezTo>
                      <a:pt x="415" y="137"/>
                      <a:pt x="401" y="149"/>
                      <a:pt x="394" y="149"/>
                    </a:cubicBezTo>
                    <a:cubicBezTo>
                      <a:pt x="387" y="149"/>
                      <a:pt x="382" y="144"/>
                      <a:pt x="373" y="144"/>
                    </a:cubicBezTo>
                    <a:cubicBezTo>
                      <a:pt x="362" y="144"/>
                      <a:pt x="360" y="152"/>
                      <a:pt x="354" y="155"/>
                    </a:cubicBezTo>
                    <a:cubicBezTo>
                      <a:pt x="353" y="152"/>
                      <a:pt x="352" y="145"/>
                      <a:pt x="349" y="145"/>
                    </a:cubicBezTo>
                    <a:cubicBezTo>
                      <a:pt x="347" y="145"/>
                      <a:pt x="345" y="147"/>
                      <a:pt x="341" y="147"/>
                    </a:cubicBezTo>
                    <a:cubicBezTo>
                      <a:pt x="335" y="147"/>
                      <a:pt x="329" y="147"/>
                      <a:pt x="323" y="147"/>
                    </a:cubicBezTo>
                    <a:cubicBezTo>
                      <a:pt x="313" y="147"/>
                      <a:pt x="309" y="141"/>
                      <a:pt x="302" y="136"/>
                    </a:cubicBezTo>
                    <a:cubicBezTo>
                      <a:pt x="300" y="135"/>
                      <a:pt x="296" y="139"/>
                      <a:pt x="295" y="136"/>
                    </a:cubicBezTo>
                    <a:cubicBezTo>
                      <a:pt x="293" y="132"/>
                      <a:pt x="293" y="129"/>
                      <a:pt x="290" y="127"/>
                    </a:cubicBezTo>
                    <a:cubicBezTo>
                      <a:pt x="283" y="124"/>
                      <a:pt x="279" y="126"/>
                      <a:pt x="273" y="120"/>
                    </a:cubicBezTo>
                    <a:cubicBezTo>
                      <a:pt x="268" y="115"/>
                      <a:pt x="263" y="118"/>
                      <a:pt x="254" y="116"/>
                    </a:cubicBezTo>
                    <a:cubicBezTo>
                      <a:pt x="246" y="114"/>
                      <a:pt x="243" y="108"/>
                      <a:pt x="236" y="106"/>
                    </a:cubicBezTo>
                    <a:cubicBezTo>
                      <a:pt x="234" y="105"/>
                      <a:pt x="229" y="106"/>
                      <a:pt x="228" y="103"/>
                    </a:cubicBezTo>
                    <a:cubicBezTo>
                      <a:pt x="227" y="98"/>
                      <a:pt x="227" y="94"/>
                      <a:pt x="226" y="89"/>
                    </a:cubicBezTo>
                    <a:cubicBezTo>
                      <a:pt x="226" y="85"/>
                      <a:pt x="226" y="85"/>
                      <a:pt x="226" y="85"/>
                    </a:cubicBezTo>
                    <a:cubicBezTo>
                      <a:pt x="231" y="85"/>
                      <a:pt x="236" y="86"/>
                      <a:pt x="236" y="80"/>
                    </a:cubicBezTo>
                    <a:cubicBezTo>
                      <a:pt x="236" y="75"/>
                      <a:pt x="229" y="74"/>
                      <a:pt x="229" y="69"/>
                    </a:cubicBezTo>
                    <a:cubicBezTo>
                      <a:pt x="229" y="57"/>
                      <a:pt x="246" y="59"/>
                      <a:pt x="246" y="47"/>
                    </a:cubicBezTo>
                    <a:cubicBezTo>
                      <a:pt x="246" y="43"/>
                      <a:pt x="236" y="35"/>
                      <a:pt x="232" y="35"/>
                    </a:cubicBezTo>
                    <a:cubicBezTo>
                      <a:pt x="224" y="35"/>
                      <a:pt x="221" y="42"/>
                      <a:pt x="213" y="43"/>
                    </a:cubicBezTo>
                    <a:cubicBezTo>
                      <a:pt x="205" y="40"/>
                      <a:pt x="200" y="40"/>
                      <a:pt x="194" y="34"/>
                    </a:cubicBezTo>
                    <a:cubicBezTo>
                      <a:pt x="191" y="31"/>
                      <a:pt x="193" y="25"/>
                      <a:pt x="188" y="24"/>
                    </a:cubicBezTo>
                    <a:cubicBezTo>
                      <a:pt x="182" y="22"/>
                      <a:pt x="178" y="24"/>
                      <a:pt x="178" y="16"/>
                    </a:cubicBezTo>
                    <a:cubicBezTo>
                      <a:pt x="172" y="15"/>
                      <a:pt x="168" y="15"/>
                      <a:pt x="163" y="15"/>
                    </a:cubicBezTo>
                    <a:cubicBezTo>
                      <a:pt x="154" y="15"/>
                      <a:pt x="150" y="23"/>
                      <a:pt x="140" y="23"/>
                    </a:cubicBezTo>
                    <a:cubicBezTo>
                      <a:pt x="130" y="23"/>
                      <a:pt x="140" y="0"/>
                      <a:pt x="131" y="0"/>
                    </a:cubicBezTo>
                    <a:cubicBezTo>
                      <a:pt x="122" y="0"/>
                      <a:pt x="120" y="10"/>
                      <a:pt x="116" y="10"/>
                    </a:cubicBezTo>
                    <a:cubicBezTo>
                      <a:pt x="115" y="10"/>
                      <a:pt x="114" y="11"/>
                      <a:pt x="113" y="10"/>
                    </a:cubicBezTo>
                    <a:cubicBezTo>
                      <a:pt x="110" y="16"/>
                      <a:pt x="103" y="21"/>
                      <a:pt x="94" y="21"/>
                    </a:cubicBezTo>
                    <a:cubicBezTo>
                      <a:pt x="91" y="21"/>
                      <a:pt x="90" y="16"/>
                      <a:pt x="86" y="16"/>
                    </a:cubicBezTo>
                    <a:cubicBezTo>
                      <a:pt x="83" y="16"/>
                      <a:pt x="73" y="20"/>
                      <a:pt x="72" y="15"/>
                    </a:cubicBezTo>
                    <a:cubicBezTo>
                      <a:pt x="68" y="15"/>
                      <a:pt x="69" y="13"/>
                      <a:pt x="65" y="13"/>
                    </a:cubicBezTo>
                    <a:cubicBezTo>
                      <a:pt x="54" y="13"/>
                      <a:pt x="53" y="24"/>
                      <a:pt x="45" y="32"/>
                    </a:cubicBezTo>
                    <a:cubicBezTo>
                      <a:pt x="42" y="35"/>
                      <a:pt x="37" y="35"/>
                      <a:pt x="33" y="39"/>
                    </a:cubicBezTo>
                    <a:cubicBezTo>
                      <a:pt x="30" y="42"/>
                      <a:pt x="28" y="46"/>
                      <a:pt x="23" y="46"/>
                    </a:cubicBezTo>
                    <a:cubicBezTo>
                      <a:pt x="19" y="46"/>
                      <a:pt x="16" y="42"/>
                      <a:pt x="12" y="42"/>
                    </a:cubicBezTo>
                    <a:cubicBezTo>
                      <a:pt x="11" y="42"/>
                      <a:pt x="11" y="45"/>
                      <a:pt x="10" y="45"/>
                    </a:cubicBezTo>
                    <a:cubicBezTo>
                      <a:pt x="7" y="47"/>
                      <a:pt x="0" y="63"/>
                      <a:pt x="0" y="64"/>
                    </a:cubicBezTo>
                    <a:cubicBezTo>
                      <a:pt x="0" y="65"/>
                      <a:pt x="1" y="67"/>
                      <a:pt x="0" y="68"/>
                    </a:cubicBezTo>
                    <a:cubicBezTo>
                      <a:pt x="1" y="70"/>
                      <a:pt x="0" y="71"/>
                      <a:pt x="1" y="73"/>
                    </a:cubicBezTo>
                    <a:cubicBezTo>
                      <a:pt x="1" y="87"/>
                      <a:pt x="1" y="87"/>
                      <a:pt x="1" y="87"/>
                    </a:cubicBezTo>
                    <a:cubicBezTo>
                      <a:pt x="3" y="91"/>
                      <a:pt x="2" y="94"/>
                      <a:pt x="4" y="98"/>
                    </a:cubicBezTo>
                    <a:cubicBezTo>
                      <a:pt x="5" y="102"/>
                      <a:pt x="14" y="98"/>
                      <a:pt x="14" y="105"/>
                    </a:cubicBezTo>
                    <a:cubicBezTo>
                      <a:pt x="14" y="114"/>
                      <a:pt x="4" y="113"/>
                      <a:pt x="4" y="120"/>
                    </a:cubicBezTo>
                    <a:cubicBezTo>
                      <a:pt x="4" y="126"/>
                      <a:pt x="8" y="126"/>
                      <a:pt x="10" y="128"/>
                    </a:cubicBezTo>
                    <a:cubicBezTo>
                      <a:pt x="17" y="143"/>
                      <a:pt x="32" y="145"/>
                      <a:pt x="32" y="164"/>
                    </a:cubicBezTo>
                    <a:cubicBezTo>
                      <a:pt x="21" y="167"/>
                      <a:pt x="13" y="169"/>
                      <a:pt x="13" y="181"/>
                    </a:cubicBezTo>
                    <a:cubicBezTo>
                      <a:pt x="13" y="184"/>
                      <a:pt x="15" y="187"/>
                      <a:pt x="15" y="189"/>
                    </a:cubicBezTo>
                    <a:cubicBezTo>
                      <a:pt x="30" y="188"/>
                      <a:pt x="30" y="188"/>
                      <a:pt x="30" y="188"/>
                    </a:cubicBezTo>
                    <a:cubicBezTo>
                      <a:pt x="31" y="187"/>
                      <a:pt x="33" y="186"/>
                      <a:pt x="34" y="185"/>
                    </a:cubicBezTo>
                    <a:cubicBezTo>
                      <a:pt x="46" y="188"/>
                      <a:pt x="46" y="188"/>
                      <a:pt x="46" y="188"/>
                    </a:cubicBezTo>
                    <a:cubicBezTo>
                      <a:pt x="50" y="188"/>
                      <a:pt x="52" y="184"/>
                      <a:pt x="57" y="184"/>
                    </a:cubicBezTo>
                    <a:cubicBezTo>
                      <a:pt x="62" y="184"/>
                      <a:pt x="65" y="184"/>
                      <a:pt x="70" y="185"/>
                    </a:cubicBezTo>
                    <a:cubicBezTo>
                      <a:pt x="75" y="187"/>
                      <a:pt x="78" y="197"/>
                      <a:pt x="82" y="203"/>
                    </a:cubicBezTo>
                    <a:cubicBezTo>
                      <a:pt x="86" y="209"/>
                      <a:pt x="99" y="218"/>
                      <a:pt x="108" y="218"/>
                    </a:cubicBezTo>
                    <a:cubicBezTo>
                      <a:pt x="111" y="218"/>
                      <a:pt x="114" y="218"/>
                      <a:pt x="118" y="219"/>
                    </a:cubicBezTo>
                    <a:cubicBezTo>
                      <a:pt x="116" y="221"/>
                      <a:pt x="116" y="225"/>
                      <a:pt x="112" y="225"/>
                    </a:cubicBezTo>
                    <a:cubicBezTo>
                      <a:pt x="108" y="227"/>
                      <a:pt x="105" y="225"/>
                      <a:pt x="101" y="227"/>
                    </a:cubicBezTo>
                    <a:cubicBezTo>
                      <a:pt x="108" y="234"/>
                      <a:pt x="113" y="248"/>
                      <a:pt x="127" y="248"/>
                    </a:cubicBezTo>
                    <a:cubicBezTo>
                      <a:pt x="138" y="248"/>
                      <a:pt x="139" y="233"/>
                      <a:pt x="144" y="227"/>
                    </a:cubicBezTo>
                    <a:cubicBezTo>
                      <a:pt x="148" y="227"/>
                      <a:pt x="148" y="227"/>
                      <a:pt x="148" y="227"/>
                    </a:cubicBezTo>
                    <a:cubicBezTo>
                      <a:pt x="148" y="229"/>
                      <a:pt x="145" y="232"/>
                      <a:pt x="145" y="233"/>
                    </a:cubicBezTo>
                    <a:cubicBezTo>
                      <a:pt x="145" y="239"/>
                      <a:pt x="150" y="244"/>
                      <a:pt x="150" y="251"/>
                    </a:cubicBezTo>
                    <a:cubicBezTo>
                      <a:pt x="150" y="257"/>
                      <a:pt x="147" y="258"/>
                      <a:pt x="147" y="264"/>
                    </a:cubicBezTo>
                    <a:lnTo>
                      <a:pt x="149" y="265"/>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2" name="Freeform 104">
                <a:extLst>
                  <a:ext uri="{FF2B5EF4-FFF2-40B4-BE49-F238E27FC236}">
                    <a16:creationId xmlns:a16="http://schemas.microsoft.com/office/drawing/2014/main" id="{73C2BA23-7088-30A6-A7A0-6463ABB8CE3F}"/>
                  </a:ext>
                </a:extLst>
              </p:cNvPr>
              <p:cNvSpPr>
                <a:spLocks/>
              </p:cNvSpPr>
              <p:nvPr/>
            </p:nvSpPr>
            <p:spPr bwMode="auto">
              <a:xfrm>
                <a:off x="5975350" y="2781300"/>
                <a:ext cx="177800" cy="192088"/>
              </a:xfrm>
              <a:custGeom>
                <a:avLst/>
                <a:gdLst/>
                <a:ahLst/>
                <a:cxnLst>
                  <a:cxn ang="0">
                    <a:pos x="59" y="74"/>
                  </a:cxn>
                  <a:cxn ang="0">
                    <a:pos x="58" y="70"/>
                  </a:cxn>
                  <a:cxn ang="0">
                    <a:pos x="51" y="68"/>
                  </a:cxn>
                  <a:cxn ang="0">
                    <a:pos x="45" y="53"/>
                  </a:cxn>
                  <a:cxn ang="0">
                    <a:pos x="28" y="38"/>
                  </a:cxn>
                  <a:cxn ang="0">
                    <a:pos x="22" y="25"/>
                  </a:cxn>
                  <a:cxn ang="0">
                    <a:pos x="11" y="21"/>
                  </a:cxn>
                  <a:cxn ang="0">
                    <a:pos x="0" y="3"/>
                  </a:cxn>
                  <a:cxn ang="0">
                    <a:pos x="0" y="0"/>
                  </a:cxn>
                  <a:cxn ang="0">
                    <a:pos x="2" y="0"/>
                  </a:cxn>
                  <a:cxn ang="0">
                    <a:pos x="11" y="4"/>
                  </a:cxn>
                  <a:cxn ang="0">
                    <a:pos x="26" y="4"/>
                  </a:cxn>
                  <a:cxn ang="0">
                    <a:pos x="42" y="20"/>
                  </a:cxn>
                  <a:cxn ang="0">
                    <a:pos x="47" y="23"/>
                  </a:cxn>
                  <a:cxn ang="0">
                    <a:pos x="61" y="35"/>
                  </a:cxn>
                  <a:cxn ang="0">
                    <a:pos x="86" y="53"/>
                  </a:cxn>
                  <a:cxn ang="0">
                    <a:pos x="101" y="64"/>
                  </a:cxn>
                  <a:cxn ang="0">
                    <a:pos x="100" y="66"/>
                  </a:cxn>
                  <a:cxn ang="0">
                    <a:pos x="103" y="66"/>
                  </a:cxn>
                  <a:cxn ang="0">
                    <a:pos x="107" y="70"/>
                  </a:cxn>
                  <a:cxn ang="0">
                    <a:pos x="105" y="74"/>
                  </a:cxn>
                  <a:cxn ang="0">
                    <a:pos x="114" y="81"/>
                  </a:cxn>
                  <a:cxn ang="0">
                    <a:pos x="124" y="98"/>
                  </a:cxn>
                  <a:cxn ang="0">
                    <a:pos x="133" y="106"/>
                  </a:cxn>
                  <a:cxn ang="0">
                    <a:pos x="133" y="125"/>
                  </a:cxn>
                  <a:cxn ang="0">
                    <a:pos x="131" y="138"/>
                  </a:cxn>
                  <a:cxn ang="0">
                    <a:pos x="119" y="144"/>
                  </a:cxn>
                  <a:cxn ang="0">
                    <a:pos x="108" y="132"/>
                  </a:cxn>
                  <a:cxn ang="0">
                    <a:pos x="84" y="112"/>
                  </a:cxn>
                  <a:cxn ang="0">
                    <a:pos x="67" y="85"/>
                  </a:cxn>
                  <a:cxn ang="0">
                    <a:pos x="59" y="74"/>
                  </a:cxn>
                </a:cxnLst>
                <a:rect l="0" t="0" r="r" b="b"/>
                <a:pathLst>
                  <a:path w="133" h="144">
                    <a:moveTo>
                      <a:pt x="59" y="74"/>
                    </a:moveTo>
                    <a:cubicBezTo>
                      <a:pt x="58" y="74"/>
                      <a:pt x="59" y="72"/>
                      <a:pt x="58" y="70"/>
                    </a:cubicBezTo>
                    <a:cubicBezTo>
                      <a:pt x="57" y="69"/>
                      <a:pt x="52" y="69"/>
                      <a:pt x="51" y="68"/>
                    </a:cubicBezTo>
                    <a:cubicBezTo>
                      <a:pt x="49" y="67"/>
                      <a:pt x="45" y="56"/>
                      <a:pt x="45" y="53"/>
                    </a:cubicBezTo>
                    <a:cubicBezTo>
                      <a:pt x="41" y="43"/>
                      <a:pt x="31" y="44"/>
                      <a:pt x="28" y="38"/>
                    </a:cubicBezTo>
                    <a:cubicBezTo>
                      <a:pt x="26" y="33"/>
                      <a:pt x="24" y="30"/>
                      <a:pt x="22" y="25"/>
                    </a:cubicBezTo>
                    <a:cubicBezTo>
                      <a:pt x="20" y="21"/>
                      <a:pt x="15" y="22"/>
                      <a:pt x="11" y="21"/>
                    </a:cubicBezTo>
                    <a:cubicBezTo>
                      <a:pt x="8" y="20"/>
                      <a:pt x="1" y="8"/>
                      <a:pt x="0" y="3"/>
                    </a:cubicBezTo>
                    <a:cubicBezTo>
                      <a:pt x="0" y="0"/>
                      <a:pt x="0" y="0"/>
                      <a:pt x="0" y="0"/>
                    </a:cubicBezTo>
                    <a:cubicBezTo>
                      <a:pt x="0" y="0"/>
                      <a:pt x="1" y="0"/>
                      <a:pt x="2" y="0"/>
                    </a:cubicBezTo>
                    <a:cubicBezTo>
                      <a:pt x="7" y="0"/>
                      <a:pt x="8" y="2"/>
                      <a:pt x="11" y="4"/>
                    </a:cubicBezTo>
                    <a:cubicBezTo>
                      <a:pt x="26" y="4"/>
                      <a:pt x="26" y="4"/>
                      <a:pt x="26" y="4"/>
                    </a:cubicBezTo>
                    <a:cubicBezTo>
                      <a:pt x="35" y="7"/>
                      <a:pt x="38" y="13"/>
                      <a:pt x="42" y="20"/>
                    </a:cubicBezTo>
                    <a:cubicBezTo>
                      <a:pt x="43" y="23"/>
                      <a:pt x="45" y="22"/>
                      <a:pt x="47" y="23"/>
                    </a:cubicBezTo>
                    <a:cubicBezTo>
                      <a:pt x="53" y="25"/>
                      <a:pt x="56" y="30"/>
                      <a:pt x="61" y="35"/>
                    </a:cubicBezTo>
                    <a:cubicBezTo>
                      <a:pt x="69" y="43"/>
                      <a:pt x="74" y="49"/>
                      <a:pt x="86" y="53"/>
                    </a:cubicBezTo>
                    <a:cubicBezTo>
                      <a:pt x="93" y="55"/>
                      <a:pt x="101" y="57"/>
                      <a:pt x="101" y="64"/>
                    </a:cubicBezTo>
                    <a:cubicBezTo>
                      <a:pt x="101" y="64"/>
                      <a:pt x="100" y="65"/>
                      <a:pt x="100" y="66"/>
                    </a:cubicBezTo>
                    <a:cubicBezTo>
                      <a:pt x="101" y="66"/>
                      <a:pt x="102" y="66"/>
                      <a:pt x="103" y="66"/>
                    </a:cubicBezTo>
                    <a:cubicBezTo>
                      <a:pt x="105" y="66"/>
                      <a:pt x="106" y="68"/>
                      <a:pt x="107" y="70"/>
                    </a:cubicBezTo>
                    <a:cubicBezTo>
                      <a:pt x="105" y="74"/>
                      <a:pt x="105" y="74"/>
                      <a:pt x="105" y="74"/>
                    </a:cubicBezTo>
                    <a:cubicBezTo>
                      <a:pt x="105" y="80"/>
                      <a:pt x="109" y="81"/>
                      <a:pt x="114" y="81"/>
                    </a:cubicBezTo>
                    <a:cubicBezTo>
                      <a:pt x="114" y="91"/>
                      <a:pt x="119" y="93"/>
                      <a:pt x="124" y="98"/>
                    </a:cubicBezTo>
                    <a:cubicBezTo>
                      <a:pt x="127" y="101"/>
                      <a:pt x="133" y="102"/>
                      <a:pt x="133" y="106"/>
                    </a:cubicBezTo>
                    <a:cubicBezTo>
                      <a:pt x="133" y="112"/>
                      <a:pt x="133" y="116"/>
                      <a:pt x="133" y="125"/>
                    </a:cubicBezTo>
                    <a:cubicBezTo>
                      <a:pt x="128" y="127"/>
                      <a:pt x="131" y="133"/>
                      <a:pt x="131" y="138"/>
                    </a:cubicBezTo>
                    <a:cubicBezTo>
                      <a:pt x="131" y="143"/>
                      <a:pt x="122" y="144"/>
                      <a:pt x="119" y="144"/>
                    </a:cubicBezTo>
                    <a:cubicBezTo>
                      <a:pt x="116" y="144"/>
                      <a:pt x="109" y="132"/>
                      <a:pt x="108" y="132"/>
                    </a:cubicBezTo>
                    <a:cubicBezTo>
                      <a:pt x="100" y="124"/>
                      <a:pt x="92" y="120"/>
                      <a:pt x="84" y="112"/>
                    </a:cubicBezTo>
                    <a:cubicBezTo>
                      <a:pt x="75" y="103"/>
                      <a:pt x="71" y="95"/>
                      <a:pt x="67" y="85"/>
                    </a:cubicBezTo>
                    <a:cubicBezTo>
                      <a:pt x="66" y="83"/>
                      <a:pt x="60" y="74"/>
                      <a:pt x="59" y="74"/>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3" name="Freeform 105">
                <a:extLst>
                  <a:ext uri="{FF2B5EF4-FFF2-40B4-BE49-F238E27FC236}">
                    <a16:creationId xmlns:a16="http://schemas.microsoft.com/office/drawing/2014/main" id="{7F2BD9EB-9750-A214-5B19-A14F7066DAEC}"/>
                  </a:ext>
                </a:extLst>
              </p:cNvPr>
              <p:cNvSpPr>
                <a:spLocks/>
              </p:cNvSpPr>
              <p:nvPr/>
            </p:nvSpPr>
            <p:spPr bwMode="auto">
              <a:xfrm>
                <a:off x="6203950" y="2757488"/>
                <a:ext cx="169863" cy="188913"/>
              </a:xfrm>
              <a:custGeom>
                <a:avLst/>
                <a:gdLst/>
                <a:ahLst/>
                <a:cxnLst>
                  <a:cxn ang="0">
                    <a:pos x="37" y="130"/>
                  </a:cxn>
                  <a:cxn ang="0">
                    <a:pos x="36" y="124"/>
                  </a:cxn>
                  <a:cxn ang="0">
                    <a:pos x="27" y="126"/>
                  </a:cxn>
                  <a:cxn ang="0">
                    <a:pos x="11" y="102"/>
                  </a:cxn>
                  <a:cxn ang="0">
                    <a:pos x="12" y="99"/>
                  </a:cxn>
                  <a:cxn ang="0">
                    <a:pos x="6" y="97"/>
                  </a:cxn>
                  <a:cxn ang="0">
                    <a:pos x="0" y="78"/>
                  </a:cxn>
                  <a:cxn ang="0">
                    <a:pos x="15" y="74"/>
                  </a:cxn>
                  <a:cxn ang="0">
                    <a:pos x="33" y="54"/>
                  </a:cxn>
                  <a:cxn ang="0">
                    <a:pos x="45" y="50"/>
                  </a:cxn>
                  <a:cxn ang="0">
                    <a:pos x="56" y="41"/>
                  </a:cxn>
                  <a:cxn ang="0">
                    <a:pos x="59" y="35"/>
                  </a:cxn>
                  <a:cxn ang="0">
                    <a:pos x="63" y="32"/>
                  </a:cxn>
                  <a:cxn ang="0">
                    <a:pos x="66" y="29"/>
                  </a:cxn>
                  <a:cxn ang="0">
                    <a:pos x="82" y="23"/>
                  </a:cxn>
                  <a:cxn ang="0">
                    <a:pos x="102" y="0"/>
                  </a:cxn>
                  <a:cxn ang="0">
                    <a:pos x="109" y="11"/>
                  </a:cxn>
                  <a:cxn ang="0">
                    <a:pos x="127" y="23"/>
                  </a:cxn>
                  <a:cxn ang="0">
                    <a:pos x="117" y="29"/>
                  </a:cxn>
                  <a:cxn ang="0">
                    <a:pos x="119" y="31"/>
                  </a:cxn>
                  <a:cxn ang="0">
                    <a:pos x="106" y="37"/>
                  </a:cxn>
                  <a:cxn ang="0">
                    <a:pos x="108" y="41"/>
                  </a:cxn>
                  <a:cxn ang="0">
                    <a:pos x="105" y="44"/>
                  </a:cxn>
                  <a:cxn ang="0">
                    <a:pos x="125" y="73"/>
                  </a:cxn>
                  <a:cxn ang="0">
                    <a:pos x="115" y="77"/>
                  </a:cxn>
                  <a:cxn ang="0">
                    <a:pos x="111" y="78"/>
                  </a:cxn>
                  <a:cxn ang="0">
                    <a:pos x="109" y="83"/>
                  </a:cxn>
                  <a:cxn ang="0">
                    <a:pos x="103" y="102"/>
                  </a:cxn>
                  <a:cxn ang="0">
                    <a:pos x="93" y="113"/>
                  </a:cxn>
                  <a:cxn ang="0">
                    <a:pos x="95" y="119"/>
                  </a:cxn>
                  <a:cxn ang="0">
                    <a:pos x="90" y="134"/>
                  </a:cxn>
                  <a:cxn ang="0">
                    <a:pos x="76" y="141"/>
                  </a:cxn>
                  <a:cxn ang="0">
                    <a:pos x="71" y="135"/>
                  </a:cxn>
                  <a:cxn ang="0">
                    <a:pos x="51" y="128"/>
                  </a:cxn>
                  <a:cxn ang="0">
                    <a:pos x="40" y="132"/>
                  </a:cxn>
                  <a:cxn ang="0">
                    <a:pos x="37" y="130"/>
                  </a:cxn>
                </a:cxnLst>
                <a:rect l="0" t="0" r="r" b="b"/>
                <a:pathLst>
                  <a:path w="127" h="141">
                    <a:moveTo>
                      <a:pt x="37" y="130"/>
                    </a:moveTo>
                    <a:cubicBezTo>
                      <a:pt x="36" y="130"/>
                      <a:pt x="36" y="125"/>
                      <a:pt x="36" y="124"/>
                    </a:cubicBezTo>
                    <a:cubicBezTo>
                      <a:pt x="32" y="123"/>
                      <a:pt x="30" y="126"/>
                      <a:pt x="27" y="126"/>
                    </a:cubicBezTo>
                    <a:cubicBezTo>
                      <a:pt x="10" y="126"/>
                      <a:pt x="17" y="110"/>
                      <a:pt x="11" y="102"/>
                    </a:cubicBezTo>
                    <a:cubicBezTo>
                      <a:pt x="11" y="101"/>
                      <a:pt x="12" y="100"/>
                      <a:pt x="12" y="99"/>
                    </a:cubicBezTo>
                    <a:cubicBezTo>
                      <a:pt x="11" y="97"/>
                      <a:pt x="8" y="97"/>
                      <a:pt x="6" y="97"/>
                    </a:cubicBezTo>
                    <a:cubicBezTo>
                      <a:pt x="4" y="96"/>
                      <a:pt x="0" y="80"/>
                      <a:pt x="0" y="78"/>
                    </a:cubicBezTo>
                    <a:cubicBezTo>
                      <a:pt x="0" y="71"/>
                      <a:pt x="9" y="74"/>
                      <a:pt x="15" y="74"/>
                    </a:cubicBezTo>
                    <a:cubicBezTo>
                      <a:pt x="29" y="74"/>
                      <a:pt x="27" y="60"/>
                      <a:pt x="33" y="54"/>
                    </a:cubicBezTo>
                    <a:cubicBezTo>
                      <a:pt x="36" y="51"/>
                      <a:pt x="41" y="51"/>
                      <a:pt x="45" y="50"/>
                    </a:cubicBezTo>
                    <a:cubicBezTo>
                      <a:pt x="52" y="49"/>
                      <a:pt x="52" y="44"/>
                      <a:pt x="56" y="41"/>
                    </a:cubicBezTo>
                    <a:cubicBezTo>
                      <a:pt x="54" y="39"/>
                      <a:pt x="59" y="35"/>
                      <a:pt x="59" y="35"/>
                    </a:cubicBezTo>
                    <a:cubicBezTo>
                      <a:pt x="61" y="34"/>
                      <a:pt x="61" y="33"/>
                      <a:pt x="63" y="32"/>
                    </a:cubicBezTo>
                    <a:cubicBezTo>
                      <a:pt x="64" y="32"/>
                      <a:pt x="65" y="30"/>
                      <a:pt x="66" y="29"/>
                    </a:cubicBezTo>
                    <a:cubicBezTo>
                      <a:pt x="70" y="25"/>
                      <a:pt x="80" y="27"/>
                      <a:pt x="82" y="23"/>
                    </a:cubicBezTo>
                    <a:cubicBezTo>
                      <a:pt x="85" y="16"/>
                      <a:pt x="95" y="0"/>
                      <a:pt x="102" y="0"/>
                    </a:cubicBezTo>
                    <a:cubicBezTo>
                      <a:pt x="109" y="0"/>
                      <a:pt x="109" y="4"/>
                      <a:pt x="109" y="11"/>
                    </a:cubicBezTo>
                    <a:cubicBezTo>
                      <a:pt x="109" y="20"/>
                      <a:pt x="127" y="15"/>
                      <a:pt x="127" y="23"/>
                    </a:cubicBezTo>
                    <a:cubicBezTo>
                      <a:pt x="127" y="27"/>
                      <a:pt x="117" y="25"/>
                      <a:pt x="117" y="29"/>
                    </a:cubicBezTo>
                    <a:cubicBezTo>
                      <a:pt x="117" y="30"/>
                      <a:pt x="118" y="31"/>
                      <a:pt x="119" y="31"/>
                    </a:cubicBezTo>
                    <a:cubicBezTo>
                      <a:pt x="118" y="32"/>
                      <a:pt x="106" y="37"/>
                      <a:pt x="106" y="37"/>
                    </a:cubicBezTo>
                    <a:cubicBezTo>
                      <a:pt x="107" y="38"/>
                      <a:pt x="108" y="40"/>
                      <a:pt x="108" y="41"/>
                    </a:cubicBezTo>
                    <a:cubicBezTo>
                      <a:pt x="107" y="42"/>
                      <a:pt x="105" y="43"/>
                      <a:pt x="105" y="44"/>
                    </a:cubicBezTo>
                    <a:cubicBezTo>
                      <a:pt x="105" y="51"/>
                      <a:pt x="117" y="73"/>
                      <a:pt x="125" y="73"/>
                    </a:cubicBezTo>
                    <a:cubicBezTo>
                      <a:pt x="124" y="79"/>
                      <a:pt x="120" y="77"/>
                      <a:pt x="115" y="77"/>
                    </a:cubicBezTo>
                    <a:cubicBezTo>
                      <a:pt x="114" y="77"/>
                      <a:pt x="112" y="78"/>
                      <a:pt x="111" y="78"/>
                    </a:cubicBezTo>
                    <a:cubicBezTo>
                      <a:pt x="109" y="83"/>
                      <a:pt x="109" y="83"/>
                      <a:pt x="109" y="83"/>
                    </a:cubicBezTo>
                    <a:cubicBezTo>
                      <a:pt x="106" y="92"/>
                      <a:pt x="103" y="95"/>
                      <a:pt x="103" y="102"/>
                    </a:cubicBezTo>
                    <a:cubicBezTo>
                      <a:pt x="98" y="103"/>
                      <a:pt x="93" y="110"/>
                      <a:pt x="93" y="113"/>
                    </a:cubicBezTo>
                    <a:cubicBezTo>
                      <a:pt x="93" y="116"/>
                      <a:pt x="95" y="117"/>
                      <a:pt x="95" y="119"/>
                    </a:cubicBezTo>
                    <a:cubicBezTo>
                      <a:pt x="95" y="122"/>
                      <a:pt x="90" y="129"/>
                      <a:pt x="90" y="134"/>
                    </a:cubicBezTo>
                    <a:cubicBezTo>
                      <a:pt x="83" y="135"/>
                      <a:pt x="82" y="141"/>
                      <a:pt x="76" y="141"/>
                    </a:cubicBezTo>
                    <a:cubicBezTo>
                      <a:pt x="72" y="141"/>
                      <a:pt x="71" y="137"/>
                      <a:pt x="71" y="135"/>
                    </a:cubicBezTo>
                    <a:cubicBezTo>
                      <a:pt x="64" y="133"/>
                      <a:pt x="59" y="128"/>
                      <a:pt x="51" y="128"/>
                    </a:cubicBezTo>
                    <a:cubicBezTo>
                      <a:pt x="48" y="128"/>
                      <a:pt x="45" y="132"/>
                      <a:pt x="40" y="132"/>
                    </a:cubicBezTo>
                    <a:cubicBezTo>
                      <a:pt x="39" y="132"/>
                      <a:pt x="38" y="130"/>
                      <a:pt x="37" y="13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4" name="Freeform 106">
                <a:extLst>
                  <a:ext uri="{FF2B5EF4-FFF2-40B4-BE49-F238E27FC236}">
                    <a16:creationId xmlns:a16="http://schemas.microsoft.com/office/drawing/2014/main" id="{0CEBB733-FB70-09AA-D6C3-067D9C206F61}"/>
                  </a:ext>
                </a:extLst>
              </p:cNvPr>
              <p:cNvSpPr>
                <a:spLocks/>
              </p:cNvSpPr>
              <p:nvPr/>
            </p:nvSpPr>
            <p:spPr bwMode="auto">
              <a:xfrm>
                <a:off x="6367463" y="2847975"/>
                <a:ext cx="106363" cy="123825"/>
              </a:xfrm>
              <a:custGeom>
                <a:avLst/>
                <a:gdLst/>
                <a:ahLst/>
                <a:cxnLst>
                  <a:cxn ang="0">
                    <a:pos x="31" y="34"/>
                  </a:cxn>
                  <a:cxn ang="0">
                    <a:pos x="27" y="38"/>
                  </a:cxn>
                  <a:cxn ang="0">
                    <a:pos x="17" y="24"/>
                  </a:cxn>
                  <a:cxn ang="0">
                    <a:pos x="32" y="16"/>
                  </a:cxn>
                  <a:cxn ang="0">
                    <a:pos x="49" y="15"/>
                  </a:cxn>
                  <a:cxn ang="0">
                    <a:pos x="64" y="18"/>
                  </a:cxn>
                  <a:cxn ang="0">
                    <a:pos x="77" y="4"/>
                  </a:cxn>
                  <a:cxn ang="0">
                    <a:pos x="79" y="0"/>
                  </a:cxn>
                  <a:cxn ang="0">
                    <a:pos x="77" y="0"/>
                  </a:cxn>
                  <a:cxn ang="0">
                    <a:pos x="63" y="10"/>
                  </a:cxn>
                  <a:cxn ang="0">
                    <a:pos x="59" y="10"/>
                  </a:cxn>
                  <a:cxn ang="0">
                    <a:pos x="28" y="5"/>
                  </a:cxn>
                  <a:cxn ang="0">
                    <a:pos x="12" y="30"/>
                  </a:cxn>
                  <a:cxn ang="0">
                    <a:pos x="8" y="37"/>
                  </a:cxn>
                  <a:cxn ang="0">
                    <a:pos x="0" y="61"/>
                  </a:cxn>
                  <a:cxn ang="0">
                    <a:pos x="8" y="66"/>
                  </a:cxn>
                  <a:cxn ang="0">
                    <a:pos x="8" y="87"/>
                  </a:cxn>
                  <a:cxn ang="0">
                    <a:pos x="16" y="93"/>
                  </a:cxn>
                  <a:cxn ang="0">
                    <a:pos x="22" y="76"/>
                  </a:cxn>
                  <a:cxn ang="0">
                    <a:pos x="18" y="61"/>
                  </a:cxn>
                  <a:cxn ang="0">
                    <a:pos x="25" y="56"/>
                  </a:cxn>
                  <a:cxn ang="0">
                    <a:pos x="28" y="56"/>
                  </a:cxn>
                  <a:cxn ang="0">
                    <a:pos x="27" y="65"/>
                  </a:cxn>
                  <a:cxn ang="0">
                    <a:pos x="34" y="79"/>
                  </a:cxn>
                  <a:cxn ang="0">
                    <a:pos x="34" y="83"/>
                  </a:cxn>
                  <a:cxn ang="0">
                    <a:pos x="39" y="83"/>
                  </a:cxn>
                  <a:cxn ang="0">
                    <a:pos x="49" y="73"/>
                  </a:cxn>
                  <a:cxn ang="0">
                    <a:pos x="43" y="65"/>
                  </a:cxn>
                  <a:cxn ang="0">
                    <a:pos x="45" y="63"/>
                  </a:cxn>
                  <a:cxn ang="0">
                    <a:pos x="34" y="44"/>
                  </a:cxn>
                  <a:cxn ang="0">
                    <a:pos x="57" y="31"/>
                  </a:cxn>
                  <a:cxn ang="0">
                    <a:pos x="57" y="28"/>
                  </a:cxn>
                  <a:cxn ang="0">
                    <a:pos x="31" y="36"/>
                  </a:cxn>
                  <a:cxn ang="0">
                    <a:pos x="31" y="34"/>
                  </a:cxn>
                </a:cxnLst>
                <a:rect l="0" t="0" r="r" b="b"/>
                <a:pathLst>
                  <a:path w="79" h="93">
                    <a:moveTo>
                      <a:pt x="31" y="34"/>
                    </a:moveTo>
                    <a:cubicBezTo>
                      <a:pt x="30" y="36"/>
                      <a:pt x="29" y="38"/>
                      <a:pt x="27" y="38"/>
                    </a:cubicBezTo>
                    <a:cubicBezTo>
                      <a:pt x="20" y="38"/>
                      <a:pt x="17" y="30"/>
                      <a:pt x="17" y="24"/>
                    </a:cubicBezTo>
                    <a:cubicBezTo>
                      <a:pt x="17" y="15"/>
                      <a:pt x="24" y="16"/>
                      <a:pt x="32" y="16"/>
                    </a:cubicBezTo>
                    <a:cubicBezTo>
                      <a:pt x="39" y="16"/>
                      <a:pt x="42" y="15"/>
                      <a:pt x="49" y="15"/>
                    </a:cubicBezTo>
                    <a:cubicBezTo>
                      <a:pt x="54" y="15"/>
                      <a:pt x="58" y="18"/>
                      <a:pt x="64" y="18"/>
                    </a:cubicBezTo>
                    <a:cubicBezTo>
                      <a:pt x="73" y="18"/>
                      <a:pt x="76" y="10"/>
                      <a:pt x="77" y="4"/>
                    </a:cubicBezTo>
                    <a:cubicBezTo>
                      <a:pt x="79" y="4"/>
                      <a:pt x="79" y="1"/>
                      <a:pt x="79" y="0"/>
                    </a:cubicBezTo>
                    <a:cubicBezTo>
                      <a:pt x="77" y="0"/>
                      <a:pt x="77" y="0"/>
                      <a:pt x="77" y="0"/>
                    </a:cubicBezTo>
                    <a:cubicBezTo>
                      <a:pt x="72" y="4"/>
                      <a:pt x="65" y="8"/>
                      <a:pt x="63" y="10"/>
                    </a:cubicBezTo>
                    <a:cubicBezTo>
                      <a:pt x="59" y="10"/>
                      <a:pt x="59" y="10"/>
                      <a:pt x="59" y="10"/>
                    </a:cubicBezTo>
                    <a:cubicBezTo>
                      <a:pt x="28" y="5"/>
                      <a:pt x="28" y="5"/>
                      <a:pt x="28" y="5"/>
                    </a:cubicBezTo>
                    <a:cubicBezTo>
                      <a:pt x="17" y="5"/>
                      <a:pt x="12" y="20"/>
                      <a:pt x="12" y="30"/>
                    </a:cubicBezTo>
                    <a:cubicBezTo>
                      <a:pt x="12" y="33"/>
                      <a:pt x="8" y="35"/>
                      <a:pt x="8" y="37"/>
                    </a:cubicBezTo>
                    <a:cubicBezTo>
                      <a:pt x="4" y="47"/>
                      <a:pt x="0" y="51"/>
                      <a:pt x="0" y="61"/>
                    </a:cubicBezTo>
                    <a:cubicBezTo>
                      <a:pt x="0" y="66"/>
                      <a:pt x="6" y="66"/>
                      <a:pt x="8" y="66"/>
                    </a:cubicBezTo>
                    <a:cubicBezTo>
                      <a:pt x="8" y="73"/>
                      <a:pt x="8" y="83"/>
                      <a:pt x="8" y="87"/>
                    </a:cubicBezTo>
                    <a:cubicBezTo>
                      <a:pt x="8" y="90"/>
                      <a:pt x="12" y="93"/>
                      <a:pt x="16" y="93"/>
                    </a:cubicBezTo>
                    <a:cubicBezTo>
                      <a:pt x="20" y="93"/>
                      <a:pt x="22" y="78"/>
                      <a:pt x="22" y="76"/>
                    </a:cubicBezTo>
                    <a:cubicBezTo>
                      <a:pt x="22" y="70"/>
                      <a:pt x="18" y="67"/>
                      <a:pt x="18" y="61"/>
                    </a:cubicBezTo>
                    <a:cubicBezTo>
                      <a:pt x="18" y="58"/>
                      <a:pt x="22" y="56"/>
                      <a:pt x="25" y="56"/>
                    </a:cubicBezTo>
                    <a:cubicBezTo>
                      <a:pt x="26" y="56"/>
                      <a:pt x="27" y="56"/>
                      <a:pt x="28" y="56"/>
                    </a:cubicBezTo>
                    <a:cubicBezTo>
                      <a:pt x="27" y="65"/>
                      <a:pt x="27" y="65"/>
                      <a:pt x="27" y="65"/>
                    </a:cubicBezTo>
                    <a:cubicBezTo>
                      <a:pt x="27" y="71"/>
                      <a:pt x="34" y="73"/>
                      <a:pt x="34" y="79"/>
                    </a:cubicBezTo>
                    <a:cubicBezTo>
                      <a:pt x="34" y="80"/>
                      <a:pt x="34" y="81"/>
                      <a:pt x="34" y="83"/>
                    </a:cubicBezTo>
                    <a:cubicBezTo>
                      <a:pt x="39" y="83"/>
                      <a:pt x="39" y="83"/>
                      <a:pt x="39" y="83"/>
                    </a:cubicBezTo>
                    <a:cubicBezTo>
                      <a:pt x="39" y="78"/>
                      <a:pt x="49" y="78"/>
                      <a:pt x="49" y="73"/>
                    </a:cubicBezTo>
                    <a:cubicBezTo>
                      <a:pt x="47" y="73"/>
                      <a:pt x="43" y="68"/>
                      <a:pt x="43" y="65"/>
                    </a:cubicBezTo>
                    <a:cubicBezTo>
                      <a:pt x="43" y="65"/>
                      <a:pt x="44" y="64"/>
                      <a:pt x="45" y="63"/>
                    </a:cubicBezTo>
                    <a:cubicBezTo>
                      <a:pt x="42" y="61"/>
                      <a:pt x="34" y="46"/>
                      <a:pt x="34" y="44"/>
                    </a:cubicBezTo>
                    <a:cubicBezTo>
                      <a:pt x="46" y="44"/>
                      <a:pt x="47" y="35"/>
                      <a:pt x="57" y="31"/>
                    </a:cubicBezTo>
                    <a:cubicBezTo>
                      <a:pt x="57" y="28"/>
                      <a:pt x="57" y="28"/>
                      <a:pt x="57" y="28"/>
                    </a:cubicBezTo>
                    <a:cubicBezTo>
                      <a:pt x="54" y="27"/>
                      <a:pt x="31" y="35"/>
                      <a:pt x="31" y="36"/>
                    </a:cubicBezTo>
                    <a:lnTo>
                      <a:pt x="31" y="34"/>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5" name="Freeform 107">
                <a:extLst>
                  <a:ext uri="{FF2B5EF4-FFF2-40B4-BE49-F238E27FC236}">
                    <a16:creationId xmlns:a16="http://schemas.microsoft.com/office/drawing/2014/main" id="{511B0F37-083E-D091-6A10-DA9C2057BBA4}"/>
                  </a:ext>
                </a:extLst>
              </p:cNvPr>
              <p:cNvSpPr>
                <a:spLocks/>
              </p:cNvSpPr>
              <p:nvPr/>
            </p:nvSpPr>
            <p:spPr bwMode="auto">
              <a:xfrm>
                <a:off x="6145213" y="2973388"/>
                <a:ext cx="171450" cy="49213"/>
              </a:xfrm>
              <a:custGeom>
                <a:avLst/>
                <a:gdLst/>
                <a:ahLst/>
                <a:cxnLst>
                  <a:cxn ang="0">
                    <a:pos x="123" y="36"/>
                  </a:cxn>
                  <a:cxn ang="0">
                    <a:pos x="114" y="33"/>
                  </a:cxn>
                  <a:cxn ang="0">
                    <a:pos x="114" y="37"/>
                  </a:cxn>
                  <a:cxn ang="0">
                    <a:pos x="67" y="31"/>
                  </a:cxn>
                  <a:cxn ang="0">
                    <a:pos x="56" y="25"/>
                  </a:cxn>
                  <a:cxn ang="0">
                    <a:pos x="32" y="22"/>
                  </a:cxn>
                  <a:cxn ang="0">
                    <a:pos x="14" y="20"/>
                  </a:cxn>
                  <a:cxn ang="0">
                    <a:pos x="0" y="10"/>
                  </a:cxn>
                  <a:cxn ang="0">
                    <a:pos x="11" y="1"/>
                  </a:cxn>
                  <a:cxn ang="0">
                    <a:pos x="14" y="3"/>
                  </a:cxn>
                  <a:cxn ang="0">
                    <a:pos x="22" y="0"/>
                  </a:cxn>
                  <a:cxn ang="0">
                    <a:pos x="55" y="14"/>
                  </a:cxn>
                  <a:cxn ang="0">
                    <a:pos x="68" y="7"/>
                  </a:cxn>
                  <a:cxn ang="0">
                    <a:pos x="88" y="15"/>
                  </a:cxn>
                  <a:cxn ang="0">
                    <a:pos x="101" y="14"/>
                  </a:cxn>
                  <a:cxn ang="0">
                    <a:pos x="105" y="14"/>
                  </a:cxn>
                  <a:cxn ang="0">
                    <a:pos x="89" y="17"/>
                  </a:cxn>
                  <a:cxn ang="0">
                    <a:pos x="107" y="22"/>
                  </a:cxn>
                  <a:cxn ang="0">
                    <a:pos x="111" y="26"/>
                  </a:cxn>
                  <a:cxn ang="0">
                    <a:pos x="121" y="27"/>
                  </a:cxn>
                  <a:cxn ang="0">
                    <a:pos x="128" y="31"/>
                  </a:cxn>
                  <a:cxn ang="0">
                    <a:pos x="123" y="36"/>
                  </a:cxn>
                </a:cxnLst>
                <a:rect l="0" t="0" r="r" b="b"/>
                <a:pathLst>
                  <a:path w="128" h="37">
                    <a:moveTo>
                      <a:pt x="123" y="36"/>
                    </a:moveTo>
                    <a:cubicBezTo>
                      <a:pt x="119" y="36"/>
                      <a:pt x="119" y="33"/>
                      <a:pt x="114" y="33"/>
                    </a:cubicBezTo>
                    <a:cubicBezTo>
                      <a:pt x="113" y="33"/>
                      <a:pt x="114" y="36"/>
                      <a:pt x="114" y="37"/>
                    </a:cubicBezTo>
                    <a:cubicBezTo>
                      <a:pt x="100" y="32"/>
                      <a:pt x="85" y="31"/>
                      <a:pt x="67" y="31"/>
                    </a:cubicBezTo>
                    <a:cubicBezTo>
                      <a:pt x="62" y="31"/>
                      <a:pt x="61" y="25"/>
                      <a:pt x="56" y="25"/>
                    </a:cubicBezTo>
                    <a:cubicBezTo>
                      <a:pt x="48" y="25"/>
                      <a:pt x="41" y="25"/>
                      <a:pt x="32" y="22"/>
                    </a:cubicBezTo>
                    <a:cubicBezTo>
                      <a:pt x="25" y="20"/>
                      <a:pt x="19" y="24"/>
                      <a:pt x="14" y="20"/>
                    </a:cubicBezTo>
                    <a:cubicBezTo>
                      <a:pt x="10" y="15"/>
                      <a:pt x="7" y="10"/>
                      <a:pt x="0" y="10"/>
                    </a:cubicBezTo>
                    <a:cubicBezTo>
                      <a:pt x="0" y="9"/>
                      <a:pt x="8" y="1"/>
                      <a:pt x="11" y="1"/>
                    </a:cubicBezTo>
                    <a:cubicBezTo>
                      <a:pt x="12" y="1"/>
                      <a:pt x="13" y="3"/>
                      <a:pt x="14" y="3"/>
                    </a:cubicBezTo>
                    <a:cubicBezTo>
                      <a:pt x="17" y="3"/>
                      <a:pt x="19" y="0"/>
                      <a:pt x="22" y="0"/>
                    </a:cubicBezTo>
                    <a:cubicBezTo>
                      <a:pt x="35" y="0"/>
                      <a:pt x="41" y="14"/>
                      <a:pt x="55" y="14"/>
                    </a:cubicBezTo>
                    <a:cubicBezTo>
                      <a:pt x="62" y="14"/>
                      <a:pt x="63" y="7"/>
                      <a:pt x="68" y="7"/>
                    </a:cubicBezTo>
                    <a:cubicBezTo>
                      <a:pt x="77" y="7"/>
                      <a:pt x="80" y="15"/>
                      <a:pt x="88" y="15"/>
                    </a:cubicBezTo>
                    <a:cubicBezTo>
                      <a:pt x="101" y="14"/>
                      <a:pt x="101" y="14"/>
                      <a:pt x="101" y="14"/>
                    </a:cubicBezTo>
                    <a:cubicBezTo>
                      <a:pt x="105" y="14"/>
                      <a:pt x="105" y="14"/>
                      <a:pt x="105" y="14"/>
                    </a:cubicBezTo>
                    <a:cubicBezTo>
                      <a:pt x="104" y="16"/>
                      <a:pt x="89" y="17"/>
                      <a:pt x="89" y="17"/>
                    </a:cubicBezTo>
                    <a:cubicBezTo>
                      <a:pt x="93" y="22"/>
                      <a:pt x="99" y="22"/>
                      <a:pt x="107" y="22"/>
                    </a:cubicBezTo>
                    <a:cubicBezTo>
                      <a:pt x="110" y="22"/>
                      <a:pt x="110" y="26"/>
                      <a:pt x="111" y="26"/>
                    </a:cubicBezTo>
                    <a:cubicBezTo>
                      <a:pt x="114" y="30"/>
                      <a:pt x="117" y="26"/>
                      <a:pt x="121" y="27"/>
                    </a:cubicBezTo>
                    <a:cubicBezTo>
                      <a:pt x="125" y="29"/>
                      <a:pt x="125" y="30"/>
                      <a:pt x="128" y="31"/>
                    </a:cubicBezTo>
                    <a:cubicBezTo>
                      <a:pt x="127" y="33"/>
                      <a:pt x="124" y="36"/>
                      <a:pt x="123" y="36"/>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6" name="Freeform 108">
                <a:extLst>
                  <a:ext uri="{FF2B5EF4-FFF2-40B4-BE49-F238E27FC236}">
                    <a16:creationId xmlns:a16="http://schemas.microsoft.com/office/drawing/2014/main" id="{53B5520C-1DCB-F85C-506D-8FAB7508960F}"/>
                  </a:ext>
                </a:extLst>
              </p:cNvPr>
              <p:cNvSpPr>
                <a:spLocks/>
              </p:cNvSpPr>
              <p:nvPr/>
            </p:nvSpPr>
            <p:spPr bwMode="auto">
              <a:xfrm>
                <a:off x="6386513" y="3013075"/>
                <a:ext cx="52388" cy="12700"/>
              </a:xfrm>
              <a:custGeom>
                <a:avLst/>
                <a:gdLst/>
                <a:ahLst/>
                <a:cxnLst>
                  <a:cxn ang="0">
                    <a:pos x="26" y="9"/>
                  </a:cxn>
                  <a:cxn ang="0">
                    <a:pos x="10" y="9"/>
                  </a:cxn>
                  <a:cxn ang="0">
                    <a:pos x="0" y="4"/>
                  </a:cxn>
                  <a:cxn ang="0">
                    <a:pos x="8" y="1"/>
                  </a:cxn>
                  <a:cxn ang="0">
                    <a:pos x="26" y="4"/>
                  </a:cxn>
                  <a:cxn ang="0">
                    <a:pos x="39" y="0"/>
                  </a:cxn>
                  <a:cxn ang="0">
                    <a:pos x="26" y="9"/>
                  </a:cxn>
                </a:cxnLst>
                <a:rect l="0" t="0" r="r" b="b"/>
                <a:pathLst>
                  <a:path w="39" h="9">
                    <a:moveTo>
                      <a:pt x="26" y="9"/>
                    </a:moveTo>
                    <a:cubicBezTo>
                      <a:pt x="20" y="9"/>
                      <a:pt x="13" y="9"/>
                      <a:pt x="10" y="9"/>
                    </a:cubicBezTo>
                    <a:cubicBezTo>
                      <a:pt x="7" y="9"/>
                      <a:pt x="0" y="9"/>
                      <a:pt x="0" y="4"/>
                    </a:cubicBezTo>
                    <a:cubicBezTo>
                      <a:pt x="0" y="1"/>
                      <a:pt x="5" y="1"/>
                      <a:pt x="8" y="1"/>
                    </a:cubicBezTo>
                    <a:cubicBezTo>
                      <a:pt x="16" y="1"/>
                      <a:pt x="19" y="4"/>
                      <a:pt x="26" y="4"/>
                    </a:cubicBezTo>
                    <a:cubicBezTo>
                      <a:pt x="32" y="4"/>
                      <a:pt x="35" y="2"/>
                      <a:pt x="39" y="0"/>
                    </a:cubicBezTo>
                    <a:cubicBezTo>
                      <a:pt x="35" y="6"/>
                      <a:pt x="32" y="7"/>
                      <a:pt x="26" y="9"/>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7" name="Freeform 109">
                <a:extLst>
                  <a:ext uri="{FF2B5EF4-FFF2-40B4-BE49-F238E27FC236}">
                    <a16:creationId xmlns:a16="http://schemas.microsoft.com/office/drawing/2014/main" id="{CCD9D454-506C-FBE4-FBFA-1694E0ADF406}"/>
                  </a:ext>
                </a:extLst>
              </p:cNvPr>
              <p:cNvSpPr>
                <a:spLocks/>
              </p:cNvSpPr>
              <p:nvPr/>
            </p:nvSpPr>
            <p:spPr bwMode="auto">
              <a:xfrm>
                <a:off x="6335713" y="3016250"/>
                <a:ext cx="36513" cy="12700"/>
              </a:xfrm>
              <a:custGeom>
                <a:avLst/>
                <a:gdLst/>
                <a:ahLst/>
                <a:cxnLst>
                  <a:cxn ang="0">
                    <a:pos x="27" y="6"/>
                  </a:cxn>
                  <a:cxn ang="0">
                    <a:pos x="23" y="6"/>
                  </a:cxn>
                  <a:cxn ang="0">
                    <a:pos x="19" y="5"/>
                  </a:cxn>
                  <a:cxn ang="0">
                    <a:pos x="9" y="9"/>
                  </a:cxn>
                  <a:cxn ang="0">
                    <a:pos x="0" y="6"/>
                  </a:cxn>
                  <a:cxn ang="0">
                    <a:pos x="7" y="1"/>
                  </a:cxn>
                  <a:cxn ang="0">
                    <a:pos x="16" y="3"/>
                  </a:cxn>
                  <a:cxn ang="0">
                    <a:pos x="16" y="0"/>
                  </a:cxn>
                  <a:cxn ang="0">
                    <a:pos x="27" y="0"/>
                  </a:cxn>
                  <a:cxn ang="0">
                    <a:pos x="27" y="6"/>
                  </a:cxn>
                </a:cxnLst>
                <a:rect l="0" t="0" r="r" b="b"/>
                <a:pathLst>
                  <a:path w="27" h="9">
                    <a:moveTo>
                      <a:pt x="27" y="6"/>
                    </a:moveTo>
                    <a:cubicBezTo>
                      <a:pt x="23" y="6"/>
                      <a:pt x="23" y="6"/>
                      <a:pt x="23" y="6"/>
                    </a:cubicBezTo>
                    <a:cubicBezTo>
                      <a:pt x="19" y="5"/>
                      <a:pt x="19" y="5"/>
                      <a:pt x="19" y="5"/>
                    </a:cubicBezTo>
                    <a:cubicBezTo>
                      <a:pt x="15" y="6"/>
                      <a:pt x="13" y="9"/>
                      <a:pt x="9" y="9"/>
                    </a:cubicBezTo>
                    <a:cubicBezTo>
                      <a:pt x="5" y="9"/>
                      <a:pt x="0" y="8"/>
                      <a:pt x="0" y="6"/>
                    </a:cubicBezTo>
                    <a:cubicBezTo>
                      <a:pt x="0" y="1"/>
                      <a:pt x="3" y="1"/>
                      <a:pt x="7" y="1"/>
                    </a:cubicBezTo>
                    <a:cubicBezTo>
                      <a:pt x="11" y="1"/>
                      <a:pt x="13" y="2"/>
                      <a:pt x="16" y="3"/>
                    </a:cubicBezTo>
                    <a:cubicBezTo>
                      <a:pt x="16" y="2"/>
                      <a:pt x="16" y="1"/>
                      <a:pt x="16" y="0"/>
                    </a:cubicBezTo>
                    <a:cubicBezTo>
                      <a:pt x="27" y="0"/>
                      <a:pt x="27" y="0"/>
                      <a:pt x="27" y="0"/>
                    </a:cubicBezTo>
                    <a:cubicBezTo>
                      <a:pt x="27" y="3"/>
                      <a:pt x="26" y="5"/>
                      <a:pt x="27" y="6"/>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8" name="Freeform 110">
                <a:extLst>
                  <a:ext uri="{FF2B5EF4-FFF2-40B4-BE49-F238E27FC236}">
                    <a16:creationId xmlns:a16="http://schemas.microsoft.com/office/drawing/2014/main" id="{03A573FC-342B-4C36-E98A-C6E26540F0DB}"/>
                  </a:ext>
                </a:extLst>
              </p:cNvPr>
              <p:cNvSpPr>
                <a:spLocks/>
              </p:cNvSpPr>
              <p:nvPr/>
            </p:nvSpPr>
            <p:spPr bwMode="auto">
              <a:xfrm>
                <a:off x="6373813" y="3030538"/>
                <a:ext cx="26988" cy="19050"/>
              </a:xfrm>
              <a:custGeom>
                <a:avLst/>
                <a:gdLst/>
                <a:ahLst/>
                <a:cxnLst>
                  <a:cxn ang="0">
                    <a:pos x="15" y="14"/>
                  </a:cxn>
                  <a:cxn ang="0">
                    <a:pos x="12" y="9"/>
                  </a:cxn>
                  <a:cxn ang="0">
                    <a:pos x="0" y="4"/>
                  </a:cxn>
                  <a:cxn ang="0">
                    <a:pos x="9" y="1"/>
                  </a:cxn>
                  <a:cxn ang="0">
                    <a:pos x="13" y="1"/>
                  </a:cxn>
                  <a:cxn ang="0">
                    <a:pos x="20" y="11"/>
                  </a:cxn>
                  <a:cxn ang="0">
                    <a:pos x="16" y="14"/>
                  </a:cxn>
                  <a:cxn ang="0">
                    <a:pos x="15" y="14"/>
                  </a:cxn>
                </a:cxnLst>
                <a:rect l="0" t="0" r="r" b="b"/>
                <a:pathLst>
                  <a:path w="20" h="14">
                    <a:moveTo>
                      <a:pt x="15" y="14"/>
                    </a:moveTo>
                    <a:cubicBezTo>
                      <a:pt x="12" y="14"/>
                      <a:pt x="12" y="10"/>
                      <a:pt x="12" y="9"/>
                    </a:cubicBezTo>
                    <a:cubicBezTo>
                      <a:pt x="8" y="9"/>
                      <a:pt x="0" y="8"/>
                      <a:pt x="0" y="4"/>
                    </a:cubicBezTo>
                    <a:cubicBezTo>
                      <a:pt x="0" y="0"/>
                      <a:pt x="6" y="1"/>
                      <a:pt x="9" y="1"/>
                    </a:cubicBezTo>
                    <a:cubicBezTo>
                      <a:pt x="10" y="1"/>
                      <a:pt x="12" y="1"/>
                      <a:pt x="13" y="1"/>
                    </a:cubicBezTo>
                    <a:cubicBezTo>
                      <a:pt x="13" y="7"/>
                      <a:pt x="20" y="6"/>
                      <a:pt x="20" y="11"/>
                    </a:cubicBezTo>
                    <a:cubicBezTo>
                      <a:pt x="20" y="13"/>
                      <a:pt x="18" y="14"/>
                      <a:pt x="16" y="14"/>
                    </a:cubicBezTo>
                    <a:cubicBezTo>
                      <a:pt x="16" y="14"/>
                      <a:pt x="15" y="14"/>
                      <a:pt x="15" y="14"/>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19" name="Freeform 111">
                <a:extLst>
                  <a:ext uri="{FF2B5EF4-FFF2-40B4-BE49-F238E27FC236}">
                    <a16:creationId xmlns:a16="http://schemas.microsoft.com/office/drawing/2014/main" id="{916CAD5D-D520-47DC-7915-0370381E5204}"/>
                  </a:ext>
                </a:extLst>
              </p:cNvPr>
              <p:cNvSpPr>
                <a:spLocks/>
              </p:cNvSpPr>
              <p:nvPr/>
            </p:nvSpPr>
            <p:spPr bwMode="auto">
              <a:xfrm>
                <a:off x="6323013" y="3014663"/>
                <a:ext cx="11113" cy="11113"/>
              </a:xfrm>
              <a:custGeom>
                <a:avLst/>
                <a:gdLst/>
                <a:ahLst/>
                <a:cxnLst>
                  <a:cxn ang="0">
                    <a:pos x="0" y="0"/>
                  </a:cxn>
                  <a:cxn ang="0">
                    <a:pos x="4" y="0"/>
                  </a:cxn>
                  <a:cxn ang="0">
                    <a:pos x="8" y="3"/>
                  </a:cxn>
                  <a:cxn ang="0">
                    <a:pos x="3" y="8"/>
                  </a:cxn>
                  <a:cxn ang="0">
                    <a:pos x="0" y="5"/>
                  </a:cxn>
                  <a:cxn ang="0">
                    <a:pos x="0" y="0"/>
                  </a:cxn>
                </a:cxnLst>
                <a:rect l="0" t="0" r="r" b="b"/>
                <a:pathLst>
                  <a:path w="8" h="8">
                    <a:moveTo>
                      <a:pt x="0" y="0"/>
                    </a:moveTo>
                    <a:cubicBezTo>
                      <a:pt x="1" y="0"/>
                      <a:pt x="2" y="0"/>
                      <a:pt x="4" y="0"/>
                    </a:cubicBezTo>
                    <a:cubicBezTo>
                      <a:pt x="6" y="0"/>
                      <a:pt x="6" y="2"/>
                      <a:pt x="8" y="3"/>
                    </a:cubicBezTo>
                    <a:cubicBezTo>
                      <a:pt x="7" y="6"/>
                      <a:pt x="5" y="8"/>
                      <a:pt x="3" y="8"/>
                    </a:cubicBezTo>
                    <a:cubicBezTo>
                      <a:pt x="2" y="8"/>
                      <a:pt x="0" y="6"/>
                      <a:pt x="0" y="5"/>
                    </a:cubicBezTo>
                    <a:cubicBezTo>
                      <a:pt x="0" y="3"/>
                      <a:pt x="0" y="2"/>
                      <a:pt x="0" y="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20" name="Freeform 112">
                <a:extLst>
                  <a:ext uri="{FF2B5EF4-FFF2-40B4-BE49-F238E27FC236}">
                    <a16:creationId xmlns:a16="http://schemas.microsoft.com/office/drawing/2014/main" id="{F8673885-ADC0-93C4-93C9-76DDECD2C053}"/>
                  </a:ext>
                </a:extLst>
              </p:cNvPr>
              <p:cNvSpPr>
                <a:spLocks/>
              </p:cNvSpPr>
              <p:nvPr/>
            </p:nvSpPr>
            <p:spPr bwMode="auto">
              <a:xfrm>
                <a:off x="6448425" y="3016250"/>
                <a:ext cx="58738" cy="34925"/>
              </a:xfrm>
              <a:custGeom>
                <a:avLst/>
                <a:gdLst/>
                <a:ahLst/>
                <a:cxnLst>
                  <a:cxn ang="0">
                    <a:pos x="19" y="13"/>
                  </a:cxn>
                  <a:cxn ang="0">
                    <a:pos x="17" y="19"/>
                  </a:cxn>
                  <a:cxn ang="0">
                    <a:pos x="3" y="26"/>
                  </a:cxn>
                  <a:cxn ang="0">
                    <a:pos x="0" y="22"/>
                  </a:cxn>
                  <a:cxn ang="0">
                    <a:pos x="15" y="10"/>
                  </a:cxn>
                  <a:cxn ang="0">
                    <a:pos x="17" y="6"/>
                  </a:cxn>
                  <a:cxn ang="0">
                    <a:pos x="45" y="3"/>
                  </a:cxn>
                  <a:cxn ang="0">
                    <a:pos x="19" y="13"/>
                  </a:cxn>
                </a:cxnLst>
                <a:rect l="0" t="0" r="r" b="b"/>
                <a:pathLst>
                  <a:path w="45" h="26">
                    <a:moveTo>
                      <a:pt x="19" y="13"/>
                    </a:moveTo>
                    <a:cubicBezTo>
                      <a:pt x="16" y="13"/>
                      <a:pt x="19" y="17"/>
                      <a:pt x="17" y="19"/>
                    </a:cubicBezTo>
                    <a:cubicBezTo>
                      <a:pt x="15" y="21"/>
                      <a:pt x="8" y="26"/>
                      <a:pt x="3" y="26"/>
                    </a:cubicBezTo>
                    <a:cubicBezTo>
                      <a:pt x="1" y="26"/>
                      <a:pt x="0" y="24"/>
                      <a:pt x="0" y="22"/>
                    </a:cubicBezTo>
                    <a:cubicBezTo>
                      <a:pt x="0" y="12"/>
                      <a:pt x="8" y="12"/>
                      <a:pt x="15" y="10"/>
                    </a:cubicBezTo>
                    <a:cubicBezTo>
                      <a:pt x="16" y="10"/>
                      <a:pt x="16" y="7"/>
                      <a:pt x="17" y="6"/>
                    </a:cubicBezTo>
                    <a:cubicBezTo>
                      <a:pt x="21" y="2"/>
                      <a:pt x="41" y="0"/>
                      <a:pt x="45" y="3"/>
                    </a:cubicBezTo>
                    <a:cubicBezTo>
                      <a:pt x="40" y="9"/>
                      <a:pt x="26" y="13"/>
                      <a:pt x="19" y="13"/>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21" name="Freeform 113">
                <a:extLst>
                  <a:ext uri="{FF2B5EF4-FFF2-40B4-BE49-F238E27FC236}">
                    <a16:creationId xmlns:a16="http://schemas.microsoft.com/office/drawing/2014/main" id="{D74635DB-49C6-7237-70A9-0BA074AE5924}"/>
                  </a:ext>
                </a:extLst>
              </p:cNvPr>
              <p:cNvSpPr>
                <a:spLocks/>
              </p:cNvSpPr>
              <p:nvPr/>
            </p:nvSpPr>
            <p:spPr bwMode="auto">
              <a:xfrm>
                <a:off x="6489700" y="2922588"/>
                <a:ext cx="17463" cy="19050"/>
              </a:xfrm>
              <a:custGeom>
                <a:avLst/>
                <a:gdLst/>
                <a:ahLst/>
                <a:cxnLst>
                  <a:cxn ang="0">
                    <a:pos x="13" y="8"/>
                  </a:cxn>
                  <a:cxn ang="0">
                    <a:pos x="8" y="14"/>
                  </a:cxn>
                  <a:cxn ang="0">
                    <a:pos x="0" y="5"/>
                  </a:cxn>
                  <a:cxn ang="0">
                    <a:pos x="13" y="8"/>
                  </a:cxn>
                </a:cxnLst>
                <a:rect l="0" t="0" r="r" b="b"/>
                <a:pathLst>
                  <a:path w="13" h="14">
                    <a:moveTo>
                      <a:pt x="13" y="8"/>
                    </a:moveTo>
                    <a:cubicBezTo>
                      <a:pt x="13" y="9"/>
                      <a:pt x="10" y="14"/>
                      <a:pt x="8" y="14"/>
                    </a:cubicBezTo>
                    <a:cubicBezTo>
                      <a:pt x="6" y="14"/>
                      <a:pt x="0" y="9"/>
                      <a:pt x="0" y="5"/>
                    </a:cubicBezTo>
                    <a:cubicBezTo>
                      <a:pt x="0" y="0"/>
                      <a:pt x="13" y="4"/>
                      <a:pt x="13" y="8"/>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22" name="Freeform 114">
                <a:extLst>
                  <a:ext uri="{FF2B5EF4-FFF2-40B4-BE49-F238E27FC236}">
                    <a16:creationId xmlns:a16="http://schemas.microsoft.com/office/drawing/2014/main" id="{64527C18-AD93-35E9-CEE1-DCB3621C3CC0}"/>
                  </a:ext>
                </a:extLst>
              </p:cNvPr>
              <p:cNvSpPr>
                <a:spLocks/>
              </p:cNvSpPr>
              <p:nvPr/>
            </p:nvSpPr>
            <p:spPr bwMode="auto">
              <a:xfrm>
                <a:off x="6519863" y="2924175"/>
                <a:ext cx="47625" cy="14288"/>
              </a:xfrm>
              <a:custGeom>
                <a:avLst/>
                <a:gdLst/>
                <a:ahLst/>
                <a:cxnLst>
                  <a:cxn ang="0">
                    <a:pos x="31" y="2"/>
                  </a:cxn>
                  <a:cxn ang="0">
                    <a:pos x="36" y="10"/>
                  </a:cxn>
                  <a:cxn ang="0">
                    <a:pos x="34" y="10"/>
                  </a:cxn>
                  <a:cxn ang="0">
                    <a:pos x="18" y="6"/>
                  </a:cxn>
                  <a:cxn ang="0">
                    <a:pos x="8" y="6"/>
                  </a:cxn>
                  <a:cxn ang="0">
                    <a:pos x="0" y="4"/>
                  </a:cxn>
                  <a:cxn ang="0">
                    <a:pos x="3" y="0"/>
                  </a:cxn>
                  <a:cxn ang="0">
                    <a:pos x="23" y="0"/>
                  </a:cxn>
                  <a:cxn ang="0">
                    <a:pos x="30" y="2"/>
                  </a:cxn>
                  <a:cxn ang="0">
                    <a:pos x="31" y="2"/>
                  </a:cxn>
                </a:cxnLst>
                <a:rect l="0" t="0" r="r" b="b"/>
                <a:pathLst>
                  <a:path w="36" h="10">
                    <a:moveTo>
                      <a:pt x="31" y="2"/>
                    </a:moveTo>
                    <a:cubicBezTo>
                      <a:pt x="32" y="5"/>
                      <a:pt x="36" y="6"/>
                      <a:pt x="36" y="10"/>
                    </a:cubicBezTo>
                    <a:cubicBezTo>
                      <a:pt x="36" y="10"/>
                      <a:pt x="35" y="10"/>
                      <a:pt x="34" y="10"/>
                    </a:cubicBezTo>
                    <a:cubicBezTo>
                      <a:pt x="28" y="10"/>
                      <a:pt x="25" y="6"/>
                      <a:pt x="18" y="6"/>
                    </a:cubicBezTo>
                    <a:cubicBezTo>
                      <a:pt x="14" y="6"/>
                      <a:pt x="12" y="6"/>
                      <a:pt x="8" y="6"/>
                    </a:cubicBezTo>
                    <a:cubicBezTo>
                      <a:pt x="6" y="6"/>
                      <a:pt x="0" y="4"/>
                      <a:pt x="0" y="4"/>
                    </a:cubicBezTo>
                    <a:cubicBezTo>
                      <a:pt x="0" y="2"/>
                      <a:pt x="3" y="1"/>
                      <a:pt x="3" y="0"/>
                    </a:cubicBezTo>
                    <a:cubicBezTo>
                      <a:pt x="23" y="0"/>
                      <a:pt x="23" y="0"/>
                      <a:pt x="23" y="0"/>
                    </a:cubicBezTo>
                    <a:cubicBezTo>
                      <a:pt x="24" y="3"/>
                      <a:pt x="27" y="2"/>
                      <a:pt x="30" y="2"/>
                    </a:cubicBezTo>
                    <a:lnTo>
                      <a:pt x="31" y="2"/>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23" name="Freeform 115">
                <a:extLst>
                  <a:ext uri="{FF2B5EF4-FFF2-40B4-BE49-F238E27FC236}">
                    <a16:creationId xmlns:a16="http://schemas.microsoft.com/office/drawing/2014/main" id="{7F925510-C2F7-6368-2B8B-AE4FC88439CC}"/>
                  </a:ext>
                </a:extLst>
              </p:cNvPr>
              <p:cNvSpPr>
                <a:spLocks/>
              </p:cNvSpPr>
              <p:nvPr/>
            </p:nvSpPr>
            <p:spPr bwMode="auto">
              <a:xfrm>
                <a:off x="6513513" y="2836863"/>
                <a:ext cx="19050" cy="46038"/>
              </a:xfrm>
              <a:custGeom>
                <a:avLst/>
                <a:gdLst/>
                <a:ahLst/>
                <a:cxnLst>
                  <a:cxn ang="0">
                    <a:pos x="4" y="28"/>
                  </a:cxn>
                  <a:cxn ang="0">
                    <a:pos x="4" y="25"/>
                  </a:cxn>
                  <a:cxn ang="0">
                    <a:pos x="14" y="24"/>
                  </a:cxn>
                  <a:cxn ang="0">
                    <a:pos x="11" y="17"/>
                  </a:cxn>
                  <a:cxn ang="0">
                    <a:pos x="15" y="12"/>
                  </a:cxn>
                  <a:cxn ang="0">
                    <a:pos x="4" y="0"/>
                  </a:cxn>
                  <a:cxn ang="0">
                    <a:pos x="0" y="9"/>
                  </a:cxn>
                  <a:cxn ang="0">
                    <a:pos x="3" y="21"/>
                  </a:cxn>
                  <a:cxn ang="0">
                    <a:pos x="3" y="27"/>
                  </a:cxn>
                  <a:cxn ang="0">
                    <a:pos x="9" y="35"/>
                  </a:cxn>
                  <a:cxn ang="0">
                    <a:pos x="4" y="28"/>
                  </a:cxn>
                </a:cxnLst>
                <a:rect l="0" t="0" r="r" b="b"/>
                <a:pathLst>
                  <a:path w="15" h="35">
                    <a:moveTo>
                      <a:pt x="4" y="28"/>
                    </a:moveTo>
                    <a:cubicBezTo>
                      <a:pt x="4" y="25"/>
                      <a:pt x="4" y="25"/>
                      <a:pt x="4" y="25"/>
                    </a:cubicBezTo>
                    <a:cubicBezTo>
                      <a:pt x="8" y="25"/>
                      <a:pt x="12" y="24"/>
                      <a:pt x="14" y="24"/>
                    </a:cubicBezTo>
                    <a:cubicBezTo>
                      <a:pt x="14" y="20"/>
                      <a:pt x="11" y="20"/>
                      <a:pt x="11" y="17"/>
                    </a:cubicBezTo>
                    <a:cubicBezTo>
                      <a:pt x="11" y="15"/>
                      <a:pt x="15" y="14"/>
                      <a:pt x="15" y="12"/>
                    </a:cubicBezTo>
                    <a:cubicBezTo>
                      <a:pt x="8" y="10"/>
                      <a:pt x="4" y="6"/>
                      <a:pt x="4" y="0"/>
                    </a:cubicBezTo>
                    <a:cubicBezTo>
                      <a:pt x="0" y="2"/>
                      <a:pt x="0" y="5"/>
                      <a:pt x="0" y="9"/>
                    </a:cubicBezTo>
                    <a:cubicBezTo>
                      <a:pt x="0" y="15"/>
                      <a:pt x="3" y="16"/>
                      <a:pt x="3" y="21"/>
                    </a:cubicBezTo>
                    <a:cubicBezTo>
                      <a:pt x="3" y="26"/>
                      <a:pt x="3" y="24"/>
                      <a:pt x="3" y="27"/>
                    </a:cubicBezTo>
                    <a:cubicBezTo>
                      <a:pt x="3" y="30"/>
                      <a:pt x="4" y="35"/>
                      <a:pt x="9" y="35"/>
                    </a:cubicBezTo>
                    <a:cubicBezTo>
                      <a:pt x="7" y="32"/>
                      <a:pt x="6" y="31"/>
                      <a:pt x="4" y="28"/>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24" name="Freeform 119">
                <a:extLst>
                  <a:ext uri="{FF2B5EF4-FFF2-40B4-BE49-F238E27FC236}">
                    <a16:creationId xmlns:a16="http://schemas.microsoft.com/office/drawing/2014/main" id="{72E7FBAB-FC1A-9939-B0AF-4A6D6DDBCD02}"/>
                  </a:ext>
                </a:extLst>
              </p:cNvPr>
              <p:cNvSpPr>
                <a:spLocks/>
              </p:cNvSpPr>
              <p:nvPr/>
            </p:nvSpPr>
            <p:spPr bwMode="auto">
              <a:xfrm>
                <a:off x="6424613" y="2709863"/>
                <a:ext cx="76200" cy="71438"/>
              </a:xfrm>
              <a:custGeom>
                <a:avLst/>
                <a:gdLst/>
                <a:ahLst/>
                <a:cxnLst>
                  <a:cxn ang="0">
                    <a:pos x="48" y="38"/>
                  </a:cxn>
                  <a:cxn ang="0">
                    <a:pos x="46" y="35"/>
                  </a:cxn>
                  <a:cxn ang="0">
                    <a:pos x="42" y="40"/>
                  </a:cxn>
                  <a:cxn ang="0">
                    <a:pos x="47" y="48"/>
                  </a:cxn>
                  <a:cxn ang="0">
                    <a:pos x="42" y="53"/>
                  </a:cxn>
                  <a:cxn ang="0">
                    <a:pos x="40" y="50"/>
                  </a:cxn>
                  <a:cxn ang="0">
                    <a:pos x="36" y="51"/>
                  </a:cxn>
                  <a:cxn ang="0">
                    <a:pos x="26" y="37"/>
                  </a:cxn>
                  <a:cxn ang="0">
                    <a:pos x="28" y="32"/>
                  </a:cxn>
                  <a:cxn ang="0">
                    <a:pos x="27" y="29"/>
                  </a:cxn>
                  <a:cxn ang="0">
                    <a:pos x="21" y="28"/>
                  </a:cxn>
                  <a:cxn ang="0">
                    <a:pos x="21" y="32"/>
                  </a:cxn>
                  <a:cxn ang="0">
                    <a:pos x="17" y="30"/>
                  </a:cxn>
                  <a:cxn ang="0">
                    <a:pos x="16" y="32"/>
                  </a:cxn>
                  <a:cxn ang="0">
                    <a:pos x="12" y="28"/>
                  </a:cxn>
                  <a:cxn ang="0">
                    <a:pos x="4" y="45"/>
                  </a:cxn>
                  <a:cxn ang="0">
                    <a:pos x="4" y="36"/>
                  </a:cxn>
                  <a:cxn ang="0">
                    <a:pos x="2" y="32"/>
                  </a:cxn>
                  <a:cxn ang="0">
                    <a:pos x="5" y="22"/>
                  </a:cxn>
                  <a:cxn ang="0">
                    <a:pos x="19" y="14"/>
                  </a:cxn>
                  <a:cxn ang="0">
                    <a:pos x="26" y="20"/>
                  </a:cxn>
                  <a:cxn ang="0">
                    <a:pos x="28" y="20"/>
                  </a:cxn>
                  <a:cxn ang="0">
                    <a:pos x="32" y="15"/>
                  </a:cxn>
                  <a:cxn ang="0">
                    <a:pos x="41" y="9"/>
                  </a:cxn>
                  <a:cxn ang="0">
                    <a:pos x="42" y="0"/>
                  </a:cxn>
                  <a:cxn ang="0">
                    <a:pos x="48" y="4"/>
                  </a:cxn>
                  <a:cxn ang="0">
                    <a:pos x="58" y="33"/>
                  </a:cxn>
                  <a:cxn ang="0">
                    <a:pos x="53" y="46"/>
                  </a:cxn>
                  <a:cxn ang="0">
                    <a:pos x="48" y="36"/>
                  </a:cxn>
                  <a:cxn ang="0">
                    <a:pos x="48" y="38"/>
                  </a:cxn>
                </a:cxnLst>
                <a:rect l="0" t="0" r="r" b="b"/>
                <a:pathLst>
                  <a:path w="58" h="53">
                    <a:moveTo>
                      <a:pt x="48" y="38"/>
                    </a:moveTo>
                    <a:cubicBezTo>
                      <a:pt x="48" y="37"/>
                      <a:pt x="47" y="36"/>
                      <a:pt x="46" y="35"/>
                    </a:cubicBezTo>
                    <a:cubicBezTo>
                      <a:pt x="44" y="37"/>
                      <a:pt x="42" y="38"/>
                      <a:pt x="42" y="40"/>
                    </a:cubicBezTo>
                    <a:cubicBezTo>
                      <a:pt x="42" y="43"/>
                      <a:pt x="47" y="44"/>
                      <a:pt x="47" y="48"/>
                    </a:cubicBezTo>
                    <a:cubicBezTo>
                      <a:pt x="47" y="51"/>
                      <a:pt x="45" y="53"/>
                      <a:pt x="42" y="53"/>
                    </a:cubicBezTo>
                    <a:cubicBezTo>
                      <a:pt x="41" y="53"/>
                      <a:pt x="40" y="51"/>
                      <a:pt x="40" y="50"/>
                    </a:cubicBezTo>
                    <a:cubicBezTo>
                      <a:pt x="39" y="51"/>
                      <a:pt x="37" y="51"/>
                      <a:pt x="36" y="51"/>
                    </a:cubicBezTo>
                    <a:cubicBezTo>
                      <a:pt x="31" y="51"/>
                      <a:pt x="26" y="44"/>
                      <a:pt x="26" y="37"/>
                    </a:cubicBezTo>
                    <a:cubicBezTo>
                      <a:pt x="26" y="34"/>
                      <a:pt x="27" y="33"/>
                      <a:pt x="28" y="32"/>
                    </a:cubicBezTo>
                    <a:cubicBezTo>
                      <a:pt x="28" y="31"/>
                      <a:pt x="27" y="30"/>
                      <a:pt x="27" y="29"/>
                    </a:cubicBezTo>
                    <a:cubicBezTo>
                      <a:pt x="21" y="28"/>
                      <a:pt x="21" y="28"/>
                      <a:pt x="21" y="28"/>
                    </a:cubicBezTo>
                    <a:cubicBezTo>
                      <a:pt x="21" y="30"/>
                      <a:pt x="20" y="31"/>
                      <a:pt x="21" y="32"/>
                    </a:cubicBezTo>
                    <a:cubicBezTo>
                      <a:pt x="18" y="32"/>
                      <a:pt x="18" y="31"/>
                      <a:pt x="17" y="30"/>
                    </a:cubicBezTo>
                    <a:cubicBezTo>
                      <a:pt x="17" y="30"/>
                      <a:pt x="16" y="31"/>
                      <a:pt x="16" y="32"/>
                    </a:cubicBezTo>
                    <a:cubicBezTo>
                      <a:pt x="14" y="31"/>
                      <a:pt x="12" y="28"/>
                      <a:pt x="12" y="28"/>
                    </a:cubicBezTo>
                    <a:cubicBezTo>
                      <a:pt x="8" y="32"/>
                      <a:pt x="8" y="45"/>
                      <a:pt x="4" y="45"/>
                    </a:cubicBezTo>
                    <a:cubicBezTo>
                      <a:pt x="0" y="45"/>
                      <a:pt x="4" y="37"/>
                      <a:pt x="4" y="36"/>
                    </a:cubicBezTo>
                    <a:cubicBezTo>
                      <a:pt x="4" y="35"/>
                      <a:pt x="2" y="33"/>
                      <a:pt x="2" y="32"/>
                    </a:cubicBezTo>
                    <a:cubicBezTo>
                      <a:pt x="2" y="28"/>
                      <a:pt x="4" y="26"/>
                      <a:pt x="5" y="22"/>
                    </a:cubicBezTo>
                    <a:cubicBezTo>
                      <a:pt x="13" y="22"/>
                      <a:pt x="11" y="14"/>
                      <a:pt x="19" y="14"/>
                    </a:cubicBezTo>
                    <a:cubicBezTo>
                      <a:pt x="24" y="14"/>
                      <a:pt x="23" y="20"/>
                      <a:pt x="26" y="20"/>
                    </a:cubicBezTo>
                    <a:cubicBezTo>
                      <a:pt x="27" y="20"/>
                      <a:pt x="27" y="20"/>
                      <a:pt x="28" y="20"/>
                    </a:cubicBezTo>
                    <a:cubicBezTo>
                      <a:pt x="28" y="18"/>
                      <a:pt x="30" y="16"/>
                      <a:pt x="32" y="15"/>
                    </a:cubicBezTo>
                    <a:cubicBezTo>
                      <a:pt x="32" y="10"/>
                      <a:pt x="39" y="12"/>
                      <a:pt x="41" y="9"/>
                    </a:cubicBezTo>
                    <a:cubicBezTo>
                      <a:pt x="42" y="7"/>
                      <a:pt x="42" y="1"/>
                      <a:pt x="42" y="0"/>
                    </a:cubicBezTo>
                    <a:cubicBezTo>
                      <a:pt x="45" y="0"/>
                      <a:pt x="47" y="2"/>
                      <a:pt x="48" y="4"/>
                    </a:cubicBezTo>
                    <a:cubicBezTo>
                      <a:pt x="51" y="7"/>
                      <a:pt x="58" y="30"/>
                      <a:pt x="58" y="33"/>
                    </a:cubicBezTo>
                    <a:cubicBezTo>
                      <a:pt x="58" y="37"/>
                      <a:pt x="53" y="39"/>
                      <a:pt x="53" y="46"/>
                    </a:cubicBezTo>
                    <a:cubicBezTo>
                      <a:pt x="51" y="46"/>
                      <a:pt x="48" y="37"/>
                      <a:pt x="48" y="36"/>
                    </a:cubicBezTo>
                    <a:lnTo>
                      <a:pt x="48" y="38"/>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25" name="Freeform 120">
                <a:extLst>
                  <a:ext uri="{FF2B5EF4-FFF2-40B4-BE49-F238E27FC236}">
                    <a16:creationId xmlns:a16="http://schemas.microsoft.com/office/drawing/2014/main" id="{FF6A481A-9091-820F-6A20-C92838859631}"/>
                  </a:ext>
                </a:extLst>
              </p:cNvPr>
              <p:cNvSpPr>
                <a:spLocks/>
              </p:cNvSpPr>
              <p:nvPr/>
            </p:nvSpPr>
            <p:spPr bwMode="auto">
              <a:xfrm>
                <a:off x="6354763" y="2690813"/>
                <a:ext cx="36513" cy="39688"/>
              </a:xfrm>
              <a:custGeom>
                <a:avLst/>
                <a:gdLst/>
                <a:ahLst/>
                <a:cxnLst>
                  <a:cxn ang="0">
                    <a:pos x="3" y="29"/>
                  </a:cxn>
                  <a:cxn ang="0">
                    <a:pos x="0" y="29"/>
                  </a:cxn>
                  <a:cxn ang="0">
                    <a:pos x="22" y="5"/>
                  </a:cxn>
                  <a:cxn ang="0">
                    <a:pos x="25" y="0"/>
                  </a:cxn>
                  <a:cxn ang="0">
                    <a:pos x="28" y="6"/>
                  </a:cxn>
                  <a:cxn ang="0">
                    <a:pos x="24" y="9"/>
                  </a:cxn>
                  <a:cxn ang="0">
                    <a:pos x="17" y="13"/>
                  </a:cxn>
                  <a:cxn ang="0">
                    <a:pos x="3" y="29"/>
                  </a:cxn>
                </a:cxnLst>
                <a:rect l="0" t="0" r="r" b="b"/>
                <a:pathLst>
                  <a:path w="28" h="29">
                    <a:moveTo>
                      <a:pt x="3" y="29"/>
                    </a:moveTo>
                    <a:cubicBezTo>
                      <a:pt x="0" y="29"/>
                      <a:pt x="0" y="29"/>
                      <a:pt x="0" y="29"/>
                    </a:cubicBezTo>
                    <a:cubicBezTo>
                      <a:pt x="4" y="18"/>
                      <a:pt x="18" y="13"/>
                      <a:pt x="22" y="5"/>
                    </a:cubicBezTo>
                    <a:cubicBezTo>
                      <a:pt x="23" y="3"/>
                      <a:pt x="23" y="1"/>
                      <a:pt x="25" y="0"/>
                    </a:cubicBezTo>
                    <a:cubicBezTo>
                      <a:pt x="24" y="4"/>
                      <a:pt x="26" y="5"/>
                      <a:pt x="28" y="6"/>
                    </a:cubicBezTo>
                    <a:cubicBezTo>
                      <a:pt x="26" y="8"/>
                      <a:pt x="26" y="9"/>
                      <a:pt x="24" y="9"/>
                    </a:cubicBezTo>
                    <a:cubicBezTo>
                      <a:pt x="23" y="12"/>
                      <a:pt x="20" y="13"/>
                      <a:pt x="17" y="13"/>
                    </a:cubicBezTo>
                    <a:cubicBezTo>
                      <a:pt x="15" y="22"/>
                      <a:pt x="8" y="26"/>
                      <a:pt x="3" y="29"/>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26" name="Freeform 121">
                <a:extLst>
                  <a:ext uri="{FF2B5EF4-FFF2-40B4-BE49-F238E27FC236}">
                    <a16:creationId xmlns:a16="http://schemas.microsoft.com/office/drawing/2014/main" id="{4E91AD1D-33BB-BCDF-5710-82C299214064}"/>
                  </a:ext>
                </a:extLst>
              </p:cNvPr>
              <p:cNvSpPr>
                <a:spLocks/>
              </p:cNvSpPr>
              <p:nvPr/>
            </p:nvSpPr>
            <p:spPr bwMode="auto">
              <a:xfrm>
                <a:off x="6383338" y="2563813"/>
                <a:ext cx="71438" cy="101600"/>
              </a:xfrm>
              <a:custGeom>
                <a:avLst/>
                <a:gdLst/>
                <a:ahLst/>
                <a:cxnLst>
                  <a:cxn ang="0">
                    <a:pos x="4" y="31"/>
                  </a:cxn>
                  <a:cxn ang="0">
                    <a:pos x="6" y="20"/>
                  </a:cxn>
                  <a:cxn ang="0">
                    <a:pos x="5" y="7"/>
                  </a:cxn>
                  <a:cxn ang="0">
                    <a:pos x="9" y="0"/>
                  </a:cxn>
                  <a:cxn ang="0">
                    <a:pos x="16" y="7"/>
                  </a:cxn>
                  <a:cxn ang="0">
                    <a:pos x="21" y="3"/>
                  </a:cxn>
                  <a:cxn ang="0">
                    <a:pos x="22" y="5"/>
                  </a:cxn>
                  <a:cxn ang="0">
                    <a:pos x="23" y="8"/>
                  </a:cxn>
                  <a:cxn ang="0">
                    <a:pos x="28" y="25"/>
                  </a:cxn>
                  <a:cxn ang="0">
                    <a:pos x="20" y="42"/>
                  </a:cxn>
                  <a:cxn ang="0">
                    <a:pos x="30" y="59"/>
                  </a:cxn>
                  <a:cxn ang="0">
                    <a:pos x="30" y="58"/>
                  </a:cxn>
                  <a:cxn ang="0">
                    <a:pos x="34" y="55"/>
                  </a:cxn>
                  <a:cxn ang="0">
                    <a:pos x="43" y="64"/>
                  </a:cxn>
                  <a:cxn ang="0">
                    <a:pos x="46" y="61"/>
                  </a:cxn>
                  <a:cxn ang="0">
                    <a:pos x="49" y="62"/>
                  </a:cxn>
                  <a:cxn ang="0">
                    <a:pos x="46" y="66"/>
                  </a:cxn>
                  <a:cxn ang="0">
                    <a:pos x="49" y="66"/>
                  </a:cxn>
                  <a:cxn ang="0">
                    <a:pos x="54" y="71"/>
                  </a:cxn>
                  <a:cxn ang="0">
                    <a:pos x="54" y="74"/>
                  </a:cxn>
                  <a:cxn ang="0">
                    <a:pos x="53" y="76"/>
                  </a:cxn>
                  <a:cxn ang="0">
                    <a:pos x="51" y="73"/>
                  </a:cxn>
                  <a:cxn ang="0">
                    <a:pos x="36" y="61"/>
                  </a:cxn>
                  <a:cxn ang="0">
                    <a:pos x="37" y="69"/>
                  </a:cxn>
                  <a:cxn ang="0">
                    <a:pos x="25" y="60"/>
                  </a:cxn>
                  <a:cxn ang="0">
                    <a:pos x="19" y="62"/>
                  </a:cxn>
                  <a:cxn ang="0">
                    <a:pos x="13" y="57"/>
                  </a:cxn>
                  <a:cxn ang="0">
                    <a:pos x="15" y="53"/>
                  </a:cxn>
                  <a:cxn ang="0">
                    <a:pos x="15" y="49"/>
                  </a:cxn>
                  <a:cxn ang="0">
                    <a:pos x="13" y="49"/>
                  </a:cxn>
                  <a:cxn ang="0">
                    <a:pos x="10" y="51"/>
                  </a:cxn>
                  <a:cxn ang="0">
                    <a:pos x="1" y="44"/>
                  </a:cxn>
                  <a:cxn ang="0">
                    <a:pos x="4" y="31"/>
                  </a:cxn>
                </a:cxnLst>
                <a:rect l="0" t="0" r="r" b="b"/>
                <a:pathLst>
                  <a:path w="54" h="76">
                    <a:moveTo>
                      <a:pt x="4" y="31"/>
                    </a:moveTo>
                    <a:cubicBezTo>
                      <a:pt x="6" y="28"/>
                      <a:pt x="6" y="23"/>
                      <a:pt x="6" y="20"/>
                    </a:cubicBezTo>
                    <a:cubicBezTo>
                      <a:pt x="7" y="15"/>
                      <a:pt x="5" y="12"/>
                      <a:pt x="5" y="7"/>
                    </a:cubicBezTo>
                    <a:cubicBezTo>
                      <a:pt x="5" y="3"/>
                      <a:pt x="6" y="0"/>
                      <a:pt x="9" y="0"/>
                    </a:cubicBezTo>
                    <a:cubicBezTo>
                      <a:pt x="13" y="0"/>
                      <a:pt x="12" y="7"/>
                      <a:pt x="16" y="7"/>
                    </a:cubicBezTo>
                    <a:cubicBezTo>
                      <a:pt x="18" y="7"/>
                      <a:pt x="20" y="4"/>
                      <a:pt x="21" y="3"/>
                    </a:cubicBezTo>
                    <a:cubicBezTo>
                      <a:pt x="21" y="3"/>
                      <a:pt x="22" y="4"/>
                      <a:pt x="22" y="5"/>
                    </a:cubicBezTo>
                    <a:cubicBezTo>
                      <a:pt x="22" y="6"/>
                      <a:pt x="23" y="7"/>
                      <a:pt x="23" y="8"/>
                    </a:cubicBezTo>
                    <a:cubicBezTo>
                      <a:pt x="23" y="13"/>
                      <a:pt x="28" y="18"/>
                      <a:pt x="28" y="25"/>
                    </a:cubicBezTo>
                    <a:cubicBezTo>
                      <a:pt x="28" y="33"/>
                      <a:pt x="20" y="34"/>
                      <a:pt x="20" y="42"/>
                    </a:cubicBezTo>
                    <a:cubicBezTo>
                      <a:pt x="20" y="48"/>
                      <a:pt x="26" y="57"/>
                      <a:pt x="30" y="59"/>
                    </a:cubicBezTo>
                    <a:cubicBezTo>
                      <a:pt x="30" y="59"/>
                      <a:pt x="30" y="58"/>
                      <a:pt x="30" y="58"/>
                    </a:cubicBezTo>
                    <a:cubicBezTo>
                      <a:pt x="30" y="56"/>
                      <a:pt x="32" y="54"/>
                      <a:pt x="34" y="55"/>
                    </a:cubicBezTo>
                    <a:cubicBezTo>
                      <a:pt x="39" y="55"/>
                      <a:pt x="40" y="63"/>
                      <a:pt x="43" y="64"/>
                    </a:cubicBezTo>
                    <a:cubicBezTo>
                      <a:pt x="44" y="64"/>
                      <a:pt x="45" y="61"/>
                      <a:pt x="46" y="61"/>
                    </a:cubicBezTo>
                    <a:cubicBezTo>
                      <a:pt x="47" y="61"/>
                      <a:pt x="48" y="62"/>
                      <a:pt x="49" y="62"/>
                    </a:cubicBezTo>
                    <a:cubicBezTo>
                      <a:pt x="48" y="64"/>
                      <a:pt x="46" y="64"/>
                      <a:pt x="46" y="66"/>
                    </a:cubicBezTo>
                    <a:cubicBezTo>
                      <a:pt x="46" y="67"/>
                      <a:pt x="48" y="67"/>
                      <a:pt x="49" y="66"/>
                    </a:cubicBezTo>
                    <a:cubicBezTo>
                      <a:pt x="49" y="69"/>
                      <a:pt x="51" y="71"/>
                      <a:pt x="54" y="71"/>
                    </a:cubicBezTo>
                    <a:cubicBezTo>
                      <a:pt x="54" y="72"/>
                      <a:pt x="54" y="73"/>
                      <a:pt x="54" y="74"/>
                    </a:cubicBezTo>
                    <a:cubicBezTo>
                      <a:pt x="54" y="75"/>
                      <a:pt x="53" y="76"/>
                      <a:pt x="53" y="76"/>
                    </a:cubicBezTo>
                    <a:cubicBezTo>
                      <a:pt x="51" y="76"/>
                      <a:pt x="51" y="74"/>
                      <a:pt x="51" y="73"/>
                    </a:cubicBezTo>
                    <a:cubicBezTo>
                      <a:pt x="48" y="69"/>
                      <a:pt x="39" y="65"/>
                      <a:pt x="36" y="61"/>
                    </a:cubicBezTo>
                    <a:cubicBezTo>
                      <a:pt x="34" y="64"/>
                      <a:pt x="35" y="66"/>
                      <a:pt x="37" y="69"/>
                    </a:cubicBezTo>
                    <a:cubicBezTo>
                      <a:pt x="31" y="69"/>
                      <a:pt x="31" y="60"/>
                      <a:pt x="25" y="60"/>
                    </a:cubicBezTo>
                    <a:cubicBezTo>
                      <a:pt x="23" y="60"/>
                      <a:pt x="21" y="62"/>
                      <a:pt x="19" y="62"/>
                    </a:cubicBezTo>
                    <a:cubicBezTo>
                      <a:pt x="16" y="62"/>
                      <a:pt x="13" y="59"/>
                      <a:pt x="13" y="57"/>
                    </a:cubicBezTo>
                    <a:cubicBezTo>
                      <a:pt x="13" y="55"/>
                      <a:pt x="14" y="53"/>
                      <a:pt x="15" y="53"/>
                    </a:cubicBezTo>
                    <a:cubicBezTo>
                      <a:pt x="15" y="49"/>
                      <a:pt x="15" y="49"/>
                      <a:pt x="15" y="49"/>
                    </a:cubicBezTo>
                    <a:cubicBezTo>
                      <a:pt x="13" y="49"/>
                      <a:pt x="13" y="49"/>
                      <a:pt x="13" y="49"/>
                    </a:cubicBezTo>
                    <a:cubicBezTo>
                      <a:pt x="12" y="50"/>
                      <a:pt x="11" y="51"/>
                      <a:pt x="10" y="51"/>
                    </a:cubicBezTo>
                    <a:cubicBezTo>
                      <a:pt x="8" y="51"/>
                      <a:pt x="1" y="47"/>
                      <a:pt x="1" y="44"/>
                    </a:cubicBezTo>
                    <a:cubicBezTo>
                      <a:pt x="1" y="38"/>
                      <a:pt x="0" y="30"/>
                      <a:pt x="4" y="31"/>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27" name="Freeform 122">
                <a:extLst>
                  <a:ext uri="{FF2B5EF4-FFF2-40B4-BE49-F238E27FC236}">
                    <a16:creationId xmlns:a16="http://schemas.microsoft.com/office/drawing/2014/main" id="{E706BFA4-FE10-C746-0AE3-D132577E983E}"/>
                  </a:ext>
                </a:extLst>
              </p:cNvPr>
              <p:cNvSpPr>
                <a:spLocks/>
              </p:cNvSpPr>
              <p:nvPr/>
            </p:nvSpPr>
            <p:spPr bwMode="auto">
              <a:xfrm>
                <a:off x="6457950" y="2665413"/>
                <a:ext cx="23813" cy="41275"/>
              </a:xfrm>
              <a:custGeom>
                <a:avLst/>
                <a:gdLst/>
                <a:ahLst/>
                <a:cxnLst>
                  <a:cxn ang="0">
                    <a:pos x="16" y="20"/>
                  </a:cxn>
                  <a:cxn ang="0">
                    <a:pos x="10" y="20"/>
                  </a:cxn>
                  <a:cxn ang="0">
                    <a:pos x="14" y="28"/>
                  </a:cxn>
                  <a:cxn ang="0">
                    <a:pos x="14" y="30"/>
                  </a:cxn>
                  <a:cxn ang="0">
                    <a:pos x="10" y="30"/>
                  </a:cxn>
                  <a:cxn ang="0">
                    <a:pos x="8" y="25"/>
                  </a:cxn>
                  <a:cxn ang="0">
                    <a:pos x="8" y="23"/>
                  </a:cxn>
                  <a:cxn ang="0">
                    <a:pos x="2" y="17"/>
                  </a:cxn>
                  <a:cxn ang="0">
                    <a:pos x="2" y="15"/>
                  </a:cxn>
                  <a:cxn ang="0">
                    <a:pos x="8" y="15"/>
                  </a:cxn>
                  <a:cxn ang="0">
                    <a:pos x="10" y="13"/>
                  </a:cxn>
                  <a:cxn ang="0">
                    <a:pos x="0" y="2"/>
                  </a:cxn>
                  <a:cxn ang="0">
                    <a:pos x="4" y="0"/>
                  </a:cxn>
                  <a:cxn ang="0">
                    <a:pos x="13" y="2"/>
                  </a:cxn>
                  <a:cxn ang="0">
                    <a:pos x="13" y="6"/>
                  </a:cxn>
                  <a:cxn ang="0">
                    <a:pos x="15" y="6"/>
                  </a:cxn>
                  <a:cxn ang="0">
                    <a:pos x="15" y="12"/>
                  </a:cxn>
                  <a:cxn ang="0">
                    <a:pos x="18" y="15"/>
                  </a:cxn>
                  <a:cxn ang="0">
                    <a:pos x="16" y="20"/>
                  </a:cxn>
                </a:cxnLst>
                <a:rect l="0" t="0" r="r" b="b"/>
                <a:pathLst>
                  <a:path w="18" h="30">
                    <a:moveTo>
                      <a:pt x="16" y="20"/>
                    </a:moveTo>
                    <a:cubicBezTo>
                      <a:pt x="10" y="20"/>
                      <a:pt x="10" y="20"/>
                      <a:pt x="10" y="20"/>
                    </a:cubicBezTo>
                    <a:cubicBezTo>
                      <a:pt x="11" y="23"/>
                      <a:pt x="12" y="27"/>
                      <a:pt x="14" y="28"/>
                    </a:cubicBezTo>
                    <a:cubicBezTo>
                      <a:pt x="14" y="30"/>
                      <a:pt x="14" y="30"/>
                      <a:pt x="14" y="30"/>
                    </a:cubicBezTo>
                    <a:cubicBezTo>
                      <a:pt x="13" y="30"/>
                      <a:pt x="11" y="30"/>
                      <a:pt x="10" y="30"/>
                    </a:cubicBezTo>
                    <a:cubicBezTo>
                      <a:pt x="7" y="30"/>
                      <a:pt x="7" y="27"/>
                      <a:pt x="8" y="25"/>
                    </a:cubicBezTo>
                    <a:cubicBezTo>
                      <a:pt x="8" y="23"/>
                      <a:pt x="8" y="23"/>
                      <a:pt x="8" y="23"/>
                    </a:cubicBezTo>
                    <a:cubicBezTo>
                      <a:pt x="5" y="23"/>
                      <a:pt x="3" y="19"/>
                      <a:pt x="2" y="17"/>
                    </a:cubicBezTo>
                    <a:cubicBezTo>
                      <a:pt x="2" y="15"/>
                      <a:pt x="2" y="15"/>
                      <a:pt x="2" y="15"/>
                    </a:cubicBezTo>
                    <a:cubicBezTo>
                      <a:pt x="4" y="15"/>
                      <a:pt x="7" y="15"/>
                      <a:pt x="8" y="15"/>
                    </a:cubicBezTo>
                    <a:cubicBezTo>
                      <a:pt x="8" y="15"/>
                      <a:pt x="10" y="14"/>
                      <a:pt x="10" y="13"/>
                    </a:cubicBezTo>
                    <a:cubicBezTo>
                      <a:pt x="10" y="8"/>
                      <a:pt x="1" y="5"/>
                      <a:pt x="0" y="2"/>
                    </a:cubicBezTo>
                    <a:cubicBezTo>
                      <a:pt x="1" y="1"/>
                      <a:pt x="3" y="0"/>
                      <a:pt x="4" y="0"/>
                    </a:cubicBezTo>
                    <a:cubicBezTo>
                      <a:pt x="7" y="0"/>
                      <a:pt x="9" y="2"/>
                      <a:pt x="13" y="2"/>
                    </a:cubicBezTo>
                    <a:cubicBezTo>
                      <a:pt x="13" y="3"/>
                      <a:pt x="13" y="5"/>
                      <a:pt x="13" y="6"/>
                    </a:cubicBezTo>
                    <a:cubicBezTo>
                      <a:pt x="13" y="6"/>
                      <a:pt x="14" y="6"/>
                      <a:pt x="15" y="6"/>
                    </a:cubicBezTo>
                    <a:cubicBezTo>
                      <a:pt x="15" y="8"/>
                      <a:pt x="15" y="12"/>
                      <a:pt x="15" y="12"/>
                    </a:cubicBezTo>
                    <a:cubicBezTo>
                      <a:pt x="15" y="12"/>
                      <a:pt x="18" y="15"/>
                      <a:pt x="18" y="15"/>
                    </a:cubicBezTo>
                    <a:cubicBezTo>
                      <a:pt x="18" y="18"/>
                      <a:pt x="17" y="19"/>
                      <a:pt x="16" y="2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28" name="Freeform 123">
                <a:extLst>
                  <a:ext uri="{FF2B5EF4-FFF2-40B4-BE49-F238E27FC236}">
                    <a16:creationId xmlns:a16="http://schemas.microsoft.com/office/drawing/2014/main" id="{6E48EBB4-A775-914C-0646-81624F89A5BB}"/>
                  </a:ext>
                </a:extLst>
              </p:cNvPr>
              <p:cNvSpPr>
                <a:spLocks/>
              </p:cNvSpPr>
              <p:nvPr/>
            </p:nvSpPr>
            <p:spPr bwMode="auto">
              <a:xfrm>
                <a:off x="6423025" y="2676525"/>
                <a:ext cx="19050" cy="25400"/>
              </a:xfrm>
              <a:custGeom>
                <a:avLst/>
                <a:gdLst/>
                <a:ahLst/>
                <a:cxnLst>
                  <a:cxn ang="0">
                    <a:pos x="3" y="1"/>
                  </a:cxn>
                  <a:cxn ang="0">
                    <a:pos x="14" y="7"/>
                  </a:cxn>
                  <a:cxn ang="0">
                    <a:pos x="1" y="19"/>
                  </a:cxn>
                  <a:cxn ang="0">
                    <a:pos x="0" y="2"/>
                  </a:cxn>
                  <a:cxn ang="0">
                    <a:pos x="2" y="0"/>
                  </a:cxn>
                  <a:cxn ang="0">
                    <a:pos x="5" y="2"/>
                  </a:cxn>
                  <a:cxn ang="0">
                    <a:pos x="3" y="1"/>
                  </a:cxn>
                </a:cxnLst>
                <a:rect l="0" t="0" r="r" b="b"/>
                <a:pathLst>
                  <a:path w="14" h="19">
                    <a:moveTo>
                      <a:pt x="3" y="1"/>
                    </a:moveTo>
                    <a:cubicBezTo>
                      <a:pt x="4" y="3"/>
                      <a:pt x="14" y="4"/>
                      <a:pt x="14" y="7"/>
                    </a:cubicBezTo>
                    <a:cubicBezTo>
                      <a:pt x="14" y="14"/>
                      <a:pt x="5" y="17"/>
                      <a:pt x="1" y="19"/>
                    </a:cubicBezTo>
                    <a:cubicBezTo>
                      <a:pt x="1" y="13"/>
                      <a:pt x="0" y="6"/>
                      <a:pt x="0" y="2"/>
                    </a:cubicBezTo>
                    <a:cubicBezTo>
                      <a:pt x="0" y="1"/>
                      <a:pt x="2" y="0"/>
                      <a:pt x="2" y="0"/>
                    </a:cubicBezTo>
                    <a:cubicBezTo>
                      <a:pt x="3" y="0"/>
                      <a:pt x="4" y="2"/>
                      <a:pt x="5" y="2"/>
                    </a:cubicBezTo>
                    <a:lnTo>
                      <a:pt x="3" y="1"/>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29" name="Freeform 124">
                <a:extLst>
                  <a:ext uri="{FF2B5EF4-FFF2-40B4-BE49-F238E27FC236}">
                    <a16:creationId xmlns:a16="http://schemas.microsoft.com/office/drawing/2014/main" id="{BE637625-771B-BA03-C96F-52A5932ED2A4}"/>
                  </a:ext>
                </a:extLst>
              </p:cNvPr>
              <p:cNvSpPr>
                <a:spLocks/>
              </p:cNvSpPr>
              <p:nvPr/>
            </p:nvSpPr>
            <p:spPr bwMode="auto">
              <a:xfrm>
                <a:off x="6432550" y="2692400"/>
                <a:ext cx="19050" cy="31750"/>
              </a:xfrm>
              <a:custGeom>
                <a:avLst/>
                <a:gdLst/>
                <a:ahLst/>
                <a:cxnLst>
                  <a:cxn ang="0">
                    <a:pos x="14" y="5"/>
                  </a:cxn>
                  <a:cxn ang="0">
                    <a:pos x="9" y="17"/>
                  </a:cxn>
                  <a:cxn ang="0">
                    <a:pos x="11" y="22"/>
                  </a:cxn>
                  <a:cxn ang="0">
                    <a:pos x="9" y="24"/>
                  </a:cxn>
                  <a:cxn ang="0">
                    <a:pos x="0" y="14"/>
                  </a:cxn>
                  <a:cxn ang="0">
                    <a:pos x="4" y="12"/>
                  </a:cxn>
                  <a:cxn ang="0">
                    <a:pos x="8" y="1"/>
                  </a:cxn>
                  <a:cxn ang="0">
                    <a:pos x="14" y="5"/>
                  </a:cxn>
                </a:cxnLst>
                <a:rect l="0" t="0" r="r" b="b"/>
                <a:pathLst>
                  <a:path w="14" h="24">
                    <a:moveTo>
                      <a:pt x="14" y="5"/>
                    </a:moveTo>
                    <a:cubicBezTo>
                      <a:pt x="14" y="10"/>
                      <a:pt x="10" y="13"/>
                      <a:pt x="9" y="17"/>
                    </a:cubicBezTo>
                    <a:cubicBezTo>
                      <a:pt x="9" y="21"/>
                      <a:pt x="11" y="20"/>
                      <a:pt x="11" y="22"/>
                    </a:cubicBezTo>
                    <a:cubicBezTo>
                      <a:pt x="11" y="23"/>
                      <a:pt x="10" y="24"/>
                      <a:pt x="9" y="24"/>
                    </a:cubicBezTo>
                    <a:cubicBezTo>
                      <a:pt x="7" y="24"/>
                      <a:pt x="0" y="17"/>
                      <a:pt x="0" y="14"/>
                    </a:cubicBezTo>
                    <a:cubicBezTo>
                      <a:pt x="0" y="13"/>
                      <a:pt x="3" y="12"/>
                      <a:pt x="4" y="12"/>
                    </a:cubicBezTo>
                    <a:cubicBezTo>
                      <a:pt x="4" y="11"/>
                      <a:pt x="6" y="1"/>
                      <a:pt x="8" y="1"/>
                    </a:cubicBezTo>
                    <a:cubicBezTo>
                      <a:pt x="12" y="0"/>
                      <a:pt x="14" y="3"/>
                      <a:pt x="14" y="5"/>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30" name="Freeform 125">
                <a:extLst>
                  <a:ext uri="{FF2B5EF4-FFF2-40B4-BE49-F238E27FC236}">
                    <a16:creationId xmlns:a16="http://schemas.microsoft.com/office/drawing/2014/main" id="{83DD7316-CCF7-D5E9-D5B4-3FB7C45CDE33}"/>
                  </a:ext>
                </a:extLst>
              </p:cNvPr>
              <p:cNvSpPr>
                <a:spLocks/>
              </p:cNvSpPr>
              <p:nvPr/>
            </p:nvSpPr>
            <p:spPr bwMode="auto">
              <a:xfrm>
                <a:off x="6450013" y="2693988"/>
                <a:ext cx="7938" cy="20638"/>
              </a:xfrm>
              <a:custGeom>
                <a:avLst/>
                <a:gdLst/>
                <a:ahLst/>
                <a:cxnLst>
                  <a:cxn ang="0">
                    <a:pos x="7" y="0"/>
                  </a:cxn>
                  <a:cxn ang="0">
                    <a:pos x="2" y="15"/>
                  </a:cxn>
                  <a:cxn ang="0">
                    <a:pos x="0" y="15"/>
                  </a:cxn>
                  <a:cxn ang="0">
                    <a:pos x="4" y="0"/>
                  </a:cxn>
                  <a:cxn ang="0">
                    <a:pos x="7" y="0"/>
                  </a:cxn>
                </a:cxnLst>
                <a:rect l="0" t="0" r="r" b="b"/>
                <a:pathLst>
                  <a:path w="7" h="15">
                    <a:moveTo>
                      <a:pt x="7" y="0"/>
                    </a:moveTo>
                    <a:cubicBezTo>
                      <a:pt x="7" y="7"/>
                      <a:pt x="2" y="9"/>
                      <a:pt x="2" y="15"/>
                    </a:cubicBezTo>
                    <a:cubicBezTo>
                      <a:pt x="2" y="15"/>
                      <a:pt x="0" y="15"/>
                      <a:pt x="0" y="15"/>
                    </a:cubicBezTo>
                    <a:cubicBezTo>
                      <a:pt x="1" y="10"/>
                      <a:pt x="4" y="7"/>
                      <a:pt x="4" y="0"/>
                    </a:cubicBezTo>
                    <a:cubicBezTo>
                      <a:pt x="5" y="0"/>
                      <a:pt x="6" y="0"/>
                      <a:pt x="7" y="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31" name="Freeform 126">
                <a:extLst>
                  <a:ext uri="{FF2B5EF4-FFF2-40B4-BE49-F238E27FC236}">
                    <a16:creationId xmlns:a16="http://schemas.microsoft.com/office/drawing/2014/main" id="{B5E4D5C7-1028-7DCE-124F-12ED7A8C5390}"/>
                  </a:ext>
                </a:extLst>
              </p:cNvPr>
              <p:cNvSpPr>
                <a:spLocks/>
              </p:cNvSpPr>
              <p:nvPr/>
            </p:nvSpPr>
            <p:spPr bwMode="auto">
              <a:xfrm>
                <a:off x="6454775" y="2706688"/>
                <a:ext cx="11113" cy="11113"/>
              </a:xfrm>
              <a:custGeom>
                <a:avLst/>
                <a:gdLst/>
                <a:ahLst/>
                <a:cxnLst>
                  <a:cxn ang="0">
                    <a:pos x="8" y="0"/>
                  </a:cxn>
                  <a:cxn ang="0">
                    <a:pos x="2" y="8"/>
                  </a:cxn>
                  <a:cxn ang="0">
                    <a:pos x="0" y="6"/>
                  </a:cxn>
                  <a:cxn ang="0">
                    <a:pos x="3" y="0"/>
                  </a:cxn>
                  <a:cxn ang="0">
                    <a:pos x="8" y="0"/>
                  </a:cxn>
                </a:cxnLst>
                <a:rect l="0" t="0" r="r" b="b"/>
                <a:pathLst>
                  <a:path w="8" h="8">
                    <a:moveTo>
                      <a:pt x="8" y="0"/>
                    </a:moveTo>
                    <a:cubicBezTo>
                      <a:pt x="8" y="4"/>
                      <a:pt x="6" y="8"/>
                      <a:pt x="2" y="8"/>
                    </a:cubicBezTo>
                    <a:cubicBezTo>
                      <a:pt x="1" y="8"/>
                      <a:pt x="0" y="6"/>
                      <a:pt x="0" y="6"/>
                    </a:cubicBezTo>
                    <a:cubicBezTo>
                      <a:pt x="0" y="3"/>
                      <a:pt x="2" y="2"/>
                      <a:pt x="3" y="0"/>
                    </a:cubicBezTo>
                    <a:cubicBezTo>
                      <a:pt x="5" y="1"/>
                      <a:pt x="7" y="1"/>
                      <a:pt x="8" y="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32" name="Freeform 127">
                <a:extLst>
                  <a:ext uri="{FF2B5EF4-FFF2-40B4-BE49-F238E27FC236}">
                    <a16:creationId xmlns:a16="http://schemas.microsoft.com/office/drawing/2014/main" id="{F3136219-2BC3-7B23-E4A6-E3FA6B2DE61E}"/>
                  </a:ext>
                </a:extLst>
              </p:cNvPr>
              <p:cNvSpPr>
                <a:spLocks/>
              </p:cNvSpPr>
              <p:nvPr/>
            </p:nvSpPr>
            <p:spPr bwMode="auto">
              <a:xfrm>
                <a:off x="6442075" y="2665413"/>
                <a:ext cx="12700" cy="17463"/>
              </a:xfrm>
              <a:custGeom>
                <a:avLst/>
                <a:gdLst/>
                <a:ahLst/>
                <a:cxnLst>
                  <a:cxn ang="0">
                    <a:pos x="0" y="6"/>
                  </a:cxn>
                  <a:cxn ang="0">
                    <a:pos x="0" y="0"/>
                  </a:cxn>
                  <a:cxn ang="0">
                    <a:pos x="4" y="0"/>
                  </a:cxn>
                  <a:cxn ang="0">
                    <a:pos x="10" y="10"/>
                  </a:cxn>
                  <a:cxn ang="0">
                    <a:pos x="6" y="6"/>
                  </a:cxn>
                  <a:cxn ang="0">
                    <a:pos x="0" y="6"/>
                  </a:cxn>
                </a:cxnLst>
                <a:rect l="0" t="0" r="r" b="b"/>
                <a:pathLst>
                  <a:path w="10" h="12">
                    <a:moveTo>
                      <a:pt x="0" y="6"/>
                    </a:moveTo>
                    <a:cubicBezTo>
                      <a:pt x="0" y="3"/>
                      <a:pt x="0" y="2"/>
                      <a:pt x="0" y="0"/>
                    </a:cubicBezTo>
                    <a:cubicBezTo>
                      <a:pt x="4" y="0"/>
                      <a:pt x="4" y="0"/>
                      <a:pt x="4" y="0"/>
                    </a:cubicBezTo>
                    <a:cubicBezTo>
                      <a:pt x="5" y="4"/>
                      <a:pt x="10" y="5"/>
                      <a:pt x="10" y="10"/>
                    </a:cubicBezTo>
                    <a:cubicBezTo>
                      <a:pt x="10" y="12"/>
                      <a:pt x="6" y="8"/>
                      <a:pt x="6" y="6"/>
                    </a:cubicBezTo>
                    <a:cubicBezTo>
                      <a:pt x="4" y="5"/>
                      <a:pt x="2" y="6"/>
                      <a:pt x="0" y="6"/>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33" name="Freeform 128">
                <a:extLst>
                  <a:ext uri="{FF2B5EF4-FFF2-40B4-BE49-F238E27FC236}">
                    <a16:creationId xmlns:a16="http://schemas.microsoft.com/office/drawing/2014/main" id="{8E61446D-B727-6B0A-688B-3F14268C1684}"/>
                  </a:ext>
                </a:extLst>
              </p:cNvPr>
              <p:cNvSpPr>
                <a:spLocks/>
              </p:cNvSpPr>
              <p:nvPr/>
            </p:nvSpPr>
            <p:spPr bwMode="auto">
              <a:xfrm>
                <a:off x="6397625" y="2649538"/>
                <a:ext cx="19050" cy="20638"/>
              </a:xfrm>
              <a:custGeom>
                <a:avLst/>
                <a:gdLst/>
                <a:ahLst/>
                <a:cxnLst>
                  <a:cxn ang="0">
                    <a:pos x="11" y="15"/>
                  </a:cxn>
                  <a:cxn ang="0">
                    <a:pos x="0" y="0"/>
                  </a:cxn>
                  <a:cxn ang="0">
                    <a:pos x="4" y="0"/>
                  </a:cxn>
                  <a:cxn ang="0">
                    <a:pos x="14" y="7"/>
                  </a:cxn>
                  <a:cxn ang="0">
                    <a:pos x="11" y="15"/>
                  </a:cxn>
                </a:cxnLst>
                <a:rect l="0" t="0" r="r" b="b"/>
                <a:pathLst>
                  <a:path w="15" h="15">
                    <a:moveTo>
                      <a:pt x="11" y="15"/>
                    </a:moveTo>
                    <a:cubicBezTo>
                      <a:pt x="9" y="15"/>
                      <a:pt x="0" y="0"/>
                      <a:pt x="0" y="0"/>
                    </a:cubicBezTo>
                    <a:cubicBezTo>
                      <a:pt x="4" y="0"/>
                      <a:pt x="4" y="0"/>
                      <a:pt x="4" y="0"/>
                    </a:cubicBezTo>
                    <a:cubicBezTo>
                      <a:pt x="8" y="3"/>
                      <a:pt x="13" y="2"/>
                      <a:pt x="14" y="7"/>
                    </a:cubicBezTo>
                    <a:cubicBezTo>
                      <a:pt x="15" y="10"/>
                      <a:pt x="13" y="15"/>
                      <a:pt x="11" y="15"/>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34" name="Freeform 129">
                <a:extLst>
                  <a:ext uri="{FF2B5EF4-FFF2-40B4-BE49-F238E27FC236}">
                    <a16:creationId xmlns:a16="http://schemas.microsoft.com/office/drawing/2014/main" id="{27C97B0D-5DC7-B685-314A-996B997E30C2}"/>
                  </a:ext>
                </a:extLst>
              </p:cNvPr>
              <p:cNvSpPr>
                <a:spLocks/>
              </p:cNvSpPr>
              <p:nvPr/>
            </p:nvSpPr>
            <p:spPr bwMode="auto">
              <a:xfrm>
                <a:off x="6416675" y="2652713"/>
                <a:ext cx="6350" cy="1588"/>
              </a:xfrm>
              <a:custGeom>
                <a:avLst/>
                <a:gdLst/>
                <a:ahLst/>
                <a:cxnLst>
                  <a:cxn ang="0">
                    <a:pos x="0" y="0"/>
                  </a:cxn>
                  <a:cxn ang="0">
                    <a:pos x="4" y="1"/>
                  </a:cxn>
                  <a:cxn ang="0">
                    <a:pos x="0" y="0"/>
                  </a:cxn>
                </a:cxnLst>
                <a:rect l="0" t="0" r="r" b="b"/>
                <a:pathLst>
                  <a:path w="4" h="1">
                    <a:moveTo>
                      <a:pt x="0" y="0"/>
                    </a:moveTo>
                    <a:cubicBezTo>
                      <a:pt x="1" y="1"/>
                      <a:pt x="3" y="1"/>
                      <a:pt x="4" y="1"/>
                    </a:cubicBezTo>
                    <a:cubicBezTo>
                      <a:pt x="3" y="0"/>
                      <a:pt x="1" y="0"/>
                      <a:pt x="0" y="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35" name="Freeform 130">
                <a:extLst>
                  <a:ext uri="{FF2B5EF4-FFF2-40B4-BE49-F238E27FC236}">
                    <a16:creationId xmlns:a16="http://schemas.microsoft.com/office/drawing/2014/main" id="{D7052FB8-88CA-67C1-186B-F06F83147CCD}"/>
                  </a:ext>
                </a:extLst>
              </p:cNvPr>
              <p:cNvSpPr>
                <a:spLocks/>
              </p:cNvSpPr>
              <p:nvPr/>
            </p:nvSpPr>
            <p:spPr bwMode="auto">
              <a:xfrm>
                <a:off x="6388100" y="2441575"/>
                <a:ext cx="36513" cy="50800"/>
              </a:xfrm>
              <a:custGeom>
                <a:avLst/>
                <a:gdLst/>
                <a:ahLst/>
                <a:cxnLst>
                  <a:cxn ang="0">
                    <a:pos x="8" y="39"/>
                  </a:cxn>
                  <a:cxn ang="0">
                    <a:pos x="1" y="26"/>
                  </a:cxn>
                  <a:cxn ang="0">
                    <a:pos x="16" y="0"/>
                  </a:cxn>
                  <a:cxn ang="0">
                    <a:pos x="8" y="39"/>
                  </a:cxn>
                </a:cxnLst>
                <a:rect l="0" t="0" r="r" b="b"/>
                <a:pathLst>
                  <a:path w="27" h="39">
                    <a:moveTo>
                      <a:pt x="8" y="39"/>
                    </a:moveTo>
                    <a:cubicBezTo>
                      <a:pt x="0" y="39"/>
                      <a:pt x="1" y="33"/>
                      <a:pt x="1" y="26"/>
                    </a:cubicBezTo>
                    <a:cubicBezTo>
                      <a:pt x="1" y="17"/>
                      <a:pt x="10" y="0"/>
                      <a:pt x="16" y="0"/>
                    </a:cubicBezTo>
                    <a:cubicBezTo>
                      <a:pt x="27" y="0"/>
                      <a:pt x="18" y="39"/>
                      <a:pt x="8" y="39"/>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36" name="Freeform 131">
                <a:extLst>
                  <a:ext uri="{FF2B5EF4-FFF2-40B4-BE49-F238E27FC236}">
                    <a16:creationId xmlns:a16="http://schemas.microsoft.com/office/drawing/2014/main" id="{3C4787A9-2D09-56B9-F253-2B2C0BA99642}"/>
                  </a:ext>
                </a:extLst>
              </p:cNvPr>
              <p:cNvSpPr>
                <a:spLocks/>
              </p:cNvSpPr>
              <p:nvPr/>
            </p:nvSpPr>
            <p:spPr bwMode="auto">
              <a:xfrm>
                <a:off x="6194425" y="2532063"/>
                <a:ext cx="41275" cy="34925"/>
              </a:xfrm>
              <a:custGeom>
                <a:avLst/>
                <a:gdLst/>
                <a:ahLst/>
                <a:cxnLst>
                  <a:cxn ang="0">
                    <a:pos x="2" y="11"/>
                  </a:cxn>
                  <a:cxn ang="0">
                    <a:pos x="26" y="0"/>
                  </a:cxn>
                  <a:cxn ang="0">
                    <a:pos x="31" y="7"/>
                  </a:cxn>
                  <a:cxn ang="0">
                    <a:pos x="11" y="27"/>
                  </a:cxn>
                  <a:cxn ang="0">
                    <a:pos x="2" y="18"/>
                  </a:cxn>
                  <a:cxn ang="0">
                    <a:pos x="2" y="11"/>
                  </a:cxn>
                </a:cxnLst>
                <a:rect l="0" t="0" r="r" b="b"/>
                <a:pathLst>
                  <a:path w="31" h="27">
                    <a:moveTo>
                      <a:pt x="2" y="11"/>
                    </a:moveTo>
                    <a:cubicBezTo>
                      <a:pt x="5" y="11"/>
                      <a:pt x="20" y="0"/>
                      <a:pt x="26" y="0"/>
                    </a:cubicBezTo>
                    <a:cubicBezTo>
                      <a:pt x="28" y="0"/>
                      <a:pt x="31" y="4"/>
                      <a:pt x="31" y="7"/>
                    </a:cubicBezTo>
                    <a:cubicBezTo>
                      <a:pt x="31" y="13"/>
                      <a:pt x="18" y="27"/>
                      <a:pt x="11" y="27"/>
                    </a:cubicBezTo>
                    <a:cubicBezTo>
                      <a:pt x="5" y="27"/>
                      <a:pt x="2" y="24"/>
                      <a:pt x="2" y="18"/>
                    </a:cubicBezTo>
                    <a:cubicBezTo>
                      <a:pt x="2" y="15"/>
                      <a:pt x="0" y="11"/>
                      <a:pt x="2" y="11"/>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37" name="Freeform 132">
                <a:extLst>
                  <a:ext uri="{FF2B5EF4-FFF2-40B4-BE49-F238E27FC236}">
                    <a16:creationId xmlns:a16="http://schemas.microsoft.com/office/drawing/2014/main" id="{A6C09663-B813-3DFA-0F6B-43C5732FDFC4}"/>
                  </a:ext>
                </a:extLst>
              </p:cNvPr>
              <p:cNvSpPr>
                <a:spLocks/>
              </p:cNvSpPr>
              <p:nvPr/>
            </p:nvSpPr>
            <p:spPr bwMode="auto">
              <a:xfrm>
                <a:off x="6015038" y="2476500"/>
                <a:ext cx="195263" cy="374650"/>
              </a:xfrm>
              <a:custGeom>
                <a:avLst/>
                <a:gdLst/>
                <a:ahLst/>
                <a:cxnLst>
                  <a:cxn ang="0">
                    <a:pos x="12" y="172"/>
                  </a:cxn>
                  <a:cxn ang="0">
                    <a:pos x="21" y="152"/>
                  </a:cxn>
                  <a:cxn ang="0">
                    <a:pos x="25" y="147"/>
                  </a:cxn>
                  <a:cxn ang="0">
                    <a:pos x="15" y="119"/>
                  </a:cxn>
                  <a:cxn ang="0">
                    <a:pos x="8" y="109"/>
                  </a:cxn>
                  <a:cxn ang="0">
                    <a:pos x="8" y="105"/>
                  </a:cxn>
                  <a:cxn ang="0">
                    <a:pos x="8" y="106"/>
                  </a:cxn>
                  <a:cxn ang="0">
                    <a:pos x="12" y="96"/>
                  </a:cxn>
                  <a:cxn ang="0">
                    <a:pos x="9" y="77"/>
                  </a:cxn>
                  <a:cxn ang="0">
                    <a:pos x="0" y="65"/>
                  </a:cxn>
                  <a:cxn ang="0">
                    <a:pos x="8" y="47"/>
                  </a:cxn>
                  <a:cxn ang="0">
                    <a:pos x="19" y="43"/>
                  </a:cxn>
                  <a:cxn ang="0">
                    <a:pos x="45" y="19"/>
                  </a:cxn>
                  <a:cxn ang="0">
                    <a:pos x="47" y="19"/>
                  </a:cxn>
                  <a:cxn ang="0">
                    <a:pos x="50" y="24"/>
                  </a:cxn>
                  <a:cxn ang="0">
                    <a:pos x="52" y="20"/>
                  </a:cxn>
                  <a:cxn ang="0">
                    <a:pos x="52" y="9"/>
                  </a:cxn>
                  <a:cxn ang="0">
                    <a:pos x="64" y="6"/>
                  </a:cxn>
                  <a:cxn ang="0">
                    <a:pos x="78" y="6"/>
                  </a:cxn>
                  <a:cxn ang="0">
                    <a:pos x="96" y="0"/>
                  </a:cxn>
                  <a:cxn ang="0">
                    <a:pos x="115" y="5"/>
                  </a:cxn>
                  <a:cxn ang="0">
                    <a:pos x="130" y="22"/>
                  </a:cxn>
                  <a:cxn ang="0">
                    <a:pos x="100" y="58"/>
                  </a:cxn>
                  <a:cxn ang="0">
                    <a:pos x="104" y="64"/>
                  </a:cxn>
                  <a:cxn ang="0">
                    <a:pos x="129" y="93"/>
                  </a:cxn>
                  <a:cxn ang="0">
                    <a:pos x="147" y="134"/>
                  </a:cxn>
                  <a:cxn ang="0">
                    <a:pos x="142" y="156"/>
                  </a:cxn>
                  <a:cxn ang="0">
                    <a:pos x="115" y="170"/>
                  </a:cxn>
                  <a:cxn ang="0">
                    <a:pos x="105" y="180"/>
                  </a:cxn>
                  <a:cxn ang="0">
                    <a:pos x="104" y="176"/>
                  </a:cxn>
                  <a:cxn ang="0">
                    <a:pos x="104" y="181"/>
                  </a:cxn>
                  <a:cxn ang="0">
                    <a:pos x="93" y="192"/>
                  </a:cxn>
                  <a:cxn ang="0">
                    <a:pos x="90" y="183"/>
                  </a:cxn>
                  <a:cxn ang="0">
                    <a:pos x="91" y="177"/>
                  </a:cxn>
                  <a:cxn ang="0">
                    <a:pos x="88" y="170"/>
                  </a:cxn>
                  <a:cxn ang="0">
                    <a:pos x="73" y="161"/>
                  </a:cxn>
                  <a:cxn ang="0">
                    <a:pos x="63" y="149"/>
                  </a:cxn>
                  <a:cxn ang="0">
                    <a:pos x="43" y="141"/>
                  </a:cxn>
                  <a:cxn ang="0">
                    <a:pos x="41" y="135"/>
                  </a:cxn>
                  <a:cxn ang="0">
                    <a:pos x="30" y="129"/>
                  </a:cxn>
                  <a:cxn ang="0">
                    <a:pos x="27" y="134"/>
                  </a:cxn>
                  <a:cxn ang="0">
                    <a:pos x="29" y="142"/>
                  </a:cxn>
                  <a:cxn ang="0">
                    <a:pos x="16" y="171"/>
                  </a:cxn>
                  <a:cxn ang="0">
                    <a:pos x="31" y="192"/>
                  </a:cxn>
                  <a:cxn ang="0">
                    <a:pos x="30" y="192"/>
                  </a:cxn>
                  <a:cxn ang="0">
                    <a:pos x="35" y="206"/>
                  </a:cxn>
                  <a:cxn ang="0">
                    <a:pos x="73" y="243"/>
                  </a:cxn>
                  <a:cxn ang="0">
                    <a:pos x="71" y="251"/>
                  </a:cxn>
                  <a:cxn ang="0">
                    <a:pos x="80" y="267"/>
                  </a:cxn>
                  <a:cxn ang="0">
                    <a:pos x="84" y="280"/>
                  </a:cxn>
                  <a:cxn ang="0">
                    <a:pos x="78" y="280"/>
                  </a:cxn>
                  <a:cxn ang="0">
                    <a:pos x="75" y="282"/>
                  </a:cxn>
                  <a:cxn ang="0">
                    <a:pos x="68" y="278"/>
                  </a:cxn>
                  <a:cxn ang="0">
                    <a:pos x="37" y="246"/>
                  </a:cxn>
                  <a:cxn ang="0">
                    <a:pos x="27" y="214"/>
                  </a:cxn>
                  <a:cxn ang="0">
                    <a:pos x="14" y="192"/>
                  </a:cxn>
                  <a:cxn ang="0">
                    <a:pos x="8" y="192"/>
                  </a:cxn>
                  <a:cxn ang="0">
                    <a:pos x="8" y="189"/>
                  </a:cxn>
                  <a:cxn ang="0">
                    <a:pos x="10" y="172"/>
                  </a:cxn>
                  <a:cxn ang="0">
                    <a:pos x="11" y="172"/>
                  </a:cxn>
                  <a:cxn ang="0">
                    <a:pos x="12" y="172"/>
                  </a:cxn>
                </a:cxnLst>
                <a:rect l="0" t="0" r="r" b="b"/>
                <a:pathLst>
                  <a:path w="147" h="282">
                    <a:moveTo>
                      <a:pt x="12" y="172"/>
                    </a:moveTo>
                    <a:cubicBezTo>
                      <a:pt x="16" y="165"/>
                      <a:pt x="17" y="160"/>
                      <a:pt x="21" y="152"/>
                    </a:cubicBezTo>
                    <a:cubicBezTo>
                      <a:pt x="22" y="150"/>
                      <a:pt x="25" y="149"/>
                      <a:pt x="25" y="147"/>
                    </a:cubicBezTo>
                    <a:cubicBezTo>
                      <a:pt x="25" y="143"/>
                      <a:pt x="19" y="123"/>
                      <a:pt x="15" y="119"/>
                    </a:cubicBezTo>
                    <a:cubicBezTo>
                      <a:pt x="12" y="116"/>
                      <a:pt x="8" y="114"/>
                      <a:pt x="8" y="109"/>
                    </a:cubicBezTo>
                    <a:cubicBezTo>
                      <a:pt x="8" y="108"/>
                      <a:pt x="8" y="107"/>
                      <a:pt x="8" y="105"/>
                    </a:cubicBezTo>
                    <a:cubicBezTo>
                      <a:pt x="8" y="106"/>
                      <a:pt x="8" y="106"/>
                      <a:pt x="8" y="106"/>
                    </a:cubicBezTo>
                    <a:cubicBezTo>
                      <a:pt x="9" y="105"/>
                      <a:pt x="12" y="100"/>
                      <a:pt x="12" y="96"/>
                    </a:cubicBezTo>
                    <a:cubicBezTo>
                      <a:pt x="12" y="91"/>
                      <a:pt x="12" y="82"/>
                      <a:pt x="9" y="77"/>
                    </a:cubicBezTo>
                    <a:cubicBezTo>
                      <a:pt x="6" y="73"/>
                      <a:pt x="0" y="73"/>
                      <a:pt x="0" y="65"/>
                    </a:cubicBezTo>
                    <a:cubicBezTo>
                      <a:pt x="0" y="57"/>
                      <a:pt x="3" y="51"/>
                      <a:pt x="8" y="47"/>
                    </a:cubicBezTo>
                    <a:cubicBezTo>
                      <a:pt x="10" y="44"/>
                      <a:pt x="15" y="45"/>
                      <a:pt x="19" y="43"/>
                    </a:cubicBezTo>
                    <a:cubicBezTo>
                      <a:pt x="29" y="36"/>
                      <a:pt x="36" y="33"/>
                      <a:pt x="45" y="19"/>
                    </a:cubicBezTo>
                    <a:cubicBezTo>
                      <a:pt x="47" y="19"/>
                      <a:pt x="47" y="19"/>
                      <a:pt x="47" y="19"/>
                    </a:cubicBezTo>
                    <a:cubicBezTo>
                      <a:pt x="47" y="23"/>
                      <a:pt x="49" y="24"/>
                      <a:pt x="50" y="24"/>
                    </a:cubicBezTo>
                    <a:cubicBezTo>
                      <a:pt x="51" y="24"/>
                      <a:pt x="52" y="22"/>
                      <a:pt x="52" y="20"/>
                    </a:cubicBezTo>
                    <a:cubicBezTo>
                      <a:pt x="52" y="16"/>
                      <a:pt x="52" y="13"/>
                      <a:pt x="52" y="9"/>
                    </a:cubicBezTo>
                    <a:cubicBezTo>
                      <a:pt x="52" y="9"/>
                      <a:pt x="62" y="6"/>
                      <a:pt x="64" y="6"/>
                    </a:cubicBezTo>
                    <a:cubicBezTo>
                      <a:pt x="78" y="6"/>
                      <a:pt x="78" y="6"/>
                      <a:pt x="78" y="6"/>
                    </a:cubicBezTo>
                    <a:cubicBezTo>
                      <a:pt x="84" y="9"/>
                      <a:pt x="89" y="0"/>
                      <a:pt x="96" y="0"/>
                    </a:cubicBezTo>
                    <a:cubicBezTo>
                      <a:pt x="103" y="0"/>
                      <a:pt x="107" y="5"/>
                      <a:pt x="115" y="5"/>
                    </a:cubicBezTo>
                    <a:cubicBezTo>
                      <a:pt x="115" y="16"/>
                      <a:pt x="123" y="20"/>
                      <a:pt x="130" y="22"/>
                    </a:cubicBezTo>
                    <a:cubicBezTo>
                      <a:pt x="121" y="36"/>
                      <a:pt x="100" y="39"/>
                      <a:pt x="100" y="58"/>
                    </a:cubicBezTo>
                    <a:cubicBezTo>
                      <a:pt x="100" y="62"/>
                      <a:pt x="102" y="63"/>
                      <a:pt x="104" y="64"/>
                    </a:cubicBezTo>
                    <a:cubicBezTo>
                      <a:pt x="114" y="74"/>
                      <a:pt x="118" y="86"/>
                      <a:pt x="129" y="93"/>
                    </a:cubicBezTo>
                    <a:cubicBezTo>
                      <a:pt x="140" y="100"/>
                      <a:pt x="147" y="119"/>
                      <a:pt x="147" y="134"/>
                    </a:cubicBezTo>
                    <a:cubicBezTo>
                      <a:pt x="147" y="144"/>
                      <a:pt x="142" y="148"/>
                      <a:pt x="142" y="156"/>
                    </a:cubicBezTo>
                    <a:cubicBezTo>
                      <a:pt x="127" y="160"/>
                      <a:pt x="126" y="164"/>
                      <a:pt x="115" y="170"/>
                    </a:cubicBezTo>
                    <a:cubicBezTo>
                      <a:pt x="109" y="173"/>
                      <a:pt x="110" y="180"/>
                      <a:pt x="105" y="180"/>
                    </a:cubicBezTo>
                    <a:cubicBezTo>
                      <a:pt x="104" y="180"/>
                      <a:pt x="104" y="177"/>
                      <a:pt x="104" y="176"/>
                    </a:cubicBezTo>
                    <a:cubicBezTo>
                      <a:pt x="104" y="179"/>
                      <a:pt x="104" y="180"/>
                      <a:pt x="104" y="181"/>
                    </a:cubicBezTo>
                    <a:cubicBezTo>
                      <a:pt x="104" y="185"/>
                      <a:pt x="95" y="192"/>
                      <a:pt x="93" y="192"/>
                    </a:cubicBezTo>
                    <a:cubicBezTo>
                      <a:pt x="91" y="192"/>
                      <a:pt x="90" y="186"/>
                      <a:pt x="90" y="183"/>
                    </a:cubicBezTo>
                    <a:cubicBezTo>
                      <a:pt x="90" y="179"/>
                      <a:pt x="90" y="178"/>
                      <a:pt x="91" y="177"/>
                    </a:cubicBezTo>
                    <a:cubicBezTo>
                      <a:pt x="90" y="176"/>
                      <a:pt x="89" y="172"/>
                      <a:pt x="88" y="170"/>
                    </a:cubicBezTo>
                    <a:cubicBezTo>
                      <a:pt x="82" y="170"/>
                      <a:pt x="73" y="168"/>
                      <a:pt x="73" y="161"/>
                    </a:cubicBezTo>
                    <a:cubicBezTo>
                      <a:pt x="63" y="161"/>
                      <a:pt x="68" y="155"/>
                      <a:pt x="63" y="149"/>
                    </a:cubicBezTo>
                    <a:cubicBezTo>
                      <a:pt x="56" y="143"/>
                      <a:pt x="50" y="143"/>
                      <a:pt x="43" y="141"/>
                    </a:cubicBezTo>
                    <a:cubicBezTo>
                      <a:pt x="42" y="141"/>
                      <a:pt x="41" y="135"/>
                      <a:pt x="41" y="135"/>
                    </a:cubicBezTo>
                    <a:cubicBezTo>
                      <a:pt x="40" y="130"/>
                      <a:pt x="34" y="129"/>
                      <a:pt x="30" y="129"/>
                    </a:cubicBezTo>
                    <a:cubicBezTo>
                      <a:pt x="26" y="129"/>
                      <a:pt x="27" y="132"/>
                      <a:pt x="27" y="134"/>
                    </a:cubicBezTo>
                    <a:cubicBezTo>
                      <a:pt x="27" y="138"/>
                      <a:pt x="29" y="139"/>
                      <a:pt x="29" y="142"/>
                    </a:cubicBezTo>
                    <a:cubicBezTo>
                      <a:pt x="29" y="156"/>
                      <a:pt x="16" y="159"/>
                      <a:pt x="16" y="171"/>
                    </a:cubicBezTo>
                    <a:cubicBezTo>
                      <a:pt x="16" y="185"/>
                      <a:pt x="31" y="179"/>
                      <a:pt x="31" y="192"/>
                    </a:cubicBezTo>
                    <a:cubicBezTo>
                      <a:pt x="30" y="192"/>
                      <a:pt x="30" y="192"/>
                      <a:pt x="30" y="192"/>
                    </a:cubicBezTo>
                    <a:cubicBezTo>
                      <a:pt x="32" y="195"/>
                      <a:pt x="32" y="203"/>
                      <a:pt x="35" y="206"/>
                    </a:cubicBezTo>
                    <a:cubicBezTo>
                      <a:pt x="47" y="218"/>
                      <a:pt x="73" y="221"/>
                      <a:pt x="73" y="243"/>
                    </a:cubicBezTo>
                    <a:cubicBezTo>
                      <a:pt x="73" y="247"/>
                      <a:pt x="71" y="247"/>
                      <a:pt x="71" y="251"/>
                    </a:cubicBezTo>
                    <a:cubicBezTo>
                      <a:pt x="71" y="259"/>
                      <a:pt x="78" y="262"/>
                      <a:pt x="80" y="267"/>
                    </a:cubicBezTo>
                    <a:cubicBezTo>
                      <a:pt x="82" y="273"/>
                      <a:pt x="82" y="275"/>
                      <a:pt x="84" y="280"/>
                    </a:cubicBezTo>
                    <a:cubicBezTo>
                      <a:pt x="80" y="280"/>
                      <a:pt x="80" y="280"/>
                      <a:pt x="78" y="280"/>
                    </a:cubicBezTo>
                    <a:cubicBezTo>
                      <a:pt x="77" y="280"/>
                      <a:pt x="76" y="282"/>
                      <a:pt x="75" y="282"/>
                    </a:cubicBezTo>
                    <a:cubicBezTo>
                      <a:pt x="71" y="282"/>
                      <a:pt x="70" y="279"/>
                      <a:pt x="68" y="278"/>
                    </a:cubicBezTo>
                    <a:cubicBezTo>
                      <a:pt x="54" y="274"/>
                      <a:pt x="41" y="261"/>
                      <a:pt x="37" y="246"/>
                    </a:cubicBezTo>
                    <a:cubicBezTo>
                      <a:pt x="33" y="233"/>
                      <a:pt x="32" y="224"/>
                      <a:pt x="27" y="214"/>
                    </a:cubicBezTo>
                    <a:cubicBezTo>
                      <a:pt x="24" y="208"/>
                      <a:pt x="21" y="192"/>
                      <a:pt x="14" y="192"/>
                    </a:cubicBezTo>
                    <a:cubicBezTo>
                      <a:pt x="9" y="192"/>
                      <a:pt x="12" y="194"/>
                      <a:pt x="8" y="192"/>
                    </a:cubicBezTo>
                    <a:cubicBezTo>
                      <a:pt x="7" y="192"/>
                      <a:pt x="8" y="190"/>
                      <a:pt x="8" y="189"/>
                    </a:cubicBezTo>
                    <a:cubicBezTo>
                      <a:pt x="8" y="183"/>
                      <a:pt x="9" y="179"/>
                      <a:pt x="10" y="172"/>
                    </a:cubicBezTo>
                    <a:cubicBezTo>
                      <a:pt x="11" y="172"/>
                      <a:pt x="11" y="172"/>
                      <a:pt x="11" y="172"/>
                    </a:cubicBezTo>
                    <a:lnTo>
                      <a:pt x="12" y="172"/>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38" name="Freeform 133">
                <a:extLst>
                  <a:ext uri="{FF2B5EF4-FFF2-40B4-BE49-F238E27FC236}">
                    <a16:creationId xmlns:a16="http://schemas.microsoft.com/office/drawing/2014/main" id="{96677ED5-AE04-EA50-4459-B9D7FCA7FEBE}"/>
                  </a:ext>
                </a:extLst>
              </p:cNvPr>
              <p:cNvSpPr>
                <a:spLocks/>
              </p:cNvSpPr>
              <p:nvPr/>
            </p:nvSpPr>
            <p:spPr bwMode="auto">
              <a:xfrm>
                <a:off x="6142038" y="2898775"/>
                <a:ext cx="26988" cy="25400"/>
              </a:xfrm>
              <a:custGeom>
                <a:avLst/>
                <a:gdLst/>
                <a:ahLst/>
                <a:cxnLst>
                  <a:cxn ang="0">
                    <a:pos x="12" y="17"/>
                  </a:cxn>
                  <a:cxn ang="0">
                    <a:pos x="9" y="11"/>
                  </a:cxn>
                  <a:cxn ang="0">
                    <a:pos x="0" y="6"/>
                  </a:cxn>
                  <a:cxn ang="0">
                    <a:pos x="9" y="0"/>
                  </a:cxn>
                  <a:cxn ang="0">
                    <a:pos x="20" y="15"/>
                  </a:cxn>
                  <a:cxn ang="0">
                    <a:pos x="21" y="19"/>
                  </a:cxn>
                  <a:cxn ang="0">
                    <a:pos x="17" y="19"/>
                  </a:cxn>
                  <a:cxn ang="0">
                    <a:pos x="12" y="17"/>
                  </a:cxn>
                </a:cxnLst>
                <a:rect l="0" t="0" r="r" b="b"/>
                <a:pathLst>
                  <a:path w="21" h="19">
                    <a:moveTo>
                      <a:pt x="12" y="17"/>
                    </a:moveTo>
                    <a:cubicBezTo>
                      <a:pt x="11" y="17"/>
                      <a:pt x="9" y="12"/>
                      <a:pt x="9" y="11"/>
                    </a:cubicBezTo>
                    <a:cubicBezTo>
                      <a:pt x="7" y="7"/>
                      <a:pt x="0" y="9"/>
                      <a:pt x="0" y="6"/>
                    </a:cubicBezTo>
                    <a:cubicBezTo>
                      <a:pt x="0" y="3"/>
                      <a:pt x="6" y="0"/>
                      <a:pt x="9" y="0"/>
                    </a:cubicBezTo>
                    <a:cubicBezTo>
                      <a:pt x="11" y="7"/>
                      <a:pt x="14" y="15"/>
                      <a:pt x="20" y="15"/>
                    </a:cubicBezTo>
                    <a:cubicBezTo>
                      <a:pt x="20" y="16"/>
                      <a:pt x="20" y="18"/>
                      <a:pt x="21" y="19"/>
                    </a:cubicBezTo>
                    <a:cubicBezTo>
                      <a:pt x="20" y="19"/>
                      <a:pt x="18" y="19"/>
                      <a:pt x="17" y="19"/>
                    </a:cubicBezTo>
                    <a:cubicBezTo>
                      <a:pt x="15" y="19"/>
                      <a:pt x="14" y="17"/>
                      <a:pt x="12" y="17"/>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39" name="Freeform 134">
                <a:extLst>
                  <a:ext uri="{FF2B5EF4-FFF2-40B4-BE49-F238E27FC236}">
                    <a16:creationId xmlns:a16="http://schemas.microsoft.com/office/drawing/2014/main" id="{7C725006-D17F-B00F-3DF8-9B5CE87F674A}"/>
                  </a:ext>
                </a:extLst>
              </p:cNvPr>
              <p:cNvSpPr>
                <a:spLocks/>
              </p:cNvSpPr>
              <p:nvPr/>
            </p:nvSpPr>
            <p:spPr bwMode="auto">
              <a:xfrm>
                <a:off x="6183313" y="2917825"/>
                <a:ext cx="11113" cy="11113"/>
              </a:xfrm>
              <a:custGeom>
                <a:avLst/>
                <a:gdLst/>
                <a:ahLst/>
                <a:cxnLst>
                  <a:cxn ang="0">
                    <a:pos x="1" y="0"/>
                  </a:cxn>
                  <a:cxn ang="0">
                    <a:pos x="5" y="0"/>
                  </a:cxn>
                  <a:cxn ang="0">
                    <a:pos x="9" y="3"/>
                  </a:cxn>
                  <a:cxn ang="0">
                    <a:pos x="4" y="8"/>
                  </a:cxn>
                  <a:cxn ang="0">
                    <a:pos x="1" y="3"/>
                  </a:cxn>
                  <a:cxn ang="0">
                    <a:pos x="1" y="0"/>
                  </a:cxn>
                </a:cxnLst>
                <a:rect l="0" t="0" r="r" b="b"/>
                <a:pathLst>
                  <a:path w="9" h="8">
                    <a:moveTo>
                      <a:pt x="1" y="0"/>
                    </a:moveTo>
                    <a:cubicBezTo>
                      <a:pt x="2" y="0"/>
                      <a:pt x="4" y="0"/>
                      <a:pt x="5" y="0"/>
                    </a:cubicBezTo>
                    <a:cubicBezTo>
                      <a:pt x="6" y="0"/>
                      <a:pt x="8" y="2"/>
                      <a:pt x="9" y="3"/>
                    </a:cubicBezTo>
                    <a:cubicBezTo>
                      <a:pt x="9" y="5"/>
                      <a:pt x="7" y="8"/>
                      <a:pt x="4" y="8"/>
                    </a:cubicBezTo>
                    <a:cubicBezTo>
                      <a:pt x="1" y="8"/>
                      <a:pt x="1" y="5"/>
                      <a:pt x="1" y="3"/>
                    </a:cubicBezTo>
                    <a:cubicBezTo>
                      <a:pt x="1" y="2"/>
                      <a:pt x="0" y="0"/>
                      <a:pt x="1" y="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40" name="Freeform 135">
                <a:extLst>
                  <a:ext uri="{FF2B5EF4-FFF2-40B4-BE49-F238E27FC236}">
                    <a16:creationId xmlns:a16="http://schemas.microsoft.com/office/drawing/2014/main" id="{B95A9181-022A-7D85-5D84-ED9119302E66}"/>
                  </a:ext>
                </a:extLst>
              </p:cNvPr>
              <p:cNvSpPr>
                <a:spLocks/>
              </p:cNvSpPr>
              <p:nvPr/>
            </p:nvSpPr>
            <p:spPr bwMode="auto">
              <a:xfrm>
                <a:off x="6035675" y="2892425"/>
                <a:ext cx="9525" cy="15875"/>
              </a:xfrm>
              <a:custGeom>
                <a:avLst/>
                <a:gdLst/>
                <a:ahLst/>
                <a:cxnLst>
                  <a:cxn ang="0">
                    <a:pos x="1" y="0"/>
                  </a:cxn>
                  <a:cxn ang="0">
                    <a:pos x="8" y="12"/>
                  </a:cxn>
                  <a:cxn ang="0">
                    <a:pos x="0" y="2"/>
                  </a:cxn>
                  <a:cxn ang="0">
                    <a:pos x="0" y="0"/>
                  </a:cxn>
                  <a:cxn ang="0">
                    <a:pos x="3" y="0"/>
                  </a:cxn>
                  <a:cxn ang="0">
                    <a:pos x="3" y="2"/>
                  </a:cxn>
                  <a:cxn ang="0">
                    <a:pos x="1" y="0"/>
                  </a:cxn>
                </a:cxnLst>
                <a:rect l="0" t="0" r="r" b="b"/>
                <a:pathLst>
                  <a:path w="8" h="12">
                    <a:moveTo>
                      <a:pt x="1" y="0"/>
                    </a:moveTo>
                    <a:cubicBezTo>
                      <a:pt x="5" y="4"/>
                      <a:pt x="8" y="7"/>
                      <a:pt x="8" y="12"/>
                    </a:cubicBezTo>
                    <a:cubicBezTo>
                      <a:pt x="5" y="12"/>
                      <a:pt x="0" y="5"/>
                      <a:pt x="0" y="2"/>
                    </a:cubicBezTo>
                    <a:cubicBezTo>
                      <a:pt x="0" y="1"/>
                      <a:pt x="0" y="1"/>
                      <a:pt x="0" y="0"/>
                    </a:cubicBezTo>
                    <a:cubicBezTo>
                      <a:pt x="3" y="0"/>
                      <a:pt x="3" y="0"/>
                      <a:pt x="3" y="0"/>
                    </a:cubicBezTo>
                    <a:cubicBezTo>
                      <a:pt x="3" y="1"/>
                      <a:pt x="3" y="2"/>
                      <a:pt x="3" y="2"/>
                    </a:cubicBezTo>
                    <a:lnTo>
                      <a:pt x="1" y="0"/>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41" name="Freeform 136">
                <a:extLst>
                  <a:ext uri="{FF2B5EF4-FFF2-40B4-BE49-F238E27FC236}">
                    <a16:creationId xmlns:a16="http://schemas.microsoft.com/office/drawing/2014/main" id="{5FCB6CE7-1613-A584-B2FE-F67DDF91E04C}"/>
                  </a:ext>
                </a:extLst>
              </p:cNvPr>
              <p:cNvSpPr>
                <a:spLocks/>
              </p:cNvSpPr>
              <p:nvPr/>
            </p:nvSpPr>
            <p:spPr bwMode="auto">
              <a:xfrm>
                <a:off x="6013450" y="2855913"/>
                <a:ext cx="15875" cy="15875"/>
              </a:xfrm>
              <a:custGeom>
                <a:avLst/>
                <a:gdLst/>
                <a:ahLst/>
                <a:cxnLst>
                  <a:cxn ang="0">
                    <a:pos x="2" y="0"/>
                  </a:cxn>
                  <a:cxn ang="0">
                    <a:pos x="8" y="11"/>
                  </a:cxn>
                  <a:cxn ang="0">
                    <a:pos x="0" y="1"/>
                  </a:cxn>
                  <a:cxn ang="0">
                    <a:pos x="0" y="1"/>
                  </a:cxn>
                  <a:cxn ang="0">
                    <a:pos x="2" y="0"/>
                  </a:cxn>
                </a:cxnLst>
                <a:rect l="0" t="0" r="r" b="b"/>
                <a:pathLst>
                  <a:path w="12" h="11">
                    <a:moveTo>
                      <a:pt x="2" y="0"/>
                    </a:moveTo>
                    <a:cubicBezTo>
                      <a:pt x="5" y="2"/>
                      <a:pt x="12" y="11"/>
                      <a:pt x="8" y="11"/>
                    </a:cubicBezTo>
                    <a:cubicBezTo>
                      <a:pt x="6" y="11"/>
                      <a:pt x="1" y="4"/>
                      <a:pt x="0" y="1"/>
                    </a:cubicBezTo>
                    <a:cubicBezTo>
                      <a:pt x="0" y="1"/>
                      <a:pt x="0" y="1"/>
                      <a:pt x="0" y="1"/>
                    </a:cubicBezTo>
                    <a:lnTo>
                      <a:pt x="2" y="0"/>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42" name="Freeform 137">
                <a:extLst>
                  <a:ext uri="{FF2B5EF4-FFF2-40B4-BE49-F238E27FC236}">
                    <a16:creationId xmlns:a16="http://schemas.microsoft.com/office/drawing/2014/main" id="{666DBF75-8A18-BF0A-6E8A-6D9B9CBC2A0D}"/>
                  </a:ext>
                </a:extLst>
              </p:cNvPr>
              <p:cNvSpPr>
                <a:spLocks/>
              </p:cNvSpPr>
              <p:nvPr/>
            </p:nvSpPr>
            <p:spPr bwMode="auto">
              <a:xfrm>
                <a:off x="6548438" y="2284413"/>
                <a:ext cx="41275" cy="49213"/>
              </a:xfrm>
              <a:custGeom>
                <a:avLst/>
                <a:gdLst/>
                <a:ahLst/>
                <a:cxnLst>
                  <a:cxn ang="0">
                    <a:pos x="12" y="22"/>
                  </a:cxn>
                  <a:cxn ang="0">
                    <a:pos x="14" y="16"/>
                  </a:cxn>
                  <a:cxn ang="0">
                    <a:pos x="10" y="10"/>
                  </a:cxn>
                  <a:cxn ang="0">
                    <a:pos x="10" y="14"/>
                  </a:cxn>
                  <a:cxn ang="0">
                    <a:pos x="5" y="16"/>
                  </a:cxn>
                  <a:cxn ang="0">
                    <a:pos x="0" y="11"/>
                  </a:cxn>
                  <a:cxn ang="0">
                    <a:pos x="14" y="0"/>
                  </a:cxn>
                  <a:cxn ang="0">
                    <a:pos x="26" y="3"/>
                  </a:cxn>
                  <a:cxn ang="0">
                    <a:pos x="26" y="8"/>
                  </a:cxn>
                  <a:cxn ang="0">
                    <a:pos x="30" y="11"/>
                  </a:cxn>
                  <a:cxn ang="0">
                    <a:pos x="30" y="16"/>
                  </a:cxn>
                  <a:cxn ang="0">
                    <a:pos x="26" y="16"/>
                  </a:cxn>
                  <a:cxn ang="0">
                    <a:pos x="15" y="37"/>
                  </a:cxn>
                  <a:cxn ang="0">
                    <a:pos x="14" y="33"/>
                  </a:cxn>
                  <a:cxn ang="0">
                    <a:pos x="14" y="36"/>
                  </a:cxn>
                  <a:cxn ang="0">
                    <a:pos x="7" y="29"/>
                  </a:cxn>
                  <a:cxn ang="0">
                    <a:pos x="12" y="22"/>
                  </a:cxn>
                </a:cxnLst>
                <a:rect l="0" t="0" r="r" b="b"/>
                <a:pathLst>
                  <a:path w="30" h="37">
                    <a:moveTo>
                      <a:pt x="12" y="22"/>
                    </a:moveTo>
                    <a:cubicBezTo>
                      <a:pt x="14" y="16"/>
                      <a:pt x="14" y="16"/>
                      <a:pt x="14" y="16"/>
                    </a:cubicBezTo>
                    <a:cubicBezTo>
                      <a:pt x="11" y="15"/>
                      <a:pt x="11" y="12"/>
                      <a:pt x="10" y="10"/>
                    </a:cubicBezTo>
                    <a:cubicBezTo>
                      <a:pt x="10" y="11"/>
                      <a:pt x="9" y="13"/>
                      <a:pt x="10" y="14"/>
                    </a:cubicBezTo>
                    <a:cubicBezTo>
                      <a:pt x="8" y="14"/>
                      <a:pt x="6" y="16"/>
                      <a:pt x="5" y="16"/>
                    </a:cubicBezTo>
                    <a:cubicBezTo>
                      <a:pt x="3" y="16"/>
                      <a:pt x="0" y="13"/>
                      <a:pt x="0" y="11"/>
                    </a:cubicBezTo>
                    <a:cubicBezTo>
                      <a:pt x="0" y="8"/>
                      <a:pt x="13" y="0"/>
                      <a:pt x="14" y="0"/>
                    </a:cubicBezTo>
                    <a:cubicBezTo>
                      <a:pt x="18" y="0"/>
                      <a:pt x="20" y="3"/>
                      <a:pt x="26" y="3"/>
                    </a:cubicBezTo>
                    <a:cubicBezTo>
                      <a:pt x="26" y="5"/>
                      <a:pt x="25" y="8"/>
                      <a:pt x="26" y="8"/>
                    </a:cubicBezTo>
                    <a:cubicBezTo>
                      <a:pt x="30" y="11"/>
                      <a:pt x="30" y="11"/>
                      <a:pt x="30" y="11"/>
                    </a:cubicBezTo>
                    <a:cubicBezTo>
                      <a:pt x="30" y="13"/>
                      <a:pt x="29" y="14"/>
                      <a:pt x="30" y="16"/>
                    </a:cubicBezTo>
                    <a:cubicBezTo>
                      <a:pt x="29" y="16"/>
                      <a:pt x="27" y="16"/>
                      <a:pt x="26" y="16"/>
                    </a:cubicBezTo>
                    <a:cubicBezTo>
                      <a:pt x="25" y="24"/>
                      <a:pt x="21" y="37"/>
                      <a:pt x="15" y="37"/>
                    </a:cubicBezTo>
                    <a:cubicBezTo>
                      <a:pt x="14" y="37"/>
                      <a:pt x="14" y="35"/>
                      <a:pt x="14" y="33"/>
                    </a:cubicBezTo>
                    <a:cubicBezTo>
                      <a:pt x="14" y="36"/>
                      <a:pt x="14" y="36"/>
                      <a:pt x="14" y="36"/>
                    </a:cubicBezTo>
                    <a:cubicBezTo>
                      <a:pt x="10" y="36"/>
                      <a:pt x="7" y="31"/>
                      <a:pt x="7" y="29"/>
                    </a:cubicBezTo>
                    <a:cubicBezTo>
                      <a:pt x="7" y="28"/>
                      <a:pt x="12" y="22"/>
                      <a:pt x="12" y="22"/>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43" name="Freeform 138">
                <a:extLst>
                  <a:ext uri="{FF2B5EF4-FFF2-40B4-BE49-F238E27FC236}">
                    <a16:creationId xmlns:a16="http://schemas.microsoft.com/office/drawing/2014/main" id="{BCBC2532-D6F4-0FD8-8078-74BCC6ED1792}"/>
                  </a:ext>
                </a:extLst>
              </p:cNvPr>
              <p:cNvSpPr>
                <a:spLocks/>
              </p:cNvSpPr>
              <p:nvPr/>
            </p:nvSpPr>
            <p:spPr bwMode="auto">
              <a:xfrm>
                <a:off x="6596063" y="2271713"/>
                <a:ext cx="42863" cy="30163"/>
              </a:xfrm>
              <a:custGeom>
                <a:avLst/>
                <a:gdLst/>
                <a:ahLst/>
                <a:cxnLst>
                  <a:cxn ang="0">
                    <a:pos x="23" y="15"/>
                  </a:cxn>
                  <a:cxn ang="0">
                    <a:pos x="17" y="12"/>
                  </a:cxn>
                  <a:cxn ang="0">
                    <a:pos x="6" y="23"/>
                  </a:cxn>
                  <a:cxn ang="0">
                    <a:pos x="3" y="17"/>
                  </a:cxn>
                  <a:cxn ang="0">
                    <a:pos x="0" y="12"/>
                  </a:cxn>
                  <a:cxn ang="0">
                    <a:pos x="8" y="5"/>
                  </a:cxn>
                  <a:cxn ang="0">
                    <a:pos x="23" y="0"/>
                  </a:cxn>
                  <a:cxn ang="0">
                    <a:pos x="23" y="15"/>
                  </a:cxn>
                </a:cxnLst>
                <a:rect l="0" t="0" r="r" b="b"/>
                <a:pathLst>
                  <a:path w="33" h="23">
                    <a:moveTo>
                      <a:pt x="23" y="15"/>
                    </a:moveTo>
                    <a:cubicBezTo>
                      <a:pt x="20" y="15"/>
                      <a:pt x="18" y="13"/>
                      <a:pt x="17" y="12"/>
                    </a:cubicBezTo>
                    <a:cubicBezTo>
                      <a:pt x="13" y="16"/>
                      <a:pt x="12" y="23"/>
                      <a:pt x="6" y="23"/>
                    </a:cubicBezTo>
                    <a:cubicBezTo>
                      <a:pt x="4" y="23"/>
                      <a:pt x="3" y="19"/>
                      <a:pt x="3" y="17"/>
                    </a:cubicBezTo>
                    <a:cubicBezTo>
                      <a:pt x="1" y="15"/>
                      <a:pt x="0" y="14"/>
                      <a:pt x="0" y="12"/>
                    </a:cubicBezTo>
                    <a:cubicBezTo>
                      <a:pt x="0" y="12"/>
                      <a:pt x="8" y="6"/>
                      <a:pt x="8" y="5"/>
                    </a:cubicBezTo>
                    <a:cubicBezTo>
                      <a:pt x="16" y="7"/>
                      <a:pt x="17" y="0"/>
                      <a:pt x="23" y="0"/>
                    </a:cubicBezTo>
                    <a:cubicBezTo>
                      <a:pt x="33" y="0"/>
                      <a:pt x="28" y="15"/>
                      <a:pt x="23" y="15"/>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44" name="Freeform 139">
                <a:extLst>
                  <a:ext uri="{FF2B5EF4-FFF2-40B4-BE49-F238E27FC236}">
                    <a16:creationId xmlns:a16="http://schemas.microsoft.com/office/drawing/2014/main" id="{27E729F2-C09E-ED0F-8108-4FC8BD43E353}"/>
                  </a:ext>
                </a:extLst>
              </p:cNvPr>
              <p:cNvSpPr>
                <a:spLocks/>
              </p:cNvSpPr>
              <p:nvPr/>
            </p:nvSpPr>
            <p:spPr bwMode="auto">
              <a:xfrm>
                <a:off x="6572250" y="2136775"/>
                <a:ext cx="185738" cy="153988"/>
              </a:xfrm>
              <a:custGeom>
                <a:avLst/>
                <a:gdLst/>
                <a:ahLst/>
                <a:cxnLst>
                  <a:cxn ang="0">
                    <a:pos x="55" y="110"/>
                  </a:cxn>
                  <a:cxn ang="0">
                    <a:pos x="55" y="107"/>
                  </a:cxn>
                  <a:cxn ang="0">
                    <a:pos x="56" y="99"/>
                  </a:cxn>
                  <a:cxn ang="0">
                    <a:pos x="43" y="95"/>
                  </a:cxn>
                  <a:cxn ang="0">
                    <a:pos x="39" y="99"/>
                  </a:cxn>
                  <a:cxn ang="0">
                    <a:pos x="29" y="100"/>
                  </a:cxn>
                  <a:cxn ang="0">
                    <a:pos x="6" y="106"/>
                  </a:cxn>
                  <a:cxn ang="0">
                    <a:pos x="0" y="104"/>
                  </a:cxn>
                  <a:cxn ang="0">
                    <a:pos x="5" y="101"/>
                  </a:cxn>
                  <a:cxn ang="0">
                    <a:pos x="30" y="84"/>
                  </a:cxn>
                  <a:cxn ang="0">
                    <a:pos x="57" y="84"/>
                  </a:cxn>
                  <a:cxn ang="0">
                    <a:pos x="72" y="70"/>
                  </a:cxn>
                  <a:cxn ang="0">
                    <a:pos x="79" y="59"/>
                  </a:cxn>
                  <a:cxn ang="0">
                    <a:pos x="77" y="64"/>
                  </a:cxn>
                  <a:cxn ang="0">
                    <a:pos x="79" y="66"/>
                  </a:cxn>
                  <a:cxn ang="0">
                    <a:pos x="92" y="60"/>
                  </a:cxn>
                  <a:cxn ang="0">
                    <a:pos x="116" y="25"/>
                  </a:cxn>
                  <a:cxn ang="0">
                    <a:pos x="114" y="19"/>
                  </a:cxn>
                  <a:cxn ang="0">
                    <a:pos x="125" y="3"/>
                  </a:cxn>
                  <a:cxn ang="0">
                    <a:pos x="130" y="4"/>
                  </a:cxn>
                  <a:cxn ang="0">
                    <a:pos x="129" y="4"/>
                  </a:cxn>
                  <a:cxn ang="0">
                    <a:pos x="128" y="0"/>
                  </a:cxn>
                  <a:cxn ang="0">
                    <a:pos x="133" y="2"/>
                  </a:cxn>
                  <a:cxn ang="0">
                    <a:pos x="134" y="11"/>
                  </a:cxn>
                  <a:cxn ang="0">
                    <a:pos x="140" y="26"/>
                  </a:cxn>
                  <a:cxn ang="0">
                    <a:pos x="134" y="40"/>
                  </a:cxn>
                  <a:cxn ang="0">
                    <a:pos x="134" y="43"/>
                  </a:cxn>
                  <a:cxn ang="0">
                    <a:pos x="130" y="44"/>
                  </a:cxn>
                  <a:cxn ang="0">
                    <a:pos x="127" y="63"/>
                  </a:cxn>
                  <a:cxn ang="0">
                    <a:pos x="122" y="76"/>
                  </a:cxn>
                  <a:cxn ang="0">
                    <a:pos x="125" y="84"/>
                  </a:cxn>
                  <a:cxn ang="0">
                    <a:pos x="114" y="93"/>
                  </a:cxn>
                  <a:cxn ang="0">
                    <a:pos x="114" y="86"/>
                  </a:cxn>
                  <a:cxn ang="0">
                    <a:pos x="102" y="96"/>
                  </a:cxn>
                  <a:cxn ang="0">
                    <a:pos x="100" y="94"/>
                  </a:cxn>
                  <a:cxn ang="0">
                    <a:pos x="96" y="94"/>
                  </a:cxn>
                  <a:cxn ang="0">
                    <a:pos x="87" y="100"/>
                  </a:cxn>
                  <a:cxn ang="0">
                    <a:pos x="74" y="92"/>
                  </a:cxn>
                  <a:cxn ang="0">
                    <a:pos x="72" y="96"/>
                  </a:cxn>
                  <a:cxn ang="0">
                    <a:pos x="76" y="103"/>
                  </a:cxn>
                  <a:cxn ang="0">
                    <a:pos x="72" y="103"/>
                  </a:cxn>
                  <a:cxn ang="0">
                    <a:pos x="61" y="115"/>
                  </a:cxn>
                  <a:cxn ang="0">
                    <a:pos x="55" y="110"/>
                  </a:cxn>
                </a:cxnLst>
                <a:rect l="0" t="0" r="r" b="b"/>
                <a:pathLst>
                  <a:path w="140" h="115">
                    <a:moveTo>
                      <a:pt x="55" y="110"/>
                    </a:moveTo>
                    <a:cubicBezTo>
                      <a:pt x="53" y="110"/>
                      <a:pt x="55" y="108"/>
                      <a:pt x="55" y="107"/>
                    </a:cubicBezTo>
                    <a:cubicBezTo>
                      <a:pt x="55" y="104"/>
                      <a:pt x="56" y="101"/>
                      <a:pt x="56" y="99"/>
                    </a:cubicBezTo>
                    <a:cubicBezTo>
                      <a:pt x="51" y="98"/>
                      <a:pt x="48" y="95"/>
                      <a:pt x="43" y="95"/>
                    </a:cubicBezTo>
                    <a:cubicBezTo>
                      <a:pt x="40" y="95"/>
                      <a:pt x="40" y="98"/>
                      <a:pt x="39" y="99"/>
                    </a:cubicBezTo>
                    <a:cubicBezTo>
                      <a:pt x="35" y="100"/>
                      <a:pt x="32" y="98"/>
                      <a:pt x="29" y="100"/>
                    </a:cubicBezTo>
                    <a:cubicBezTo>
                      <a:pt x="23" y="103"/>
                      <a:pt x="15" y="106"/>
                      <a:pt x="6" y="106"/>
                    </a:cubicBezTo>
                    <a:cubicBezTo>
                      <a:pt x="3" y="106"/>
                      <a:pt x="0" y="106"/>
                      <a:pt x="0" y="104"/>
                    </a:cubicBezTo>
                    <a:cubicBezTo>
                      <a:pt x="0" y="103"/>
                      <a:pt x="4" y="102"/>
                      <a:pt x="5" y="101"/>
                    </a:cubicBezTo>
                    <a:cubicBezTo>
                      <a:pt x="15" y="95"/>
                      <a:pt x="19" y="84"/>
                      <a:pt x="30" y="84"/>
                    </a:cubicBezTo>
                    <a:cubicBezTo>
                      <a:pt x="43" y="84"/>
                      <a:pt x="47" y="84"/>
                      <a:pt x="57" y="84"/>
                    </a:cubicBezTo>
                    <a:cubicBezTo>
                      <a:pt x="65" y="84"/>
                      <a:pt x="68" y="70"/>
                      <a:pt x="72" y="70"/>
                    </a:cubicBezTo>
                    <a:cubicBezTo>
                      <a:pt x="72" y="70"/>
                      <a:pt x="78" y="60"/>
                      <a:pt x="79" y="59"/>
                    </a:cubicBezTo>
                    <a:cubicBezTo>
                      <a:pt x="78" y="61"/>
                      <a:pt x="77" y="62"/>
                      <a:pt x="77" y="64"/>
                    </a:cubicBezTo>
                    <a:cubicBezTo>
                      <a:pt x="77" y="65"/>
                      <a:pt x="78" y="66"/>
                      <a:pt x="79" y="66"/>
                    </a:cubicBezTo>
                    <a:cubicBezTo>
                      <a:pt x="86" y="66"/>
                      <a:pt x="87" y="62"/>
                      <a:pt x="92" y="60"/>
                    </a:cubicBezTo>
                    <a:cubicBezTo>
                      <a:pt x="101" y="57"/>
                      <a:pt x="116" y="39"/>
                      <a:pt x="116" y="25"/>
                    </a:cubicBezTo>
                    <a:cubicBezTo>
                      <a:pt x="116" y="22"/>
                      <a:pt x="114" y="22"/>
                      <a:pt x="114" y="19"/>
                    </a:cubicBezTo>
                    <a:cubicBezTo>
                      <a:pt x="114" y="14"/>
                      <a:pt x="119" y="3"/>
                      <a:pt x="125" y="3"/>
                    </a:cubicBezTo>
                    <a:cubicBezTo>
                      <a:pt x="125" y="3"/>
                      <a:pt x="125" y="9"/>
                      <a:pt x="130" y="4"/>
                    </a:cubicBezTo>
                    <a:cubicBezTo>
                      <a:pt x="130" y="4"/>
                      <a:pt x="129" y="4"/>
                      <a:pt x="129" y="4"/>
                    </a:cubicBezTo>
                    <a:cubicBezTo>
                      <a:pt x="128" y="4"/>
                      <a:pt x="127" y="0"/>
                      <a:pt x="128" y="0"/>
                    </a:cubicBezTo>
                    <a:cubicBezTo>
                      <a:pt x="131" y="0"/>
                      <a:pt x="133" y="1"/>
                      <a:pt x="133" y="2"/>
                    </a:cubicBezTo>
                    <a:cubicBezTo>
                      <a:pt x="135" y="5"/>
                      <a:pt x="134" y="8"/>
                      <a:pt x="134" y="11"/>
                    </a:cubicBezTo>
                    <a:cubicBezTo>
                      <a:pt x="134" y="17"/>
                      <a:pt x="140" y="20"/>
                      <a:pt x="140" y="26"/>
                    </a:cubicBezTo>
                    <a:cubicBezTo>
                      <a:pt x="140" y="33"/>
                      <a:pt x="134" y="34"/>
                      <a:pt x="134" y="40"/>
                    </a:cubicBezTo>
                    <a:cubicBezTo>
                      <a:pt x="134" y="41"/>
                      <a:pt x="134" y="42"/>
                      <a:pt x="134" y="43"/>
                    </a:cubicBezTo>
                    <a:cubicBezTo>
                      <a:pt x="133" y="44"/>
                      <a:pt x="132" y="43"/>
                      <a:pt x="130" y="44"/>
                    </a:cubicBezTo>
                    <a:cubicBezTo>
                      <a:pt x="126" y="45"/>
                      <a:pt x="127" y="59"/>
                      <a:pt x="127" y="63"/>
                    </a:cubicBezTo>
                    <a:cubicBezTo>
                      <a:pt x="127" y="67"/>
                      <a:pt x="122" y="70"/>
                      <a:pt x="122" y="76"/>
                    </a:cubicBezTo>
                    <a:cubicBezTo>
                      <a:pt x="122" y="80"/>
                      <a:pt x="124" y="81"/>
                      <a:pt x="125" y="84"/>
                    </a:cubicBezTo>
                    <a:cubicBezTo>
                      <a:pt x="119" y="87"/>
                      <a:pt x="119" y="91"/>
                      <a:pt x="114" y="93"/>
                    </a:cubicBezTo>
                    <a:cubicBezTo>
                      <a:pt x="112" y="89"/>
                      <a:pt x="114" y="89"/>
                      <a:pt x="114" y="86"/>
                    </a:cubicBezTo>
                    <a:cubicBezTo>
                      <a:pt x="108" y="90"/>
                      <a:pt x="104" y="90"/>
                      <a:pt x="102" y="96"/>
                    </a:cubicBezTo>
                    <a:cubicBezTo>
                      <a:pt x="102" y="96"/>
                      <a:pt x="100" y="95"/>
                      <a:pt x="100" y="94"/>
                    </a:cubicBezTo>
                    <a:cubicBezTo>
                      <a:pt x="96" y="94"/>
                      <a:pt x="96" y="94"/>
                      <a:pt x="96" y="94"/>
                    </a:cubicBezTo>
                    <a:cubicBezTo>
                      <a:pt x="93" y="97"/>
                      <a:pt x="91" y="100"/>
                      <a:pt x="87" y="100"/>
                    </a:cubicBezTo>
                    <a:cubicBezTo>
                      <a:pt x="78" y="100"/>
                      <a:pt x="78" y="92"/>
                      <a:pt x="74" y="92"/>
                    </a:cubicBezTo>
                    <a:cubicBezTo>
                      <a:pt x="73" y="92"/>
                      <a:pt x="72" y="94"/>
                      <a:pt x="72" y="96"/>
                    </a:cubicBezTo>
                    <a:cubicBezTo>
                      <a:pt x="72" y="97"/>
                      <a:pt x="76" y="103"/>
                      <a:pt x="76" y="103"/>
                    </a:cubicBezTo>
                    <a:cubicBezTo>
                      <a:pt x="75" y="103"/>
                      <a:pt x="73" y="103"/>
                      <a:pt x="72" y="103"/>
                    </a:cubicBezTo>
                    <a:cubicBezTo>
                      <a:pt x="68" y="103"/>
                      <a:pt x="63" y="110"/>
                      <a:pt x="61" y="115"/>
                    </a:cubicBezTo>
                    <a:cubicBezTo>
                      <a:pt x="57" y="114"/>
                      <a:pt x="58" y="110"/>
                      <a:pt x="55" y="11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45" name="Freeform 140">
                <a:extLst>
                  <a:ext uri="{FF2B5EF4-FFF2-40B4-BE49-F238E27FC236}">
                    <a16:creationId xmlns:a16="http://schemas.microsoft.com/office/drawing/2014/main" id="{665AE29C-9448-B25D-8F34-AE05603BEDDF}"/>
                  </a:ext>
                </a:extLst>
              </p:cNvPr>
              <p:cNvSpPr>
                <a:spLocks/>
              </p:cNvSpPr>
              <p:nvPr/>
            </p:nvSpPr>
            <p:spPr bwMode="auto">
              <a:xfrm>
                <a:off x="6721475" y="2054225"/>
                <a:ext cx="96838" cy="80963"/>
              </a:xfrm>
              <a:custGeom>
                <a:avLst/>
                <a:gdLst/>
                <a:ahLst/>
                <a:cxnLst>
                  <a:cxn ang="0">
                    <a:pos x="11" y="33"/>
                  </a:cxn>
                  <a:cxn ang="0">
                    <a:pos x="15" y="33"/>
                  </a:cxn>
                  <a:cxn ang="0">
                    <a:pos x="26" y="10"/>
                  </a:cxn>
                  <a:cxn ang="0">
                    <a:pos x="23" y="6"/>
                  </a:cxn>
                  <a:cxn ang="0">
                    <a:pos x="26" y="0"/>
                  </a:cxn>
                  <a:cxn ang="0">
                    <a:pos x="60" y="22"/>
                  </a:cxn>
                  <a:cxn ang="0">
                    <a:pos x="70" y="21"/>
                  </a:cxn>
                  <a:cxn ang="0">
                    <a:pos x="67" y="26"/>
                  </a:cxn>
                  <a:cxn ang="0">
                    <a:pos x="72" y="32"/>
                  </a:cxn>
                  <a:cxn ang="0">
                    <a:pos x="59" y="36"/>
                  </a:cxn>
                  <a:cxn ang="0">
                    <a:pos x="43" y="51"/>
                  </a:cxn>
                  <a:cxn ang="0">
                    <a:pos x="24" y="41"/>
                  </a:cxn>
                  <a:cxn ang="0">
                    <a:pos x="21" y="45"/>
                  </a:cxn>
                  <a:cxn ang="0">
                    <a:pos x="8" y="48"/>
                  </a:cxn>
                  <a:cxn ang="0">
                    <a:pos x="16" y="54"/>
                  </a:cxn>
                  <a:cxn ang="0">
                    <a:pos x="5" y="61"/>
                  </a:cxn>
                  <a:cxn ang="0">
                    <a:pos x="3" y="61"/>
                  </a:cxn>
                  <a:cxn ang="0">
                    <a:pos x="3" y="51"/>
                  </a:cxn>
                  <a:cxn ang="0">
                    <a:pos x="0" y="46"/>
                  </a:cxn>
                  <a:cxn ang="0">
                    <a:pos x="8" y="35"/>
                  </a:cxn>
                  <a:cxn ang="0">
                    <a:pos x="8" y="32"/>
                  </a:cxn>
                  <a:cxn ang="0">
                    <a:pos x="12" y="34"/>
                  </a:cxn>
                  <a:cxn ang="0">
                    <a:pos x="11" y="33"/>
                  </a:cxn>
                </a:cxnLst>
                <a:rect l="0" t="0" r="r" b="b"/>
                <a:pathLst>
                  <a:path w="72" h="61">
                    <a:moveTo>
                      <a:pt x="11" y="33"/>
                    </a:moveTo>
                    <a:cubicBezTo>
                      <a:pt x="12" y="33"/>
                      <a:pt x="14" y="33"/>
                      <a:pt x="15" y="33"/>
                    </a:cubicBezTo>
                    <a:cubicBezTo>
                      <a:pt x="23" y="33"/>
                      <a:pt x="26" y="16"/>
                      <a:pt x="26" y="10"/>
                    </a:cubicBezTo>
                    <a:cubicBezTo>
                      <a:pt x="26" y="8"/>
                      <a:pt x="23" y="7"/>
                      <a:pt x="23" y="6"/>
                    </a:cubicBezTo>
                    <a:cubicBezTo>
                      <a:pt x="23" y="2"/>
                      <a:pt x="25" y="1"/>
                      <a:pt x="26" y="0"/>
                    </a:cubicBezTo>
                    <a:cubicBezTo>
                      <a:pt x="38" y="8"/>
                      <a:pt x="43" y="22"/>
                      <a:pt x="60" y="22"/>
                    </a:cubicBezTo>
                    <a:cubicBezTo>
                      <a:pt x="64" y="22"/>
                      <a:pt x="67" y="19"/>
                      <a:pt x="70" y="21"/>
                    </a:cubicBezTo>
                    <a:cubicBezTo>
                      <a:pt x="69" y="23"/>
                      <a:pt x="67" y="24"/>
                      <a:pt x="67" y="26"/>
                    </a:cubicBezTo>
                    <a:cubicBezTo>
                      <a:pt x="67" y="29"/>
                      <a:pt x="71" y="32"/>
                      <a:pt x="72" y="32"/>
                    </a:cubicBezTo>
                    <a:cubicBezTo>
                      <a:pt x="68" y="35"/>
                      <a:pt x="65" y="36"/>
                      <a:pt x="59" y="36"/>
                    </a:cubicBezTo>
                    <a:cubicBezTo>
                      <a:pt x="49" y="36"/>
                      <a:pt x="46" y="46"/>
                      <a:pt x="43" y="51"/>
                    </a:cubicBezTo>
                    <a:cubicBezTo>
                      <a:pt x="36" y="47"/>
                      <a:pt x="31" y="46"/>
                      <a:pt x="24" y="41"/>
                    </a:cubicBezTo>
                    <a:cubicBezTo>
                      <a:pt x="23" y="42"/>
                      <a:pt x="21" y="43"/>
                      <a:pt x="21" y="45"/>
                    </a:cubicBezTo>
                    <a:cubicBezTo>
                      <a:pt x="15" y="45"/>
                      <a:pt x="8" y="40"/>
                      <a:pt x="8" y="48"/>
                    </a:cubicBezTo>
                    <a:cubicBezTo>
                      <a:pt x="8" y="52"/>
                      <a:pt x="14" y="52"/>
                      <a:pt x="16" y="54"/>
                    </a:cubicBezTo>
                    <a:cubicBezTo>
                      <a:pt x="12" y="59"/>
                      <a:pt x="9" y="57"/>
                      <a:pt x="5" y="61"/>
                    </a:cubicBezTo>
                    <a:cubicBezTo>
                      <a:pt x="3" y="61"/>
                      <a:pt x="3" y="61"/>
                      <a:pt x="3" y="61"/>
                    </a:cubicBezTo>
                    <a:cubicBezTo>
                      <a:pt x="3" y="58"/>
                      <a:pt x="3" y="51"/>
                      <a:pt x="3" y="51"/>
                    </a:cubicBezTo>
                    <a:cubicBezTo>
                      <a:pt x="3" y="49"/>
                      <a:pt x="0" y="48"/>
                      <a:pt x="0" y="46"/>
                    </a:cubicBezTo>
                    <a:cubicBezTo>
                      <a:pt x="0" y="41"/>
                      <a:pt x="8" y="38"/>
                      <a:pt x="8" y="35"/>
                    </a:cubicBezTo>
                    <a:cubicBezTo>
                      <a:pt x="8" y="32"/>
                      <a:pt x="8" y="32"/>
                      <a:pt x="8" y="32"/>
                    </a:cubicBezTo>
                    <a:cubicBezTo>
                      <a:pt x="9" y="32"/>
                      <a:pt x="10" y="33"/>
                      <a:pt x="12" y="34"/>
                    </a:cubicBezTo>
                    <a:lnTo>
                      <a:pt x="11" y="33"/>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46" name="Freeform 141">
                <a:extLst>
                  <a:ext uri="{FF2B5EF4-FFF2-40B4-BE49-F238E27FC236}">
                    <a16:creationId xmlns:a16="http://schemas.microsoft.com/office/drawing/2014/main" id="{BAC5B328-CA4D-B5EF-6EF2-FAA8B1BD7F43}"/>
                  </a:ext>
                </a:extLst>
              </p:cNvPr>
              <p:cNvSpPr>
                <a:spLocks/>
              </p:cNvSpPr>
              <p:nvPr/>
            </p:nvSpPr>
            <p:spPr bwMode="auto">
              <a:xfrm>
                <a:off x="6816725" y="2073275"/>
                <a:ext cx="15875" cy="14288"/>
              </a:xfrm>
              <a:custGeom>
                <a:avLst/>
                <a:gdLst/>
                <a:ahLst/>
                <a:cxnLst>
                  <a:cxn ang="0">
                    <a:pos x="10" y="0"/>
                  </a:cxn>
                  <a:cxn ang="0">
                    <a:pos x="12" y="2"/>
                  </a:cxn>
                  <a:cxn ang="0">
                    <a:pos x="1" y="11"/>
                  </a:cxn>
                  <a:cxn ang="0">
                    <a:pos x="1" y="7"/>
                  </a:cxn>
                  <a:cxn ang="0">
                    <a:pos x="11" y="0"/>
                  </a:cxn>
                  <a:cxn ang="0">
                    <a:pos x="10" y="0"/>
                  </a:cxn>
                </a:cxnLst>
                <a:rect l="0" t="0" r="r" b="b"/>
                <a:pathLst>
                  <a:path w="12" h="11">
                    <a:moveTo>
                      <a:pt x="10" y="0"/>
                    </a:moveTo>
                    <a:cubicBezTo>
                      <a:pt x="12" y="2"/>
                      <a:pt x="12" y="2"/>
                      <a:pt x="12" y="2"/>
                    </a:cubicBezTo>
                    <a:cubicBezTo>
                      <a:pt x="10" y="4"/>
                      <a:pt x="5" y="11"/>
                      <a:pt x="1" y="11"/>
                    </a:cubicBezTo>
                    <a:cubicBezTo>
                      <a:pt x="0" y="11"/>
                      <a:pt x="0" y="8"/>
                      <a:pt x="1" y="7"/>
                    </a:cubicBezTo>
                    <a:cubicBezTo>
                      <a:pt x="3" y="4"/>
                      <a:pt x="8" y="0"/>
                      <a:pt x="11" y="0"/>
                    </a:cubicBezTo>
                    <a:lnTo>
                      <a:pt x="10" y="0"/>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47" name="Freeform 142">
                <a:extLst>
                  <a:ext uri="{FF2B5EF4-FFF2-40B4-BE49-F238E27FC236}">
                    <a16:creationId xmlns:a16="http://schemas.microsoft.com/office/drawing/2014/main" id="{6DEA6EC0-02CF-FDC7-99DF-C70EFA29F333}"/>
                  </a:ext>
                </a:extLst>
              </p:cNvPr>
              <p:cNvSpPr>
                <a:spLocks/>
              </p:cNvSpPr>
              <p:nvPr/>
            </p:nvSpPr>
            <p:spPr bwMode="auto">
              <a:xfrm>
                <a:off x="6848475" y="2052638"/>
                <a:ext cx="22225" cy="15875"/>
              </a:xfrm>
              <a:custGeom>
                <a:avLst/>
                <a:gdLst/>
                <a:ahLst/>
                <a:cxnLst>
                  <a:cxn ang="0">
                    <a:pos x="17" y="3"/>
                  </a:cxn>
                  <a:cxn ang="0">
                    <a:pos x="1" y="12"/>
                  </a:cxn>
                  <a:cxn ang="0">
                    <a:pos x="1" y="10"/>
                  </a:cxn>
                  <a:cxn ang="0">
                    <a:pos x="10" y="0"/>
                  </a:cxn>
                  <a:cxn ang="0">
                    <a:pos x="17" y="0"/>
                  </a:cxn>
                  <a:cxn ang="0">
                    <a:pos x="17" y="3"/>
                  </a:cxn>
                </a:cxnLst>
                <a:rect l="0" t="0" r="r" b="b"/>
                <a:pathLst>
                  <a:path w="17" h="12">
                    <a:moveTo>
                      <a:pt x="17" y="3"/>
                    </a:moveTo>
                    <a:cubicBezTo>
                      <a:pt x="7" y="3"/>
                      <a:pt x="7" y="12"/>
                      <a:pt x="1" y="12"/>
                    </a:cubicBezTo>
                    <a:cubicBezTo>
                      <a:pt x="0" y="12"/>
                      <a:pt x="1" y="10"/>
                      <a:pt x="1" y="10"/>
                    </a:cubicBezTo>
                    <a:cubicBezTo>
                      <a:pt x="1" y="10"/>
                      <a:pt x="5" y="0"/>
                      <a:pt x="10" y="0"/>
                    </a:cubicBezTo>
                    <a:cubicBezTo>
                      <a:pt x="13" y="0"/>
                      <a:pt x="15" y="0"/>
                      <a:pt x="17" y="0"/>
                    </a:cubicBezTo>
                    <a:lnTo>
                      <a:pt x="17" y="3"/>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48" name="Freeform 143">
                <a:extLst>
                  <a:ext uri="{FF2B5EF4-FFF2-40B4-BE49-F238E27FC236}">
                    <a16:creationId xmlns:a16="http://schemas.microsoft.com/office/drawing/2014/main" id="{33184707-C7EE-4C07-CBEA-B467CA8D7D3B}"/>
                  </a:ext>
                </a:extLst>
              </p:cNvPr>
              <p:cNvSpPr>
                <a:spLocks/>
              </p:cNvSpPr>
              <p:nvPr/>
            </p:nvSpPr>
            <p:spPr bwMode="auto">
              <a:xfrm>
                <a:off x="6888163" y="2035175"/>
                <a:ext cx="12700" cy="11113"/>
              </a:xfrm>
              <a:custGeom>
                <a:avLst/>
                <a:gdLst/>
                <a:ahLst/>
                <a:cxnLst>
                  <a:cxn ang="0">
                    <a:pos x="1" y="6"/>
                  </a:cxn>
                  <a:cxn ang="0">
                    <a:pos x="2" y="3"/>
                  </a:cxn>
                  <a:cxn ang="0">
                    <a:pos x="9" y="0"/>
                  </a:cxn>
                  <a:cxn ang="0">
                    <a:pos x="1" y="9"/>
                  </a:cxn>
                  <a:cxn ang="0">
                    <a:pos x="1" y="6"/>
                  </a:cxn>
                </a:cxnLst>
                <a:rect l="0" t="0" r="r" b="b"/>
                <a:pathLst>
                  <a:path w="9" h="9">
                    <a:moveTo>
                      <a:pt x="1" y="6"/>
                    </a:moveTo>
                    <a:cubicBezTo>
                      <a:pt x="3" y="6"/>
                      <a:pt x="1" y="4"/>
                      <a:pt x="2" y="3"/>
                    </a:cubicBezTo>
                    <a:cubicBezTo>
                      <a:pt x="3" y="0"/>
                      <a:pt x="8" y="0"/>
                      <a:pt x="9" y="0"/>
                    </a:cubicBezTo>
                    <a:cubicBezTo>
                      <a:pt x="8" y="3"/>
                      <a:pt x="5" y="9"/>
                      <a:pt x="1" y="9"/>
                    </a:cubicBezTo>
                    <a:cubicBezTo>
                      <a:pt x="0" y="9"/>
                      <a:pt x="0" y="6"/>
                      <a:pt x="1" y="6"/>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49" name="Freeform 144">
                <a:extLst>
                  <a:ext uri="{FF2B5EF4-FFF2-40B4-BE49-F238E27FC236}">
                    <a16:creationId xmlns:a16="http://schemas.microsoft.com/office/drawing/2014/main" id="{AA77582E-53BB-6483-B19E-2640CA85A3E4}"/>
                  </a:ext>
                </a:extLst>
              </p:cNvPr>
              <p:cNvSpPr>
                <a:spLocks/>
              </p:cNvSpPr>
              <p:nvPr/>
            </p:nvSpPr>
            <p:spPr bwMode="auto">
              <a:xfrm>
                <a:off x="6753225" y="1855788"/>
                <a:ext cx="47625" cy="184150"/>
              </a:xfrm>
              <a:custGeom>
                <a:avLst/>
                <a:gdLst/>
                <a:ahLst/>
                <a:cxnLst>
                  <a:cxn ang="0">
                    <a:pos x="26" y="84"/>
                  </a:cxn>
                  <a:cxn ang="0">
                    <a:pos x="13" y="109"/>
                  </a:cxn>
                  <a:cxn ang="0">
                    <a:pos x="26" y="132"/>
                  </a:cxn>
                  <a:cxn ang="0">
                    <a:pos x="25" y="132"/>
                  </a:cxn>
                  <a:cxn ang="0">
                    <a:pos x="20" y="128"/>
                  </a:cxn>
                  <a:cxn ang="0">
                    <a:pos x="16" y="128"/>
                  </a:cxn>
                  <a:cxn ang="0">
                    <a:pos x="5" y="138"/>
                  </a:cxn>
                  <a:cxn ang="0">
                    <a:pos x="5" y="125"/>
                  </a:cxn>
                  <a:cxn ang="0">
                    <a:pos x="7" y="105"/>
                  </a:cxn>
                  <a:cxn ang="0">
                    <a:pos x="4" y="93"/>
                  </a:cxn>
                  <a:cxn ang="0">
                    <a:pos x="7" y="79"/>
                  </a:cxn>
                  <a:cxn ang="0">
                    <a:pos x="7" y="53"/>
                  </a:cxn>
                  <a:cxn ang="0">
                    <a:pos x="0" y="37"/>
                  </a:cxn>
                  <a:cxn ang="0">
                    <a:pos x="9" y="15"/>
                  </a:cxn>
                  <a:cxn ang="0">
                    <a:pos x="11" y="9"/>
                  </a:cxn>
                  <a:cxn ang="0">
                    <a:pos x="11" y="0"/>
                  </a:cxn>
                  <a:cxn ang="0">
                    <a:pos x="14" y="0"/>
                  </a:cxn>
                  <a:cxn ang="0">
                    <a:pos x="19" y="20"/>
                  </a:cxn>
                  <a:cxn ang="0">
                    <a:pos x="21" y="37"/>
                  </a:cxn>
                  <a:cxn ang="0">
                    <a:pos x="21" y="47"/>
                  </a:cxn>
                  <a:cxn ang="0">
                    <a:pos x="24" y="59"/>
                  </a:cxn>
                  <a:cxn ang="0">
                    <a:pos x="36" y="90"/>
                  </a:cxn>
                  <a:cxn ang="0">
                    <a:pos x="26" y="84"/>
                  </a:cxn>
                </a:cxnLst>
                <a:rect l="0" t="0" r="r" b="b"/>
                <a:pathLst>
                  <a:path w="36" h="138">
                    <a:moveTo>
                      <a:pt x="26" y="84"/>
                    </a:moveTo>
                    <a:cubicBezTo>
                      <a:pt x="15" y="84"/>
                      <a:pt x="13" y="98"/>
                      <a:pt x="13" y="109"/>
                    </a:cubicBezTo>
                    <a:cubicBezTo>
                      <a:pt x="13" y="120"/>
                      <a:pt x="22" y="124"/>
                      <a:pt x="26" y="132"/>
                    </a:cubicBezTo>
                    <a:cubicBezTo>
                      <a:pt x="26" y="132"/>
                      <a:pt x="25" y="132"/>
                      <a:pt x="25" y="132"/>
                    </a:cubicBezTo>
                    <a:cubicBezTo>
                      <a:pt x="23" y="133"/>
                      <a:pt x="21" y="130"/>
                      <a:pt x="20" y="128"/>
                    </a:cubicBezTo>
                    <a:cubicBezTo>
                      <a:pt x="19" y="128"/>
                      <a:pt x="17" y="128"/>
                      <a:pt x="16" y="128"/>
                    </a:cubicBezTo>
                    <a:cubicBezTo>
                      <a:pt x="11" y="128"/>
                      <a:pt x="11" y="138"/>
                      <a:pt x="5" y="138"/>
                    </a:cubicBezTo>
                    <a:cubicBezTo>
                      <a:pt x="4" y="138"/>
                      <a:pt x="5" y="127"/>
                      <a:pt x="5" y="125"/>
                    </a:cubicBezTo>
                    <a:cubicBezTo>
                      <a:pt x="5" y="117"/>
                      <a:pt x="7" y="112"/>
                      <a:pt x="7" y="105"/>
                    </a:cubicBezTo>
                    <a:cubicBezTo>
                      <a:pt x="7" y="99"/>
                      <a:pt x="4" y="98"/>
                      <a:pt x="4" y="93"/>
                    </a:cubicBezTo>
                    <a:cubicBezTo>
                      <a:pt x="4" y="86"/>
                      <a:pt x="7" y="84"/>
                      <a:pt x="7" y="79"/>
                    </a:cubicBezTo>
                    <a:cubicBezTo>
                      <a:pt x="7" y="68"/>
                      <a:pt x="7" y="64"/>
                      <a:pt x="7" y="53"/>
                    </a:cubicBezTo>
                    <a:cubicBezTo>
                      <a:pt x="7" y="46"/>
                      <a:pt x="0" y="44"/>
                      <a:pt x="0" y="37"/>
                    </a:cubicBezTo>
                    <a:cubicBezTo>
                      <a:pt x="0" y="28"/>
                      <a:pt x="3" y="16"/>
                      <a:pt x="9" y="15"/>
                    </a:cubicBezTo>
                    <a:cubicBezTo>
                      <a:pt x="9" y="12"/>
                      <a:pt x="11" y="11"/>
                      <a:pt x="11" y="9"/>
                    </a:cubicBezTo>
                    <a:cubicBezTo>
                      <a:pt x="11" y="4"/>
                      <a:pt x="11" y="3"/>
                      <a:pt x="11" y="0"/>
                    </a:cubicBezTo>
                    <a:cubicBezTo>
                      <a:pt x="12" y="0"/>
                      <a:pt x="13" y="0"/>
                      <a:pt x="14" y="0"/>
                    </a:cubicBezTo>
                    <a:cubicBezTo>
                      <a:pt x="14" y="8"/>
                      <a:pt x="18" y="14"/>
                      <a:pt x="19" y="20"/>
                    </a:cubicBezTo>
                    <a:cubicBezTo>
                      <a:pt x="21" y="26"/>
                      <a:pt x="18" y="30"/>
                      <a:pt x="21" y="37"/>
                    </a:cubicBezTo>
                    <a:cubicBezTo>
                      <a:pt x="21" y="47"/>
                      <a:pt x="21" y="47"/>
                      <a:pt x="21" y="47"/>
                    </a:cubicBezTo>
                    <a:cubicBezTo>
                      <a:pt x="20" y="52"/>
                      <a:pt x="23" y="57"/>
                      <a:pt x="24" y="59"/>
                    </a:cubicBezTo>
                    <a:cubicBezTo>
                      <a:pt x="27" y="70"/>
                      <a:pt x="33" y="79"/>
                      <a:pt x="36" y="90"/>
                    </a:cubicBezTo>
                    <a:cubicBezTo>
                      <a:pt x="34" y="86"/>
                      <a:pt x="30" y="84"/>
                      <a:pt x="26" y="84"/>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50" name="Freeform 145">
                <a:extLst>
                  <a:ext uri="{FF2B5EF4-FFF2-40B4-BE49-F238E27FC236}">
                    <a16:creationId xmlns:a16="http://schemas.microsoft.com/office/drawing/2014/main" id="{4C3C6338-DD39-C4D9-0EA6-45D33E351E13}"/>
                  </a:ext>
                </a:extLst>
              </p:cNvPr>
              <p:cNvSpPr>
                <a:spLocks/>
              </p:cNvSpPr>
              <p:nvPr/>
            </p:nvSpPr>
            <p:spPr bwMode="auto">
              <a:xfrm>
                <a:off x="5241925" y="1219200"/>
                <a:ext cx="292100" cy="214313"/>
              </a:xfrm>
              <a:custGeom>
                <a:avLst/>
                <a:gdLst/>
                <a:ahLst/>
                <a:cxnLst>
                  <a:cxn ang="0">
                    <a:pos x="76" y="161"/>
                  </a:cxn>
                  <a:cxn ang="0">
                    <a:pos x="50" y="131"/>
                  </a:cxn>
                  <a:cxn ang="0">
                    <a:pos x="103" y="67"/>
                  </a:cxn>
                  <a:cxn ang="0">
                    <a:pos x="125" y="55"/>
                  </a:cxn>
                  <a:cxn ang="0">
                    <a:pos x="134" y="45"/>
                  </a:cxn>
                  <a:cxn ang="0">
                    <a:pos x="175" y="34"/>
                  </a:cxn>
                  <a:cxn ang="0">
                    <a:pos x="220" y="11"/>
                  </a:cxn>
                  <a:cxn ang="0">
                    <a:pos x="203" y="0"/>
                  </a:cxn>
                  <a:cxn ang="0">
                    <a:pos x="136" y="25"/>
                  </a:cxn>
                  <a:cxn ang="0">
                    <a:pos x="123" y="19"/>
                  </a:cxn>
                  <a:cxn ang="0">
                    <a:pos x="109" y="25"/>
                  </a:cxn>
                  <a:cxn ang="0">
                    <a:pos x="69" y="46"/>
                  </a:cxn>
                  <a:cxn ang="0">
                    <a:pos x="52" y="49"/>
                  </a:cxn>
                  <a:cxn ang="0">
                    <a:pos x="47" y="53"/>
                  </a:cxn>
                  <a:cxn ang="0">
                    <a:pos x="50" y="61"/>
                  </a:cxn>
                  <a:cxn ang="0">
                    <a:pos x="27" y="88"/>
                  </a:cxn>
                  <a:cxn ang="0">
                    <a:pos x="34" y="98"/>
                  </a:cxn>
                  <a:cxn ang="0">
                    <a:pos x="13" y="110"/>
                  </a:cxn>
                  <a:cxn ang="0">
                    <a:pos x="13" y="117"/>
                  </a:cxn>
                  <a:cxn ang="0">
                    <a:pos x="0" y="134"/>
                  </a:cxn>
                  <a:cxn ang="0">
                    <a:pos x="8" y="143"/>
                  </a:cxn>
                  <a:cxn ang="0">
                    <a:pos x="21" y="143"/>
                  </a:cxn>
                  <a:cxn ang="0">
                    <a:pos x="27" y="158"/>
                  </a:cxn>
                  <a:cxn ang="0">
                    <a:pos x="39" y="158"/>
                  </a:cxn>
                  <a:cxn ang="0">
                    <a:pos x="42" y="161"/>
                  </a:cxn>
                  <a:cxn ang="0">
                    <a:pos x="76" y="161"/>
                  </a:cxn>
                  <a:cxn ang="0">
                    <a:pos x="72" y="156"/>
                  </a:cxn>
                  <a:cxn ang="0">
                    <a:pos x="76" y="161"/>
                  </a:cxn>
                </a:cxnLst>
                <a:rect l="0" t="0" r="r" b="b"/>
                <a:pathLst>
                  <a:path w="220" h="161">
                    <a:moveTo>
                      <a:pt x="76" y="161"/>
                    </a:moveTo>
                    <a:cubicBezTo>
                      <a:pt x="66" y="151"/>
                      <a:pt x="50" y="147"/>
                      <a:pt x="50" y="131"/>
                    </a:cubicBezTo>
                    <a:cubicBezTo>
                      <a:pt x="50" y="102"/>
                      <a:pt x="81" y="73"/>
                      <a:pt x="103" y="67"/>
                    </a:cubicBezTo>
                    <a:cubicBezTo>
                      <a:pt x="111" y="64"/>
                      <a:pt x="113" y="55"/>
                      <a:pt x="125" y="55"/>
                    </a:cubicBezTo>
                    <a:cubicBezTo>
                      <a:pt x="130" y="55"/>
                      <a:pt x="132" y="46"/>
                      <a:pt x="134" y="45"/>
                    </a:cubicBezTo>
                    <a:cubicBezTo>
                      <a:pt x="149" y="38"/>
                      <a:pt x="160" y="41"/>
                      <a:pt x="175" y="34"/>
                    </a:cubicBezTo>
                    <a:cubicBezTo>
                      <a:pt x="186" y="28"/>
                      <a:pt x="220" y="26"/>
                      <a:pt x="220" y="11"/>
                    </a:cubicBezTo>
                    <a:cubicBezTo>
                      <a:pt x="220" y="6"/>
                      <a:pt x="208" y="0"/>
                      <a:pt x="203" y="0"/>
                    </a:cubicBezTo>
                    <a:cubicBezTo>
                      <a:pt x="181" y="0"/>
                      <a:pt x="160" y="25"/>
                      <a:pt x="136" y="25"/>
                    </a:cubicBezTo>
                    <a:cubicBezTo>
                      <a:pt x="131" y="25"/>
                      <a:pt x="128" y="19"/>
                      <a:pt x="123" y="19"/>
                    </a:cubicBezTo>
                    <a:cubicBezTo>
                      <a:pt x="115" y="19"/>
                      <a:pt x="115" y="25"/>
                      <a:pt x="109" y="25"/>
                    </a:cubicBezTo>
                    <a:cubicBezTo>
                      <a:pt x="93" y="25"/>
                      <a:pt x="80" y="46"/>
                      <a:pt x="69" y="46"/>
                    </a:cubicBezTo>
                    <a:cubicBezTo>
                      <a:pt x="63" y="46"/>
                      <a:pt x="58" y="49"/>
                      <a:pt x="52" y="49"/>
                    </a:cubicBezTo>
                    <a:cubicBezTo>
                      <a:pt x="49" y="49"/>
                      <a:pt x="47" y="52"/>
                      <a:pt x="47" y="53"/>
                    </a:cubicBezTo>
                    <a:cubicBezTo>
                      <a:pt x="47" y="56"/>
                      <a:pt x="50" y="58"/>
                      <a:pt x="50" y="61"/>
                    </a:cubicBezTo>
                    <a:cubicBezTo>
                      <a:pt x="50" y="74"/>
                      <a:pt x="27" y="80"/>
                      <a:pt x="27" y="88"/>
                    </a:cubicBezTo>
                    <a:cubicBezTo>
                      <a:pt x="27" y="91"/>
                      <a:pt x="34" y="92"/>
                      <a:pt x="34" y="98"/>
                    </a:cubicBezTo>
                    <a:cubicBezTo>
                      <a:pt x="27" y="99"/>
                      <a:pt x="13" y="102"/>
                      <a:pt x="13" y="110"/>
                    </a:cubicBezTo>
                    <a:cubicBezTo>
                      <a:pt x="13" y="115"/>
                      <a:pt x="13" y="117"/>
                      <a:pt x="13" y="117"/>
                    </a:cubicBezTo>
                    <a:cubicBezTo>
                      <a:pt x="13" y="124"/>
                      <a:pt x="0" y="124"/>
                      <a:pt x="0" y="134"/>
                    </a:cubicBezTo>
                    <a:cubicBezTo>
                      <a:pt x="0" y="139"/>
                      <a:pt x="8" y="143"/>
                      <a:pt x="8" y="143"/>
                    </a:cubicBezTo>
                    <a:cubicBezTo>
                      <a:pt x="8" y="143"/>
                      <a:pt x="20" y="143"/>
                      <a:pt x="21" y="143"/>
                    </a:cubicBezTo>
                    <a:cubicBezTo>
                      <a:pt x="28" y="145"/>
                      <a:pt x="24" y="152"/>
                      <a:pt x="27" y="158"/>
                    </a:cubicBezTo>
                    <a:cubicBezTo>
                      <a:pt x="28" y="161"/>
                      <a:pt x="35" y="158"/>
                      <a:pt x="39" y="158"/>
                    </a:cubicBezTo>
                    <a:cubicBezTo>
                      <a:pt x="40" y="158"/>
                      <a:pt x="41" y="161"/>
                      <a:pt x="42" y="161"/>
                    </a:cubicBezTo>
                    <a:cubicBezTo>
                      <a:pt x="76" y="161"/>
                      <a:pt x="76" y="161"/>
                      <a:pt x="76" y="161"/>
                    </a:cubicBezTo>
                    <a:cubicBezTo>
                      <a:pt x="75" y="159"/>
                      <a:pt x="73" y="157"/>
                      <a:pt x="72" y="156"/>
                    </a:cubicBezTo>
                    <a:lnTo>
                      <a:pt x="76" y="161"/>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51" name="Freeform 146">
                <a:extLst>
                  <a:ext uri="{FF2B5EF4-FFF2-40B4-BE49-F238E27FC236}">
                    <a16:creationId xmlns:a16="http://schemas.microsoft.com/office/drawing/2014/main" id="{B9E11424-9BC9-9E7E-8658-511BB15D6607}"/>
                  </a:ext>
                </a:extLst>
              </p:cNvPr>
              <p:cNvSpPr>
                <a:spLocks/>
              </p:cNvSpPr>
              <p:nvPr/>
            </p:nvSpPr>
            <p:spPr bwMode="auto">
              <a:xfrm>
                <a:off x="4713288" y="1196975"/>
                <a:ext cx="2847975" cy="1058863"/>
              </a:xfrm>
              <a:custGeom>
                <a:avLst/>
                <a:gdLst/>
                <a:ahLst/>
                <a:cxnLst>
                  <a:cxn ang="0">
                    <a:pos x="1515" y="585"/>
                  </a:cxn>
                  <a:cxn ang="0">
                    <a:pos x="1460" y="485"/>
                  </a:cxn>
                  <a:cxn ang="0">
                    <a:pos x="1665" y="408"/>
                  </a:cxn>
                  <a:cxn ang="0">
                    <a:pos x="1804" y="346"/>
                  </a:cxn>
                  <a:cxn ang="0">
                    <a:pos x="1709" y="465"/>
                  </a:cxn>
                  <a:cxn ang="0">
                    <a:pos x="1793" y="452"/>
                  </a:cxn>
                  <a:cxn ang="0">
                    <a:pos x="1989" y="313"/>
                  </a:cxn>
                  <a:cxn ang="0">
                    <a:pos x="2112" y="287"/>
                  </a:cxn>
                  <a:cxn ang="0">
                    <a:pos x="1892" y="194"/>
                  </a:cxn>
                  <a:cxn ang="0">
                    <a:pos x="1660" y="159"/>
                  </a:cxn>
                  <a:cxn ang="0">
                    <a:pos x="1435" y="157"/>
                  </a:cxn>
                  <a:cxn ang="0">
                    <a:pos x="1314" y="97"/>
                  </a:cxn>
                  <a:cxn ang="0">
                    <a:pos x="1102" y="104"/>
                  </a:cxn>
                  <a:cxn ang="0">
                    <a:pos x="1016" y="27"/>
                  </a:cxn>
                  <a:cxn ang="0">
                    <a:pos x="758" y="117"/>
                  </a:cxn>
                  <a:cxn ang="0">
                    <a:pos x="668" y="148"/>
                  </a:cxn>
                  <a:cxn ang="0">
                    <a:pos x="644" y="121"/>
                  </a:cxn>
                  <a:cxn ang="0">
                    <a:pos x="511" y="207"/>
                  </a:cxn>
                  <a:cxn ang="0">
                    <a:pos x="322" y="247"/>
                  </a:cxn>
                  <a:cxn ang="0">
                    <a:pos x="214" y="296"/>
                  </a:cxn>
                  <a:cxn ang="0">
                    <a:pos x="229" y="227"/>
                  </a:cxn>
                  <a:cxn ang="0">
                    <a:pos x="127" y="236"/>
                  </a:cxn>
                  <a:cxn ang="0">
                    <a:pos x="136" y="312"/>
                  </a:cxn>
                  <a:cxn ang="0">
                    <a:pos x="117" y="395"/>
                  </a:cxn>
                  <a:cxn ang="0">
                    <a:pos x="50" y="446"/>
                  </a:cxn>
                  <a:cxn ang="0">
                    <a:pos x="16" y="495"/>
                  </a:cxn>
                  <a:cxn ang="0">
                    <a:pos x="54" y="558"/>
                  </a:cxn>
                  <a:cxn ang="0">
                    <a:pos x="88" y="597"/>
                  </a:cxn>
                  <a:cxn ang="0">
                    <a:pos x="112" y="644"/>
                  </a:cxn>
                  <a:cxn ang="0">
                    <a:pos x="208" y="647"/>
                  </a:cxn>
                  <a:cxn ang="0">
                    <a:pos x="225" y="626"/>
                  </a:cxn>
                  <a:cxn ang="0">
                    <a:pos x="284" y="701"/>
                  </a:cxn>
                  <a:cxn ang="0">
                    <a:pos x="350" y="732"/>
                  </a:cxn>
                  <a:cxn ang="0">
                    <a:pos x="366" y="742"/>
                  </a:cxn>
                  <a:cxn ang="0">
                    <a:pos x="349" y="634"/>
                  </a:cxn>
                  <a:cxn ang="0">
                    <a:pos x="412" y="645"/>
                  </a:cxn>
                  <a:cxn ang="0">
                    <a:pos x="427" y="700"/>
                  </a:cxn>
                  <a:cxn ang="0">
                    <a:pos x="428" y="746"/>
                  </a:cxn>
                  <a:cxn ang="0">
                    <a:pos x="447" y="755"/>
                  </a:cxn>
                  <a:cxn ang="0">
                    <a:pos x="522" y="777"/>
                  </a:cxn>
                  <a:cxn ang="0">
                    <a:pos x="559" y="781"/>
                  </a:cxn>
                  <a:cxn ang="0">
                    <a:pos x="608" y="770"/>
                  </a:cxn>
                  <a:cxn ang="0">
                    <a:pos x="654" y="772"/>
                  </a:cxn>
                  <a:cxn ang="0">
                    <a:pos x="677" y="748"/>
                  </a:cxn>
                  <a:cxn ang="0">
                    <a:pos x="829" y="593"/>
                  </a:cxn>
                  <a:cxn ang="0">
                    <a:pos x="994" y="534"/>
                  </a:cxn>
                  <a:cxn ang="0">
                    <a:pos x="1224" y="569"/>
                  </a:cxn>
                  <a:cxn ang="0">
                    <a:pos x="1411" y="607"/>
                  </a:cxn>
                  <a:cxn ang="0">
                    <a:pos x="1400" y="655"/>
                  </a:cxn>
                </a:cxnLst>
                <a:rect l="0" t="0" r="r" b="b"/>
                <a:pathLst>
                  <a:path w="2139" h="795">
                    <a:moveTo>
                      <a:pt x="1398" y="684"/>
                    </a:moveTo>
                    <a:cubicBezTo>
                      <a:pt x="1398" y="684"/>
                      <a:pt x="1415" y="688"/>
                      <a:pt x="1429" y="688"/>
                    </a:cubicBezTo>
                    <a:cubicBezTo>
                      <a:pt x="1454" y="688"/>
                      <a:pt x="1478" y="635"/>
                      <a:pt x="1495" y="618"/>
                    </a:cubicBezTo>
                    <a:cubicBezTo>
                      <a:pt x="1502" y="610"/>
                      <a:pt x="1512" y="596"/>
                      <a:pt x="1515" y="585"/>
                    </a:cubicBezTo>
                    <a:cubicBezTo>
                      <a:pt x="1518" y="572"/>
                      <a:pt x="1513" y="564"/>
                      <a:pt x="1520" y="551"/>
                    </a:cubicBezTo>
                    <a:cubicBezTo>
                      <a:pt x="1522" y="547"/>
                      <a:pt x="1527" y="537"/>
                      <a:pt x="1527" y="527"/>
                    </a:cubicBezTo>
                    <a:cubicBezTo>
                      <a:pt x="1527" y="515"/>
                      <a:pt x="1508" y="492"/>
                      <a:pt x="1499" y="499"/>
                    </a:cubicBezTo>
                    <a:cubicBezTo>
                      <a:pt x="1473" y="518"/>
                      <a:pt x="1460" y="488"/>
                      <a:pt x="1460" y="485"/>
                    </a:cubicBezTo>
                    <a:cubicBezTo>
                      <a:pt x="1460" y="473"/>
                      <a:pt x="1483" y="459"/>
                      <a:pt x="1493" y="450"/>
                    </a:cubicBezTo>
                    <a:cubicBezTo>
                      <a:pt x="1506" y="436"/>
                      <a:pt x="1524" y="413"/>
                      <a:pt x="1543" y="408"/>
                    </a:cubicBezTo>
                    <a:cubicBezTo>
                      <a:pt x="1560" y="404"/>
                      <a:pt x="1613" y="399"/>
                      <a:pt x="1627" y="399"/>
                    </a:cubicBezTo>
                    <a:cubicBezTo>
                      <a:pt x="1645" y="399"/>
                      <a:pt x="1654" y="408"/>
                      <a:pt x="1665" y="408"/>
                    </a:cubicBezTo>
                    <a:cubicBezTo>
                      <a:pt x="1671" y="408"/>
                      <a:pt x="1675" y="408"/>
                      <a:pt x="1689" y="408"/>
                    </a:cubicBezTo>
                    <a:cubicBezTo>
                      <a:pt x="1696" y="379"/>
                      <a:pt x="1709" y="362"/>
                      <a:pt x="1740" y="362"/>
                    </a:cubicBezTo>
                    <a:cubicBezTo>
                      <a:pt x="1748" y="362"/>
                      <a:pt x="1751" y="360"/>
                      <a:pt x="1766" y="362"/>
                    </a:cubicBezTo>
                    <a:cubicBezTo>
                      <a:pt x="1759" y="368"/>
                      <a:pt x="1756" y="406"/>
                      <a:pt x="1804" y="346"/>
                    </a:cubicBezTo>
                    <a:cubicBezTo>
                      <a:pt x="1809" y="346"/>
                      <a:pt x="1832" y="355"/>
                      <a:pt x="1797" y="377"/>
                    </a:cubicBezTo>
                    <a:cubicBezTo>
                      <a:pt x="1785" y="385"/>
                      <a:pt x="1774" y="381"/>
                      <a:pt x="1766" y="393"/>
                    </a:cubicBezTo>
                    <a:cubicBezTo>
                      <a:pt x="1757" y="406"/>
                      <a:pt x="1749" y="423"/>
                      <a:pt x="1735" y="430"/>
                    </a:cubicBezTo>
                    <a:cubicBezTo>
                      <a:pt x="1724" y="436"/>
                      <a:pt x="1709" y="447"/>
                      <a:pt x="1709" y="465"/>
                    </a:cubicBezTo>
                    <a:cubicBezTo>
                      <a:pt x="1709" y="482"/>
                      <a:pt x="1714" y="535"/>
                      <a:pt x="1726" y="545"/>
                    </a:cubicBezTo>
                    <a:cubicBezTo>
                      <a:pt x="1735" y="532"/>
                      <a:pt x="1741" y="507"/>
                      <a:pt x="1760" y="503"/>
                    </a:cubicBezTo>
                    <a:cubicBezTo>
                      <a:pt x="1757" y="491"/>
                      <a:pt x="1777" y="488"/>
                      <a:pt x="1777" y="479"/>
                    </a:cubicBezTo>
                    <a:cubicBezTo>
                      <a:pt x="1777" y="464"/>
                      <a:pt x="1793" y="460"/>
                      <a:pt x="1793" y="452"/>
                    </a:cubicBezTo>
                    <a:cubicBezTo>
                      <a:pt x="1793" y="447"/>
                      <a:pt x="1788" y="442"/>
                      <a:pt x="1793" y="432"/>
                    </a:cubicBezTo>
                    <a:cubicBezTo>
                      <a:pt x="1828" y="356"/>
                      <a:pt x="1861" y="397"/>
                      <a:pt x="1874" y="397"/>
                    </a:cubicBezTo>
                    <a:cubicBezTo>
                      <a:pt x="1914" y="397"/>
                      <a:pt x="1941" y="347"/>
                      <a:pt x="1976" y="346"/>
                    </a:cubicBezTo>
                    <a:cubicBezTo>
                      <a:pt x="2041" y="345"/>
                      <a:pt x="1989" y="320"/>
                      <a:pt x="1989" y="313"/>
                    </a:cubicBezTo>
                    <a:cubicBezTo>
                      <a:pt x="1989" y="294"/>
                      <a:pt x="2015" y="297"/>
                      <a:pt x="2020" y="287"/>
                    </a:cubicBezTo>
                    <a:cubicBezTo>
                      <a:pt x="2022" y="282"/>
                      <a:pt x="2018" y="271"/>
                      <a:pt x="2026" y="271"/>
                    </a:cubicBezTo>
                    <a:cubicBezTo>
                      <a:pt x="2054" y="271"/>
                      <a:pt x="2077" y="309"/>
                      <a:pt x="2097" y="309"/>
                    </a:cubicBezTo>
                    <a:cubicBezTo>
                      <a:pt x="2106" y="309"/>
                      <a:pt x="2108" y="293"/>
                      <a:pt x="2112" y="287"/>
                    </a:cubicBezTo>
                    <a:cubicBezTo>
                      <a:pt x="2120" y="278"/>
                      <a:pt x="2127" y="279"/>
                      <a:pt x="2139" y="275"/>
                    </a:cubicBezTo>
                    <a:cubicBezTo>
                      <a:pt x="2123" y="254"/>
                      <a:pt x="2071" y="242"/>
                      <a:pt x="2046" y="227"/>
                    </a:cubicBezTo>
                    <a:cubicBezTo>
                      <a:pt x="2011" y="207"/>
                      <a:pt x="1965" y="185"/>
                      <a:pt x="1914" y="185"/>
                    </a:cubicBezTo>
                    <a:cubicBezTo>
                      <a:pt x="1900" y="185"/>
                      <a:pt x="1890" y="188"/>
                      <a:pt x="1892" y="194"/>
                    </a:cubicBezTo>
                    <a:cubicBezTo>
                      <a:pt x="1906" y="237"/>
                      <a:pt x="1872" y="194"/>
                      <a:pt x="1863" y="194"/>
                    </a:cubicBezTo>
                    <a:cubicBezTo>
                      <a:pt x="1762" y="192"/>
                      <a:pt x="1762" y="192"/>
                      <a:pt x="1762" y="192"/>
                    </a:cubicBezTo>
                    <a:cubicBezTo>
                      <a:pt x="1756" y="169"/>
                      <a:pt x="1741" y="161"/>
                      <a:pt x="1711" y="161"/>
                    </a:cubicBezTo>
                    <a:cubicBezTo>
                      <a:pt x="1695" y="161"/>
                      <a:pt x="1670" y="167"/>
                      <a:pt x="1660" y="159"/>
                    </a:cubicBezTo>
                    <a:cubicBezTo>
                      <a:pt x="1652" y="151"/>
                      <a:pt x="1651" y="141"/>
                      <a:pt x="1638" y="137"/>
                    </a:cubicBezTo>
                    <a:cubicBezTo>
                      <a:pt x="1611" y="128"/>
                      <a:pt x="1582" y="121"/>
                      <a:pt x="1548" y="121"/>
                    </a:cubicBezTo>
                    <a:cubicBezTo>
                      <a:pt x="1513" y="121"/>
                      <a:pt x="1509" y="140"/>
                      <a:pt x="1506" y="157"/>
                    </a:cubicBezTo>
                    <a:cubicBezTo>
                      <a:pt x="1473" y="157"/>
                      <a:pt x="1457" y="157"/>
                      <a:pt x="1435" y="157"/>
                    </a:cubicBezTo>
                    <a:cubicBezTo>
                      <a:pt x="1423" y="157"/>
                      <a:pt x="1421" y="147"/>
                      <a:pt x="1407" y="146"/>
                    </a:cubicBezTo>
                    <a:cubicBezTo>
                      <a:pt x="1405" y="152"/>
                      <a:pt x="1403" y="166"/>
                      <a:pt x="1396" y="166"/>
                    </a:cubicBezTo>
                    <a:cubicBezTo>
                      <a:pt x="1377" y="166"/>
                      <a:pt x="1369" y="143"/>
                      <a:pt x="1369" y="130"/>
                    </a:cubicBezTo>
                    <a:cubicBezTo>
                      <a:pt x="1369" y="127"/>
                      <a:pt x="1405" y="105"/>
                      <a:pt x="1314" y="97"/>
                    </a:cubicBezTo>
                    <a:cubicBezTo>
                      <a:pt x="1303" y="96"/>
                      <a:pt x="1296" y="101"/>
                      <a:pt x="1296" y="115"/>
                    </a:cubicBezTo>
                    <a:cubicBezTo>
                      <a:pt x="1248" y="115"/>
                      <a:pt x="1248" y="115"/>
                      <a:pt x="1248" y="115"/>
                    </a:cubicBezTo>
                    <a:cubicBezTo>
                      <a:pt x="1233" y="111"/>
                      <a:pt x="1157" y="102"/>
                      <a:pt x="1147" y="86"/>
                    </a:cubicBezTo>
                    <a:cubicBezTo>
                      <a:pt x="1089" y="133"/>
                      <a:pt x="1102" y="104"/>
                      <a:pt x="1102" y="104"/>
                    </a:cubicBezTo>
                    <a:cubicBezTo>
                      <a:pt x="1116" y="87"/>
                      <a:pt x="1249" y="51"/>
                      <a:pt x="1140" y="24"/>
                    </a:cubicBezTo>
                    <a:cubicBezTo>
                      <a:pt x="1094" y="24"/>
                      <a:pt x="1094" y="24"/>
                      <a:pt x="1094" y="24"/>
                    </a:cubicBezTo>
                    <a:cubicBezTo>
                      <a:pt x="1089" y="12"/>
                      <a:pt x="1079" y="0"/>
                      <a:pt x="1060" y="0"/>
                    </a:cubicBezTo>
                    <a:cubicBezTo>
                      <a:pt x="1038" y="0"/>
                      <a:pt x="1028" y="17"/>
                      <a:pt x="1016" y="27"/>
                    </a:cubicBezTo>
                    <a:cubicBezTo>
                      <a:pt x="1008" y="33"/>
                      <a:pt x="951" y="56"/>
                      <a:pt x="956" y="35"/>
                    </a:cubicBezTo>
                    <a:cubicBezTo>
                      <a:pt x="941" y="40"/>
                      <a:pt x="879" y="44"/>
                      <a:pt x="847" y="73"/>
                    </a:cubicBezTo>
                    <a:cubicBezTo>
                      <a:pt x="840" y="79"/>
                      <a:pt x="838" y="97"/>
                      <a:pt x="828" y="97"/>
                    </a:cubicBezTo>
                    <a:cubicBezTo>
                      <a:pt x="813" y="97"/>
                      <a:pt x="758" y="92"/>
                      <a:pt x="758" y="117"/>
                    </a:cubicBezTo>
                    <a:cubicBezTo>
                      <a:pt x="758" y="122"/>
                      <a:pt x="763" y="128"/>
                      <a:pt x="765" y="135"/>
                    </a:cubicBezTo>
                    <a:cubicBezTo>
                      <a:pt x="755" y="141"/>
                      <a:pt x="752" y="135"/>
                      <a:pt x="721" y="135"/>
                    </a:cubicBezTo>
                    <a:cubicBezTo>
                      <a:pt x="695" y="170"/>
                      <a:pt x="697" y="129"/>
                      <a:pt x="691" y="121"/>
                    </a:cubicBezTo>
                    <a:cubicBezTo>
                      <a:pt x="689" y="136"/>
                      <a:pt x="679" y="142"/>
                      <a:pt x="668" y="148"/>
                    </a:cubicBezTo>
                    <a:cubicBezTo>
                      <a:pt x="671" y="160"/>
                      <a:pt x="690" y="173"/>
                      <a:pt x="677" y="188"/>
                    </a:cubicBezTo>
                    <a:cubicBezTo>
                      <a:pt x="667" y="198"/>
                      <a:pt x="695" y="230"/>
                      <a:pt x="680" y="230"/>
                    </a:cubicBezTo>
                    <a:cubicBezTo>
                      <a:pt x="662" y="230"/>
                      <a:pt x="657" y="164"/>
                      <a:pt x="657" y="150"/>
                    </a:cubicBezTo>
                    <a:cubicBezTo>
                      <a:pt x="657" y="135"/>
                      <a:pt x="681" y="129"/>
                      <a:pt x="644" y="121"/>
                    </a:cubicBezTo>
                    <a:cubicBezTo>
                      <a:pt x="625" y="118"/>
                      <a:pt x="589" y="149"/>
                      <a:pt x="589" y="166"/>
                    </a:cubicBezTo>
                    <a:cubicBezTo>
                      <a:pt x="589" y="186"/>
                      <a:pt x="598" y="199"/>
                      <a:pt x="608" y="210"/>
                    </a:cubicBezTo>
                    <a:cubicBezTo>
                      <a:pt x="633" y="248"/>
                      <a:pt x="574" y="205"/>
                      <a:pt x="552" y="200"/>
                    </a:cubicBezTo>
                    <a:cubicBezTo>
                      <a:pt x="492" y="184"/>
                      <a:pt x="512" y="204"/>
                      <a:pt x="511" y="207"/>
                    </a:cubicBezTo>
                    <a:cubicBezTo>
                      <a:pt x="509" y="241"/>
                      <a:pt x="495" y="214"/>
                      <a:pt x="487" y="214"/>
                    </a:cubicBezTo>
                    <a:cubicBezTo>
                      <a:pt x="473" y="214"/>
                      <a:pt x="445" y="233"/>
                      <a:pt x="425" y="223"/>
                    </a:cubicBezTo>
                    <a:cubicBezTo>
                      <a:pt x="415" y="197"/>
                      <a:pt x="349" y="256"/>
                      <a:pt x="333" y="256"/>
                    </a:cubicBezTo>
                    <a:cubicBezTo>
                      <a:pt x="327" y="256"/>
                      <a:pt x="320" y="252"/>
                      <a:pt x="322" y="247"/>
                    </a:cubicBezTo>
                    <a:cubicBezTo>
                      <a:pt x="329" y="229"/>
                      <a:pt x="319" y="191"/>
                      <a:pt x="300" y="249"/>
                    </a:cubicBezTo>
                    <a:cubicBezTo>
                      <a:pt x="298" y="253"/>
                      <a:pt x="306" y="255"/>
                      <a:pt x="306" y="263"/>
                    </a:cubicBezTo>
                    <a:cubicBezTo>
                      <a:pt x="306" y="278"/>
                      <a:pt x="283" y="267"/>
                      <a:pt x="271" y="271"/>
                    </a:cubicBezTo>
                    <a:cubicBezTo>
                      <a:pt x="259" y="275"/>
                      <a:pt x="265" y="318"/>
                      <a:pt x="214" y="296"/>
                    </a:cubicBezTo>
                    <a:cubicBezTo>
                      <a:pt x="214" y="313"/>
                      <a:pt x="214" y="313"/>
                      <a:pt x="214" y="313"/>
                    </a:cubicBezTo>
                    <a:cubicBezTo>
                      <a:pt x="189" y="311"/>
                      <a:pt x="192" y="284"/>
                      <a:pt x="183" y="271"/>
                    </a:cubicBezTo>
                    <a:cubicBezTo>
                      <a:pt x="202" y="271"/>
                      <a:pt x="212" y="271"/>
                      <a:pt x="230" y="276"/>
                    </a:cubicBezTo>
                    <a:cubicBezTo>
                      <a:pt x="255" y="282"/>
                      <a:pt x="304" y="251"/>
                      <a:pt x="229" y="227"/>
                    </a:cubicBezTo>
                    <a:cubicBezTo>
                      <a:pt x="208" y="220"/>
                      <a:pt x="160" y="196"/>
                      <a:pt x="145" y="196"/>
                    </a:cubicBezTo>
                    <a:cubicBezTo>
                      <a:pt x="144" y="196"/>
                      <a:pt x="144" y="195"/>
                      <a:pt x="133" y="196"/>
                    </a:cubicBezTo>
                    <a:cubicBezTo>
                      <a:pt x="127" y="200"/>
                      <a:pt x="111" y="208"/>
                      <a:pt x="111" y="219"/>
                    </a:cubicBezTo>
                    <a:cubicBezTo>
                      <a:pt x="111" y="227"/>
                      <a:pt x="127" y="226"/>
                      <a:pt x="127" y="236"/>
                    </a:cubicBezTo>
                    <a:cubicBezTo>
                      <a:pt x="127" y="244"/>
                      <a:pt x="119" y="247"/>
                      <a:pt x="119" y="255"/>
                    </a:cubicBezTo>
                    <a:cubicBezTo>
                      <a:pt x="119" y="263"/>
                      <a:pt x="128" y="268"/>
                      <a:pt x="128" y="277"/>
                    </a:cubicBezTo>
                    <a:cubicBezTo>
                      <a:pt x="128" y="282"/>
                      <a:pt x="123" y="285"/>
                      <a:pt x="123" y="290"/>
                    </a:cubicBezTo>
                    <a:cubicBezTo>
                      <a:pt x="123" y="300"/>
                      <a:pt x="136" y="302"/>
                      <a:pt x="136" y="312"/>
                    </a:cubicBezTo>
                    <a:cubicBezTo>
                      <a:pt x="136" y="315"/>
                      <a:pt x="132" y="317"/>
                      <a:pt x="131" y="318"/>
                    </a:cubicBezTo>
                    <a:cubicBezTo>
                      <a:pt x="135" y="325"/>
                      <a:pt x="145" y="327"/>
                      <a:pt x="145" y="336"/>
                    </a:cubicBezTo>
                    <a:cubicBezTo>
                      <a:pt x="145" y="351"/>
                      <a:pt x="115" y="367"/>
                      <a:pt x="106" y="379"/>
                    </a:cubicBezTo>
                    <a:cubicBezTo>
                      <a:pt x="109" y="384"/>
                      <a:pt x="114" y="387"/>
                      <a:pt x="117" y="395"/>
                    </a:cubicBezTo>
                    <a:cubicBezTo>
                      <a:pt x="111" y="398"/>
                      <a:pt x="98" y="405"/>
                      <a:pt x="92" y="405"/>
                    </a:cubicBezTo>
                    <a:cubicBezTo>
                      <a:pt x="85" y="405"/>
                      <a:pt x="80" y="402"/>
                      <a:pt x="70" y="402"/>
                    </a:cubicBezTo>
                    <a:cubicBezTo>
                      <a:pt x="61" y="402"/>
                      <a:pt x="38" y="410"/>
                      <a:pt x="45" y="417"/>
                    </a:cubicBezTo>
                    <a:cubicBezTo>
                      <a:pt x="67" y="438"/>
                      <a:pt x="56" y="446"/>
                      <a:pt x="50" y="446"/>
                    </a:cubicBezTo>
                    <a:cubicBezTo>
                      <a:pt x="42" y="446"/>
                      <a:pt x="40" y="435"/>
                      <a:pt x="33" y="435"/>
                    </a:cubicBezTo>
                    <a:cubicBezTo>
                      <a:pt x="25" y="435"/>
                      <a:pt x="15" y="455"/>
                      <a:pt x="15" y="465"/>
                    </a:cubicBezTo>
                    <a:cubicBezTo>
                      <a:pt x="15" y="483"/>
                      <a:pt x="1" y="480"/>
                      <a:pt x="0" y="496"/>
                    </a:cubicBezTo>
                    <a:cubicBezTo>
                      <a:pt x="6" y="495"/>
                      <a:pt x="11" y="495"/>
                      <a:pt x="16" y="495"/>
                    </a:cubicBezTo>
                    <a:cubicBezTo>
                      <a:pt x="24" y="495"/>
                      <a:pt x="30" y="494"/>
                      <a:pt x="39" y="494"/>
                    </a:cubicBezTo>
                    <a:cubicBezTo>
                      <a:pt x="48" y="494"/>
                      <a:pt x="52" y="510"/>
                      <a:pt x="52" y="520"/>
                    </a:cubicBezTo>
                    <a:cubicBezTo>
                      <a:pt x="52" y="526"/>
                      <a:pt x="46" y="529"/>
                      <a:pt x="46" y="535"/>
                    </a:cubicBezTo>
                    <a:cubicBezTo>
                      <a:pt x="46" y="544"/>
                      <a:pt x="54" y="550"/>
                      <a:pt x="54" y="558"/>
                    </a:cubicBezTo>
                    <a:cubicBezTo>
                      <a:pt x="54" y="563"/>
                      <a:pt x="46" y="565"/>
                      <a:pt x="44" y="568"/>
                    </a:cubicBezTo>
                    <a:cubicBezTo>
                      <a:pt x="39" y="576"/>
                      <a:pt x="37" y="583"/>
                      <a:pt x="37" y="593"/>
                    </a:cubicBezTo>
                    <a:cubicBezTo>
                      <a:pt x="37" y="606"/>
                      <a:pt x="46" y="603"/>
                      <a:pt x="56" y="603"/>
                    </a:cubicBezTo>
                    <a:cubicBezTo>
                      <a:pt x="70" y="603"/>
                      <a:pt x="77" y="597"/>
                      <a:pt x="88" y="597"/>
                    </a:cubicBezTo>
                    <a:cubicBezTo>
                      <a:pt x="99" y="597"/>
                      <a:pt x="97" y="620"/>
                      <a:pt x="108" y="620"/>
                    </a:cubicBezTo>
                    <a:cubicBezTo>
                      <a:pt x="108" y="638"/>
                      <a:pt x="108" y="638"/>
                      <a:pt x="108" y="638"/>
                    </a:cubicBezTo>
                    <a:cubicBezTo>
                      <a:pt x="108" y="640"/>
                      <a:pt x="109" y="641"/>
                      <a:pt x="110" y="641"/>
                    </a:cubicBezTo>
                    <a:cubicBezTo>
                      <a:pt x="112" y="644"/>
                      <a:pt x="112" y="644"/>
                      <a:pt x="112" y="644"/>
                    </a:cubicBezTo>
                    <a:cubicBezTo>
                      <a:pt x="114" y="644"/>
                      <a:pt x="120" y="642"/>
                      <a:pt x="123" y="641"/>
                    </a:cubicBezTo>
                    <a:cubicBezTo>
                      <a:pt x="132" y="639"/>
                      <a:pt x="133" y="627"/>
                      <a:pt x="143" y="627"/>
                    </a:cubicBezTo>
                    <a:cubicBezTo>
                      <a:pt x="151" y="627"/>
                      <a:pt x="171" y="660"/>
                      <a:pt x="177" y="660"/>
                    </a:cubicBezTo>
                    <a:cubicBezTo>
                      <a:pt x="184" y="660"/>
                      <a:pt x="205" y="651"/>
                      <a:pt x="208" y="647"/>
                    </a:cubicBezTo>
                    <a:cubicBezTo>
                      <a:pt x="207" y="647"/>
                      <a:pt x="196" y="645"/>
                      <a:pt x="196" y="645"/>
                    </a:cubicBezTo>
                    <a:cubicBezTo>
                      <a:pt x="194" y="645"/>
                      <a:pt x="189" y="644"/>
                      <a:pt x="189" y="638"/>
                    </a:cubicBezTo>
                    <a:cubicBezTo>
                      <a:pt x="189" y="635"/>
                      <a:pt x="221" y="623"/>
                      <a:pt x="233" y="619"/>
                    </a:cubicBezTo>
                    <a:cubicBezTo>
                      <a:pt x="233" y="619"/>
                      <a:pt x="227" y="625"/>
                      <a:pt x="225" y="626"/>
                    </a:cubicBezTo>
                    <a:cubicBezTo>
                      <a:pt x="226" y="629"/>
                      <a:pt x="237" y="641"/>
                      <a:pt x="211" y="647"/>
                    </a:cubicBezTo>
                    <a:cubicBezTo>
                      <a:pt x="223" y="673"/>
                      <a:pt x="273" y="669"/>
                      <a:pt x="273" y="704"/>
                    </a:cubicBezTo>
                    <a:cubicBezTo>
                      <a:pt x="275" y="703"/>
                      <a:pt x="275" y="703"/>
                      <a:pt x="275" y="703"/>
                    </a:cubicBezTo>
                    <a:cubicBezTo>
                      <a:pt x="278" y="702"/>
                      <a:pt x="280" y="701"/>
                      <a:pt x="284" y="701"/>
                    </a:cubicBezTo>
                    <a:cubicBezTo>
                      <a:pt x="298" y="701"/>
                      <a:pt x="297" y="710"/>
                      <a:pt x="302" y="719"/>
                    </a:cubicBezTo>
                    <a:cubicBezTo>
                      <a:pt x="303" y="721"/>
                      <a:pt x="312" y="726"/>
                      <a:pt x="312" y="726"/>
                    </a:cubicBezTo>
                    <a:cubicBezTo>
                      <a:pt x="320" y="729"/>
                      <a:pt x="322" y="742"/>
                      <a:pt x="335" y="742"/>
                    </a:cubicBezTo>
                    <a:cubicBezTo>
                      <a:pt x="344" y="742"/>
                      <a:pt x="344" y="734"/>
                      <a:pt x="350" y="732"/>
                    </a:cubicBezTo>
                    <a:cubicBezTo>
                      <a:pt x="354" y="731"/>
                      <a:pt x="353" y="731"/>
                      <a:pt x="357" y="731"/>
                    </a:cubicBezTo>
                    <a:cubicBezTo>
                      <a:pt x="358" y="733"/>
                      <a:pt x="358" y="737"/>
                      <a:pt x="360" y="739"/>
                    </a:cubicBezTo>
                    <a:cubicBezTo>
                      <a:pt x="359" y="739"/>
                      <a:pt x="360" y="740"/>
                      <a:pt x="360" y="741"/>
                    </a:cubicBezTo>
                    <a:cubicBezTo>
                      <a:pt x="366" y="742"/>
                      <a:pt x="366" y="742"/>
                      <a:pt x="366" y="742"/>
                    </a:cubicBezTo>
                    <a:cubicBezTo>
                      <a:pt x="371" y="735"/>
                      <a:pt x="371" y="724"/>
                      <a:pt x="378" y="721"/>
                    </a:cubicBezTo>
                    <a:cubicBezTo>
                      <a:pt x="366" y="714"/>
                      <a:pt x="348" y="688"/>
                      <a:pt x="348" y="673"/>
                    </a:cubicBezTo>
                    <a:cubicBezTo>
                      <a:pt x="348" y="668"/>
                      <a:pt x="338" y="662"/>
                      <a:pt x="338" y="655"/>
                    </a:cubicBezTo>
                    <a:cubicBezTo>
                      <a:pt x="338" y="653"/>
                      <a:pt x="347" y="637"/>
                      <a:pt x="349" y="634"/>
                    </a:cubicBezTo>
                    <a:cubicBezTo>
                      <a:pt x="351" y="635"/>
                      <a:pt x="365" y="628"/>
                      <a:pt x="366" y="627"/>
                    </a:cubicBezTo>
                    <a:cubicBezTo>
                      <a:pt x="377" y="623"/>
                      <a:pt x="384" y="620"/>
                      <a:pt x="399" y="620"/>
                    </a:cubicBezTo>
                    <a:cubicBezTo>
                      <a:pt x="423" y="620"/>
                      <a:pt x="427" y="631"/>
                      <a:pt x="436" y="645"/>
                    </a:cubicBezTo>
                    <a:cubicBezTo>
                      <a:pt x="429" y="650"/>
                      <a:pt x="420" y="645"/>
                      <a:pt x="412" y="645"/>
                    </a:cubicBezTo>
                    <a:cubicBezTo>
                      <a:pt x="400" y="645"/>
                      <a:pt x="383" y="656"/>
                      <a:pt x="381" y="656"/>
                    </a:cubicBezTo>
                    <a:cubicBezTo>
                      <a:pt x="382" y="665"/>
                      <a:pt x="389" y="664"/>
                      <a:pt x="391" y="669"/>
                    </a:cubicBezTo>
                    <a:cubicBezTo>
                      <a:pt x="400" y="684"/>
                      <a:pt x="412" y="690"/>
                      <a:pt x="412" y="707"/>
                    </a:cubicBezTo>
                    <a:cubicBezTo>
                      <a:pt x="415" y="705"/>
                      <a:pt x="424" y="701"/>
                      <a:pt x="427" y="700"/>
                    </a:cubicBezTo>
                    <a:cubicBezTo>
                      <a:pt x="427" y="707"/>
                      <a:pt x="434" y="710"/>
                      <a:pt x="434" y="717"/>
                    </a:cubicBezTo>
                    <a:cubicBezTo>
                      <a:pt x="421" y="717"/>
                      <a:pt x="421" y="717"/>
                      <a:pt x="421" y="717"/>
                    </a:cubicBezTo>
                    <a:cubicBezTo>
                      <a:pt x="417" y="717"/>
                      <a:pt x="413" y="721"/>
                      <a:pt x="412" y="728"/>
                    </a:cubicBezTo>
                    <a:cubicBezTo>
                      <a:pt x="421" y="729"/>
                      <a:pt x="428" y="738"/>
                      <a:pt x="428" y="746"/>
                    </a:cubicBezTo>
                    <a:cubicBezTo>
                      <a:pt x="428" y="751"/>
                      <a:pt x="424" y="753"/>
                      <a:pt x="424" y="757"/>
                    </a:cubicBezTo>
                    <a:cubicBezTo>
                      <a:pt x="424" y="761"/>
                      <a:pt x="428" y="765"/>
                      <a:pt x="429" y="766"/>
                    </a:cubicBezTo>
                    <a:cubicBezTo>
                      <a:pt x="429" y="762"/>
                      <a:pt x="434" y="762"/>
                      <a:pt x="438" y="761"/>
                    </a:cubicBezTo>
                    <a:cubicBezTo>
                      <a:pt x="443" y="759"/>
                      <a:pt x="442" y="757"/>
                      <a:pt x="447" y="755"/>
                    </a:cubicBezTo>
                    <a:cubicBezTo>
                      <a:pt x="455" y="752"/>
                      <a:pt x="460" y="754"/>
                      <a:pt x="466" y="749"/>
                    </a:cubicBezTo>
                    <a:cubicBezTo>
                      <a:pt x="476" y="755"/>
                      <a:pt x="482" y="755"/>
                      <a:pt x="491" y="758"/>
                    </a:cubicBezTo>
                    <a:cubicBezTo>
                      <a:pt x="502" y="762"/>
                      <a:pt x="505" y="772"/>
                      <a:pt x="518" y="772"/>
                    </a:cubicBezTo>
                    <a:cubicBezTo>
                      <a:pt x="518" y="774"/>
                      <a:pt x="521" y="775"/>
                      <a:pt x="522" y="777"/>
                    </a:cubicBezTo>
                    <a:cubicBezTo>
                      <a:pt x="523" y="781"/>
                      <a:pt x="522" y="787"/>
                      <a:pt x="524" y="793"/>
                    </a:cubicBezTo>
                    <a:cubicBezTo>
                      <a:pt x="529" y="787"/>
                      <a:pt x="533" y="795"/>
                      <a:pt x="537" y="795"/>
                    </a:cubicBezTo>
                    <a:cubicBezTo>
                      <a:pt x="542" y="795"/>
                      <a:pt x="544" y="791"/>
                      <a:pt x="547" y="788"/>
                    </a:cubicBezTo>
                    <a:cubicBezTo>
                      <a:pt x="551" y="784"/>
                      <a:pt x="556" y="784"/>
                      <a:pt x="559" y="781"/>
                    </a:cubicBezTo>
                    <a:cubicBezTo>
                      <a:pt x="567" y="773"/>
                      <a:pt x="568" y="762"/>
                      <a:pt x="579" y="762"/>
                    </a:cubicBezTo>
                    <a:cubicBezTo>
                      <a:pt x="583" y="762"/>
                      <a:pt x="582" y="764"/>
                      <a:pt x="586" y="764"/>
                    </a:cubicBezTo>
                    <a:cubicBezTo>
                      <a:pt x="587" y="769"/>
                      <a:pt x="597" y="765"/>
                      <a:pt x="600" y="765"/>
                    </a:cubicBezTo>
                    <a:cubicBezTo>
                      <a:pt x="604" y="765"/>
                      <a:pt x="605" y="770"/>
                      <a:pt x="608" y="770"/>
                    </a:cubicBezTo>
                    <a:cubicBezTo>
                      <a:pt x="617" y="770"/>
                      <a:pt x="624" y="765"/>
                      <a:pt x="627" y="759"/>
                    </a:cubicBezTo>
                    <a:cubicBezTo>
                      <a:pt x="628" y="760"/>
                      <a:pt x="629" y="759"/>
                      <a:pt x="630" y="759"/>
                    </a:cubicBezTo>
                    <a:cubicBezTo>
                      <a:pt x="634" y="759"/>
                      <a:pt x="636" y="749"/>
                      <a:pt x="645" y="749"/>
                    </a:cubicBezTo>
                    <a:cubicBezTo>
                      <a:pt x="654" y="749"/>
                      <a:pt x="644" y="772"/>
                      <a:pt x="654" y="772"/>
                    </a:cubicBezTo>
                    <a:cubicBezTo>
                      <a:pt x="664" y="772"/>
                      <a:pt x="668" y="764"/>
                      <a:pt x="677" y="764"/>
                    </a:cubicBezTo>
                    <a:cubicBezTo>
                      <a:pt x="682" y="764"/>
                      <a:pt x="686" y="764"/>
                      <a:pt x="692" y="765"/>
                    </a:cubicBezTo>
                    <a:cubicBezTo>
                      <a:pt x="692" y="763"/>
                      <a:pt x="692" y="763"/>
                      <a:pt x="692" y="763"/>
                    </a:cubicBezTo>
                    <a:cubicBezTo>
                      <a:pt x="690" y="753"/>
                      <a:pt x="688" y="750"/>
                      <a:pt x="677" y="748"/>
                    </a:cubicBezTo>
                    <a:cubicBezTo>
                      <a:pt x="678" y="739"/>
                      <a:pt x="687" y="719"/>
                      <a:pt x="694" y="719"/>
                    </a:cubicBezTo>
                    <a:cubicBezTo>
                      <a:pt x="735" y="719"/>
                      <a:pt x="763" y="698"/>
                      <a:pt x="763" y="649"/>
                    </a:cubicBezTo>
                    <a:cubicBezTo>
                      <a:pt x="785" y="645"/>
                      <a:pt x="787" y="618"/>
                      <a:pt x="800" y="620"/>
                    </a:cubicBezTo>
                    <a:cubicBezTo>
                      <a:pt x="836" y="624"/>
                      <a:pt x="822" y="600"/>
                      <a:pt x="829" y="593"/>
                    </a:cubicBezTo>
                    <a:cubicBezTo>
                      <a:pt x="847" y="578"/>
                      <a:pt x="873" y="578"/>
                      <a:pt x="895" y="565"/>
                    </a:cubicBezTo>
                    <a:cubicBezTo>
                      <a:pt x="898" y="563"/>
                      <a:pt x="906" y="554"/>
                      <a:pt x="913" y="554"/>
                    </a:cubicBezTo>
                    <a:cubicBezTo>
                      <a:pt x="924" y="554"/>
                      <a:pt x="943" y="567"/>
                      <a:pt x="961" y="567"/>
                    </a:cubicBezTo>
                    <a:cubicBezTo>
                      <a:pt x="986" y="567"/>
                      <a:pt x="981" y="534"/>
                      <a:pt x="994" y="534"/>
                    </a:cubicBezTo>
                    <a:cubicBezTo>
                      <a:pt x="1002" y="534"/>
                      <a:pt x="1029" y="538"/>
                      <a:pt x="1032" y="545"/>
                    </a:cubicBezTo>
                    <a:cubicBezTo>
                      <a:pt x="1042" y="573"/>
                      <a:pt x="1060" y="558"/>
                      <a:pt x="1072" y="558"/>
                    </a:cubicBezTo>
                    <a:cubicBezTo>
                      <a:pt x="1099" y="558"/>
                      <a:pt x="1107" y="580"/>
                      <a:pt x="1135" y="580"/>
                    </a:cubicBezTo>
                    <a:cubicBezTo>
                      <a:pt x="1160" y="580"/>
                      <a:pt x="1192" y="557"/>
                      <a:pt x="1224" y="569"/>
                    </a:cubicBezTo>
                    <a:cubicBezTo>
                      <a:pt x="1266" y="586"/>
                      <a:pt x="1245" y="512"/>
                      <a:pt x="1301" y="512"/>
                    </a:cubicBezTo>
                    <a:cubicBezTo>
                      <a:pt x="1340" y="512"/>
                      <a:pt x="1339" y="543"/>
                      <a:pt x="1354" y="567"/>
                    </a:cubicBezTo>
                    <a:cubicBezTo>
                      <a:pt x="1360" y="576"/>
                      <a:pt x="1379" y="577"/>
                      <a:pt x="1387" y="585"/>
                    </a:cubicBezTo>
                    <a:cubicBezTo>
                      <a:pt x="1393" y="590"/>
                      <a:pt x="1398" y="607"/>
                      <a:pt x="1411" y="607"/>
                    </a:cubicBezTo>
                    <a:cubicBezTo>
                      <a:pt x="1426" y="607"/>
                      <a:pt x="1428" y="593"/>
                      <a:pt x="1446" y="593"/>
                    </a:cubicBezTo>
                    <a:cubicBezTo>
                      <a:pt x="1446" y="604"/>
                      <a:pt x="1446" y="604"/>
                      <a:pt x="1446" y="604"/>
                    </a:cubicBezTo>
                    <a:cubicBezTo>
                      <a:pt x="1437" y="614"/>
                      <a:pt x="1433" y="638"/>
                      <a:pt x="1422" y="644"/>
                    </a:cubicBezTo>
                    <a:cubicBezTo>
                      <a:pt x="1412" y="650"/>
                      <a:pt x="1394" y="651"/>
                      <a:pt x="1400" y="655"/>
                    </a:cubicBezTo>
                    <a:cubicBezTo>
                      <a:pt x="1415" y="665"/>
                      <a:pt x="1398" y="684"/>
                      <a:pt x="1398" y="684"/>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52" name="Freeform 147">
                <a:extLst>
                  <a:ext uri="{FF2B5EF4-FFF2-40B4-BE49-F238E27FC236}">
                    <a16:creationId xmlns:a16="http://schemas.microsoft.com/office/drawing/2014/main" id="{68102CC1-40C0-E50C-CC79-01DB041275D8}"/>
                  </a:ext>
                </a:extLst>
              </p:cNvPr>
              <p:cNvSpPr>
                <a:spLocks/>
              </p:cNvSpPr>
              <p:nvPr/>
            </p:nvSpPr>
            <p:spPr bwMode="auto">
              <a:xfrm>
                <a:off x="5614988" y="1879600"/>
                <a:ext cx="1023938" cy="646113"/>
              </a:xfrm>
              <a:custGeom>
                <a:avLst/>
                <a:gdLst/>
                <a:ahLst/>
                <a:cxnLst>
                  <a:cxn ang="0">
                    <a:pos x="585" y="307"/>
                  </a:cxn>
                  <a:cxn ang="0">
                    <a:pos x="573" y="287"/>
                  </a:cxn>
                  <a:cxn ang="0">
                    <a:pos x="614" y="256"/>
                  </a:cxn>
                  <a:cxn ang="0">
                    <a:pos x="588" y="246"/>
                  </a:cxn>
                  <a:cxn ang="0">
                    <a:pos x="570" y="255"/>
                  </a:cxn>
                  <a:cxn ang="0">
                    <a:pos x="552" y="236"/>
                  </a:cxn>
                  <a:cxn ang="0">
                    <a:pos x="590" y="209"/>
                  </a:cxn>
                  <a:cxn ang="0">
                    <a:pos x="606" y="212"/>
                  </a:cxn>
                  <a:cxn ang="0">
                    <a:pos x="634" y="216"/>
                  </a:cxn>
                  <a:cxn ang="0">
                    <a:pos x="648" y="231"/>
                  </a:cxn>
                  <a:cxn ang="0">
                    <a:pos x="648" y="248"/>
                  </a:cxn>
                  <a:cxn ang="0">
                    <a:pos x="666" y="254"/>
                  </a:cxn>
                  <a:cxn ang="0">
                    <a:pos x="659" y="264"/>
                  </a:cxn>
                  <a:cxn ang="0">
                    <a:pos x="665" y="275"/>
                  </a:cxn>
                  <a:cxn ang="0">
                    <a:pos x="664" y="290"/>
                  </a:cxn>
                  <a:cxn ang="0">
                    <a:pos x="668" y="295"/>
                  </a:cxn>
                  <a:cxn ang="0">
                    <a:pos x="690" y="286"/>
                  </a:cxn>
                  <a:cxn ang="0">
                    <a:pos x="683" y="232"/>
                  </a:cxn>
                  <a:cxn ang="0">
                    <a:pos x="688" y="210"/>
                  </a:cxn>
                  <a:cxn ang="0">
                    <a:pos x="721" y="172"/>
                  </a:cxn>
                  <a:cxn ang="0">
                    <a:pos x="745" y="132"/>
                  </a:cxn>
                  <a:cxn ang="0">
                    <a:pos x="769" y="81"/>
                  </a:cxn>
                  <a:cxn ang="0">
                    <a:pos x="710" y="73"/>
                  </a:cxn>
                  <a:cxn ang="0">
                    <a:pos x="624" y="0"/>
                  </a:cxn>
                  <a:cxn ang="0">
                    <a:pos x="458" y="68"/>
                  </a:cxn>
                  <a:cxn ang="0">
                    <a:pos x="355" y="33"/>
                  </a:cxn>
                  <a:cxn ang="0">
                    <a:pos x="284" y="55"/>
                  </a:cxn>
                  <a:cxn ang="0">
                    <a:pos x="218" y="53"/>
                  </a:cxn>
                  <a:cxn ang="0">
                    <a:pos x="123" y="108"/>
                  </a:cxn>
                  <a:cxn ang="0">
                    <a:pos x="17" y="207"/>
                  </a:cxn>
                  <a:cxn ang="0">
                    <a:pos x="15" y="251"/>
                  </a:cxn>
                  <a:cxn ang="0">
                    <a:pos x="25" y="261"/>
                  </a:cxn>
                  <a:cxn ang="0">
                    <a:pos x="50" y="280"/>
                  </a:cxn>
                  <a:cxn ang="0">
                    <a:pos x="83" y="284"/>
                  </a:cxn>
                  <a:cxn ang="0">
                    <a:pos x="73" y="317"/>
                  </a:cxn>
                  <a:cxn ang="0">
                    <a:pos x="63" y="326"/>
                  </a:cxn>
                  <a:cxn ang="0">
                    <a:pos x="73" y="343"/>
                  </a:cxn>
                  <a:cxn ang="0">
                    <a:pos x="110" y="357"/>
                  </a:cxn>
                  <a:cxn ang="0">
                    <a:pos x="132" y="373"/>
                  </a:cxn>
                  <a:cxn ang="0">
                    <a:pos x="160" y="384"/>
                  </a:cxn>
                  <a:cxn ang="0">
                    <a:pos x="186" y="382"/>
                  </a:cxn>
                  <a:cxn ang="0">
                    <a:pos x="210" y="381"/>
                  </a:cxn>
                  <a:cxn ang="0">
                    <a:pos x="255" y="372"/>
                  </a:cxn>
                  <a:cxn ang="0">
                    <a:pos x="275" y="366"/>
                  </a:cxn>
                  <a:cxn ang="0">
                    <a:pos x="282" y="362"/>
                  </a:cxn>
                  <a:cxn ang="0">
                    <a:pos x="316" y="400"/>
                  </a:cxn>
                  <a:cxn ang="0">
                    <a:pos x="306" y="439"/>
                  </a:cxn>
                  <a:cxn ang="0">
                    <a:pos x="324" y="450"/>
                  </a:cxn>
                  <a:cxn ang="0">
                    <a:pos x="346" y="467"/>
                  </a:cxn>
                  <a:cxn ang="0">
                    <a:pos x="351" y="472"/>
                  </a:cxn>
                  <a:cxn ang="0">
                    <a:pos x="353" y="457"/>
                  </a:cxn>
                  <a:cxn ang="0">
                    <a:pos x="379" y="454"/>
                  </a:cxn>
                  <a:cxn ang="0">
                    <a:pos x="416" y="453"/>
                  </a:cxn>
                  <a:cxn ang="0">
                    <a:pos x="431" y="470"/>
                  </a:cxn>
                  <a:cxn ang="0">
                    <a:pos x="454" y="486"/>
                  </a:cxn>
                  <a:cxn ang="0">
                    <a:pos x="476" y="470"/>
                  </a:cxn>
                  <a:cxn ang="0">
                    <a:pos x="503" y="455"/>
                  </a:cxn>
                  <a:cxn ang="0">
                    <a:pos x="552" y="439"/>
                  </a:cxn>
                  <a:cxn ang="0">
                    <a:pos x="576" y="406"/>
                  </a:cxn>
                  <a:cxn ang="0">
                    <a:pos x="604" y="355"/>
                  </a:cxn>
                  <a:cxn ang="0">
                    <a:pos x="586" y="307"/>
                  </a:cxn>
                </a:cxnLst>
                <a:rect l="0" t="0" r="r" b="b"/>
                <a:pathLst>
                  <a:path w="769" h="486">
                    <a:moveTo>
                      <a:pt x="586" y="307"/>
                    </a:moveTo>
                    <a:cubicBezTo>
                      <a:pt x="585" y="307"/>
                      <a:pt x="585" y="307"/>
                      <a:pt x="585" y="307"/>
                    </a:cubicBezTo>
                    <a:cubicBezTo>
                      <a:pt x="585" y="307"/>
                      <a:pt x="585" y="300"/>
                      <a:pt x="585" y="298"/>
                    </a:cubicBezTo>
                    <a:cubicBezTo>
                      <a:pt x="582" y="298"/>
                      <a:pt x="573" y="294"/>
                      <a:pt x="573" y="287"/>
                    </a:cubicBezTo>
                    <a:cubicBezTo>
                      <a:pt x="573" y="282"/>
                      <a:pt x="581" y="282"/>
                      <a:pt x="582" y="276"/>
                    </a:cubicBezTo>
                    <a:cubicBezTo>
                      <a:pt x="586" y="264"/>
                      <a:pt x="605" y="264"/>
                      <a:pt x="614" y="256"/>
                    </a:cubicBezTo>
                    <a:cubicBezTo>
                      <a:pt x="611" y="251"/>
                      <a:pt x="604" y="256"/>
                      <a:pt x="598" y="252"/>
                    </a:cubicBezTo>
                    <a:cubicBezTo>
                      <a:pt x="595" y="250"/>
                      <a:pt x="593" y="246"/>
                      <a:pt x="588" y="246"/>
                    </a:cubicBezTo>
                    <a:cubicBezTo>
                      <a:pt x="585" y="246"/>
                      <a:pt x="585" y="256"/>
                      <a:pt x="582" y="256"/>
                    </a:cubicBezTo>
                    <a:cubicBezTo>
                      <a:pt x="578" y="256"/>
                      <a:pt x="574" y="257"/>
                      <a:pt x="570" y="255"/>
                    </a:cubicBezTo>
                    <a:cubicBezTo>
                      <a:pt x="565" y="252"/>
                      <a:pt x="567" y="247"/>
                      <a:pt x="562" y="243"/>
                    </a:cubicBezTo>
                    <a:cubicBezTo>
                      <a:pt x="560" y="242"/>
                      <a:pt x="552" y="240"/>
                      <a:pt x="552" y="236"/>
                    </a:cubicBezTo>
                    <a:cubicBezTo>
                      <a:pt x="552" y="227"/>
                      <a:pt x="565" y="230"/>
                      <a:pt x="571" y="225"/>
                    </a:cubicBezTo>
                    <a:cubicBezTo>
                      <a:pt x="577" y="221"/>
                      <a:pt x="587" y="215"/>
                      <a:pt x="590" y="209"/>
                    </a:cubicBezTo>
                    <a:cubicBezTo>
                      <a:pt x="591" y="208"/>
                      <a:pt x="593" y="203"/>
                      <a:pt x="597" y="203"/>
                    </a:cubicBezTo>
                    <a:cubicBezTo>
                      <a:pt x="601" y="203"/>
                      <a:pt x="606" y="209"/>
                      <a:pt x="606" y="212"/>
                    </a:cubicBezTo>
                    <a:cubicBezTo>
                      <a:pt x="606" y="219"/>
                      <a:pt x="597" y="222"/>
                      <a:pt x="597" y="230"/>
                    </a:cubicBezTo>
                    <a:cubicBezTo>
                      <a:pt x="610" y="230"/>
                      <a:pt x="620" y="216"/>
                      <a:pt x="634" y="216"/>
                    </a:cubicBezTo>
                    <a:cubicBezTo>
                      <a:pt x="639" y="216"/>
                      <a:pt x="641" y="221"/>
                      <a:pt x="648" y="221"/>
                    </a:cubicBezTo>
                    <a:cubicBezTo>
                      <a:pt x="646" y="226"/>
                      <a:pt x="648" y="226"/>
                      <a:pt x="648" y="231"/>
                    </a:cubicBezTo>
                    <a:cubicBezTo>
                      <a:pt x="648" y="235"/>
                      <a:pt x="643" y="235"/>
                      <a:pt x="643" y="240"/>
                    </a:cubicBezTo>
                    <a:cubicBezTo>
                      <a:pt x="643" y="242"/>
                      <a:pt x="645" y="248"/>
                      <a:pt x="648" y="248"/>
                    </a:cubicBezTo>
                    <a:cubicBezTo>
                      <a:pt x="649" y="248"/>
                      <a:pt x="651" y="245"/>
                      <a:pt x="654" y="245"/>
                    </a:cubicBezTo>
                    <a:cubicBezTo>
                      <a:pt x="659" y="245"/>
                      <a:pt x="666" y="249"/>
                      <a:pt x="666" y="254"/>
                    </a:cubicBezTo>
                    <a:cubicBezTo>
                      <a:pt x="666" y="257"/>
                      <a:pt x="662" y="260"/>
                      <a:pt x="659" y="260"/>
                    </a:cubicBezTo>
                    <a:cubicBezTo>
                      <a:pt x="659" y="264"/>
                      <a:pt x="659" y="264"/>
                      <a:pt x="659" y="264"/>
                    </a:cubicBezTo>
                    <a:cubicBezTo>
                      <a:pt x="660" y="265"/>
                      <a:pt x="660" y="267"/>
                      <a:pt x="663" y="268"/>
                    </a:cubicBezTo>
                    <a:cubicBezTo>
                      <a:pt x="663" y="270"/>
                      <a:pt x="665" y="272"/>
                      <a:pt x="665" y="275"/>
                    </a:cubicBezTo>
                    <a:cubicBezTo>
                      <a:pt x="665" y="276"/>
                      <a:pt x="661" y="282"/>
                      <a:pt x="661" y="285"/>
                    </a:cubicBezTo>
                    <a:cubicBezTo>
                      <a:pt x="661" y="287"/>
                      <a:pt x="661" y="289"/>
                      <a:pt x="664" y="290"/>
                    </a:cubicBezTo>
                    <a:cubicBezTo>
                      <a:pt x="663" y="292"/>
                      <a:pt x="661" y="293"/>
                      <a:pt x="661" y="295"/>
                    </a:cubicBezTo>
                    <a:cubicBezTo>
                      <a:pt x="668" y="295"/>
                      <a:pt x="668" y="295"/>
                      <a:pt x="668" y="295"/>
                    </a:cubicBezTo>
                    <a:cubicBezTo>
                      <a:pt x="670" y="293"/>
                      <a:pt x="671" y="293"/>
                      <a:pt x="676" y="291"/>
                    </a:cubicBezTo>
                    <a:cubicBezTo>
                      <a:pt x="676" y="287"/>
                      <a:pt x="687" y="287"/>
                      <a:pt x="690" y="286"/>
                    </a:cubicBezTo>
                    <a:cubicBezTo>
                      <a:pt x="696" y="284"/>
                      <a:pt x="699" y="279"/>
                      <a:pt x="699" y="269"/>
                    </a:cubicBezTo>
                    <a:cubicBezTo>
                      <a:pt x="699" y="252"/>
                      <a:pt x="692" y="242"/>
                      <a:pt x="683" y="232"/>
                    </a:cubicBezTo>
                    <a:cubicBezTo>
                      <a:pt x="679" y="228"/>
                      <a:pt x="674" y="224"/>
                      <a:pt x="675" y="217"/>
                    </a:cubicBezTo>
                    <a:cubicBezTo>
                      <a:pt x="680" y="217"/>
                      <a:pt x="685" y="214"/>
                      <a:pt x="688" y="210"/>
                    </a:cubicBezTo>
                    <a:cubicBezTo>
                      <a:pt x="691" y="207"/>
                      <a:pt x="699" y="203"/>
                      <a:pt x="701" y="199"/>
                    </a:cubicBezTo>
                    <a:cubicBezTo>
                      <a:pt x="707" y="187"/>
                      <a:pt x="710" y="180"/>
                      <a:pt x="721" y="172"/>
                    </a:cubicBezTo>
                    <a:cubicBezTo>
                      <a:pt x="721" y="172"/>
                      <a:pt x="738" y="153"/>
                      <a:pt x="723" y="143"/>
                    </a:cubicBezTo>
                    <a:cubicBezTo>
                      <a:pt x="717" y="139"/>
                      <a:pt x="735" y="138"/>
                      <a:pt x="745" y="132"/>
                    </a:cubicBezTo>
                    <a:cubicBezTo>
                      <a:pt x="756" y="126"/>
                      <a:pt x="760" y="102"/>
                      <a:pt x="769" y="92"/>
                    </a:cubicBezTo>
                    <a:cubicBezTo>
                      <a:pt x="769" y="81"/>
                      <a:pt x="769" y="81"/>
                      <a:pt x="769" y="81"/>
                    </a:cubicBezTo>
                    <a:cubicBezTo>
                      <a:pt x="751" y="81"/>
                      <a:pt x="749" y="95"/>
                      <a:pt x="734" y="95"/>
                    </a:cubicBezTo>
                    <a:cubicBezTo>
                      <a:pt x="721" y="95"/>
                      <a:pt x="716" y="78"/>
                      <a:pt x="710" y="73"/>
                    </a:cubicBezTo>
                    <a:cubicBezTo>
                      <a:pt x="702" y="65"/>
                      <a:pt x="683" y="64"/>
                      <a:pt x="677" y="55"/>
                    </a:cubicBezTo>
                    <a:cubicBezTo>
                      <a:pt x="662" y="31"/>
                      <a:pt x="663" y="0"/>
                      <a:pt x="624" y="0"/>
                    </a:cubicBezTo>
                    <a:cubicBezTo>
                      <a:pt x="568" y="0"/>
                      <a:pt x="589" y="74"/>
                      <a:pt x="547" y="57"/>
                    </a:cubicBezTo>
                    <a:cubicBezTo>
                      <a:pt x="515" y="45"/>
                      <a:pt x="483" y="68"/>
                      <a:pt x="458" y="68"/>
                    </a:cubicBezTo>
                    <a:cubicBezTo>
                      <a:pt x="430" y="68"/>
                      <a:pt x="422" y="46"/>
                      <a:pt x="395" y="46"/>
                    </a:cubicBezTo>
                    <a:cubicBezTo>
                      <a:pt x="383" y="46"/>
                      <a:pt x="365" y="61"/>
                      <a:pt x="355" y="33"/>
                    </a:cubicBezTo>
                    <a:cubicBezTo>
                      <a:pt x="352" y="26"/>
                      <a:pt x="325" y="22"/>
                      <a:pt x="317" y="22"/>
                    </a:cubicBezTo>
                    <a:cubicBezTo>
                      <a:pt x="304" y="22"/>
                      <a:pt x="309" y="55"/>
                      <a:pt x="284" y="55"/>
                    </a:cubicBezTo>
                    <a:cubicBezTo>
                      <a:pt x="266" y="55"/>
                      <a:pt x="247" y="42"/>
                      <a:pt x="236" y="42"/>
                    </a:cubicBezTo>
                    <a:cubicBezTo>
                      <a:pt x="229" y="42"/>
                      <a:pt x="221" y="51"/>
                      <a:pt x="218" y="53"/>
                    </a:cubicBezTo>
                    <a:cubicBezTo>
                      <a:pt x="196" y="66"/>
                      <a:pt x="170" y="66"/>
                      <a:pt x="152" y="81"/>
                    </a:cubicBezTo>
                    <a:cubicBezTo>
                      <a:pt x="145" y="88"/>
                      <a:pt x="159" y="112"/>
                      <a:pt x="123" y="108"/>
                    </a:cubicBezTo>
                    <a:cubicBezTo>
                      <a:pt x="110" y="106"/>
                      <a:pt x="108" y="133"/>
                      <a:pt x="86" y="137"/>
                    </a:cubicBezTo>
                    <a:cubicBezTo>
                      <a:pt x="86" y="186"/>
                      <a:pt x="58" y="207"/>
                      <a:pt x="17" y="207"/>
                    </a:cubicBezTo>
                    <a:cubicBezTo>
                      <a:pt x="10" y="207"/>
                      <a:pt x="1" y="227"/>
                      <a:pt x="0" y="236"/>
                    </a:cubicBezTo>
                    <a:cubicBezTo>
                      <a:pt x="11" y="238"/>
                      <a:pt x="13" y="241"/>
                      <a:pt x="15" y="251"/>
                    </a:cubicBezTo>
                    <a:cubicBezTo>
                      <a:pt x="15" y="253"/>
                      <a:pt x="15" y="253"/>
                      <a:pt x="15" y="253"/>
                    </a:cubicBezTo>
                    <a:cubicBezTo>
                      <a:pt x="15" y="261"/>
                      <a:pt x="19" y="259"/>
                      <a:pt x="25" y="261"/>
                    </a:cubicBezTo>
                    <a:cubicBezTo>
                      <a:pt x="30" y="262"/>
                      <a:pt x="28" y="268"/>
                      <a:pt x="31" y="271"/>
                    </a:cubicBezTo>
                    <a:cubicBezTo>
                      <a:pt x="37" y="277"/>
                      <a:pt x="42" y="277"/>
                      <a:pt x="50" y="280"/>
                    </a:cubicBezTo>
                    <a:cubicBezTo>
                      <a:pt x="58" y="279"/>
                      <a:pt x="61" y="272"/>
                      <a:pt x="69" y="272"/>
                    </a:cubicBezTo>
                    <a:cubicBezTo>
                      <a:pt x="73" y="272"/>
                      <a:pt x="83" y="280"/>
                      <a:pt x="83" y="284"/>
                    </a:cubicBezTo>
                    <a:cubicBezTo>
                      <a:pt x="83" y="296"/>
                      <a:pt x="66" y="294"/>
                      <a:pt x="66" y="306"/>
                    </a:cubicBezTo>
                    <a:cubicBezTo>
                      <a:pt x="66" y="311"/>
                      <a:pt x="73" y="312"/>
                      <a:pt x="73" y="317"/>
                    </a:cubicBezTo>
                    <a:cubicBezTo>
                      <a:pt x="73" y="323"/>
                      <a:pt x="68" y="322"/>
                      <a:pt x="63" y="322"/>
                    </a:cubicBezTo>
                    <a:cubicBezTo>
                      <a:pt x="63" y="326"/>
                      <a:pt x="63" y="326"/>
                      <a:pt x="63" y="326"/>
                    </a:cubicBezTo>
                    <a:cubicBezTo>
                      <a:pt x="64" y="331"/>
                      <a:pt x="64" y="335"/>
                      <a:pt x="65" y="340"/>
                    </a:cubicBezTo>
                    <a:cubicBezTo>
                      <a:pt x="66" y="343"/>
                      <a:pt x="71" y="342"/>
                      <a:pt x="73" y="343"/>
                    </a:cubicBezTo>
                    <a:cubicBezTo>
                      <a:pt x="80" y="345"/>
                      <a:pt x="83" y="351"/>
                      <a:pt x="91" y="353"/>
                    </a:cubicBezTo>
                    <a:cubicBezTo>
                      <a:pt x="100" y="355"/>
                      <a:pt x="105" y="352"/>
                      <a:pt x="110" y="357"/>
                    </a:cubicBezTo>
                    <a:cubicBezTo>
                      <a:pt x="116" y="363"/>
                      <a:pt x="120" y="361"/>
                      <a:pt x="127" y="364"/>
                    </a:cubicBezTo>
                    <a:cubicBezTo>
                      <a:pt x="130" y="366"/>
                      <a:pt x="130" y="369"/>
                      <a:pt x="132" y="373"/>
                    </a:cubicBezTo>
                    <a:cubicBezTo>
                      <a:pt x="133" y="376"/>
                      <a:pt x="137" y="372"/>
                      <a:pt x="139" y="373"/>
                    </a:cubicBezTo>
                    <a:cubicBezTo>
                      <a:pt x="146" y="378"/>
                      <a:pt x="150" y="384"/>
                      <a:pt x="160" y="384"/>
                    </a:cubicBezTo>
                    <a:cubicBezTo>
                      <a:pt x="166" y="384"/>
                      <a:pt x="172" y="384"/>
                      <a:pt x="178" y="384"/>
                    </a:cubicBezTo>
                    <a:cubicBezTo>
                      <a:pt x="182" y="384"/>
                      <a:pt x="184" y="382"/>
                      <a:pt x="186" y="382"/>
                    </a:cubicBezTo>
                    <a:cubicBezTo>
                      <a:pt x="189" y="382"/>
                      <a:pt x="190" y="389"/>
                      <a:pt x="191" y="392"/>
                    </a:cubicBezTo>
                    <a:cubicBezTo>
                      <a:pt x="197" y="389"/>
                      <a:pt x="199" y="381"/>
                      <a:pt x="210" y="381"/>
                    </a:cubicBezTo>
                    <a:cubicBezTo>
                      <a:pt x="219" y="381"/>
                      <a:pt x="224" y="386"/>
                      <a:pt x="231" y="386"/>
                    </a:cubicBezTo>
                    <a:cubicBezTo>
                      <a:pt x="238" y="386"/>
                      <a:pt x="252" y="374"/>
                      <a:pt x="255" y="372"/>
                    </a:cubicBezTo>
                    <a:cubicBezTo>
                      <a:pt x="258" y="370"/>
                      <a:pt x="259" y="369"/>
                      <a:pt x="260" y="367"/>
                    </a:cubicBezTo>
                    <a:cubicBezTo>
                      <a:pt x="264" y="363"/>
                      <a:pt x="270" y="368"/>
                      <a:pt x="275" y="366"/>
                    </a:cubicBezTo>
                    <a:cubicBezTo>
                      <a:pt x="279" y="362"/>
                      <a:pt x="279" y="362"/>
                      <a:pt x="279" y="362"/>
                    </a:cubicBezTo>
                    <a:cubicBezTo>
                      <a:pt x="282" y="362"/>
                      <a:pt x="282" y="362"/>
                      <a:pt x="282" y="362"/>
                    </a:cubicBezTo>
                    <a:cubicBezTo>
                      <a:pt x="285" y="377"/>
                      <a:pt x="294" y="376"/>
                      <a:pt x="305" y="381"/>
                    </a:cubicBezTo>
                    <a:cubicBezTo>
                      <a:pt x="309" y="388"/>
                      <a:pt x="316" y="391"/>
                      <a:pt x="316" y="400"/>
                    </a:cubicBezTo>
                    <a:cubicBezTo>
                      <a:pt x="316" y="417"/>
                      <a:pt x="304" y="418"/>
                      <a:pt x="304" y="434"/>
                    </a:cubicBezTo>
                    <a:cubicBezTo>
                      <a:pt x="304" y="436"/>
                      <a:pt x="305" y="439"/>
                      <a:pt x="306" y="439"/>
                    </a:cubicBezTo>
                    <a:cubicBezTo>
                      <a:pt x="309" y="439"/>
                      <a:pt x="312" y="436"/>
                      <a:pt x="315" y="436"/>
                    </a:cubicBezTo>
                    <a:cubicBezTo>
                      <a:pt x="319" y="436"/>
                      <a:pt x="320" y="449"/>
                      <a:pt x="324" y="450"/>
                    </a:cubicBezTo>
                    <a:cubicBezTo>
                      <a:pt x="324" y="459"/>
                      <a:pt x="330" y="468"/>
                      <a:pt x="338" y="468"/>
                    </a:cubicBezTo>
                    <a:cubicBezTo>
                      <a:pt x="342" y="468"/>
                      <a:pt x="343" y="467"/>
                      <a:pt x="346" y="467"/>
                    </a:cubicBezTo>
                    <a:cubicBezTo>
                      <a:pt x="348" y="467"/>
                      <a:pt x="348" y="467"/>
                      <a:pt x="348" y="467"/>
                    </a:cubicBezTo>
                    <a:cubicBezTo>
                      <a:pt x="348" y="471"/>
                      <a:pt x="350" y="472"/>
                      <a:pt x="351" y="472"/>
                    </a:cubicBezTo>
                    <a:cubicBezTo>
                      <a:pt x="352" y="472"/>
                      <a:pt x="353" y="470"/>
                      <a:pt x="353" y="468"/>
                    </a:cubicBezTo>
                    <a:cubicBezTo>
                      <a:pt x="353" y="464"/>
                      <a:pt x="353" y="461"/>
                      <a:pt x="353" y="457"/>
                    </a:cubicBezTo>
                    <a:cubicBezTo>
                      <a:pt x="353" y="457"/>
                      <a:pt x="363" y="454"/>
                      <a:pt x="365" y="454"/>
                    </a:cubicBezTo>
                    <a:cubicBezTo>
                      <a:pt x="379" y="454"/>
                      <a:pt x="379" y="454"/>
                      <a:pt x="379" y="454"/>
                    </a:cubicBezTo>
                    <a:cubicBezTo>
                      <a:pt x="385" y="457"/>
                      <a:pt x="390" y="448"/>
                      <a:pt x="397" y="448"/>
                    </a:cubicBezTo>
                    <a:cubicBezTo>
                      <a:pt x="404" y="448"/>
                      <a:pt x="408" y="453"/>
                      <a:pt x="416" y="453"/>
                    </a:cubicBezTo>
                    <a:cubicBezTo>
                      <a:pt x="416" y="464"/>
                      <a:pt x="424" y="468"/>
                      <a:pt x="431" y="470"/>
                    </a:cubicBezTo>
                    <a:cubicBezTo>
                      <a:pt x="431" y="470"/>
                      <a:pt x="431" y="470"/>
                      <a:pt x="431" y="470"/>
                    </a:cubicBezTo>
                    <a:cubicBezTo>
                      <a:pt x="439" y="474"/>
                      <a:pt x="444" y="471"/>
                      <a:pt x="452" y="475"/>
                    </a:cubicBezTo>
                    <a:cubicBezTo>
                      <a:pt x="452" y="477"/>
                      <a:pt x="451" y="486"/>
                      <a:pt x="454" y="486"/>
                    </a:cubicBezTo>
                    <a:cubicBezTo>
                      <a:pt x="459" y="486"/>
                      <a:pt x="457" y="480"/>
                      <a:pt x="460" y="477"/>
                    </a:cubicBezTo>
                    <a:cubicBezTo>
                      <a:pt x="463" y="474"/>
                      <a:pt x="472" y="472"/>
                      <a:pt x="476" y="470"/>
                    </a:cubicBezTo>
                    <a:cubicBezTo>
                      <a:pt x="484" y="466"/>
                      <a:pt x="492" y="468"/>
                      <a:pt x="498" y="463"/>
                    </a:cubicBezTo>
                    <a:cubicBezTo>
                      <a:pt x="498" y="463"/>
                      <a:pt x="502" y="455"/>
                      <a:pt x="503" y="455"/>
                    </a:cubicBezTo>
                    <a:cubicBezTo>
                      <a:pt x="507" y="455"/>
                      <a:pt x="510" y="458"/>
                      <a:pt x="514" y="458"/>
                    </a:cubicBezTo>
                    <a:cubicBezTo>
                      <a:pt x="534" y="458"/>
                      <a:pt x="539" y="446"/>
                      <a:pt x="552" y="439"/>
                    </a:cubicBezTo>
                    <a:cubicBezTo>
                      <a:pt x="555" y="437"/>
                      <a:pt x="557" y="435"/>
                      <a:pt x="558" y="431"/>
                    </a:cubicBezTo>
                    <a:cubicBezTo>
                      <a:pt x="569" y="431"/>
                      <a:pt x="572" y="414"/>
                      <a:pt x="576" y="406"/>
                    </a:cubicBezTo>
                    <a:cubicBezTo>
                      <a:pt x="578" y="401"/>
                      <a:pt x="590" y="383"/>
                      <a:pt x="597" y="382"/>
                    </a:cubicBezTo>
                    <a:cubicBezTo>
                      <a:pt x="597" y="372"/>
                      <a:pt x="604" y="368"/>
                      <a:pt x="604" y="355"/>
                    </a:cubicBezTo>
                    <a:cubicBezTo>
                      <a:pt x="604" y="336"/>
                      <a:pt x="599" y="329"/>
                      <a:pt x="591" y="317"/>
                    </a:cubicBezTo>
                    <a:cubicBezTo>
                      <a:pt x="590" y="315"/>
                      <a:pt x="590" y="309"/>
                      <a:pt x="586" y="307"/>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53" name="Freeform 148">
                <a:extLst>
                  <a:ext uri="{FF2B5EF4-FFF2-40B4-BE49-F238E27FC236}">
                    <a16:creationId xmlns:a16="http://schemas.microsoft.com/office/drawing/2014/main" id="{366F9DA4-7341-A1D2-4C2E-3F3D0D71846B}"/>
                  </a:ext>
                </a:extLst>
              </p:cNvPr>
              <p:cNvSpPr>
                <a:spLocks/>
              </p:cNvSpPr>
              <p:nvPr/>
            </p:nvSpPr>
            <p:spPr bwMode="auto">
              <a:xfrm>
                <a:off x="7369175" y="1395413"/>
                <a:ext cx="58738" cy="25400"/>
              </a:xfrm>
              <a:custGeom>
                <a:avLst/>
                <a:gdLst/>
                <a:ahLst/>
                <a:cxnLst>
                  <a:cxn ang="0">
                    <a:pos x="4" y="19"/>
                  </a:cxn>
                  <a:cxn ang="0">
                    <a:pos x="0" y="14"/>
                  </a:cxn>
                  <a:cxn ang="0">
                    <a:pos x="20" y="0"/>
                  </a:cxn>
                  <a:cxn ang="0">
                    <a:pos x="44" y="11"/>
                  </a:cxn>
                  <a:cxn ang="0">
                    <a:pos x="4" y="19"/>
                  </a:cxn>
                </a:cxnLst>
                <a:rect l="0" t="0" r="r" b="b"/>
                <a:pathLst>
                  <a:path w="44" h="19">
                    <a:moveTo>
                      <a:pt x="4" y="19"/>
                    </a:moveTo>
                    <a:cubicBezTo>
                      <a:pt x="1" y="19"/>
                      <a:pt x="0" y="17"/>
                      <a:pt x="0" y="14"/>
                    </a:cubicBezTo>
                    <a:cubicBezTo>
                      <a:pt x="0" y="8"/>
                      <a:pt x="13" y="0"/>
                      <a:pt x="20" y="0"/>
                    </a:cubicBezTo>
                    <a:cubicBezTo>
                      <a:pt x="27" y="0"/>
                      <a:pt x="44" y="4"/>
                      <a:pt x="44" y="11"/>
                    </a:cubicBezTo>
                    <a:cubicBezTo>
                      <a:pt x="44" y="17"/>
                      <a:pt x="9" y="19"/>
                      <a:pt x="4" y="19"/>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54" name="Freeform 149">
                <a:extLst>
                  <a:ext uri="{FF2B5EF4-FFF2-40B4-BE49-F238E27FC236}">
                    <a16:creationId xmlns:a16="http://schemas.microsoft.com/office/drawing/2014/main" id="{D3477B43-FCE7-AD23-9231-AFBD2984A588}"/>
                  </a:ext>
                </a:extLst>
              </p:cNvPr>
              <p:cNvSpPr>
                <a:spLocks/>
              </p:cNvSpPr>
              <p:nvPr/>
            </p:nvSpPr>
            <p:spPr bwMode="auto">
              <a:xfrm>
                <a:off x="7191375" y="1443038"/>
                <a:ext cx="23813" cy="14288"/>
              </a:xfrm>
              <a:custGeom>
                <a:avLst/>
                <a:gdLst/>
                <a:ahLst/>
                <a:cxnLst>
                  <a:cxn ang="0">
                    <a:pos x="13" y="10"/>
                  </a:cxn>
                  <a:cxn ang="0">
                    <a:pos x="18" y="6"/>
                  </a:cxn>
                  <a:cxn ang="0">
                    <a:pos x="15" y="0"/>
                  </a:cxn>
                  <a:cxn ang="0">
                    <a:pos x="0" y="0"/>
                  </a:cxn>
                  <a:cxn ang="0">
                    <a:pos x="13" y="10"/>
                  </a:cxn>
                </a:cxnLst>
                <a:rect l="0" t="0" r="r" b="b"/>
                <a:pathLst>
                  <a:path w="18" h="10">
                    <a:moveTo>
                      <a:pt x="13" y="10"/>
                    </a:moveTo>
                    <a:cubicBezTo>
                      <a:pt x="15" y="10"/>
                      <a:pt x="18" y="8"/>
                      <a:pt x="18" y="6"/>
                    </a:cubicBezTo>
                    <a:cubicBezTo>
                      <a:pt x="18" y="3"/>
                      <a:pt x="15" y="2"/>
                      <a:pt x="15" y="0"/>
                    </a:cubicBezTo>
                    <a:cubicBezTo>
                      <a:pt x="0" y="0"/>
                      <a:pt x="0" y="0"/>
                      <a:pt x="0" y="0"/>
                    </a:cubicBezTo>
                    <a:cubicBezTo>
                      <a:pt x="3" y="6"/>
                      <a:pt x="7" y="10"/>
                      <a:pt x="13" y="1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55" name="Freeform 150">
                <a:extLst>
                  <a:ext uri="{FF2B5EF4-FFF2-40B4-BE49-F238E27FC236}">
                    <a16:creationId xmlns:a16="http://schemas.microsoft.com/office/drawing/2014/main" id="{B0D11523-9DC6-CF96-6C6B-AF166ABD862F}"/>
                  </a:ext>
                </a:extLst>
              </p:cNvPr>
              <p:cNvSpPr>
                <a:spLocks/>
              </p:cNvSpPr>
              <p:nvPr/>
            </p:nvSpPr>
            <p:spPr bwMode="auto">
              <a:xfrm>
                <a:off x="6645275" y="1257300"/>
                <a:ext cx="11113" cy="12700"/>
              </a:xfrm>
              <a:custGeom>
                <a:avLst/>
                <a:gdLst/>
                <a:ahLst/>
                <a:cxnLst>
                  <a:cxn ang="0">
                    <a:pos x="8" y="5"/>
                  </a:cxn>
                  <a:cxn ang="0">
                    <a:pos x="3" y="0"/>
                  </a:cxn>
                  <a:cxn ang="0">
                    <a:pos x="0" y="7"/>
                  </a:cxn>
                  <a:cxn ang="0">
                    <a:pos x="3" y="10"/>
                  </a:cxn>
                  <a:cxn ang="0">
                    <a:pos x="8" y="4"/>
                  </a:cxn>
                  <a:cxn ang="0">
                    <a:pos x="6" y="4"/>
                  </a:cxn>
                  <a:cxn ang="0">
                    <a:pos x="8" y="5"/>
                  </a:cxn>
                </a:cxnLst>
                <a:rect l="0" t="0" r="r" b="b"/>
                <a:pathLst>
                  <a:path w="8" h="10">
                    <a:moveTo>
                      <a:pt x="8" y="5"/>
                    </a:moveTo>
                    <a:cubicBezTo>
                      <a:pt x="3" y="0"/>
                      <a:pt x="3" y="0"/>
                      <a:pt x="3" y="0"/>
                    </a:cubicBezTo>
                    <a:cubicBezTo>
                      <a:pt x="2" y="2"/>
                      <a:pt x="0" y="4"/>
                      <a:pt x="0" y="7"/>
                    </a:cubicBezTo>
                    <a:cubicBezTo>
                      <a:pt x="0" y="9"/>
                      <a:pt x="1" y="10"/>
                      <a:pt x="3" y="10"/>
                    </a:cubicBezTo>
                    <a:cubicBezTo>
                      <a:pt x="7" y="10"/>
                      <a:pt x="7" y="6"/>
                      <a:pt x="8" y="4"/>
                    </a:cubicBezTo>
                    <a:cubicBezTo>
                      <a:pt x="6" y="4"/>
                      <a:pt x="6" y="4"/>
                      <a:pt x="6" y="4"/>
                    </a:cubicBezTo>
                    <a:lnTo>
                      <a:pt x="8" y="5"/>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56" name="Freeform 151">
                <a:extLst>
                  <a:ext uri="{FF2B5EF4-FFF2-40B4-BE49-F238E27FC236}">
                    <a16:creationId xmlns:a16="http://schemas.microsoft.com/office/drawing/2014/main" id="{27F58006-1AA6-941F-897F-2C33717ED353}"/>
                  </a:ext>
                </a:extLst>
              </p:cNvPr>
              <p:cNvSpPr>
                <a:spLocks/>
              </p:cNvSpPr>
              <p:nvPr/>
            </p:nvSpPr>
            <p:spPr bwMode="auto">
              <a:xfrm>
                <a:off x="6249988" y="1300163"/>
                <a:ext cx="26988" cy="15875"/>
              </a:xfrm>
              <a:custGeom>
                <a:avLst/>
                <a:gdLst/>
                <a:ahLst/>
                <a:cxnLst>
                  <a:cxn ang="0">
                    <a:pos x="20" y="9"/>
                  </a:cxn>
                  <a:cxn ang="0">
                    <a:pos x="10" y="12"/>
                  </a:cxn>
                  <a:cxn ang="0">
                    <a:pos x="0" y="7"/>
                  </a:cxn>
                  <a:cxn ang="0">
                    <a:pos x="10" y="0"/>
                  </a:cxn>
                  <a:cxn ang="0">
                    <a:pos x="20" y="7"/>
                  </a:cxn>
                  <a:cxn ang="0">
                    <a:pos x="17" y="12"/>
                  </a:cxn>
                  <a:cxn ang="0">
                    <a:pos x="20" y="9"/>
                  </a:cxn>
                </a:cxnLst>
                <a:rect l="0" t="0" r="r" b="b"/>
                <a:pathLst>
                  <a:path w="20" h="12">
                    <a:moveTo>
                      <a:pt x="20" y="9"/>
                    </a:moveTo>
                    <a:cubicBezTo>
                      <a:pt x="17" y="11"/>
                      <a:pt x="14" y="12"/>
                      <a:pt x="10" y="12"/>
                    </a:cubicBezTo>
                    <a:cubicBezTo>
                      <a:pt x="5" y="12"/>
                      <a:pt x="0" y="11"/>
                      <a:pt x="0" y="7"/>
                    </a:cubicBezTo>
                    <a:cubicBezTo>
                      <a:pt x="0" y="3"/>
                      <a:pt x="6" y="0"/>
                      <a:pt x="10" y="0"/>
                    </a:cubicBezTo>
                    <a:cubicBezTo>
                      <a:pt x="16" y="0"/>
                      <a:pt x="20" y="2"/>
                      <a:pt x="20" y="7"/>
                    </a:cubicBezTo>
                    <a:cubicBezTo>
                      <a:pt x="20" y="10"/>
                      <a:pt x="18" y="11"/>
                      <a:pt x="17" y="12"/>
                    </a:cubicBezTo>
                    <a:lnTo>
                      <a:pt x="20" y="9"/>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57" name="Freeform 152">
                <a:extLst>
                  <a:ext uri="{FF2B5EF4-FFF2-40B4-BE49-F238E27FC236}">
                    <a16:creationId xmlns:a16="http://schemas.microsoft.com/office/drawing/2014/main" id="{AA2462B8-4811-0CB4-8123-A9DED7885D4C}"/>
                  </a:ext>
                </a:extLst>
              </p:cNvPr>
              <p:cNvSpPr>
                <a:spLocks/>
              </p:cNvSpPr>
              <p:nvPr/>
            </p:nvSpPr>
            <p:spPr bwMode="auto">
              <a:xfrm>
                <a:off x="6043613" y="1128713"/>
                <a:ext cx="100013" cy="57150"/>
              </a:xfrm>
              <a:custGeom>
                <a:avLst/>
                <a:gdLst/>
                <a:ahLst/>
                <a:cxnLst>
                  <a:cxn ang="0">
                    <a:pos x="6" y="43"/>
                  </a:cxn>
                  <a:cxn ang="0">
                    <a:pos x="0" y="37"/>
                  </a:cxn>
                  <a:cxn ang="0">
                    <a:pos x="8" y="27"/>
                  </a:cxn>
                  <a:cxn ang="0">
                    <a:pos x="39" y="0"/>
                  </a:cxn>
                  <a:cxn ang="0">
                    <a:pos x="45" y="0"/>
                  </a:cxn>
                  <a:cxn ang="0">
                    <a:pos x="44" y="10"/>
                  </a:cxn>
                  <a:cxn ang="0">
                    <a:pos x="52" y="6"/>
                  </a:cxn>
                  <a:cxn ang="0">
                    <a:pos x="76" y="23"/>
                  </a:cxn>
                  <a:cxn ang="0">
                    <a:pos x="45" y="34"/>
                  </a:cxn>
                  <a:cxn ang="0">
                    <a:pos x="30" y="37"/>
                  </a:cxn>
                  <a:cxn ang="0">
                    <a:pos x="6" y="43"/>
                  </a:cxn>
                </a:cxnLst>
                <a:rect l="0" t="0" r="r" b="b"/>
                <a:pathLst>
                  <a:path w="76" h="43">
                    <a:moveTo>
                      <a:pt x="6" y="43"/>
                    </a:moveTo>
                    <a:cubicBezTo>
                      <a:pt x="1" y="43"/>
                      <a:pt x="0" y="41"/>
                      <a:pt x="0" y="37"/>
                    </a:cubicBezTo>
                    <a:cubicBezTo>
                      <a:pt x="0" y="30"/>
                      <a:pt x="5" y="30"/>
                      <a:pt x="8" y="27"/>
                    </a:cubicBezTo>
                    <a:cubicBezTo>
                      <a:pt x="18" y="17"/>
                      <a:pt x="22" y="0"/>
                      <a:pt x="39" y="0"/>
                    </a:cubicBezTo>
                    <a:cubicBezTo>
                      <a:pt x="43" y="0"/>
                      <a:pt x="43" y="0"/>
                      <a:pt x="45" y="0"/>
                    </a:cubicBezTo>
                    <a:cubicBezTo>
                      <a:pt x="45" y="7"/>
                      <a:pt x="47" y="7"/>
                      <a:pt x="44" y="10"/>
                    </a:cubicBezTo>
                    <a:cubicBezTo>
                      <a:pt x="47" y="9"/>
                      <a:pt x="49" y="6"/>
                      <a:pt x="52" y="6"/>
                    </a:cubicBezTo>
                    <a:cubicBezTo>
                      <a:pt x="58" y="6"/>
                      <a:pt x="76" y="17"/>
                      <a:pt x="76" y="23"/>
                    </a:cubicBezTo>
                    <a:cubicBezTo>
                      <a:pt x="76" y="34"/>
                      <a:pt x="53" y="36"/>
                      <a:pt x="45" y="34"/>
                    </a:cubicBezTo>
                    <a:cubicBezTo>
                      <a:pt x="43" y="34"/>
                      <a:pt x="30" y="37"/>
                      <a:pt x="30" y="37"/>
                    </a:cubicBezTo>
                    <a:lnTo>
                      <a:pt x="6" y="43"/>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58" name="Freeform 153">
                <a:extLst>
                  <a:ext uri="{FF2B5EF4-FFF2-40B4-BE49-F238E27FC236}">
                    <a16:creationId xmlns:a16="http://schemas.microsoft.com/office/drawing/2014/main" id="{DA2DEA7C-D4DC-B4CE-D370-BABF2C42F9C5}"/>
                  </a:ext>
                </a:extLst>
              </p:cNvPr>
              <p:cNvSpPr>
                <a:spLocks/>
              </p:cNvSpPr>
              <p:nvPr/>
            </p:nvSpPr>
            <p:spPr bwMode="auto">
              <a:xfrm>
                <a:off x="5900738" y="1101725"/>
                <a:ext cx="39688" cy="20638"/>
              </a:xfrm>
              <a:custGeom>
                <a:avLst/>
                <a:gdLst/>
                <a:ahLst/>
                <a:cxnLst>
                  <a:cxn ang="0">
                    <a:pos x="12" y="0"/>
                  </a:cxn>
                  <a:cxn ang="0">
                    <a:pos x="30" y="7"/>
                  </a:cxn>
                  <a:cxn ang="0">
                    <a:pos x="9" y="16"/>
                  </a:cxn>
                  <a:cxn ang="0">
                    <a:pos x="0" y="5"/>
                  </a:cxn>
                  <a:cxn ang="0">
                    <a:pos x="12" y="0"/>
                  </a:cxn>
                </a:cxnLst>
                <a:rect l="0" t="0" r="r" b="b"/>
                <a:pathLst>
                  <a:path w="30" h="16">
                    <a:moveTo>
                      <a:pt x="12" y="0"/>
                    </a:moveTo>
                    <a:cubicBezTo>
                      <a:pt x="14" y="0"/>
                      <a:pt x="26" y="6"/>
                      <a:pt x="30" y="7"/>
                    </a:cubicBezTo>
                    <a:cubicBezTo>
                      <a:pt x="29" y="15"/>
                      <a:pt x="14" y="16"/>
                      <a:pt x="9" y="16"/>
                    </a:cubicBezTo>
                    <a:cubicBezTo>
                      <a:pt x="6" y="16"/>
                      <a:pt x="0" y="9"/>
                      <a:pt x="0" y="5"/>
                    </a:cubicBezTo>
                    <a:cubicBezTo>
                      <a:pt x="0" y="0"/>
                      <a:pt x="9" y="0"/>
                      <a:pt x="12" y="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59" name="Freeform 154">
                <a:extLst>
                  <a:ext uri="{FF2B5EF4-FFF2-40B4-BE49-F238E27FC236}">
                    <a16:creationId xmlns:a16="http://schemas.microsoft.com/office/drawing/2014/main" id="{2A1C367E-84AB-C9CD-38E8-EAAB8D10094E}"/>
                  </a:ext>
                </a:extLst>
              </p:cNvPr>
              <p:cNvSpPr>
                <a:spLocks/>
              </p:cNvSpPr>
              <p:nvPr/>
            </p:nvSpPr>
            <p:spPr bwMode="auto">
              <a:xfrm>
                <a:off x="5913438" y="1057275"/>
                <a:ext cx="139700" cy="98425"/>
              </a:xfrm>
              <a:custGeom>
                <a:avLst/>
                <a:gdLst/>
                <a:ahLst/>
                <a:cxnLst>
                  <a:cxn ang="0">
                    <a:pos x="99" y="68"/>
                  </a:cxn>
                  <a:cxn ang="0">
                    <a:pos x="90" y="74"/>
                  </a:cxn>
                  <a:cxn ang="0">
                    <a:pos x="41" y="66"/>
                  </a:cxn>
                  <a:cxn ang="0">
                    <a:pos x="17" y="50"/>
                  </a:cxn>
                  <a:cxn ang="0">
                    <a:pos x="50" y="36"/>
                  </a:cxn>
                  <a:cxn ang="0">
                    <a:pos x="32" y="36"/>
                  </a:cxn>
                  <a:cxn ang="0">
                    <a:pos x="0" y="26"/>
                  </a:cxn>
                  <a:cxn ang="0">
                    <a:pos x="46" y="0"/>
                  </a:cxn>
                  <a:cxn ang="0">
                    <a:pos x="72" y="17"/>
                  </a:cxn>
                  <a:cxn ang="0">
                    <a:pos x="67" y="18"/>
                  </a:cxn>
                  <a:cxn ang="0">
                    <a:pos x="67" y="27"/>
                  </a:cxn>
                  <a:cxn ang="0">
                    <a:pos x="59" y="35"/>
                  </a:cxn>
                  <a:cxn ang="0">
                    <a:pos x="68" y="35"/>
                  </a:cxn>
                  <a:cxn ang="0">
                    <a:pos x="81" y="39"/>
                  </a:cxn>
                  <a:cxn ang="0">
                    <a:pos x="90" y="39"/>
                  </a:cxn>
                  <a:cxn ang="0">
                    <a:pos x="105" y="48"/>
                  </a:cxn>
                  <a:cxn ang="0">
                    <a:pos x="101" y="57"/>
                  </a:cxn>
                  <a:cxn ang="0">
                    <a:pos x="92" y="62"/>
                  </a:cxn>
                  <a:cxn ang="0">
                    <a:pos x="99" y="68"/>
                  </a:cxn>
                </a:cxnLst>
                <a:rect l="0" t="0" r="r" b="b"/>
                <a:pathLst>
                  <a:path w="105" h="74">
                    <a:moveTo>
                      <a:pt x="99" y="68"/>
                    </a:moveTo>
                    <a:cubicBezTo>
                      <a:pt x="99" y="72"/>
                      <a:pt x="94" y="74"/>
                      <a:pt x="90" y="74"/>
                    </a:cubicBezTo>
                    <a:cubicBezTo>
                      <a:pt x="71" y="74"/>
                      <a:pt x="57" y="66"/>
                      <a:pt x="41" y="66"/>
                    </a:cubicBezTo>
                    <a:cubicBezTo>
                      <a:pt x="35" y="66"/>
                      <a:pt x="24" y="54"/>
                      <a:pt x="17" y="50"/>
                    </a:cubicBezTo>
                    <a:cubicBezTo>
                      <a:pt x="32" y="46"/>
                      <a:pt x="36" y="41"/>
                      <a:pt x="50" y="36"/>
                    </a:cubicBezTo>
                    <a:cubicBezTo>
                      <a:pt x="46" y="36"/>
                      <a:pt x="35" y="36"/>
                      <a:pt x="32" y="36"/>
                    </a:cubicBezTo>
                    <a:cubicBezTo>
                      <a:pt x="20" y="36"/>
                      <a:pt x="11" y="32"/>
                      <a:pt x="0" y="26"/>
                    </a:cubicBezTo>
                    <a:cubicBezTo>
                      <a:pt x="18" y="21"/>
                      <a:pt x="25" y="0"/>
                      <a:pt x="46" y="0"/>
                    </a:cubicBezTo>
                    <a:cubicBezTo>
                      <a:pt x="58" y="0"/>
                      <a:pt x="65" y="12"/>
                      <a:pt x="72" y="17"/>
                    </a:cubicBezTo>
                    <a:cubicBezTo>
                      <a:pt x="68" y="19"/>
                      <a:pt x="69" y="18"/>
                      <a:pt x="67" y="18"/>
                    </a:cubicBezTo>
                    <a:cubicBezTo>
                      <a:pt x="68" y="23"/>
                      <a:pt x="67" y="24"/>
                      <a:pt x="67" y="27"/>
                    </a:cubicBezTo>
                    <a:cubicBezTo>
                      <a:pt x="67" y="29"/>
                      <a:pt x="62" y="33"/>
                      <a:pt x="59" y="35"/>
                    </a:cubicBezTo>
                    <a:cubicBezTo>
                      <a:pt x="63" y="33"/>
                      <a:pt x="65" y="35"/>
                      <a:pt x="68" y="35"/>
                    </a:cubicBezTo>
                    <a:cubicBezTo>
                      <a:pt x="73" y="35"/>
                      <a:pt x="76" y="39"/>
                      <a:pt x="81" y="39"/>
                    </a:cubicBezTo>
                    <a:cubicBezTo>
                      <a:pt x="84" y="39"/>
                      <a:pt x="87" y="39"/>
                      <a:pt x="90" y="39"/>
                    </a:cubicBezTo>
                    <a:cubicBezTo>
                      <a:pt x="99" y="39"/>
                      <a:pt x="99" y="42"/>
                      <a:pt x="105" y="48"/>
                    </a:cubicBezTo>
                    <a:cubicBezTo>
                      <a:pt x="100" y="51"/>
                      <a:pt x="101" y="52"/>
                      <a:pt x="101" y="57"/>
                    </a:cubicBezTo>
                    <a:cubicBezTo>
                      <a:pt x="101" y="61"/>
                      <a:pt x="95" y="62"/>
                      <a:pt x="92" y="62"/>
                    </a:cubicBezTo>
                    <a:cubicBezTo>
                      <a:pt x="95" y="63"/>
                      <a:pt x="99" y="65"/>
                      <a:pt x="99" y="68"/>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60" name="Freeform 155">
                <a:extLst>
                  <a:ext uri="{FF2B5EF4-FFF2-40B4-BE49-F238E27FC236}">
                    <a16:creationId xmlns:a16="http://schemas.microsoft.com/office/drawing/2014/main" id="{5341778F-608D-5B28-0C93-BB0C37DA5CE4}"/>
                  </a:ext>
                </a:extLst>
              </p:cNvPr>
              <p:cNvSpPr>
                <a:spLocks/>
              </p:cNvSpPr>
              <p:nvPr/>
            </p:nvSpPr>
            <p:spPr bwMode="auto">
              <a:xfrm>
                <a:off x="5973763" y="1212850"/>
                <a:ext cx="17463" cy="12700"/>
              </a:xfrm>
              <a:custGeom>
                <a:avLst/>
                <a:gdLst/>
                <a:ahLst/>
                <a:cxnLst>
                  <a:cxn ang="0">
                    <a:pos x="0" y="5"/>
                  </a:cxn>
                  <a:cxn ang="0">
                    <a:pos x="7" y="0"/>
                  </a:cxn>
                  <a:cxn ang="0">
                    <a:pos x="13" y="0"/>
                  </a:cxn>
                  <a:cxn ang="0">
                    <a:pos x="5" y="9"/>
                  </a:cxn>
                  <a:cxn ang="0">
                    <a:pos x="0" y="5"/>
                  </a:cxn>
                </a:cxnLst>
                <a:rect l="0" t="0" r="r" b="b"/>
                <a:pathLst>
                  <a:path w="13" h="9">
                    <a:moveTo>
                      <a:pt x="0" y="5"/>
                    </a:moveTo>
                    <a:cubicBezTo>
                      <a:pt x="3" y="3"/>
                      <a:pt x="5" y="1"/>
                      <a:pt x="7" y="0"/>
                    </a:cubicBezTo>
                    <a:cubicBezTo>
                      <a:pt x="13" y="0"/>
                      <a:pt x="13" y="0"/>
                      <a:pt x="13" y="0"/>
                    </a:cubicBezTo>
                    <a:cubicBezTo>
                      <a:pt x="12" y="6"/>
                      <a:pt x="10" y="9"/>
                      <a:pt x="5" y="9"/>
                    </a:cubicBezTo>
                    <a:cubicBezTo>
                      <a:pt x="2" y="9"/>
                      <a:pt x="1" y="7"/>
                      <a:pt x="0" y="5"/>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61" name="Freeform 156">
                <a:extLst>
                  <a:ext uri="{FF2B5EF4-FFF2-40B4-BE49-F238E27FC236}">
                    <a16:creationId xmlns:a16="http://schemas.microsoft.com/office/drawing/2014/main" id="{2B694944-5482-5855-34B5-2810F8526314}"/>
                  </a:ext>
                </a:extLst>
              </p:cNvPr>
              <p:cNvSpPr>
                <a:spLocks/>
              </p:cNvSpPr>
              <p:nvPr/>
            </p:nvSpPr>
            <p:spPr bwMode="auto">
              <a:xfrm>
                <a:off x="5886450" y="1060450"/>
                <a:ext cx="23813" cy="7938"/>
              </a:xfrm>
              <a:custGeom>
                <a:avLst/>
                <a:gdLst/>
                <a:ahLst/>
                <a:cxnLst>
                  <a:cxn ang="0">
                    <a:pos x="18" y="4"/>
                  </a:cxn>
                  <a:cxn ang="0">
                    <a:pos x="0" y="0"/>
                  </a:cxn>
                  <a:cxn ang="0">
                    <a:pos x="16" y="0"/>
                  </a:cxn>
                  <a:cxn ang="0">
                    <a:pos x="18" y="4"/>
                  </a:cxn>
                </a:cxnLst>
                <a:rect l="0" t="0" r="r" b="b"/>
                <a:pathLst>
                  <a:path w="18" h="6">
                    <a:moveTo>
                      <a:pt x="18" y="4"/>
                    </a:moveTo>
                    <a:cubicBezTo>
                      <a:pt x="11" y="5"/>
                      <a:pt x="3" y="6"/>
                      <a:pt x="0" y="0"/>
                    </a:cubicBezTo>
                    <a:cubicBezTo>
                      <a:pt x="16" y="0"/>
                      <a:pt x="16" y="0"/>
                      <a:pt x="16" y="0"/>
                    </a:cubicBezTo>
                    <a:lnTo>
                      <a:pt x="18" y="4"/>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62" name="Freeform 157">
                <a:extLst>
                  <a:ext uri="{FF2B5EF4-FFF2-40B4-BE49-F238E27FC236}">
                    <a16:creationId xmlns:a16="http://schemas.microsoft.com/office/drawing/2014/main" id="{F026B140-2E75-A6BD-B3F0-F724285FA3DA}"/>
                  </a:ext>
                </a:extLst>
              </p:cNvPr>
              <p:cNvSpPr>
                <a:spLocks/>
              </p:cNvSpPr>
              <p:nvPr/>
            </p:nvSpPr>
            <p:spPr bwMode="auto">
              <a:xfrm>
                <a:off x="6162675" y="1173163"/>
                <a:ext cx="20638" cy="9525"/>
              </a:xfrm>
              <a:custGeom>
                <a:avLst/>
                <a:gdLst/>
                <a:ahLst/>
                <a:cxnLst>
                  <a:cxn ang="0">
                    <a:pos x="15" y="1"/>
                  </a:cxn>
                  <a:cxn ang="0">
                    <a:pos x="9" y="7"/>
                  </a:cxn>
                  <a:cxn ang="0">
                    <a:pos x="0" y="2"/>
                  </a:cxn>
                  <a:cxn ang="0">
                    <a:pos x="15" y="1"/>
                  </a:cxn>
                </a:cxnLst>
                <a:rect l="0" t="0" r="r" b="b"/>
                <a:pathLst>
                  <a:path w="15" h="7">
                    <a:moveTo>
                      <a:pt x="15" y="1"/>
                    </a:moveTo>
                    <a:cubicBezTo>
                      <a:pt x="14" y="4"/>
                      <a:pt x="12" y="7"/>
                      <a:pt x="9" y="7"/>
                    </a:cubicBezTo>
                    <a:cubicBezTo>
                      <a:pt x="4" y="7"/>
                      <a:pt x="1" y="4"/>
                      <a:pt x="0" y="2"/>
                    </a:cubicBezTo>
                    <a:cubicBezTo>
                      <a:pt x="9" y="0"/>
                      <a:pt x="11" y="2"/>
                      <a:pt x="15" y="1"/>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63" name="Freeform 158">
                <a:extLst>
                  <a:ext uri="{FF2B5EF4-FFF2-40B4-BE49-F238E27FC236}">
                    <a16:creationId xmlns:a16="http://schemas.microsoft.com/office/drawing/2014/main" id="{D8C37A59-F589-16C5-13F2-E7FBD809D3EA}"/>
                  </a:ext>
                </a:extLst>
              </p:cNvPr>
              <p:cNvSpPr>
                <a:spLocks/>
              </p:cNvSpPr>
              <p:nvPr/>
            </p:nvSpPr>
            <p:spPr bwMode="auto">
              <a:xfrm>
                <a:off x="5119688" y="1074738"/>
                <a:ext cx="117475" cy="36513"/>
              </a:xfrm>
              <a:custGeom>
                <a:avLst/>
                <a:gdLst/>
                <a:ahLst/>
                <a:cxnLst>
                  <a:cxn ang="0">
                    <a:pos x="76" y="14"/>
                  </a:cxn>
                  <a:cxn ang="0">
                    <a:pos x="58" y="17"/>
                  </a:cxn>
                  <a:cxn ang="0">
                    <a:pos x="49" y="27"/>
                  </a:cxn>
                  <a:cxn ang="0">
                    <a:pos x="44" y="23"/>
                  </a:cxn>
                  <a:cxn ang="0">
                    <a:pos x="44" y="23"/>
                  </a:cxn>
                  <a:cxn ang="0">
                    <a:pos x="32" y="17"/>
                  </a:cxn>
                  <a:cxn ang="0">
                    <a:pos x="41" y="14"/>
                  </a:cxn>
                  <a:cxn ang="0">
                    <a:pos x="33" y="13"/>
                  </a:cxn>
                  <a:cxn ang="0">
                    <a:pos x="40" y="9"/>
                  </a:cxn>
                  <a:cxn ang="0">
                    <a:pos x="30" y="5"/>
                  </a:cxn>
                  <a:cxn ang="0">
                    <a:pos x="10" y="11"/>
                  </a:cxn>
                  <a:cxn ang="0">
                    <a:pos x="0" y="9"/>
                  </a:cxn>
                  <a:cxn ang="0">
                    <a:pos x="34" y="0"/>
                  </a:cxn>
                  <a:cxn ang="0">
                    <a:pos x="60" y="6"/>
                  </a:cxn>
                  <a:cxn ang="0">
                    <a:pos x="76" y="0"/>
                  </a:cxn>
                  <a:cxn ang="0">
                    <a:pos x="89" y="5"/>
                  </a:cxn>
                  <a:cxn ang="0">
                    <a:pos x="78" y="13"/>
                  </a:cxn>
                  <a:cxn ang="0">
                    <a:pos x="73" y="13"/>
                  </a:cxn>
                  <a:cxn ang="0">
                    <a:pos x="73" y="17"/>
                  </a:cxn>
                  <a:cxn ang="0">
                    <a:pos x="76" y="14"/>
                  </a:cxn>
                </a:cxnLst>
                <a:rect l="0" t="0" r="r" b="b"/>
                <a:pathLst>
                  <a:path w="89" h="27">
                    <a:moveTo>
                      <a:pt x="76" y="14"/>
                    </a:moveTo>
                    <a:cubicBezTo>
                      <a:pt x="69" y="19"/>
                      <a:pt x="65" y="13"/>
                      <a:pt x="58" y="17"/>
                    </a:cubicBezTo>
                    <a:cubicBezTo>
                      <a:pt x="54" y="19"/>
                      <a:pt x="53" y="27"/>
                      <a:pt x="49" y="27"/>
                    </a:cubicBezTo>
                    <a:cubicBezTo>
                      <a:pt x="47" y="26"/>
                      <a:pt x="45" y="24"/>
                      <a:pt x="44" y="23"/>
                    </a:cubicBezTo>
                    <a:cubicBezTo>
                      <a:pt x="44" y="23"/>
                      <a:pt x="44" y="23"/>
                      <a:pt x="44" y="23"/>
                    </a:cubicBezTo>
                    <a:cubicBezTo>
                      <a:pt x="38" y="23"/>
                      <a:pt x="33" y="21"/>
                      <a:pt x="32" y="17"/>
                    </a:cubicBezTo>
                    <a:cubicBezTo>
                      <a:pt x="36" y="15"/>
                      <a:pt x="38" y="15"/>
                      <a:pt x="41" y="14"/>
                    </a:cubicBezTo>
                    <a:cubicBezTo>
                      <a:pt x="37" y="14"/>
                      <a:pt x="35" y="13"/>
                      <a:pt x="33" y="13"/>
                    </a:cubicBezTo>
                    <a:cubicBezTo>
                      <a:pt x="36" y="11"/>
                      <a:pt x="38" y="11"/>
                      <a:pt x="40" y="9"/>
                    </a:cubicBezTo>
                    <a:cubicBezTo>
                      <a:pt x="36" y="8"/>
                      <a:pt x="34" y="5"/>
                      <a:pt x="30" y="5"/>
                    </a:cubicBezTo>
                    <a:cubicBezTo>
                      <a:pt x="25" y="5"/>
                      <a:pt x="17" y="11"/>
                      <a:pt x="10" y="11"/>
                    </a:cubicBezTo>
                    <a:cubicBezTo>
                      <a:pt x="7" y="11"/>
                      <a:pt x="4" y="9"/>
                      <a:pt x="0" y="9"/>
                    </a:cubicBezTo>
                    <a:cubicBezTo>
                      <a:pt x="4" y="2"/>
                      <a:pt x="25" y="0"/>
                      <a:pt x="34" y="0"/>
                    </a:cubicBezTo>
                    <a:cubicBezTo>
                      <a:pt x="45" y="0"/>
                      <a:pt x="52" y="6"/>
                      <a:pt x="60" y="6"/>
                    </a:cubicBezTo>
                    <a:cubicBezTo>
                      <a:pt x="67" y="6"/>
                      <a:pt x="70" y="0"/>
                      <a:pt x="76" y="0"/>
                    </a:cubicBezTo>
                    <a:cubicBezTo>
                      <a:pt x="82" y="0"/>
                      <a:pt x="87" y="4"/>
                      <a:pt x="89" y="5"/>
                    </a:cubicBezTo>
                    <a:cubicBezTo>
                      <a:pt x="89" y="13"/>
                      <a:pt x="83" y="9"/>
                      <a:pt x="78" y="13"/>
                    </a:cubicBezTo>
                    <a:cubicBezTo>
                      <a:pt x="76" y="13"/>
                      <a:pt x="75" y="13"/>
                      <a:pt x="73" y="13"/>
                    </a:cubicBezTo>
                    <a:cubicBezTo>
                      <a:pt x="73" y="17"/>
                      <a:pt x="73" y="17"/>
                      <a:pt x="73" y="17"/>
                    </a:cubicBezTo>
                    <a:lnTo>
                      <a:pt x="76" y="14"/>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64" name="Freeform 159">
                <a:extLst>
                  <a:ext uri="{FF2B5EF4-FFF2-40B4-BE49-F238E27FC236}">
                    <a16:creationId xmlns:a16="http://schemas.microsoft.com/office/drawing/2014/main" id="{74CF2958-F52E-D3E6-A498-DF549C107E2A}"/>
                  </a:ext>
                </a:extLst>
              </p:cNvPr>
              <p:cNvSpPr>
                <a:spLocks/>
              </p:cNvSpPr>
              <p:nvPr/>
            </p:nvSpPr>
            <p:spPr bwMode="auto">
              <a:xfrm>
                <a:off x="5427663" y="1052513"/>
                <a:ext cx="41275" cy="26988"/>
              </a:xfrm>
              <a:custGeom>
                <a:avLst/>
                <a:gdLst/>
                <a:ahLst/>
                <a:cxnLst>
                  <a:cxn ang="0">
                    <a:pos x="7" y="20"/>
                  </a:cxn>
                  <a:cxn ang="0">
                    <a:pos x="0" y="13"/>
                  </a:cxn>
                  <a:cxn ang="0">
                    <a:pos x="25" y="0"/>
                  </a:cxn>
                  <a:cxn ang="0">
                    <a:pos x="31" y="14"/>
                  </a:cxn>
                  <a:cxn ang="0">
                    <a:pos x="7" y="20"/>
                  </a:cxn>
                </a:cxnLst>
                <a:rect l="0" t="0" r="r" b="b"/>
                <a:pathLst>
                  <a:path w="31" h="20">
                    <a:moveTo>
                      <a:pt x="7" y="20"/>
                    </a:moveTo>
                    <a:cubicBezTo>
                      <a:pt x="2" y="20"/>
                      <a:pt x="0" y="17"/>
                      <a:pt x="0" y="13"/>
                    </a:cubicBezTo>
                    <a:cubicBezTo>
                      <a:pt x="0" y="7"/>
                      <a:pt x="18" y="0"/>
                      <a:pt x="25" y="0"/>
                    </a:cubicBezTo>
                    <a:cubicBezTo>
                      <a:pt x="31" y="14"/>
                      <a:pt x="31" y="14"/>
                      <a:pt x="31" y="14"/>
                    </a:cubicBezTo>
                    <a:cubicBezTo>
                      <a:pt x="28" y="16"/>
                      <a:pt x="11" y="20"/>
                      <a:pt x="7" y="20"/>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65" name="Freeform 160">
                <a:extLst>
                  <a:ext uri="{FF2B5EF4-FFF2-40B4-BE49-F238E27FC236}">
                    <a16:creationId xmlns:a16="http://schemas.microsoft.com/office/drawing/2014/main" id="{995D35E5-F890-F49A-0949-E816BC0A7618}"/>
                  </a:ext>
                </a:extLst>
              </p:cNvPr>
              <p:cNvSpPr>
                <a:spLocks/>
              </p:cNvSpPr>
              <p:nvPr/>
            </p:nvSpPr>
            <p:spPr bwMode="auto">
              <a:xfrm>
                <a:off x="5373688" y="1069975"/>
                <a:ext cx="44450" cy="25400"/>
              </a:xfrm>
              <a:custGeom>
                <a:avLst/>
                <a:gdLst/>
                <a:ahLst/>
                <a:cxnLst>
                  <a:cxn ang="0">
                    <a:pos x="33" y="4"/>
                  </a:cxn>
                  <a:cxn ang="0">
                    <a:pos x="33" y="10"/>
                  </a:cxn>
                  <a:cxn ang="0">
                    <a:pos x="22" y="12"/>
                  </a:cxn>
                  <a:cxn ang="0">
                    <a:pos x="24" y="18"/>
                  </a:cxn>
                  <a:cxn ang="0">
                    <a:pos x="0" y="18"/>
                  </a:cxn>
                  <a:cxn ang="0">
                    <a:pos x="9" y="6"/>
                  </a:cxn>
                  <a:cxn ang="0">
                    <a:pos x="9" y="0"/>
                  </a:cxn>
                  <a:cxn ang="0">
                    <a:pos x="23" y="0"/>
                  </a:cxn>
                  <a:cxn ang="0">
                    <a:pos x="19" y="4"/>
                  </a:cxn>
                  <a:cxn ang="0">
                    <a:pos x="33" y="4"/>
                  </a:cxn>
                </a:cxnLst>
                <a:rect l="0" t="0" r="r" b="b"/>
                <a:pathLst>
                  <a:path w="33" h="20">
                    <a:moveTo>
                      <a:pt x="33" y="4"/>
                    </a:moveTo>
                    <a:cubicBezTo>
                      <a:pt x="33" y="8"/>
                      <a:pt x="33" y="8"/>
                      <a:pt x="33" y="10"/>
                    </a:cubicBezTo>
                    <a:cubicBezTo>
                      <a:pt x="30" y="14"/>
                      <a:pt x="26" y="12"/>
                      <a:pt x="22" y="12"/>
                    </a:cubicBezTo>
                    <a:cubicBezTo>
                      <a:pt x="24" y="18"/>
                      <a:pt x="24" y="18"/>
                      <a:pt x="24" y="18"/>
                    </a:cubicBezTo>
                    <a:cubicBezTo>
                      <a:pt x="22" y="19"/>
                      <a:pt x="0" y="20"/>
                      <a:pt x="0" y="18"/>
                    </a:cubicBezTo>
                    <a:cubicBezTo>
                      <a:pt x="0" y="11"/>
                      <a:pt x="3" y="8"/>
                      <a:pt x="9" y="6"/>
                    </a:cubicBezTo>
                    <a:cubicBezTo>
                      <a:pt x="8" y="2"/>
                      <a:pt x="9" y="1"/>
                      <a:pt x="9" y="0"/>
                    </a:cubicBezTo>
                    <a:cubicBezTo>
                      <a:pt x="23" y="0"/>
                      <a:pt x="23" y="0"/>
                      <a:pt x="23" y="0"/>
                    </a:cubicBezTo>
                    <a:cubicBezTo>
                      <a:pt x="22" y="2"/>
                      <a:pt x="20" y="4"/>
                      <a:pt x="19" y="4"/>
                    </a:cubicBezTo>
                    <a:cubicBezTo>
                      <a:pt x="22" y="4"/>
                      <a:pt x="29" y="4"/>
                      <a:pt x="33" y="4"/>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66" name="Freeform 161">
                <a:extLst>
                  <a:ext uri="{FF2B5EF4-FFF2-40B4-BE49-F238E27FC236}">
                    <a16:creationId xmlns:a16="http://schemas.microsoft.com/office/drawing/2014/main" id="{90673DEF-C1E5-9A71-B8D6-2916CE6DECA4}"/>
                  </a:ext>
                </a:extLst>
              </p:cNvPr>
              <p:cNvSpPr>
                <a:spLocks/>
              </p:cNvSpPr>
              <p:nvPr/>
            </p:nvSpPr>
            <p:spPr bwMode="auto">
              <a:xfrm>
                <a:off x="5314950" y="1092200"/>
                <a:ext cx="44450" cy="15875"/>
              </a:xfrm>
              <a:custGeom>
                <a:avLst/>
                <a:gdLst/>
                <a:ahLst/>
                <a:cxnLst>
                  <a:cxn ang="0">
                    <a:pos x="20" y="12"/>
                  </a:cxn>
                  <a:cxn ang="0">
                    <a:pos x="11" y="7"/>
                  </a:cxn>
                  <a:cxn ang="0">
                    <a:pos x="4" y="12"/>
                  </a:cxn>
                  <a:cxn ang="0">
                    <a:pos x="0" y="9"/>
                  </a:cxn>
                  <a:cxn ang="0">
                    <a:pos x="22" y="0"/>
                  </a:cxn>
                  <a:cxn ang="0">
                    <a:pos x="34" y="5"/>
                  </a:cxn>
                  <a:cxn ang="0">
                    <a:pos x="20" y="12"/>
                  </a:cxn>
                </a:cxnLst>
                <a:rect l="0" t="0" r="r" b="b"/>
                <a:pathLst>
                  <a:path w="34" h="12">
                    <a:moveTo>
                      <a:pt x="20" y="12"/>
                    </a:moveTo>
                    <a:cubicBezTo>
                      <a:pt x="17" y="12"/>
                      <a:pt x="14" y="7"/>
                      <a:pt x="11" y="7"/>
                    </a:cubicBezTo>
                    <a:cubicBezTo>
                      <a:pt x="10" y="12"/>
                      <a:pt x="8" y="12"/>
                      <a:pt x="4" y="12"/>
                    </a:cubicBezTo>
                    <a:cubicBezTo>
                      <a:pt x="2" y="12"/>
                      <a:pt x="0" y="10"/>
                      <a:pt x="0" y="9"/>
                    </a:cubicBezTo>
                    <a:cubicBezTo>
                      <a:pt x="0" y="2"/>
                      <a:pt x="17" y="0"/>
                      <a:pt x="22" y="0"/>
                    </a:cubicBezTo>
                    <a:cubicBezTo>
                      <a:pt x="28" y="0"/>
                      <a:pt x="32" y="2"/>
                      <a:pt x="34" y="5"/>
                    </a:cubicBezTo>
                    <a:cubicBezTo>
                      <a:pt x="25" y="5"/>
                      <a:pt x="26" y="12"/>
                      <a:pt x="20" y="12"/>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67" name="Freeform 162">
                <a:extLst>
                  <a:ext uri="{FF2B5EF4-FFF2-40B4-BE49-F238E27FC236}">
                    <a16:creationId xmlns:a16="http://schemas.microsoft.com/office/drawing/2014/main" id="{97881882-BB0E-417C-9FCE-CA65FF50E9BD}"/>
                  </a:ext>
                </a:extLst>
              </p:cNvPr>
              <p:cNvSpPr>
                <a:spLocks/>
              </p:cNvSpPr>
              <p:nvPr/>
            </p:nvSpPr>
            <p:spPr bwMode="auto">
              <a:xfrm>
                <a:off x="5287963" y="1038225"/>
                <a:ext cx="71438" cy="49213"/>
              </a:xfrm>
              <a:custGeom>
                <a:avLst/>
                <a:gdLst/>
                <a:ahLst/>
                <a:cxnLst>
                  <a:cxn ang="0">
                    <a:pos x="40" y="31"/>
                  </a:cxn>
                  <a:cxn ang="0">
                    <a:pos x="22" y="36"/>
                  </a:cxn>
                  <a:cxn ang="0">
                    <a:pos x="0" y="28"/>
                  </a:cxn>
                  <a:cxn ang="0">
                    <a:pos x="6" y="23"/>
                  </a:cxn>
                  <a:cxn ang="0">
                    <a:pos x="24" y="23"/>
                  </a:cxn>
                  <a:cxn ang="0">
                    <a:pos x="17" y="22"/>
                  </a:cxn>
                  <a:cxn ang="0">
                    <a:pos x="17" y="16"/>
                  </a:cxn>
                  <a:cxn ang="0">
                    <a:pos x="43" y="8"/>
                  </a:cxn>
                  <a:cxn ang="0">
                    <a:pos x="51" y="0"/>
                  </a:cxn>
                  <a:cxn ang="0">
                    <a:pos x="52" y="5"/>
                  </a:cxn>
                  <a:cxn ang="0">
                    <a:pos x="48" y="11"/>
                  </a:cxn>
                  <a:cxn ang="0">
                    <a:pos x="28" y="23"/>
                  </a:cxn>
                  <a:cxn ang="0">
                    <a:pos x="53" y="29"/>
                  </a:cxn>
                  <a:cxn ang="0">
                    <a:pos x="40" y="31"/>
                  </a:cxn>
                </a:cxnLst>
                <a:rect l="0" t="0" r="r" b="b"/>
                <a:pathLst>
                  <a:path w="53" h="36">
                    <a:moveTo>
                      <a:pt x="40" y="31"/>
                    </a:moveTo>
                    <a:cubicBezTo>
                      <a:pt x="34" y="31"/>
                      <a:pt x="27" y="36"/>
                      <a:pt x="22" y="36"/>
                    </a:cubicBezTo>
                    <a:cubicBezTo>
                      <a:pt x="19" y="36"/>
                      <a:pt x="1" y="28"/>
                      <a:pt x="0" y="28"/>
                    </a:cubicBezTo>
                    <a:cubicBezTo>
                      <a:pt x="3" y="26"/>
                      <a:pt x="4" y="25"/>
                      <a:pt x="6" y="23"/>
                    </a:cubicBezTo>
                    <a:cubicBezTo>
                      <a:pt x="24" y="23"/>
                      <a:pt x="24" y="23"/>
                      <a:pt x="24" y="23"/>
                    </a:cubicBezTo>
                    <a:cubicBezTo>
                      <a:pt x="19" y="21"/>
                      <a:pt x="21" y="20"/>
                      <a:pt x="17" y="22"/>
                    </a:cubicBezTo>
                    <a:cubicBezTo>
                      <a:pt x="17" y="16"/>
                      <a:pt x="17" y="16"/>
                      <a:pt x="17" y="16"/>
                    </a:cubicBezTo>
                    <a:cubicBezTo>
                      <a:pt x="30" y="16"/>
                      <a:pt x="30" y="8"/>
                      <a:pt x="43" y="8"/>
                    </a:cubicBezTo>
                    <a:cubicBezTo>
                      <a:pt x="44" y="4"/>
                      <a:pt x="47" y="0"/>
                      <a:pt x="51" y="0"/>
                    </a:cubicBezTo>
                    <a:cubicBezTo>
                      <a:pt x="52" y="0"/>
                      <a:pt x="52" y="4"/>
                      <a:pt x="52" y="5"/>
                    </a:cubicBezTo>
                    <a:cubicBezTo>
                      <a:pt x="50" y="7"/>
                      <a:pt x="48" y="9"/>
                      <a:pt x="48" y="11"/>
                    </a:cubicBezTo>
                    <a:cubicBezTo>
                      <a:pt x="41" y="16"/>
                      <a:pt x="32" y="18"/>
                      <a:pt x="28" y="23"/>
                    </a:cubicBezTo>
                    <a:cubicBezTo>
                      <a:pt x="40" y="24"/>
                      <a:pt x="43" y="25"/>
                      <a:pt x="53" y="29"/>
                    </a:cubicBezTo>
                    <a:cubicBezTo>
                      <a:pt x="49" y="32"/>
                      <a:pt x="45" y="31"/>
                      <a:pt x="40" y="31"/>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68" name="Freeform 164">
                <a:extLst>
                  <a:ext uri="{FF2B5EF4-FFF2-40B4-BE49-F238E27FC236}">
                    <a16:creationId xmlns:a16="http://schemas.microsoft.com/office/drawing/2014/main" id="{E086917B-7950-B1B3-3EC4-8217A6A998ED}"/>
                  </a:ext>
                </a:extLst>
              </p:cNvPr>
              <p:cNvSpPr>
                <a:spLocks/>
              </p:cNvSpPr>
              <p:nvPr/>
            </p:nvSpPr>
            <p:spPr bwMode="auto">
              <a:xfrm>
                <a:off x="6675438" y="1244600"/>
                <a:ext cx="128588" cy="49213"/>
              </a:xfrm>
              <a:custGeom>
                <a:avLst/>
                <a:gdLst/>
                <a:ahLst/>
                <a:cxnLst>
                  <a:cxn ang="0">
                    <a:pos x="77" y="29"/>
                  </a:cxn>
                  <a:cxn ang="0">
                    <a:pos x="66" y="34"/>
                  </a:cxn>
                  <a:cxn ang="0">
                    <a:pos x="58" y="29"/>
                  </a:cxn>
                  <a:cxn ang="0">
                    <a:pos x="50" y="32"/>
                  </a:cxn>
                  <a:cxn ang="0">
                    <a:pos x="40" y="36"/>
                  </a:cxn>
                  <a:cxn ang="0">
                    <a:pos x="32" y="31"/>
                  </a:cxn>
                  <a:cxn ang="0">
                    <a:pos x="22" y="38"/>
                  </a:cxn>
                  <a:cxn ang="0">
                    <a:pos x="0" y="18"/>
                  </a:cxn>
                  <a:cxn ang="0">
                    <a:pos x="20" y="0"/>
                  </a:cxn>
                  <a:cxn ang="0">
                    <a:pos x="47" y="15"/>
                  </a:cxn>
                  <a:cxn ang="0">
                    <a:pos x="54" y="3"/>
                  </a:cxn>
                  <a:cxn ang="0">
                    <a:pos x="97" y="15"/>
                  </a:cxn>
                  <a:cxn ang="0">
                    <a:pos x="89" y="29"/>
                  </a:cxn>
                  <a:cxn ang="0">
                    <a:pos x="77" y="29"/>
                  </a:cxn>
                </a:cxnLst>
                <a:rect l="0" t="0" r="r" b="b"/>
                <a:pathLst>
                  <a:path w="97" h="38">
                    <a:moveTo>
                      <a:pt x="77" y="29"/>
                    </a:moveTo>
                    <a:cubicBezTo>
                      <a:pt x="74" y="29"/>
                      <a:pt x="72" y="34"/>
                      <a:pt x="66" y="34"/>
                    </a:cubicBezTo>
                    <a:cubicBezTo>
                      <a:pt x="63" y="34"/>
                      <a:pt x="62" y="29"/>
                      <a:pt x="58" y="29"/>
                    </a:cubicBezTo>
                    <a:cubicBezTo>
                      <a:pt x="55" y="29"/>
                      <a:pt x="53" y="32"/>
                      <a:pt x="50" y="32"/>
                    </a:cubicBezTo>
                    <a:cubicBezTo>
                      <a:pt x="47" y="32"/>
                      <a:pt x="44" y="36"/>
                      <a:pt x="40" y="36"/>
                    </a:cubicBezTo>
                    <a:cubicBezTo>
                      <a:pt x="36" y="36"/>
                      <a:pt x="34" y="34"/>
                      <a:pt x="32" y="31"/>
                    </a:cubicBezTo>
                    <a:cubicBezTo>
                      <a:pt x="29" y="34"/>
                      <a:pt x="27" y="38"/>
                      <a:pt x="22" y="38"/>
                    </a:cubicBezTo>
                    <a:cubicBezTo>
                      <a:pt x="11" y="38"/>
                      <a:pt x="0" y="29"/>
                      <a:pt x="0" y="18"/>
                    </a:cubicBezTo>
                    <a:cubicBezTo>
                      <a:pt x="0" y="8"/>
                      <a:pt x="11" y="0"/>
                      <a:pt x="20" y="0"/>
                    </a:cubicBezTo>
                    <a:cubicBezTo>
                      <a:pt x="34" y="0"/>
                      <a:pt x="35" y="15"/>
                      <a:pt x="47" y="15"/>
                    </a:cubicBezTo>
                    <a:cubicBezTo>
                      <a:pt x="47" y="8"/>
                      <a:pt x="49" y="3"/>
                      <a:pt x="54" y="3"/>
                    </a:cubicBezTo>
                    <a:cubicBezTo>
                      <a:pt x="62" y="3"/>
                      <a:pt x="88" y="12"/>
                      <a:pt x="97" y="15"/>
                    </a:cubicBezTo>
                    <a:cubicBezTo>
                      <a:pt x="95" y="21"/>
                      <a:pt x="89" y="26"/>
                      <a:pt x="89" y="29"/>
                    </a:cubicBezTo>
                    <a:lnTo>
                      <a:pt x="77" y="29"/>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69" name="Freeform 165">
                <a:extLst>
                  <a:ext uri="{FF2B5EF4-FFF2-40B4-BE49-F238E27FC236}">
                    <a16:creationId xmlns:a16="http://schemas.microsoft.com/office/drawing/2014/main" id="{7B503927-D260-2610-0227-F59F6957F664}"/>
                  </a:ext>
                </a:extLst>
              </p:cNvPr>
              <p:cNvSpPr>
                <a:spLocks/>
              </p:cNvSpPr>
              <p:nvPr/>
            </p:nvSpPr>
            <p:spPr bwMode="auto">
              <a:xfrm>
                <a:off x="4924425" y="2252663"/>
                <a:ext cx="34925" cy="17463"/>
              </a:xfrm>
              <a:custGeom>
                <a:avLst/>
                <a:gdLst/>
                <a:ahLst/>
                <a:cxnLst>
                  <a:cxn ang="0">
                    <a:pos x="5" y="13"/>
                  </a:cxn>
                  <a:cxn ang="0">
                    <a:pos x="2" y="11"/>
                  </a:cxn>
                  <a:cxn ang="0">
                    <a:pos x="0" y="9"/>
                  </a:cxn>
                  <a:cxn ang="0">
                    <a:pos x="26" y="0"/>
                  </a:cxn>
                  <a:cxn ang="0">
                    <a:pos x="20" y="4"/>
                  </a:cxn>
                  <a:cxn ang="0">
                    <a:pos x="19" y="8"/>
                  </a:cxn>
                  <a:cxn ang="0">
                    <a:pos x="5" y="13"/>
                  </a:cxn>
                </a:cxnLst>
                <a:rect l="0" t="0" r="r" b="b"/>
                <a:pathLst>
                  <a:path w="26" h="13">
                    <a:moveTo>
                      <a:pt x="5" y="13"/>
                    </a:moveTo>
                    <a:cubicBezTo>
                      <a:pt x="4" y="13"/>
                      <a:pt x="2" y="12"/>
                      <a:pt x="2" y="11"/>
                    </a:cubicBezTo>
                    <a:cubicBezTo>
                      <a:pt x="1" y="11"/>
                      <a:pt x="0" y="9"/>
                      <a:pt x="0" y="9"/>
                    </a:cubicBezTo>
                    <a:cubicBezTo>
                      <a:pt x="7" y="6"/>
                      <a:pt x="18" y="1"/>
                      <a:pt x="26" y="0"/>
                    </a:cubicBezTo>
                    <a:cubicBezTo>
                      <a:pt x="25" y="4"/>
                      <a:pt x="22" y="2"/>
                      <a:pt x="20" y="4"/>
                    </a:cubicBezTo>
                    <a:cubicBezTo>
                      <a:pt x="18" y="4"/>
                      <a:pt x="19" y="7"/>
                      <a:pt x="19" y="8"/>
                    </a:cubicBezTo>
                    <a:cubicBezTo>
                      <a:pt x="18" y="11"/>
                      <a:pt x="9" y="13"/>
                      <a:pt x="5" y="13"/>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70" name="Freeform 166">
                <a:extLst>
                  <a:ext uri="{FF2B5EF4-FFF2-40B4-BE49-F238E27FC236}">
                    <a16:creationId xmlns:a16="http://schemas.microsoft.com/office/drawing/2014/main" id="{BB94EC8E-E098-F9DF-A700-A1E846FB581A}"/>
                  </a:ext>
                </a:extLst>
              </p:cNvPr>
              <p:cNvSpPr>
                <a:spLocks/>
              </p:cNvSpPr>
              <p:nvPr/>
            </p:nvSpPr>
            <p:spPr bwMode="auto">
              <a:xfrm>
                <a:off x="5183188" y="1463675"/>
                <a:ext cx="34925" cy="25400"/>
              </a:xfrm>
              <a:custGeom>
                <a:avLst/>
                <a:gdLst/>
                <a:ahLst/>
                <a:cxnLst>
                  <a:cxn ang="0">
                    <a:pos x="5" y="4"/>
                  </a:cxn>
                  <a:cxn ang="0">
                    <a:pos x="11" y="0"/>
                  </a:cxn>
                  <a:cxn ang="0">
                    <a:pos x="26" y="6"/>
                  </a:cxn>
                  <a:cxn ang="0">
                    <a:pos x="26" y="12"/>
                  </a:cxn>
                  <a:cxn ang="0">
                    <a:pos x="8" y="19"/>
                  </a:cxn>
                  <a:cxn ang="0">
                    <a:pos x="0" y="14"/>
                  </a:cxn>
                  <a:cxn ang="0">
                    <a:pos x="5" y="4"/>
                  </a:cxn>
                </a:cxnLst>
                <a:rect l="0" t="0" r="r" b="b"/>
                <a:pathLst>
                  <a:path w="26" h="19">
                    <a:moveTo>
                      <a:pt x="5" y="4"/>
                    </a:moveTo>
                    <a:cubicBezTo>
                      <a:pt x="8" y="4"/>
                      <a:pt x="8" y="0"/>
                      <a:pt x="11" y="0"/>
                    </a:cubicBezTo>
                    <a:cubicBezTo>
                      <a:pt x="17" y="0"/>
                      <a:pt x="20" y="5"/>
                      <a:pt x="26" y="6"/>
                    </a:cubicBezTo>
                    <a:cubicBezTo>
                      <a:pt x="26" y="12"/>
                      <a:pt x="26" y="12"/>
                      <a:pt x="26" y="12"/>
                    </a:cubicBezTo>
                    <a:cubicBezTo>
                      <a:pt x="20" y="15"/>
                      <a:pt x="15" y="19"/>
                      <a:pt x="8" y="19"/>
                    </a:cubicBezTo>
                    <a:cubicBezTo>
                      <a:pt x="2" y="19"/>
                      <a:pt x="0" y="19"/>
                      <a:pt x="0" y="14"/>
                    </a:cubicBezTo>
                    <a:cubicBezTo>
                      <a:pt x="0" y="12"/>
                      <a:pt x="4" y="4"/>
                      <a:pt x="5" y="4"/>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71" name="Freeform 167">
                <a:extLst>
                  <a:ext uri="{FF2B5EF4-FFF2-40B4-BE49-F238E27FC236}">
                    <a16:creationId xmlns:a16="http://schemas.microsoft.com/office/drawing/2014/main" id="{CC67F901-65A9-1447-1FDD-FBE41E0EDC60}"/>
                  </a:ext>
                </a:extLst>
              </p:cNvPr>
              <p:cNvSpPr>
                <a:spLocks/>
              </p:cNvSpPr>
              <p:nvPr/>
            </p:nvSpPr>
            <p:spPr bwMode="auto">
              <a:xfrm>
                <a:off x="5359400" y="1433513"/>
                <a:ext cx="26988" cy="25400"/>
              </a:xfrm>
              <a:custGeom>
                <a:avLst/>
                <a:gdLst/>
                <a:ahLst/>
                <a:cxnLst>
                  <a:cxn ang="0">
                    <a:pos x="21" y="17"/>
                  </a:cxn>
                  <a:cxn ang="0">
                    <a:pos x="15" y="19"/>
                  </a:cxn>
                  <a:cxn ang="0">
                    <a:pos x="0" y="8"/>
                  </a:cxn>
                  <a:cxn ang="0">
                    <a:pos x="21" y="17"/>
                  </a:cxn>
                </a:cxnLst>
                <a:rect l="0" t="0" r="r" b="b"/>
                <a:pathLst>
                  <a:path w="21" h="20">
                    <a:moveTo>
                      <a:pt x="21" y="17"/>
                    </a:moveTo>
                    <a:cubicBezTo>
                      <a:pt x="21" y="20"/>
                      <a:pt x="15" y="19"/>
                      <a:pt x="15" y="19"/>
                    </a:cubicBezTo>
                    <a:cubicBezTo>
                      <a:pt x="10" y="19"/>
                      <a:pt x="0" y="14"/>
                      <a:pt x="0" y="8"/>
                    </a:cubicBezTo>
                    <a:cubicBezTo>
                      <a:pt x="0" y="0"/>
                      <a:pt x="21" y="8"/>
                      <a:pt x="21" y="17"/>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72" name="Freeform 168">
                <a:extLst>
                  <a:ext uri="{FF2B5EF4-FFF2-40B4-BE49-F238E27FC236}">
                    <a16:creationId xmlns:a16="http://schemas.microsoft.com/office/drawing/2014/main" id="{95726936-D96F-095B-215D-9892B443C11D}"/>
                  </a:ext>
                </a:extLst>
              </p:cNvPr>
              <p:cNvSpPr>
                <a:spLocks/>
              </p:cNvSpPr>
              <p:nvPr/>
            </p:nvSpPr>
            <p:spPr bwMode="auto">
              <a:xfrm>
                <a:off x="5549900" y="1338263"/>
                <a:ext cx="25400" cy="17463"/>
              </a:xfrm>
              <a:custGeom>
                <a:avLst/>
                <a:gdLst/>
                <a:ahLst/>
                <a:cxnLst>
                  <a:cxn ang="0">
                    <a:pos x="2" y="13"/>
                  </a:cxn>
                  <a:cxn ang="0">
                    <a:pos x="19" y="8"/>
                  </a:cxn>
                  <a:cxn ang="0">
                    <a:pos x="8" y="0"/>
                  </a:cxn>
                  <a:cxn ang="0">
                    <a:pos x="2" y="9"/>
                  </a:cxn>
                  <a:cxn ang="0">
                    <a:pos x="2" y="13"/>
                  </a:cxn>
                </a:cxnLst>
                <a:rect l="0" t="0" r="r" b="b"/>
                <a:pathLst>
                  <a:path w="19" h="13">
                    <a:moveTo>
                      <a:pt x="2" y="13"/>
                    </a:moveTo>
                    <a:cubicBezTo>
                      <a:pt x="7" y="13"/>
                      <a:pt x="17" y="10"/>
                      <a:pt x="19" y="8"/>
                    </a:cubicBezTo>
                    <a:cubicBezTo>
                      <a:pt x="15" y="5"/>
                      <a:pt x="13" y="0"/>
                      <a:pt x="8" y="0"/>
                    </a:cubicBezTo>
                    <a:cubicBezTo>
                      <a:pt x="4" y="0"/>
                      <a:pt x="2" y="5"/>
                      <a:pt x="2" y="9"/>
                    </a:cubicBezTo>
                    <a:cubicBezTo>
                      <a:pt x="2" y="10"/>
                      <a:pt x="0" y="13"/>
                      <a:pt x="2" y="13"/>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73" name="Freeform 169">
                <a:extLst>
                  <a:ext uri="{FF2B5EF4-FFF2-40B4-BE49-F238E27FC236}">
                    <a16:creationId xmlns:a16="http://schemas.microsoft.com/office/drawing/2014/main" id="{59DE27E3-AFDC-A42D-BA6C-8207F73D7647}"/>
                  </a:ext>
                </a:extLst>
              </p:cNvPr>
              <p:cNvSpPr>
                <a:spLocks/>
              </p:cNvSpPr>
              <p:nvPr/>
            </p:nvSpPr>
            <p:spPr bwMode="auto">
              <a:xfrm>
                <a:off x="6727825" y="1320800"/>
                <a:ext cx="53975" cy="22225"/>
              </a:xfrm>
              <a:custGeom>
                <a:avLst/>
                <a:gdLst/>
                <a:ahLst/>
                <a:cxnLst>
                  <a:cxn ang="0">
                    <a:pos x="0" y="13"/>
                  </a:cxn>
                  <a:cxn ang="0">
                    <a:pos x="21" y="0"/>
                  </a:cxn>
                  <a:cxn ang="0">
                    <a:pos x="41" y="17"/>
                  </a:cxn>
                  <a:cxn ang="0">
                    <a:pos x="28" y="17"/>
                  </a:cxn>
                  <a:cxn ang="0">
                    <a:pos x="2" y="11"/>
                  </a:cxn>
                  <a:cxn ang="0">
                    <a:pos x="0" y="13"/>
                  </a:cxn>
                </a:cxnLst>
                <a:rect l="0" t="0" r="r" b="b"/>
                <a:pathLst>
                  <a:path w="41" h="17">
                    <a:moveTo>
                      <a:pt x="0" y="13"/>
                    </a:moveTo>
                    <a:cubicBezTo>
                      <a:pt x="5" y="6"/>
                      <a:pt x="11" y="0"/>
                      <a:pt x="21" y="0"/>
                    </a:cubicBezTo>
                    <a:cubicBezTo>
                      <a:pt x="32" y="0"/>
                      <a:pt x="41" y="7"/>
                      <a:pt x="41" y="17"/>
                    </a:cubicBezTo>
                    <a:cubicBezTo>
                      <a:pt x="28" y="17"/>
                      <a:pt x="28" y="17"/>
                      <a:pt x="28" y="17"/>
                    </a:cubicBezTo>
                    <a:cubicBezTo>
                      <a:pt x="20" y="13"/>
                      <a:pt x="10" y="14"/>
                      <a:pt x="2" y="11"/>
                    </a:cubicBezTo>
                    <a:lnTo>
                      <a:pt x="0" y="13"/>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74" name="Freeform 170">
                <a:extLst>
                  <a:ext uri="{FF2B5EF4-FFF2-40B4-BE49-F238E27FC236}">
                    <a16:creationId xmlns:a16="http://schemas.microsoft.com/office/drawing/2014/main" id="{C0F2C44B-6D3F-3D72-028B-2EC7CDAB1EBE}"/>
                  </a:ext>
                </a:extLst>
              </p:cNvPr>
              <p:cNvSpPr>
                <a:spLocks/>
              </p:cNvSpPr>
              <p:nvPr/>
            </p:nvSpPr>
            <p:spPr bwMode="auto">
              <a:xfrm>
                <a:off x="6832600" y="1266825"/>
                <a:ext cx="74613" cy="26988"/>
              </a:xfrm>
              <a:custGeom>
                <a:avLst/>
                <a:gdLst/>
                <a:ahLst/>
                <a:cxnLst>
                  <a:cxn ang="0">
                    <a:pos x="0" y="0"/>
                  </a:cxn>
                  <a:cxn ang="0">
                    <a:pos x="52" y="9"/>
                  </a:cxn>
                  <a:cxn ang="0">
                    <a:pos x="56" y="13"/>
                  </a:cxn>
                  <a:cxn ang="0">
                    <a:pos x="37" y="20"/>
                  </a:cxn>
                  <a:cxn ang="0">
                    <a:pos x="4" y="3"/>
                  </a:cxn>
                  <a:cxn ang="0">
                    <a:pos x="0" y="0"/>
                  </a:cxn>
                </a:cxnLst>
                <a:rect l="0" t="0" r="r" b="b"/>
                <a:pathLst>
                  <a:path w="56" h="20">
                    <a:moveTo>
                      <a:pt x="0" y="0"/>
                    </a:moveTo>
                    <a:cubicBezTo>
                      <a:pt x="4" y="3"/>
                      <a:pt x="50" y="9"/>
                      <a:pt x="52" y="9"/>
                    </a:cubicBezTo>
                    <a:cubicBezTo>
                      <a:pt x="55" y="9"/>
                      <a:pt x="56" y="11"/>
                      <a:pt x="56" y="13"/>
                    </a:cubicBezTo>
                    <a:cubicBezTo>
                      <a:pt x="56" y="18"/>
                      <a:pt x="44" y="20"/>
                      <a:pt x="37" y="20"/>
                    </a:cubicBezTo>
                    <a:cubicBezTo>
                      <a:pt x="25" y="20"/>
                      <a:pt x="4" y="14"/>
                      <a:pt x="4" y="3"/>
                    </a:cubicBezTo>
                    <a:lnTo>
                      <a:pt x="0" y="0"/>
                    </a:ln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sp>
            <p:nvSpPr>
              <p:cNvPr id="75" name="Freeform 171">
                <a:extLst>
                  <a:ext uri="{FF2B5EF4-FFF2-40B4-BE49-F238E27FC236}">
                    <a16:creationId xmlns:a16="http://schemas.microsoft.com/office/drawing/2014/main" id="{EC0F5EA6-452B-E149-5A5E-6D6CAEE92C6A}"/>
                  </a:ext>
                </a:extLst>
              </p:cNvPr>
              <p:cNvSpPr>
                <a:spLocks/>
              </p:cNvSpPr>
              <p:nvPr/>
            </p:nvSpPr>
            <p:spPr bwMode="auto">
              <a:xfrm>
                <a:off x="6726238" y="1303338"/>
                <a:ext cx="15875" cy="17463"/>
              </a:xfrm>
              <a:custGeom>
                <a:avLst/>
                <a:gdLst/>
                <a:ahLst/>
                <a:cxnLst>
                  <a:cxn ang="0">
                    <a:pos x="12" y="7"/>
                  </a:cxn>
                  <a:cxn ang="0">
                    <a:pos x="5" y="13"/>
                  </a:cxn>
                  <a:cxn ang="0">
                    <a:pos x="0" y="7"/>
                  </a:cxn>
                  <a:cxn ang="0">
                    <a:pos x="12" y="7"/>
                  </a:cxn>
                </a:cxnLst>
                <a:rect l="0" t="0" r="r" b="b"/>
                <a:pathLst>
                  <a:path w="12" h="13">
                    <a:moveTo>
                      <a:pt x="12" y="7"/>
                    </a:moveTo>
                    <a:cubicBezTo>
                      <a:pt x="12" y="11"/>
                      <a:pt x="8" y="13"/>
                      <a:pt x="5" y="13"/>
                    </a:cubicBezTo>
                    <a:cubicBezTo>
                      <a:pt x="0" y="13"/>
                      <a:pt x="0" y="11"/>
                      <a:pt x="0" y="7"/>
                    </a:cubicBezTo>
                    <a:cubicBezTo>
                      <a:pt x="0" y="0"/>
                      <a:pt x="12" y="1"/>
                      <a:pt x="12" y="7"/>
                    </a:cubicBezTo>
                    <a:close/>
                  </a:path>
                </a:pathLst>
              </a:custGeom>
              <a:grpFill/>
              <a:ln w="3175">
                <a:solidFill>
                  <a:schemeClr val="bg1"/>
                </a:solidFill>
                <a:round/>
                <a:headEnd/>
                <a:tailEnd/>
              </a:ln>
            </p:spPr>
            <p:txBody>
              <a:bodyPr vert="horz" wrap="square" lIns="55722" tIns="27861" rIns="55722" bIns="27861" numCol="1" anchor="t" anchorCtr="0" compatLnSpc="1">
                <a:prstTxWarp prst="textNoShape">
                  <a:avLst/>
                </a:prstTxWarp>
              </a:bodyPr>
              <a:lstStyle/>
              <a:p>
                <a:endParaRPr lang="en-US" sz="1500">
                  <a:solidFill>
                    <a:srgbClr val="3D3D3D"/>
                  </a:solidFill>
                  <a:latin typeface="Bodoni Moda 28pt Medium" pitchFamily="2" charset="0"/>
                  <a:cs typeface="Roboto condensed"/>
                </a:endParaRPr>
              </a:p>
            </p:txBody>
          </p:sp>
        </p:grpSp>
      </p:grpSp>
      <p:sp>
        <p:nvSpPr>
          <p:cNvPr id="176" name="Oval 175">
            <a:extLst>
              <a:ext uri="{FF2B5EF4-FFF2-40B4-BE49-F238E27FC236}">
                <a16:creationId xmlns:a16="http://schemas.microsoft.com/office/drawing/2014/main" id="{EEAE7739-CE17-32EC-960A-04940CB19A4F}"/>
              </a:ext>
            </a:extLst>
          </p:cNvPr>
          <p:cNvSpPr/>
          <p:nvPr/>
        </p:nvSpPr>
        <p:spPr>
          <a:xfrm>
            <a:off x="7348444" y="4396972"/>
            <a:ext cx="139061" cy="139061"/>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solidFill>
                <a:srgbClr val="3D3D3D"/>
              </a:solidFill>
              <a:latin typeface="Bodoni Moda 28pt Medium" pitchFamily="2" charset="0"/>
              <a:ea typeface="Open Sans Semibold" panose="020B0706030804020204" pitchFamily="34" charset="0"/>
              <a:cs typeface="Open Sans Semibold" panose="020B0706030804020204" pitchFamily="34" charset="0"/>
            </a:endParaRPr>
          </a:p>
        </p:txBody>
      </p:sp>
      <p:sp>
        <p:nvSpPr>
          <p:cNvPr id="177" name="Oval 176">
            <a:extLst>
              <a:ext uri="{FF2B5EF4-FFF2-40B4-BE49-F238E27FC236}">
                <a16:creationId xmlns:a16="http://schemas.microsoft.com/office/drawing/2014/main" id="{1061EDFE-2EB8-5CF0-3996-3B44AEA51F6A}"/>
              </a:ext>
            </a:extLst>
          </p:cNvPr>
          <p:cNvSpPr/>
          <p:nvPr/>
        </p:nvSpPr>
        <p:spPr>
          <a:xfrm>
            <a:off x="8711021" y="7034256"/>
            <a:ext cx="139061" cy="139061"/>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solidFill>
                <a:srgbClr val="3D3D3D"/>
              </a:solidFill>
              <a:latin typeface="Bodoni Moda 28pt Medium" pitchFamily="2" charset="0"/>
              <a:ea typeface="Open Sans Semibold" panose="020B0706030804020204" pitchFamily="34" charset="0"/>
              <a:cs typeface="Open Sans Semibold" panose="020B0706030804020204" pitchFamily="34" charset="0"/>
            </a:endParaRPr>
          </a:p>
        </p:txBody>
      </p:sp>
      <p:sp>
        <p:nvSpPr>
          <p:cNvPr id="178" name="Oval 177">
            <a:extLst>
              <a:ext uri="{FF2B5EF4-FFF2-40B4-BE49-F238E27FC236}">
                <a16:creationId xmlns:a16="http://schemas.microsoft.com/office/drawing/2014/main" id="{4B1332C2-60F6-9949-5603-BD81D2046374}"/>
              </a:ext>
            </a:extLst>
          </p:cNvPr>
          <p:cNvSpPr/>
          <p:nvPr/>
        </p:nvSpPr>
        <p:spPr>
          <a:xfrm>
            <a:off x="10660677" y="5531155"/>
            <a:ext cx="139061" cy="139061"/>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solidFill>
                <a:srgbClr val="3D3D3D"/>
              </a:solidFill>
              <a:latin typeface="Bodoni Moda 28pt Medium" pitchFamily="2" charset="0"/>
              <a:ea typeface="Open Sans Semibold" panose="020B0706030804020204" pitchFamily="34" charset="0"/>
              <a:cs typeface="Open Sans Semibold" panose="020B0706030804020204" pitchFamily="34" charset="0"/>
            </a:endParaRPr>
          </a:p>
        </p:txBody>
      </p:sp>
      <p:sp>
        <p:nvSpPr>
          <p:cNvPr id="179" name="Oval 178">
            <a:extLst>
              <a:ext uri="{FF2B5EF4-FFF2-40B4-BE49-F238E27FC236}">
                <a16:creationId xmlns:a16="http://schemas.microsoft.com/office/drawing/2014/main" id="{7648B83A-E6E6-35F1-A130-BE1686F369DA}"/>
              </a:ext>
            </a:extLst>
          </p:cNvPr>
          <p:cNvSpPr/>
          <p:nvPr/>
        </p:nvSpPr>
        <p:spPr>
          <a:xfrm>
            <a:off x="14137794" y="3534561"/>
            <a:ext cx="139061" cy="139061"/>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a:solidFill>
                <a:srgbClr val="3D3D3D"/>
              </a:solidFill>
              <a:latin typeface="Bodoni Moda 28pt Medium" pitchFamily="2" charset="0"/>
              <a:ea typeface="Open Sans Semibold" panose="020B0706030804020204" pitchFamily="34" charset="0"/>
              <a:cs typeface="Open Sans Semibold" panose="020B0706030804020204" pitchFamily="34" charset="0"/>
            </a:endParaRPr>
          </a:p>
        </p:txBody>
      </p:sp>
      <p:sp>
        <p:nvSpPr>
          <p:cNvPr id="180" name="TextBox 179">
            <a:extLst>
              <a:ext uri="{FF2B5EF4-FFF2-40B4-BE49-F238E27FC236}">
                <a16:creationId xmlns:a16="http://schemas.microsoft.com/office/drawing/2014/main" id="{2C44908B-189E-3E42-489A-A415FA602929}"/>
              </a:ext>
            </a:extLst>
          </p:cNvPr>
          <p:cNvSpPr txBox="1"/>
          <p:nvPr/>
        </p:nvSpPr>
        <p:spPr>
          <a:xfrm>
            <a:off x="6120646" y="3910146"/>
            <a:ext cx="2594660" cy="369332"/>
          </a:xfrm>
          <a:prstGeom prst="rect">
            <a:avLst/>
          </a:prstGeom>
          <a:noFill/>
        </p:spPr>
        <p:txBody>
          <a:bodyPr wrap="square" rtlCol="0">
            <a:spAutoFit/>
          </a:bodyPr>
          <a:lstStyle/>
          <a:p>
            <a:pPr algn="ctr"/>
            <a:r>
              <a:rPr lang="tr-TR" sz="1800">
                <a:solidFill>
                  <a:srgbClr val="3D3D3D"/>
                </a:solidFill>
                <a:latin typeface="Bodoni Moda 28pt Medium" pitchFamily="2" charset="0"/>
                <a:ea typeface="Open Sans Semibold" panose="020B0706030804020204" pitchFamily="34" charset="0"/>
                <a:cs typeface="Open Sans Semibold" panose="020B0706030804020204" pitchFamily="34" charset="0"/>
              </a:rPr>
              <a:t>Main Offices</a:t>
            </a:r>
          </a:p>
        </p:txBody>
      </p:sp>
      <p:sp>
        <p:nvSpPr>
          <p:cNvPr id="181" name="TextBox 180">
            <a:extLst>
              <a:ext uri="{FF2B5EF4-FFF2-40B4-BE49-F238E27FC236}">
                <a16:creationId xmlns:a16="http://schemas.microsoft.com/office/drawing/2014/main" id="{CCBA1286-A185-81A1-C405-134DDAE04DFF}"/>
              </a:ext>
            </a:extLst>
          </p:cNvPr>
          <p:cNvSpPr txBox="1"/>
          <p:nvPr/>
        </p:nvSpPr>
        <p:spPr>
          <a:xfrm>
            <a:off x="9877053" y="5044328"/>
            <a:ext cx="1711444" cy="369332"/>
          </a:xfrm>
          <a:prstGeom prst="rect">
            <a:avLst/>
          </a:prstGeom>
          <a:noFill/>
        </p:spPr>
        <p:txBody>
          <a:bodyPr wrap="square" rtlCol="0">
            <a:spAutoFit/>
          </a:bodyPr>
          <a:lstStyle/>
          <a:p>
            <a:pPr algn="ctr"/>
            <a:r>
              <a:rPr lang="tr-TR" sz="1800">
                <a:solidFill>
                  <a:srgbClr val="3D3D3D"/>
                </a:solidFill>
                <a:latin typeface="Bodoni Moda 28pt Medium" pitchFamily="2" charset="0"/>
                <a:ea typeface="Open Sans Semibold" panose="020B0706030804020204" pitchFamily="34" charset="0"/>
                <a:cs typeface="Open Sans Semibold" panose="020B0706030804020204" pitchFamily="34" charset="0"/>
              </a:rPr>
              <a:t>Agency</a:t>
            </a:r>
          </a:p>
        </p:txBody>
      </p:sp>
      <p:sp>
        <p:nvSpPr>
          <p:cNvPr id="182" name="TextBox 181">
            <a:extLst>
              <a:ext uri="{FF2B5EF4-FFF2-40B4-BE49-F238E27FC236}">
                <a16:creationId xmlns:a16="http://schemas.microsoft.com/office/drawing/2014/main" id="{5885ADEA-6B30-E8A8-3A02-BF96449DC3AA}"/>
              </a:ext>
            </a:extLst>
          </p:cNvPr>
          <p:cNvSpPr txBox="1"/>
          <p:nvPr/>
        </p:nvSpPr>
        <p:spPr>
          <a:xfrm>
            <a:off x="12403119" y="3047736"/>
            <a:ext cx="3608416" cy="369332"/>
          </a:xfrm>
          <a:prstGeom prst="rect">
            <a:avLst/>
          </a:prstGeom>
          <a:noFill/>
        </p:spPr>
        <p:txBody>
          <a:bodyPr wrap="square" rtlCol="0">
            <a:spAutoFit/>
          </a:bodyPr>
          <a:lstStyle/>
          <a:p>
            <a:pPr algn="ctr"/>
            <a:r>
              <a:rPr lang="tr-TR" sz="1800">
                <a:solidFill>
                  <a:srgbClr val="3D3D3D"/>
                </a:solidFill>
                <a:latin typeface="Bodoni Moda 28pt Medium" pitchFamily="2" charset="0"/>
                <a:ea typeface="Open Sans Semibold" panose="020B0706030804020204" pitchFamily="34" charset="0"/>
                <a:cs typeface="Open Sans Semibold" panose="020B0706030804020204" pitchFamily="34" charset="0"/>
              </a:rPr>
              <a:t>Subsidiary Offices</a:t>
            </a:r>
          </a:p>
        </p:txBody>
      </p:sp>
      <p:sp>
        <p:nvSpPr>
          <p:cNvPr id="183" name="TextBox 182">
            <a:extLst>
              <a:ext uri="{FF2B5EF4-FFF2-40B4-BE49-F238E27FC236}">
                <a16:creationId xmlns:a16="http://schemas.microsoft.com/office/drawing/2014/main" id="{6BE7ED03-7FEB-56A9-AD27-CFB2D3BAB409}"/>
              </a:ext>
            </a:extLst>
          </p:cNvPr>
          <p:cNvSpPr txBox="1"/>
          <p:nvPr/>
        </p:nvSpPr>
        <p:spPr>
          <a:xfrm>
            <a:off x="7924832" y="6547429"/>
            <a:ext cx="1711444" cy="369332"/>
          </a:xfrm>
          <a:prstGeom prst="rect">
            <a:avLst/>
          </a:prstGeom>
          <a:noFill/>
        </p:spPr>
        <p:txBody>
          <a:bodyPr wrap="square" rtlCol="0">
            <a:spAutoFit/>
          </a:bodyPr>
          <a:lstStyle/>
          <a:p>
            <a:pPr algn="ctr"/>
            <a:r>
              <a:rPr lang="tr-TR" sz="1800">
                <a:solidFill>
                  <a:srgbClr val="3D3D3D"/>
                </a:solidFill>
                <a:latin typeface="Bodoni Moda 28pt Medium" pitchFamily="2" charset="0"/>
                <a:ea typeface="Open Sans Semibold" panose="020B0706030804020204" pitchFamily="34" charset="0"/>
                <a:cs typeface="Open Sans Semibold" panose="020B0706030804020204" pitchFamily="34" charset="0"/>
              </a:rPr>
              <a:t>Agency</a:t>
            </a:r>
          </a:p>
        </p:txBody>
      </p:sp>
      <p:sp>
        <p:nvSpPr>
          <p:cNvPr id="184" name="TextBox 183">
            <a:extLst>
              <a:ext uri="{FF2B5EF4-FFF2-40B4-BE49-F238E27FC236}">
                <a16:creationId xmlns:a16="http://schemas.microsoft.com/office/drawing/2014/main" id="{AFFD231F-559B-3701-0829-30344B1ED4A9}"/>
              </a:ext>
            </a:extLst>
          </p:cNvPr>
          <p:cNvSpPr txBox="1"/>
          <p:nvPr/>
        </p:nvSpPr>
        <p:spPr>
          <a:xfrm>
            <a:off x="1708501" y="4174004"/>
            <a:ext cx="3645569" cy="1938992"/>
          </a:xfrm>
          <a:prstGeom prst="rect">
            <a:avLst/>
          </a:prstGeom>
          <a:noFill/>
        </p:spPr>
        <p:txBody>
          <a:bodyPr wrap="square" rtlCol="0">
            <a:spAutoFit/>
          </a:bodyPr>
          <a:lstStyle/>
          <a:p>
            <a:r>
              <a:rPr lang="en-US" sz="6000">
                <a:solidFill>
                  <a:schemeClr val="tx1">
                    <a:lumMod val="85000"/>
                    <a:lumOff val="15000"/>
                  </a:schemeClr>
                </a:solidFill>
                <a:latin typeface="Bodoni Moda 28pt ExtraBold" pitchFamily="2" charset="0"/>
              </a:rPr>
              <a:t>World Map</a:t>
            </a:r>
          </a:p>
        </p:txBody>
      </p:sp>
    </p:spTree>
    <p:extLst>
      <p:ext uri="{BB962C8B-B14F-4D97-AF65-F5344CB8AC3E}">
        <p14:creationId xmlns:p14="http://schemas.microsoft.com/office/powerpoint/2010/main" val="80462891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84"/>
                                        </p:tgtEl>
                                        <p:attrNameLst>
                                          <p:attrName>style.visibility</p:attrName>
                                        </p:attrNameLst>
                                      </p:cBhvr>
                                      <p:to>
                                        <p:strVal val="visible"/>
                                      </p:to>
                                    </p:set>
                                    <p:anim to="" calcmode="lin" valueType="num">
                                      <p:cBhvr>
                                        <p:cTn id="7" dur="750" fill="hold">
                                          <p:stCondLst>
                                            <p:cond delay="0"/>
                                          </p:stCondLst>
                                        </p:cTn>
                                        <p:tgtEl>
                                          <p:spTgt spid="18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84"/>
                                        </p:tgtEl>
                                      </p:cBhvr>
                                    </p:animEffect>
                                  </p:childTnLst>
                                </p:cTn>
                              </p:par>
                              <p:par>
                                <p:cTn id="9" presetID="2" presetClass="entr" presetSubtype="2" decel="10000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76"/>
                                        </p:tgtEl>
                                        <p:attrNameLst>
                                          <p:attrName>style.visibility</p:attrName>
                                        </p:attrNameLst>
                                      </p:cBhvr>
                                      <p:to>
                                        <p:strVal val="visible"/>
                                      </p:to>
                                    </p:set>
                                    <p:anim calcmode="lin" valueType="num">
                                      <p:cBhvr>
                                        <p:cTn id="16" dur="500" fill="hold"/>
                                        <p:tgtEl>
                                          <p:spTgt spid="176"/>
                                        </p:tgtEl>
                                        <p:attrNameLst>
                                          <p:attrName>ppt_w</p:attrName>
                                        </p:attrNameLst>
                                      </p:cBhvr>
                                      <p:tavLst>
                                        <p:tav tm="0">
                                          <p:val>
                                            <p:fltVal val="0"/>
                                          </p:val>
                                        </p:tav>
                                        <p:tav tm="100000">
                                          <p:val>
                                            <p:strVal val="#ppt_w"/>
                                          </p:val>
                                        </p:tav>
                                      </p:tavLst>
                                    </p:anim>
                                    <p:anim calcmode="lin" valueType="num">
                                      <p:cBhvr>
                                        <p:cTn id="17" dur="500" fill="hold"/>
                                        <p:tgtEl>
                                          <p:spTgt spid="176"/>
                                        </p:tgtEl>
                                        <p:attrNameLst>
                                          <p:attrName>ppt_h</p:attrName>
                                        </p:attrNameLst>
                                      </p:cBhvr>
                                      <p:tavLst>
                                        <p:tav tm="0">
                                          <p:val>
                                            <p:fltVal val="0"/>
                                          </p:val>
                                        </p:tav>
                                        <p:tav tm="100000">
                                          <p:val>
                                            <p:strVal val="#ppt_h"/>
                                          </p:val>
                                        </p:tav>
                                      </p:tavLst>
                                    </p:anim>
                                    <p:animEffect transition="in" filter="fade">
                                      <p:cBhvr>
                                        <p:cTn id="18" dur="500"/>
                                        <p:tgtEl>
                                          <p:spTgt spid="176"/>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78"/>
                                        </p:tgtEl>
                                        <p:attrNameLst>
                                          <p:attrName>style.visibility</p:attrName>
                                        </p:attrNameLst>
                                      </p:cBhvr>
                                      <p:to>
                                        <p:strVal val="visible"/>
                                      </p:to>
                                    </p:set>
                                    <p:anim calcmode="lin" valueType="num">
                                      <p:cBhvr>
                                        <p:cTn id="21" dur="500" fill="hold"/>
                                        <p:tgtEl>
                                          <p:spTgt spid="178"/>
                                        </p:tgtEl>
                                        <p:attrNameLst>
                                          <p:attrName>ppt_w</p:attrName>
                                        </p:attrNameLst>
                                      </p:cBhvr>
                                      <p:tavLst>
                                        <p:tav tm="0">
                                          <p:val>
                                            <p:fltVal val="0"/>
                                          </p:val>
                                        </p:tav>
                                        <p:tav tm="100000">
                                          <p:val>
                                            <p:strVal val="#ppt_w"/>
                                          </p:val>
                                        </p:tav>
                                      </p:tavLst>
                                    </p:anim>
                                    <p:anim calcmode="lin" valueType="num">
                                      <p:cBhvr>
                                        <p:cTn id="22" dur="500" fill="hold"/>
                                        <p:tgtEl>
                                          <p:spTgt spid="178"/>
                                        </p:tgtEl>
                                        <p:attrNameLst>
                                          <p:attrName>ppt_h</p:attrName>
                                        </p:attrNameLst>
                                      </p:cBhvr>
                                      <p:tavLst>
                                        <p:tav tm="0">
                                          <p:val>
                                            <p:fltVal val="0"/>
                                          </p:val>
                                        </p:tav>
                                        <p:tav tm="100000">
                                          <p:val>
                                            <p:strVal val="#ppt_h"/>
                                          </p:val>
                                        </p:tav>
                                      </p:tavLst>
                                    </p:anim>
                                    <p:animEffect transition="in" filter="fade">
                                      <p:cBhvr>
                                        <p:cTn id="23" dur="500"/>
                                        <p:tgtEl>
                                          <p:spTgt spid="178"/>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179"/>
                                        </p:tgtEl>
                                        <p:attrNameLst>
                                          <p:attrName>style.visibility</p:attrName>
                                        </p:attrNameLst>
                                      </p:cBhvr>
                                      <p:to>
                                        <p:strVal val="visible"/>
                                      </p:to>
                                    </p:set>
                                    <p:anim calcmode="lin" valueType="num">
                                      <p:cBhvr>
                                        <p:cTn id="26" dur="500" fill="hold"/>
                                        <p:tgtEl>
                                          <p:spTgt spid="179"/>
                                        </p:tgtEl>
                                        <p:attrNameLst>
                                          <p:attrName>ppt_w</p:attrName>
                                        </p:attrNameLst>
                                      </p:cBhvr>
                                      <p:tavLst>
                                        <p:tav tm="0">
                                          <p:val>
                                            <p:fltVal val="0"/>
                                          </p:val>
                                        </p:tav>
                                        <p:tav tm="100000">
                                          <p:val>
                                            <p:strVal val="#ppt_w"/>
                                          </p:val>
                                        </p:tav>
                                      </p:tavLst>
                                    </p:anim>
                                    <p:anim calcmode="lin" valueType="num">
                                      <p:cBhvr>
                                        <p:cTn id="27" dur="500" fill="hold"/>
                                        <p:tgtEl>
                                          <p:spTgt spid="179"/>
                                        </p:tgtEl>
                                        <p:attrNameLst>
                                          <p:attrName>ppt_h</p:attrName>
                                        </p:attrNameLst>
                                      </p:cBhvr>
                                      <p:tavLst>
                                        <p:tav tm="0">
                                          <p:val>
                                            <p:fltVal val="0"/>
                                          </p:val>
                                        </p:tav>
                                        <p:tav tm="100000">
                                          <p:val>
                                            <p:strVal val="#ppt_h"/>
                                          </p:val>
                                        </p:tav>
                                      </p:tavLst>
                                    </p:anim>
                                    <p:animEffect transition="in" filter="fade">
                                      <p:cBhvr>
                                        <p:cTn id="28" dur="500"/>
                                        <p:tgtEl>
                                          <p:spTgt spid="179"/>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177"/>
                                        </p:tgtEl>
                                        <p:attrNameLst>
                                          <p:attrName>style.visibility</p:attrName>
                                        </p:attrNameLst>
                                      </p:cBhvr>
                                      <p:to>
                                        <p:strVal val="visible"/>
                                      </p:to>
                                    </p:set>
                                    <p:anim calcmode="lin" valueType="num">
                                      <p:cBhvr>
                                        <p:cTn id="31" dur="500" fill="hold"/>
                                        <p:tgtEl>
                                          <p:spTgt spid="177"/>
                                        </p:tgtEl>
                                        <p:attrNameLst>
                                          <p:attrName>ppt_w</p:attrName>
                                        </p:attrNameLst>
                                      </p:cBhvr>
                                      <p:tavLst>
                                        <p:tav tm="0">
                                          <p:val>
                                            <p:fltVal val="0"/>
                                          </p:val>
                                        </p:tav>
                                        <p:tav tm="100000">
                                          <p:val>
                                            <p:strVal val="#ppt_w"/>
                                          </p:val>
                                        </p:tav>
                                      </p:tavLst>
                                    </p:anim>
                                    <p:anim calcmode="lin" valueType="num">
                                      <p:cBhvr>
                                        <p:cTn id="32" dur="500" fill="hold"/>
                                        <p:tgtEl>
                                          <p:spTgt spid="177"/>
                                        </p:tgtEl>
                                        <p:attrNameLst>
                                          <p:attrName>ppt_h</p:attrName>
                                        </p:attrNameLst>
                                      </p:cBhvr>
                                      <p:tavLst>
                                        <p:tav tm="0">
                                          <p:val>
                                            <p:fltVal val="0"/>
                                          </p:val>
                                        </p:tav>
                                        <p:tav tm="100000">
                                          <p:val>
                                            <p:strVal val="#ppt_h"/>
                                          </p:val>
                                        </p:tav>
                                      </p:tavLst>
                                    </p:anim>
                                    <p:animEffect transition="in" filter="fade">
                                      <p:cBhvr>
                                        <p:cTn id="33" dur="500"/>
                                        <p:tgtEl>
                                          <p:spTgt spid="177"/>
                                        </p:tgtEl>
                                      </p:cBhvr>
                                    </p:animEffect>
                                  </p:childTnLst>
                                </p:cTn>
                              </p:par>
                            </p:childTnLst>
                          </p:cTn>
                        </p:par>
                        <p:par>
                          <p:cTn id="34" fill="hold">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180"/>
                                        </p:tgtEl>
                                        <p:attrNameLst>
                                          <p:attrName>style.visibility</p:attrName>
                                        </p:attrNameLst>
                                      </p:cBhvr>
                                      <p:to>
                                        <p:strVal val="visible"/>
                                      </p:to>
                                    </p:set>
                                    <p:animEffect transition="in" filter="fade">
                                      <p:cBhvr>
                                        <p:cTn id="37" dur="500"/>
                                        <p:tgtEl>
                                          <p:spTgt spid="18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81"/>
                                        </p:tgtEl>
                                        <p:attrNameLst>
                                          <p:attrName>style.visibility</p:attrName>
                                        </p:attrNameLst>
                                      </p:cBhvr>
                                      <p:to>
                                        <p:strVal val="visible"/>
                                      </p:to>
                                    </p:set>
                                    <p:animEffect transition="in" filter="fade">
                                      <p:cBhvr>
                                        <p:cTn id="40" dur="500"/>
                                        <p:tgtEl>
                                          <p:spTgt spid="18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2"/>
                                        </p:tgtEl>
                                        <p:attrNameLst>
                                          <p:attrName>style.visibility</p:attrName>
                                        </p:attrNameLst>
                                      </p:cBhvr>
                                      <p:to>
                                        <p:strVal val="visible"/>
                                      </p:to>
                                    </p:set>
                                    <p:animEffect transition="in" filter="fade">
                                      <p:cBhvr>
                                        <p:cTn id="43" dur="500"/>
                                        <p:tgtEl>
                                          <p:spTgt spid="18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83"/>
                                        </p:tgtEl>
                                        <p:attrNameLst>
                                          <p:attrName>style.visibility</p:attrName>
                                        </p:attrNameLst>
                                      </p:cBhvr>
                                      <p:to>
                                        <p:strVal val="visible"/>
                                      </p:to>
                                    </p:set>
                                    <p:animEffect transition="in" filter="fade">
                                      <p:cBhvr>
                                        <p:cTn id="46" dur="500"/>
                                        <p:tgtEl>
                                          <p:spTgt spid="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6" grpId="0" animBg="1"/>
      <p:bldP spid="177" grpId="0" animBg="1"/>
      <p:bldP spid="178" grpId="0" animBg="1"/>
      <p:bldP spid="179" grpId="0" animBg="1"/>
      <p:bldP spid="180" grpId="0"/>
      <p:bldP spid="181" grpId="0"/>
      <p:bldP spid="182" grpId="0"/>
      <p:bldP spid="183" grpId="0"/>
      <p:bldP spid="184"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2FE1B351-5379-14A6-2178-9E46A8420827}"/>
              </a:ext>
            </a:extLst>
          </p:cNvPr>
          <p:cNvSpPr>
            <a:spLocks noGrp="1"/>
          </p:cNvSpPr>
          <p:nvPr>
            <p:ph type="pic" sz="quarter" idx="10"/>
          </p:nvPr>
        </p:nvSpPr>
        <p:spPr/>
      </p:sp>
      <p:sp>
        <p:nvSpPr>
          <p:cNvPr id="3" name="Freeform: Shape 2">
            <a:extLst>
              <a:ext uri="{FF2B5EF4-FFF2-40B4-BE49-F238E27FC236}">
                <a16:creationId xmlns:a16="http://schemas.microsoft.com/office/drawing/2014/main" id="{6A29E2B6-F444-E1E4-6B7D-84EC6D0A38E0}"/>
              </a:ext>
            </a:extLst>
          </p:cNvPr>
          <p:cNvSpPr/>
          <p:nvPr/>
        </p:nvSpPr>
        <p:spPr>
          <a:xfrm flipH="1">
            <a:off x="0" y="0"/>
            <a:ext cx="9144000" cy="10287000"/>
          </a:xfrm>
          <a:custGeom>
            <a:avLst/>
            <a:gdLst>
              <a:gd name="connsiteX0" fmla="*/ 0 w 8229600"/>
              <a:gd name="connsiteY0" fmla="*/ 0 h 8229600"/>
              <a:gd name="connsiteX1" fmla="*/ 8229600 w 8229600"/>
              <a:gd name="connsiteY1" fmla="*/ 0 h 8229600"/>
              <a:gd name="connsiteX2" fmla="*/ 8229600 w 8229600"/>
              <a:gd name="connsiteY2" fmla="*/ 8229600 h 8229600"/>
              <a:gd name="connsiteX3" fmla="*/ 0 w 8229600"/>
              <a:gd name="connsiteY3" fmla="*/ 8229600 h 8229600"/>
            </a:gdLst>
            <a:ahLst/>
            <a:cxnLst>
              <a:cxn ang="0">
                <a:pos x="connsiteX0" y="connsiteY0"/>
              </a:cxn>
              <a:cxn ang="0">
                <a:pos x="connsiteX1" y="connsiteY1"/>
              </a:cxn>
              <a:cxn ang="0">
                <a:pos x="connsiteX2" y="connsiteY2"/>
              </a:cxn>
              <a:cxn ang="0">
                <a:pos x="connsiteX3" y="connsiteY3"/>
              </a:cxn>
            </a:cxnLst>
            <a:rect l="l" t="t" r="r" b="b"/>
            <a:pathLst>
              <a:path w="8229600" h="8229600">
                <a:moveTo>
                  <a:pt x="0" y="0"/>
                </a:moveTo>
                <a:lnTo>
                  <a:pt x="8229600" y="0"/>
                </a:lnTo>
                <a:lnTo>
                  <a:pt x="8229600" y="8229600"/>
                </a:lnTo>
                <a:lnTo>
                  <a:pt x="0" y="8229600"/>
                </a:lnTo>
                <a:close/>
              </a:path>
            </a:pathLst>
          </a:custGeom>
          <a:solidFill>
            <a:schemeClr val="accent1"/>
          </a:solidFill>
          <a:ln w="9525" cap="flat">
            <a:noFill/>
            <a:prstDash val="solid"/>
            <a:miter/>
          </a:ln>
        </p:spPr>
        <p:txBody>
          <a:bodyPr rtlCol="0" anchor="ctr"/>
          <a:lstStyle/>
          <a:p>
            <a:endParaRPr lang="en-US"/>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6B901CE-1F20-E2A8-0DFE-405701B396D4}"/>
              </a:ext>
            </a:extLst>
          </p:cNvPr>
          <p:cNvSpPr txBox="1"/>
          <p:nvPr/>
        </p:nvSpPr>
        <p:spPr>
          <a:xfrm>
            <a:off x="1754363" y="4633940"/>
            <a:ext cx="5294137" cy="1938992"/>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6000">
                <a:solidFill>
                  <a:schemeClr val="bg1"/>
                </a:solidFill>
                <a:latin typeface="Bodoni Moda 28pt ExtraBold" pitchFamily="2" charset="0"/>
              </a:rPr>
              <a:t>Mockups Layout</a:t>
            </a:r>
          </a:p>
        </p:txBody>
      </p:sp>
      <p:sp>
        <p:nvSpPr>
          <p:cNvPr id="5" name="TextBox 4">
            <a:extLst>
              <a:ext uri="{FF2B5EF4-FFF2-40B4-BE49-F238E27FC236}">
                <a16:creationId xmlns:a16="http://schemas.microsoft.com/office/drawing/2014/main" id="{2EA79DAE-C22E-8F7D-EB20-42C4F760E3F4}"/>
              </a:ext>
            </a:extLst>
          </p:cNvPr>
          <p:cNvSpPr txBox="1"/>
          <p:nvPr/>
        </p:nvSpPr>
        <p:spPr>
          <a:xfrm>
            <a:off x="1710266" y="2131105"/>
            <a:ext cx="5012267" cy="2646878"/>
          </a:xfrm>
          <a:prstGeom prst="rect">
            <a:avLst/>
          </a:prstGeom>
          <a:noFill/>
        </p:spPr>
        <p:txBody>
          <a:bodyPr wrap="square">
            <a:spAutoFit/>
          </a:bodyPr>
          <a:lstStyle/>
          <a:p>
            <a:r>
              <a:rPr lang="en-US" altLang="zh-CN" sz="16600">
                <a:solidFill>
                  <a:schemeClr val="bg1"/>
                </a:solidFill>
                <a:latin typeface="Bodoni Moda 28pt ExtraBold" pitchFamily="2" charset="0"/>
              </a:rPr>
              <a:t>04.</a:t>
            </a:r>
          </a:p>
        </p:txBody>
      </p:sp>
      <p:sp>
        <p:nvSpPr>
          <p:cNvPr id="6" name="TextBox 5">
            <a:extLst>
              <a:ext uri="{FF2B5EF4-FFF2-40B4-BE49-F238E27FC236}">
                <a16:creationId xmlns:a16="http://schemas.microsoft.com/office/drawing/2014/main" id="{E22B9C99-8FF9-60DE-1A2B-8BD7413C720B}"/>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7" name="Freeform: Shape 6">
            <a:extLst>
              <a:ext uri="{FF2B5EF4-FFF2-40B4-BE49-F238E27FC236}">
                <a16:creationId xmlns:a16="http://schemas.microsoft.com/office/drawing/2014/main" id="{2F683D22-B781-B006-63F5-754FEBDDF0C5}"/>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8" name="TextBox 7">
            <a:extLst>
              <a:ext uri="{FF2B5EF4-FFF2-40B4-BE49-F238E27FC236}">
                <a16:creationId xmlns:a16="http://schemas.microsoft.com/office/drawing/2014/main" id="{941FAC13-512A-4019-3930-F140CCBD6EE2}"/>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9" name="TextBox 8">
            <a:extLst>
              <a:ext uri="{FF2B5EF4-FFF2-40B4-BE49-F238E27FC236}">
                <a16:creationId xmlns:a16="http://schemas.microsoft.com/office/drawing/2014/main" id="{127C26C1-5695-F813-A52A-7EEDA4CCF4D9}"/>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10" name="TextBox 9">
            <a:extLst>
              <a:ext uri="{FF2B5EF4-FFF2-40B4-BE49-F238E27FC236}">
                <a16:creationId xmlns:a16="http://schemas.microsoft.com/office/drawing/2014/main" id="{85F9134C-2AB8-789C-76ED-60CAFFDFAECA}"/>
              </a:ext>
            </a:extLst>
          </p:cNvPr>
          <p:cNvSpPr txBox="1"/>
          <p:nvPr/>
        </p:nvSpPr>
        <p:spPr>
          <a:xfrm>
            <a:off x="1754363" y="7135121"/>
            <a:ext cx="5847132" cy="789447"/>
          </a:xfrm>
          <a:prstGeom prst="rect">
            <a:avLst/>
          </a:prstGeom>
          <a:noFill/>
        </p:spPr>
        <p:txBody>
          <a:bodyPr wrap="square" rtlCol="0">
            <a:spAutoFit/>
          </a:bodyPr>
          <a:lstStyle/>
          <a:p>
            <a:pPr>
              <a:lnSpc>
                <a:spcPct val="150000"/>
              </a:lnSpc>
              <a:spcBef>
                <a:spcPts val="1200"/>
              </a:spcBef>
            </a:pPr>
            <a:r>
              <a:rPr lang="es-ES" altLang="zh-CN" sz="1600">
                <a:solidFill>
                  <a:schemeClr val="bg1"/>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solidFill>
                <a:ea typeface="Lato Light" panose="020F0502020204030203" pitchFamily="34" charset="0"/>
                <a:cs typeface="Lato Light" panose="020F0502020204030203" pitchFamily="34" charset="0"/>
              </a:rPr>
              <a:t>. </a:t>
            </a:r>
            <a:r>
              <a:rPr lang="es-ES" altLang="zh-CN" sz="1600">
                <a:solidFill>
                  <a:schemeClr val="bg1"/>
                </a:solidFill>
                <a:ea typeface="Lato Light" panose="020F0502020204030203" pitchFamily="34" charset="0"/>
                <a:cs typeface="Lato Light" panose="020F0502020204030203" pitchFamily="34" charset="0"/>
              </a:rPr>
              <a:t>No quo maiorum intelleget. </a:t>
            </a:r>
          </a:p>
        </p:txBody>
      </p:sp>
    </p:spTree>
    <p:extLst>
      <p:ext uri="{BB962C8B-B14F-4D97-AF65-F5344CB8AC3E}">
        <p14:creationId xmlns:p14="http://schemas.microsoft.com/office/powerpoint/2010/main" val="213674838"/>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5"/>
                                        </p:tgtEl>
                                        <p:attrNameLst>
                                          <p:attrName>style.visibility</p:attrName>
                                        </p:attrNameLst>
                                      </p:cBhvr>
                                      <p:to>
                                        <p:strVal val="visible"/>
                                      </p:to>
                                    </p:set>
                                    <p:anim to="" calcmode="lin" valueType="num">
                                      <p:cBhvr>
                                        <p:cTn id="12"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5"/>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4"/>
                                        </p:tgtEl>
                                        <p:attrNameLst>
                                          <p:attrName>style.visibility</p:attrName>
                                        </p:attrNameLst>
                                      </p:cBhvr>
                                      <p:to>
                                        <p:strVal val="visible"/>
                                      </p:to>
                                    </p:set>
                                    <p:anim to="" calcmode="lin" valueType="num">
                                      <p:cBhvr>
                                        <p:cTn id="16"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4"/>
                                        </p:tgtEl>
                                      </p:cBhvr>
                                    </p:animEffect>
                                  </p:childTnLst>
                                </p:cTn>
                              </p:par>
                            </p:childTnLst>
                          </p:cTn>
                        </p:par>
                        <p:par>
                          <p:cTn id="18" fill="hold">
                            <p:stCondLst>
                              <p:cond delay="202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1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CD6174D8-916D-BE54-25DE-4513D275B15D}"/>
              </a:ext>
            </a:extLst>
          </p:cNvPr>
          <p:cNvSpPr/>
          <p:nvPr/>
        </p:nvSpPr>
        <p:spPr>
          <a:xfrm flipH="1">
            <a:off x="0" y="0"/>
            <a:ext cx="9144000" cy="10287000"/>
          </a:xfrm>
          <a:custGeom>
            <a:avLst/>
            <a:gdLst>
              <a:gd name="connsiteX0" fmla="*/ 0 w 8229600"/>
              <a:gd name="connsiteY0" fmla="*/ 0 h 8229600"/>
              <a:gd name="connsiteX1" fmla="*/ 8229600 w 8229600"/>
              <a:gd name="connsiteY1" fmla="*/ 0 h 8229600"/>
              <a:gd name="connsiteX2" fmla="*/ 8229600 w 8229600"/>
              <a:gd name="connsiteY2" fmla="*/ 8229600 h 8229600"/>
              <a:gd name="connsiteX3" fmla="*/ 0 w 8229600"/>
              <a:gd name="connsiteY3" fmla="*/ 8229600 h 8229600"/>
            </a:gdLst>
            <a:ahLst/>
            <a:cxnLst>
              <a:cxn ang="0">
                <a:pos x="connsiteX0" y="connsiteY0"/>
              </a:cxn>
              <a:cxn ang="0">
                <a:pos x="connsiteX1" y="connsiteY1"/>
              </a:cxn>
              <a:cxn ang="0">
                <a:pos x="connsiteX2" y="connsiteY2"/>
              </a:cxn>
              <a:cxn ang="0">
                <a:pos x="connsiteX3" y="connsiteY3"/>
              </a:cxn>
            </a:cxnLst>
            <a:rect l="l" t="t" r="r" b="b"/>
            <a:pathLst>
              <a:path w="8229600" h="8229600">
                <a:moveTo>
                  <a:pt x="0" y="0"/>
                </a:moveTo>
                <a:lnTo>
                  <a:pt x="8229600" y="0"/>
                </a:lnTo>
                <a:lnTo>
                  <a:pt x="8229600" y="8229600"/>
                </a:lnTo>
                <a:lnTo>
                  <a:pt x="0" y="8229600"/>
                </a:lnTo>
                <a:close/>
              </a:path>
            </a:pathLst>
          </a:custGeom>
          <a:solidFill>
            <a:schemeClr val="accent1"/>
          </a:solidFill>
          <a:ln w="9525" cap="flat">
            <a:noFill/>
            <a:prstDash val="solid"/>
            <a:miter/>
          </a:ln>
        </p:spPr>
        <p:txBody>
          <a:bodyPr rtlCol="0" anchor="ctr"/>
          <a:lstStyle/>
          <a:p>
            <a:endParaRPr lang="en-US"/>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0BE500B-43F6-5009-43A0-94ECC9F252EF}"/>
              </a:ext>
            </a:extLst>
          </p:cNvPr>
          <p:cNvSpPr/>
          <p:nvPr/>
        </p:nvSpPr>
        <p:spPr>
          <a:xfrm>
            <a:off x="10605544" y="4920939"/>
            <a:ext cx="6402296"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 nd ex mea. His at soluta regioni.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endParaRPr lang="es-ES" altLang="zh-CN" sz="1600">
              <a:solidFill>
                <a:schemeClr val="bg1">
                  <a:lumMod val="65000"/>
                </a:schemeClr>
              </a:solidFill>
              <a:ea typeface="Lato Light" panose="020F0502020204030203" pitchFamily="34" charset="0"/>
              <a:cs typeface="Lato Light" panose="020F0502020204030203" pitchFamily="34" charset="0"/>
            </a:endParaRPr>
          </a:p>
        </p:txBody>
      </p:sp>
      <p:sp>
        <p:nvSpPr>
          <p:cNvPr id="6" name="TextBox 5">
            <a:extLst>
              <a:ext uri="{FF2B5EF4-FFF2-40B4-BE49-F238E27FC236}">
                <a16:creationId xmlns:a16="http://schemas.microsoft.com/office/drawing/2014/main" id="{A106DA55-722D-DCFA-ABD5-D13B1F8E54D5}"/>
              </a:ext>
            </a:extLst>
          </p:cNvPr>
          <p:cNvSpPr txBox="1"/>
          <p:nvPr/>
        </p:nvSpPr>
        <p:spPr>
          <a:xfrm>
            <a:off x="10605546" y="2292905"/>
            <a:ext cx="4756766" cy="1938992"/>
          </a:xfrm>
          <a:prstGeom prst="rect">
            <a:avLst/>
          </a:prstGeom>
          <a:noFill/>
        </p:spPr>
        <p:txBody>
          <a:bodyPr wrap="square" rtlCol="0">
            <a:spAutoFit/>
          </a:bodyPr>
          <a:lstStyle/>
          <a:p>
            <a:pPr>
              <a:spcBef>
                <a:spcPts val="1200"/>
              </a:spcBef>
            </a:pPr>
            <a:r>
              <a:rPr lang="en-US" altLang="zh-CN" sz="6000">
                <a:solidFill>
                  <a:schemeClr val="tx1">
                    <a:lumMod val="85000"/>
                    <a:lumOff val="15000"/>
                  </a:schemeClr>
                </a:solidFill>
                <a:latin typeface="Bodoni Moda 28pt ExtraBold" pitchFamily="2" charset="0"/>
              </a:rPr>
              <a:t>Hello World!</a:t>
            </a:r>
            <a:endParaRPr lang="en-US" sz="6000">
              <a:solidFill>
                <a:schemeClr val="tx1">
                  <a:lumMod val="85000"/>
                  <a:lumOff val="15000"/>
                </a:schemeClr>
              </a:solidFill>
              <a:latin typeface="Bodoni Moda 28pt ExtraBold" pitchFamily="2" charset="0"/>
            </a:endParaRPr>
          </a:p>
        </p:txBody>
      </p:sp>
      <p:sp>
        <p:nvSpPr>
          <p:cNvPr id="8" name="TextBox 7">
            <a:extLst>
              <a:ext uri="{FF2B5EF4-FFF2-40B4-BE49-F238E27FC236}">
                <a16:creationId xmlns:a16="http://schemas.microsoft.com/office/drawing/2014/main" id="{5BDE2EDF-86C0-5D49-09A4-56D22D0DCB76}"/>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9" name="Freeform: Shape 8">
            <a:extLst>
              <a:ext uri="{FF2B5EF4-FFF2-40B4-BE49-F238E27FC236}">
                <a16:creationId xmlns:a16="http://schemas.microsoft.com/office/drawing/2014/main" id="{DB91C828-9D91-046E-8FF9-51DE5AD64FA5}"/>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4" name="Picture Placeholder 3">
            <a:extLst>
              <a:ext uri="{FF2B5EF4-FFF2-40B4-BE49-F238E27FC236}">
                <a16:creationId xmlns:a16="http://schemas.microsoft.com/office/drawing/2014/main" id="{E659FD81-CAEE-BAE2-2C21-AD39045CCCD5}"/>
              </a:ext>
            </a:extLst>
          </p:cNvPr>
          <p:cNvSpPr>
            <a:spLocks noGrp="1"/>
          </p:cNvSpPr>
          <p:nvPr>
            <p:ph type="pic" sz="quarter" idx="10"/>
          </p:nvPr>
        </p:nvSpPr>
        <p:spPr/>
      </p:sp>
    </p:spTree>
    <p:extLst>
      <p:ext uri="{BB962C8B-B14F-4D97-AF65-F5344CB8AC3E}">
        <p14:creationId xmlns:p14="http://schemas.microsoft.com/office/powerpoint/2010/main" val="1287363862"/>
      </p:ext>
    </p:extLst>
  </p:cSld>
  <p:clrMapOvr>
    <a:masterClrMapping/>
  </p:clrMapOvr>
  <mc:AlternateContent xmlns:mc="http://schemas.openxmlformats.org/markup-compatibility/2006">
    <mc:Choice xmlns:p14="http://schemas.microsoft.com/office/powerpoint/2010/main" Requires="p14">
      <p:transition spd="slow" p14:dur="125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6"/>
                                        </p:tgtEl>
                                        <p:attrNameLst>
                                          <p:attrName>style.visibility</p:attrName>
                                        </p:attrNameLst>
                                      </p:cBhvr>
                                      <p:to>
                                        <p:strVal val="visible"/>
                                      </p:to>
                                    </p:set>
                                    <p:anim to="" calcmode="lin" valueType="num">
                                      <p:cBhvr>
                                        <p:cTn id="11"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p:bldP spid="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1C57998-7016-DD80-BEE0-B9B8A88DEC59}"/>
              </a:ext>
            </a:extLst>
          </p:cNvPr>
          <p:cNvSpPr/>
          <p:nvPr/>
        </p:nvSpPr>
        <p:spPr>
          <a:xfrm flipH="1">
            <a:off x="9144000" y="0"/>
            <a:ext cx="9144000" cy="10287000"/>
          </a:xfrm>
          <a:custGeom>
            <a:avLst/>
            <a:gdLst>
              <a:gd name="connsiteX0" fmla="*/ 0 w 8229600"/>
              <a:gd name="connsiteY0" fmla="*/ 0 h 8229600"/>
              <a:gd name="connsiteX1" fmla="*/ 8229600 w 8229600"/>
              <a:gd name="connsiteY1" fmla="*/ 0 h 8229600"/>
              <a:gd name="connsiteX2" fmla="*/ 8229600 w 8229600"/>
              <a:gd name="connsiteY2" fmla="*/ 8229600 h 8229600"/>
              <a:gd name="connsiteX3" fmla="*/ 0 w 8229600"/>
              <a:gd name="connsiteY3" fmla="*/ 8229600 h 8229600"/>
            </a:gdLst>
            <a:ahLst/>
            <a:cxnLst>
              <a:cxn ang="0">
                <a:pos x="connsiteX0" y="connsiteY0"/>
              </a:cxn>
              <a:cxn ang="0">
                <a:pos x="connsiteX1" y="connsiteY1"/>
              </a:cxn>
              <a:cxn ang="0">
                <a:pos x="connsiteX2" y="connsiteY2"/>
              </a:cxn>
              <a:cxn ang="0">
                <a:pos x="connsiteX3" y="connsiteY3"/>
              </a:cxn>
            </a:cxnLst>
            <a:rect l="l" t="t" r="r" b="b"/>
            <a:pathLst>
              <a:path w="8229600" h="8229600">
                <a:moveTo>
                  <a:pt x="0" y="0"/>
                </a:moveTo>
                <a:lnTo>
                  <a:pt x="8229600" y="0"/>
                </a:lnTo>
                <a:lnTo>
                  <a:pt x="8229600" y="8229600"/>
                </a:lnTo>
                <a:lnTo>
                  <a:pt x="0" y="8229600"/>
                </a:lnTo>
                <a:close/>
              </a:path>
            </a:pathLst>
          </a:custGeom>
          <a:solidFill>
            <a:schemeClr val="accent1"/>
          </a:solidFill>
          <a:ln w="9525" cap="flat">
            <a:noFill/>
            <a:prstDash val="solid"/>
            <a:miter/>
          </a:ln>
        </p:spPr>
        <p:txBody>
          <a:bodyPr rtlCol="0" anchor="ctr"/>
          <a:lstStyle/>
          <a:p>
            <a:endParaRPr lang="en-US"/>
          </a:p>
        </p:txBody>
      </p:sp>
      <p:pic>
        <p:nvPicPr>
          <p:cNvPr id="2" name="Image" descr="Image">
            <a:extLst>
              <a:ext uri="{FF2B5EF4-FFF2-40B4-BE49-F238E27FC236}">
                <a16:creationId xmlns:a16="http://schemas.microsoft.com/office/drawing/2014/main" id="{A5A6CD4E-3907-D3C1-4EAA-20C69B3DAB48}"/>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flipH="1">
            <a:off x="7090024" y="996756"/>
            <a:ext cx="4107952" cy="8293488"/>
          </a:xfrm>
          <a:prstGeom prst="rect">
            <a:avLst/>
          </a:prstGeom>
          <a:noFill/>
          <a:ln>
            <a:noFill/>
          </a:ln>
          <a:effectLst>
            <a:outerShdw blurRad="508000" dist="190500" dir="8100000" sx="103000" sy="103000" algn="tr" rotWithShape="0">
              <a:prstClr val="black">
                <a:alpha val="25000"/>
              </a:prstClr>
            </a:outerShdw>
          </a:effectLst>
        </p:spPr>
      </p:pic>
      <p:sp>
        <p:nvSpPr>
          <p:cNvPr id="8" name="TextBox 7">
            <a:extLst>
              <a:ext uri="{FF2B5EF4-FFF2-40B4-BE49-F238E27FC236}">
                <a16:creationId xmlns:a16="http://schemas.microsoft.com/office/drawing/2014/main" id="{08008B7C-E99E-E3FE-E72A-FDAEA8712F29}"/>
              </a:ext>
            </a:extLst>
          </p:cNvPr>
          <p:cNvSpPr txBox="1"/>
          <p:nvPr/>
        </p:nvSpPr>
        <p:spPr>
          <a:xfrm>
            <a:off x="1249679" y="4174004"/>
            <a:ext cx="5251937"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Bodoni Moda 28pt ExtraBold" pitchFamily="2" charset="0"/>
              </a:rPr>
              <a:t>Smartphone Mockup</a:t>
            </a:r>
            <a:endParaRPr lang="en-US" sz="6000" b="0">
              <a:latin typeface="Bodoni Moda 28pt ExtraBold" pitchFamily="2" charset="0"/>
            </a:endParaRPr>
          </a:p>
        </p:txBody>
      </p:sp>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6999D61-BB63-E8ED-8A6F-DD77C255E0D3}"/>
              </a:ext>
            </a:extLst>
          </p:cNvPr>
          <p:cNvSpPr/>
          <p:nvPr/>
        </p:nvSpPr>
        <p:spPr>
          <a:xfrm>
            <a:off x="12182408" y="2793126"/>
            <a:ext cx="4762930" cy="2256580"/>
          </a:xfrm>
          <a:prstGeom prst="rect">
            <a:avLst/>
          </a:prstGeom>
        </p:spPr>
        <p:txBody>
          <a:bodyPr wrap="square">
            <a:spAutoFit/>
          </a:bodyPr>
          <a:lstStyle/>
          <a:p>
            <a:pPr eaLnBrk="1" fontAlgn="auto" hangingPunct="1">
              <a:spcBef>
                <a:spcPts val="1200"/>
              </a:spcBef>
              <a:spcAft>
                <a:spcPts val="0"/>
              </a:spcAft>
              <a:defRPr/>
            </a:pPr>
            <a:r>
              <a:rPr lang="en-US" altLang="zh-CN" sz="2800">
                <a:solidFill>
                  <a:schemeClr val="bg1"/>
                </a:solidFill>
                <a:latin typeface="+mj-lt"/>
                <a:ea typeface="Lato Light" panose="020F0502020204030203" pitchFamily="34" charset="0"/>
                <a:cs typeface="Lato Light" panose="020F0502020204030203" pitchFamily="34" charset="0"/>
              </a:rPr>
              <a:t>Minimalist</a:t>
            </a:r>
            <a:endParaRPr lang="es-ES" altLang="zh-CN" sz="2400">
              <a:solidFill>
                <a:schemeClr val="bg1"/>
              </a:solidFill>
              <a:latin typeface="+mj-lt"/>
              <a:ea typeface="Lato Light" panose="020F0502020204030203" pitchFamily="34" charset="0"/>
              <a:cs typeface="Lato Light" panose="020F0502020204030203" pitchFamily="34" charset="0"/>
            </a:endParaRPr>
          </a:p>
          <a:p>
            <a:pPr>
              <a:lnSpc>
                <a:spcPct val="150000"/>
              </a:lnSpc>
              <a:spcBef>
                <a:spcPts val="1200"/>
              </a:spcBef>
              <a:defRPr/>
            </a:pPr>
            <a:r>
              <a:rPr lang="es-ES" altLang="zh-CN" sz="1400">
                <a:solidFill>
                  <a:schemeClr val="bg1">
                    <a:alpha val="8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alpha val="80000"/>
                  </a:schemeClr>
                </a:solidFill>
                <a:ea typeface="Lato Light" panose="020F0502020204030203" pitchFamily="34" charset="0"/>
                <a:cs typeface="Lato Light" panose="020F0502020204030203" pitchFamily="34" charset="0"/>
              </a:rPr>
              <a:t>. </a:t>
            </a:r>
            <a:r>
              <a:rPr lang="es-ES" altLang="zh-CN" sz="1400">
                <a:solidFill>
                  <a:schemeClr val="bg1">
                    <a:alpha val="8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10" name="TextBox 9">
            <a:extLst>
              <a:ext uri="{FF2B5EF4-FFF2-40B4-BE49-F238E27FC236}">
                <a16:creationId xmlns:a16="http://schemas.microsoft.com/office/drawing/2014/main" id="{6F7A64AD-7FBB-72EE-B701-6C1FCCBB3F50}"/>
              </a:ext>
            </a:extLst>
          </p:cNvPr>
          <p:cNvSpPr txBox="1"/>
          <p:nvPr/>
        </p:nvSpPr>
        <p:spPr>
          <a:xfrm>
            <a:off x="12164371" y="5474962"/>
            <a:ext cx="4256730" cy="2362185"/>
          </a:xfrm>
          <a:prstGeom prst="rect">
            <a:avLst/>
          </a:prstGeom>
          <a:noFill/>
        </p:spPr>
        <p:txBody>
          <a:bodyPr wrap="square">
            <a:spAutoFit/>
          </a:bodyPr>
          <a:lstStyle/>
          <a:p>
            <a:pPr marL="457200" indent="-457200">
              <a:lnSpc>
                <a:spcPct val="150000"/>
              </a:lnSpc>
              <a:spcBef>
                <a:spcPts val="1200"/>
              </a:spcBef>
              <a:buClr>
                <a:schemeClr val="bg1"/>
              </a:buClr>
              <a:buFont typeface="Wingdings" panose="05000000000000000000" pitchFamily="2" charset="2"/>
              <a:buChar char="§"/>
              <a:defRPr/>
            </a:pPr>
            <a:r>
              <a:rPr lang="es-ES" altLang="zh-CN" sz="2000">
                <a:solidFill>
                  <a:schemeClr val="bg1"/>
                </a:solidFill>
                <a:latin typeface="+mj-lt"/>
                <a:ea typeface="Lato Light" panose="020F0502020204030203" pitchFamily="34" charset="0"/>
                <a:cs typeface="Lato Light" panose="020F0502020204030203" pitchFamily="34" charset="0"/>
              </a:rPr>
              <a:t>Lorem ipsum dolor sit amet;</a:t>
            </a:r>
          </a:p>
          <a:p>
            <a:pPr marL="457200" indent="-457200">
              <a:lnSpc>
                <a:spcPct val="150000"/>
              </a:lnSpc>
              <a:spcBef>
                <a:spcPts val="1200"/>
              </a:spcBef>
              <a:buClr>
                <a:schemeClr val="bg1"/>
              </a:buClr>
              <a:buFont typeface="Wingdings" panose="05000000000000000000" pitchFamily="2" charset="2"/>
              <a:buChar char="§"/>
              <a:defRPr/>
            </a:pPr>
            <a:r>
              <a:rPr lang="es-ES" altLang="zh-CN" sz="2000">
                <a:solidFill>
                  <a:schemeClr val="bg1"/>
                </a:solidFill>
                <a:latin typeface="+mj-lt"/>
                <a:ea typeface="Lato Light" panose="020F0502020204030203" pitchFamily="34" charset="0"/>
                <a:cs typeface="Lato Light" panose="020F0502020204030203" pitchFamily="34" charset="0"/>
              </a:rPr>
              <a:t>feugiat delicata; </a:t>
            </a:r>
          </a:p>
          <a:p>
            <a:pPr marL="457200" indent="-457200">
              <a:lnSpc>
                <a:spcPct val="150000"/>
              </a:lnSpc>
              <a:spcBef>
                <a:spcPts val="1200"/>
              </a:spcBef>
              <a:buClr>
                <a:schemeClr val="bg1"/>
              </a:buClr>
              <a:buFont typeface="Wingdings" panose="05000000000000000000" pitchFamily="2" charset="2"/>
              <a:buChar char="§"/>
              <a:defRPr/>
            </a:pPr>
            <a:r>
              <a:rPr lang="es-ES" altLang="zh-CN" sz="2000">
                <a:solidFill>
                  <a:schemeClr val="bg1"/>
                </a:solidFill>
                <a:latin typeface="+mj-lt"/>
                <a:ea typeface="Lato Light" panose="020F0502020204030203" pitchFamily="34" charset="0"/>
                <a:cs typeface="Lato Light" panose="020F0502020204030203" pitchFamily="34" charset="0"/>
              </a:rPr>
              <a:t>maiorum intelleget;</a:t>
            </a:r>
          </a:p>
          <a:p>
            <a:pPr marL="457200" indent="-457200">
              <a:lnSpc>
                <a:spcPct val="150000"/>
              </a:lnSpc>
              <a:spcBef>
                <a:spcPts val="1200"/>
              </a:spcBef>
              <a:buClr>
                <a:schemeClr val="bg1"/>
              </a:buClr>
              <a:buFont typeface="Wingdings" panose="05000000000000000000" pitchFamily="2" charset="2"/>
              <a:buChar char="§"/>
              <a:defRPr/>
            </a:pPr>
            <a:r>
              <a:rPr lang="es-ES" altLang="zh-CN" sz="2000">
                <a:solidFill>
                  <a:schemeClr val="bg1"/>
                </a:solidFill>
                <a:latin typeface="+mj-lt"/>
                <a:ea typeface="Lato Light" panose="020F0502020204030203" pitchFamily="34" charset="0"/>
                <a:cs typeface="Lato Light" panose="020F0502020204030203" pitchFamily="34" charset="0"/>
              </a:rPr>
              <a:t>Mea cu case ludus integre</a:t>
            </a:r>
            <a:r>
              <a:rPr lang="en-US" altLang="zh-CN" sz="2000">
                <a:solidFill>
                  <a:schemeClr val="bg1"/>
                </a:solidFill>
                <a:latin typeface="+mj-lt"/>
                <a:ea typeface="Lato Light" panose="020F0502020204030203" pitchFamily="34" charset="0"/>
                <a:cs typeface="Lato Light" panose="020F0502020204030203" pitchFamily="34" charset="0"/>
              </a:rPr>
              <a:t>.</a:t>
            </a:r>
            <a:endParaRPr lang="es-ES" altLang="zh-CN" sz="2000">
              <a:solidFill>
                <a:schemeClr val="bg1"/>
              </a:solidFill>
              <a:latin typeface="+mj-lt"/>
              <a:ea typeface="Lato Light" panose="020F0502020204030203" pitchFamily="34" charset="0"/>
              <a:cs typeface="Lato Light" panose="020F0502020204030203" pitchFamily="34" charset="0"/>
            </a:endParaRPr>
          </a:p>
        </p:txBody>
      </p:sp>
      <p:sp>
        <p:nvSpPr>
          <p:cNvPr id="12" name="TextBox 11">
            <a:extLst>
              <a:ext uri="{FF2B5EF4-FFF2-40B4-BE49-F238E27FC236}">
                <a16:creationId xmlns:a16="http://schemas.microsoft.com/office/drawing/2014/main" id="{51D44F27-AED7-D762-E6F7-AB1645C91A88}"/>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13" name="TextBox 12">
            <a:extLst>
              <a:ext uri="{FF2B5EF4-FFF2-40B4-BE49-F238E27FC236}">
                <a16:creationId xmlns:a16="http://schemas.microsoft.com/office/drawing/2014/main" id="{EF6D6F64-39F1-8060-CC29-A421C2BC1466}"/>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14" name="Picture Placeholder 13">
            <a:extLst>
              <a:ext uri="{FF2B5EF4-FFF2-40B4-BE49-F238E27FC236}">
                <a16:creationId xmlns:a16="http://schemas.microsoft.com/office/drawing/2014/main" id="{CBB731F9-AFFC-7524-D0BA-63B41D20257C}"/>
              </a:ext>
            </a:extLst>
          </p:cNvPr>
          <p:cNvSpPr>
            <a:spLocks noGrp="1"/>
          </p:cNvSpPr>
          <p:nvPr>
            <p:ph type="pic" sz="quarter" idx="10"/>
          </p:nvPr>
        </p:nvSpPr>
        <p:spPr/>
      </p:sp>
    </p:spTree>
    <p:extLst>
      <p:ext uri="{BB962C8B-B14F-4D97-AF65-F5344CB8AC3E}">
        <p14:creationId xmlns:p14="http://schemas.microsoft.com/office/powerpoint/2010/main" val="422481816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1000" fill="hold"/>
                                        <p:tgtEl>
                                          <p:spTgt spid="11"/>
                                        </p:tgtEl>
                                        <p:attrNameLst>
                                          <p:attrName>ppt_x</p:attrName>
                                        </p:attrNameLst>
                                      </p:cBhvr>
                                      <p:tavLst>
                                        <p:tav tm="0">
                                          <p:val>
                                            <p:strVal val="1+#ppt_w/2"/>
                                          </p:val>
                                        </p:tav>
                                        <p:tav tm="100000">
                                          <p:val>
                                            <p:strVal val="#ppt_x"/>
                                          </p:val>
                                        </p:tav>
                                      </p:tavLst>
                                    </p:anim>
                                    <p:anim calcmode="lin" valueType="num">
                                      <p:cBhvr additive="base">
                                        <p:cTn id="12" dur="10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par>
                                <p:cTn id="17" presetID="0" presetClass="entr" presetSubtype="0" fill="hold" grpId="0" nodeType="withEffect">
                                  <p:stCondLst>
                                    <p:cond delay="0"/>
                                  </p:stCondLst>
                                  <p:iterate type="lt">
                                    <p:tmPct val="3000"/>
                                  </p:iterate>
                                  <p:childTnLst>
                                    <p:set>
                                      <p:cBhvr>
                                        <p:cTn id="18" dur="750" fill="hold">
                                          <p:stCondLst>
                                            <p:cond delay="0"/>
                                          </p:stCondLst>
                                        </p:cTn>
                                        <p:tgtEl>
                                          <p:spTgt spid="8"/>
                                        </p:tgtEl>
                                        <p:attrNameLst>
                                          <p:attrName>style.visibility</p:attrName>
                                        </p:attrNameLst>
                                      </p:cBhvr>
                                      <p:to>
                                        <p:strVal val="visible"/>
                                      </p:to>
                                    </p:set>
                                    <p:anim to="" calcmode="lin" valueType="num">
                                      <p:cBhvr>
                                        <p:cTn id="19" dur="750" fill="hold">
                                          <p:stCondLst>
                                            <p:cond delay="0"/>
                                          </p:stCondLst>
                                        </p:cTn>
                                        <p:tgtEl>
                                          <p:spTgt spid="8"/>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8"/>
                                        </p:tgtEl>
                                      </p:cBhvr>
                                    </p:animEffect>
                                  </p:childTnLst>
                                </p:cTn>
                              </p:par>
                            </p:childTnLst>
                          </p:cTn>
                        </p:par>
                        <p:par>
                          <p:cTn id="21" fill="hold">
                            <p:stCondLst>
                              <p:cond delay="2088"/>
                            </p:stCondLst>
                            <p:childTnLst>
                              <p:par>
                                <p:cTn id="22" presetID="10" presetClass="entr" presetSubtype="0"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500"/>
                                        <p:tgtEl>
                                          <p:spTgt spid="9"/>
                                        </p:tgtEl>
                                      </p:cBhvr>
                                    </p:animEffect>
                                  </p:childTnLst>
                                </p:cTn>
                              </p:par>
                            </p:childTnLst>
                          </p:cTn>
                        </p:par>
                        <p:par>
                          <p:cTn id="25" fill="hold">
                            <p:stCondLst>
                              <p:cond delay="2588"/>
                            </p:stCondLst>
                            <p:childTnLst>
                              <p:par>
                                <p:cTn id="26" presetID="2" presetClass="entr" presetSubtype="4" decel="100000" fill="hold" grpId="0" nodeType="afterEffect">
                                  <p:stCondLst>
                                    <p:cond delay="0"/>
                                  </p:stCondLst>
                                  <p:childTnLst>
                                    <p:set>
                                      <p:cBhvr>
                                        <p:cTn id="27" dur="1" fill="hold">
                                          <p:stCondLst>
                                            <p:cond delay="0"/>
                                          </p:stCondLst>
                                        </p:cTn>
                                        <p:tgtEl>
                                          <p:spTgt spid="10">
                                            <p:txEl>
                                              <p:pRg st="0" end="0"/>
                                            </p:txEl>
                                          </p:spTgt>
                                        </p:tgtEl>
                                        <p:attrNameLst>
                                          <p:attrName>style.visibility</p:attrName>
                                        </p:attrNameLst>
                                      </p:cBhvr>
                                      <p:to>
                                        <p:strVal val="visible"/>
                                      </p:to>
                                    </p:set>
                                    <p:anim calcmode="lin" valueType="num">
                                      <p:cBhvr additive="base">
                                        <p:cTn id="2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29" dur="1000" fill="hold"/>
                                        <p:tgtEl>
                                          <p:spTgt spid="10">
                                            <p:txEl>
                                              <p:pRg st="0" end="0"/>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100"/>
                                  </p:stCondLst>
                                  <p:childTnLst>
                                    <p:set>
                                      <p:cBhvr>
                                        <p:cTn id="31" dur="1" fill="hold">
                                          <p:stCondLst>
                                            <p:cond delay="0"/>
                                          </p:stCondLst>
                                        </p:cTn>
                                        <p:tgtEl>
                                          <p:spTgt spid="10">
                                            <p:txEl>
                                              <p:pRg st="1" end="1"/>
                                            </p:txEl>
                                          </p:spTgt>
                                        </p:tgtEl>
                                        <p:attrNameLst>
                                          <p:attrName>style.visibility</p:attrName>
                                        </p:attrNameLst>
                                      </p:cBhvr>
                                      <p:to>
                                        <p:strVal val="visible"/>
                                      </p:to>
                                    </p:set>
                                    <p:anim calcmode="lin" valueType="num">
                                      <p:cBhvr additive="base">
                                        <p:cTn id="32"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10">
                                            <p:txEl>
                                              <p:pRg st="1" end="1"/>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200"/>
                                  </p:stCondLst>
                                  <p:childTnLst>
                                    <p:set>
                                      <p:cBhvr>
                                        <p:cTn id="35" dur="1" fill="hold">
                                          <p:stCondLst>
                                            <p:cond delay="0"/>
                                          </p:stCondLst>
                                        </p:cTn>
                                        <p:tgtEl>
                                          <p:spTgt spid="10">
                                            <p:txEl>
                                              <p:pRg st="2" end="2"/>
                                            </p:txEl>
                                          </p:spTgt>
                                        </p:tgtEl>
                                        <p:attrNameLst>
                                          <p:attrName>style.visibility</p:attrName>
                                        </p:attrNameLst>
                                      </p:cBhvr>
                                      <p:to>
                                        <p:strVal val="visible"/>
                                      </p:to>
                                    </p:set>
                                    <p:anim calcmode="lin" valueType="num">
                                      <p:cBhvr additive="base">
                                        <p:cTn id="36" dur="1000" fill="hold"/>
                                        <p:tgtEl>
                                          <p:spTgt spid="10">
                                            <p:txEl>
                                              <p:pRg st="2" end="2"/>
                                            </p:txEl>
                                          </p:spTgt>
                                        </p:tgtEl>
                                        <p:attrNameLst>
                                          <p:attrName>ppt_x</p:attrName>
                                        </p:attrNameLst>
                                      </p:cBhvr>
                                      <p:tavLst>
                                        <p:tav tm="0">
                                          <p:val>
                                            <p:strVal val="#ppt_x"/>
                                          </p:val>
                                        </p:tav>
                                        <p:tav tm="100000">
                                          <p:val>
                                            <p:strVal val="#ppt_x"/>
                                          </p:val>
                                        </p:tav>
                                      </p:tavLst>
                                    </p:anim>
                                    <p:anim calcmode="lin" valueType="num">
                                      <p:cBhvr additive="base">
                                        <p:cTn id="37" dur="1000" fill="hold"/>
                                        <p:tgtEl>
                                          <p:spTgt spid="10">
                                            <p:txEl>
                                              <p:pRg st="2" end="2"/>
                                            </p:txEl>
                                          </p:spTgt>
                                        </p:tgtEl>
                                        <p:attrNameLst>
                                          <p:attrName>ppt_y</p:attrName>
                                        </p:attrNameLst>
                                      </p:cBhvr>
                                      <p:tavLst>
                                        <p:tav tm="0">
                                          <p:val>
                                            <p:strVal val="1+#ppt_h/2"/>
                                          </p:val>
                                        </p:tav>
                                        <p:tav tm="100000">
                                          <p:val>
                                            <p:strVal val="#ppt_y"/>
                                          </p:val>
                                        </p:tav>
                                      </p:tavLst>
                                    </p:anim>
                                  </p:childTnLst>
                                </p:cTn>
                              </p:par>
                              <p:par>
                                <p:cTn id="38" presetID="2" presetClass="entr" presetSubtype="4" decel="100000" fill="hold" grpId="0" nodeType="withEffect">
                                  <p:stCondLst>
                                    <p:cond delay="300"/>
                                  </p:stCondLst>
                                  <p:childTnLst>
                                    <p:set>
                                      <p:cBhvr>
                                        <p:cTn id="39" dur="1" fill="hold">
                                          <p:stCondLst>
                                            <p:cond delay="0"/>
                                          </p:stCondLst>
                                        </p:cTn>
                                        <p:tgtEl>
                                          <p:spTgt spid="10">
                                            <p:txEl>
                                              <p:pRg st="3" end="3"/>
                                            </p:txEl>
                                          </p:spTgt>
                                        </p:tgtEl>
                                        <p:attrNameLst>
                                          <p:attrName>style.visibility</p:attrName>
                                        </p:attrNameLst>
                                      </p:cBhvr>
                                      <p:to>
                                        <p:strVal val="visible"/>
                                      </p:to>
                                    </p:set>
                                    <p:anim calcmode="lin" valueType="num">
                                      <p:cBhvr additive="base">
                                        <p:cTn id="40" dur="1000" fill="hold"/>
                                        <p:tgtEl>
                                          <p:spTgt spid="10">
                                            <p:txEl>
                                              <p:pRg st="3" end="3"/>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10">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8" grpId="0"/>
      <p:bldP spid="9" grpId="0"/>
      <p:bldP spid="10" grpId="0" uiExpand="1"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ED5C4D60-6E8B-2BF0-3C9B-2C9A4CA615AB}"/>
              </a:ext>
            </a:extLst>
          </p:cNvPr>
          <p:cNvSpPr>
            <a:spLocks noGrp="1"/>
          </p:cNvSpPr>
          <p:nvPr>
            <p:ph type="pic" sz="quarter" idx="10"/>
          </p:nvPr>
        </p:nvSpPr>
        <p:spPr/>
      </p:sp>
      <p:grpSp>
        <p:nvGrpSpPr>
          <p:cNvPr id="3" name="Group 2">
            <a:extLst>
              <a:ext uri="{FF2B5EF4-FFF2-40B4-BE49-F238E27FC236}">
                <a16:creationId xmlns:a16="http://schemas.microsoft.com/office/drawing/2014/main" id="{B88B7A95-87D0-FCD6-6D21-CCE7BA886A45}"/>
              </a:ext>
            </a:extLst>
          </p:cNvPr>
          <p:cNvGrpSpPr/>
          <p:nvPr/>
        </p:nvGrpSpPr>
        <p:grpSpPr>
          <a:xfrm rot="5400000">
            <a:off x="9118907" y="665615"/>
            <a:ext cx="6629400" cy="8955772"/>
            <a:chOff x="8162247" y="1394903"/>
            <a:chExt cx="8071060" cy="10903333"/>
          </a:xfrm>
        </p:grpSpPr>
        <p:sp>
          <p:nvSpPr>
            <p:cNvPr id="4" name="Rectangle: Rounded Corners 3">
              <a:extLst>
                <a:ext uri="{FF2B5EF4-FFF2-40B4-BE49-F238E27FC236}">
                  <a16:creationId xmlns:a16="http://schemas.microsoft.com/office/drawing/2014/main" id="{B66DEBB3-3AB5-4101-0F22-D2F3988AE304}"/>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18C4E54F-C8D5-1B53-D367-8F98D363AF57}"/>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5D2251E1-CE11-A78B-4C5F-1D5568DCFCE0}"/>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B85245BC-AB7E-3574-1D2D-24FEE3FE3D47}"/>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3D262735-A179-9981-36FA-15032B36275D}"/>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E57AEA63-923A-C40B-87FF-A998F9FC1380}"/>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976664D4-1E2A-B618-4083-23EB9949504C}"/>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4AD0CA9E-C3CC-43EF-5763-08BAF32FDC9F}"/>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4ED74CA9-4419-5B41-4582-F09413C4A548}"/>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054C434B-5E07-6B7B-F039-145B80495739}"/>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CB0454A4-4997-1CEE-CA75-7723D9E5FBD3}"/>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5" name="TextBox 14">
            <a:extLst>
              <a:ext uri="{FF2B5EF4-FFF2-40B4-BE49-F238E27FC236}">
                <a16:creationId xmlns:a16="http://schemas.microsoft.com/office/drawing/2014/main" id="{300287F3-DDF4-6BE2-A3FE-AC2872C92953}"/>
              </a:ext>
            </a:extLst>
          </p:cNvPr>
          <p:cNvSpPr txBox="1"/>
          <p:nvPr/>
        </p:nvSpPr>
        <p:spPr>
          <a:xfrm>
            <a:off x="1758685" y="2238561"/>
            <a:ext cx="3384815"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Bodoni Moda 28pt ExtraBold" pitchFamily="2" charset="0"/>
              </a:rPr>
              <a:t>Tablet Mockup</a:t>
            </a:r>
            <a:endParaRPr lang="en-US" sz="6000" b="0">
              <a:latin typeface="Bodoni Moda 28pt ExtraBold" pitchFamily="2" charset="0"/>
            </a:endParaRPr>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B8006EC-7CC1-35D2-816E-1B6B354B1C69}"/>
              </a:ext>
            </a:extLst>
          </p:cNvPr>
          <p:cNvSpPr/>
          <p:nvPr/>
        </p:nvSpPr>
        <p:spPr>
          <a:xfrm>
            <a:off x="1746493" y="4921902"/>
            <a:ext cx="5548388"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 er eleifend ex mea.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a:t>
            </a:r>
          </a:p>
        </p:txBody>
      </p:sp>
    </p:spTree>
    <p:extLst>
      <p:ext uri="{BB962C8B-B14F-4D97-AF65-F5344CB8AC3E}">
        <p14:creationId xmlns:p14="http://schemas.microsoft.com/office/powerpoint/2010/main" val="77417206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5"/>
                                        </p:tgtEl>
                                        <p:attrNameLst>
                                          <p:attrName>style.visibility</p:attrName>
                                        </p:attrNameLst>
                                      </p:cBhvr>
                                      <p:to>
                                        <p:strVal val="visible"/>
                                      </p:to>
                                    </p:set>
                                    <p:anim to="" calcmode="lin" valueType="num">
                                      <p:cBhvr>
                                        <p:cTn id="15"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5"/>
                                        </p:tgtEl>
                                      </p:cBhvr>
                                    </p:animEffect>
                                  </p:childTnLst>
                                </p:cTn>
                              </p:par>
                            </p:childTnLst>
                          </p:cTn>
                        </p:par>
                        <p:par>
                          <p:cTn id="17" fill="hold">
                            <p:stCondLst>
                              <p:cond delay="1998"/>
                            </p:stCondLst>
                            <p:childTnLst>
                              <p:par>
                                <p:cTn id="18" presetID="10"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A81EA0BC-299D-1F9A-8C37-8E96701A205C}"/>
              </a:ext>
            </a:extLst>
          </p:cNvPr>
          <p:cNvSpPr/>
          <p:nvPr/>
        </p:nvSpPr>
        <p:spPr>
          <a:xfrm>
            <a:off x="0" y="0"/>
            <a:ext cx="4991100" cy="10287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EBCED5DB-E39A-7995-CB7C-2EDD88F56F20}"/>
              </a:ext>
            </a:extLst>
          </p:cNvPr>
          <p:cNvSpPr txBox="1"/>
          <p:nvPr/>
        </p:nvSpPr>
        <p:spPr>
          <a:xfrm>
            <a:off x="111386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Bodoni Moda 28pt ExtraBold" pitchFamily="2" charset="0"/>
              </a:rPr>
              <a:t>Notebook Mockups</a:t>
            </a:r>
            <a:endParaRPr lang="en-US" sz="6000" b="0">
              <a:latin typeface="Bodoni Moda 28pt ExtraBold" pitchFamily="2" charset="0"/>
            </a:endParaRPr>
          </a:p>
        </p:txBody>
      </p:sp>
      <p:pic>
        <p:nvPicPr>
          <p:cNvPr id="3" name="Picture 2">
            <a:extLst>
              <a:ext uri="{FF2B5EF4-FFF2-40B4-BE49-F238E27FC236}">
                <a16:creationId xmlns:a16="http://schemas.microsoft.com/office/drawing/2014/main" id="{ADC5B55A-01E1-B8F8-1CD6-CE23E412A83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44775" y="1688124"/>
            <a:ext cx="14687924" cy="8217504"/>
          </a:xfrm>
          <a:prstGeom prst="rect">
            <a:avLst/>
          </a:prstGeom>
        </p:spPr>
      </p:pic>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F2F73FE-A346-541D-21C8-BFE6CB3ED405}"/>
              </a:ext>
            </a:extLst>
          </p:cNvPr>
          <p:cNvSpPr/>
          <p:nvPr/>
        </p:nvSpPr>
        <p:spPr>
          <a:xfrm>
            <a:off x="11133231" y="4921902"/>
            <a:ext cx="5548388"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 er eleifend ex mea.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a:t>
            </a:r>
          </a:p>
        </p:txBody>
      </p:sp>
      <p:sp>
        <p:nvSpPr>
          <p:cNvPr id="7" name="TextBox 6">
            <a:extLst>
              <a:ext uri="{FF2B5EF4-FFF2-40B4-BE49-F238E27FC236}">
                <a16:creationId xmlns:a16="http://schemas.microsoft.com/office/drawing/2014/main" id="{20D045E8-5E78-F92A-0C96-9D8C65E84402}"/>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8" name="Freeform: Shape 7">
            <a:extLst>
              <a:ext uri="{FF2B5EF4-FFF2-40B4-BE49-F238E27FC236}">
                <a16:creationId xmlns:a16="http://schemas.microsoft.com/office/drawing/2014/main" id="{DF353A8A-9272-D2E1-B95F-CB296299688D}"/>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9" name="Picture Placeholder 8">
            <a:extLst>
              <a:ext uri="{FF2B5EF4-FFF2-40B4-BE49-F238E27FC236}">
                <a16:creationId xmlns:a16="http://schemas.microsoft.com/office/drawing/2014/main" id="{F7BA9588-17A7-2145-4D71-7520AD55FF08}"/>
              </a:ext>
            </a:extLst>
          </p:cNvPr>
          <p:cNvSpPr>
            <a:spLocks noGrp="1"/>
          </p:cNvSpPr>
          <p:nvPr>
            <p:ph type="pic" sz="quarter" idx="10"/>
          </p:nvPr>
        </p:nvSpPr>
        <p:spPr/>
      </p:sp>
    </p:spTree>
    <p:extLst>
      <p:ext uri="{BB962C8B-B14F-4D97-AF65-F5344CB8AC3E}">
        <p14:creationId xmlns:p14="http://schemas.microsoft.com/office/powerpoint/2010/main" val="39413570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0-#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0-#ppt_w/2"/>
                                          </p:val>
                                        </p:tav>
                                        <p:tav tm="100000">
                                          <p:val>
                                            <p:strVal val="#ppt_x"/>
                                          </p:val>
                                        </p:tav>
                                      </p:tavLst>
                                    </p:anim>
                                    <p:anim calcmode="lin" valueType="num">
                                      <p:cBhvr additive="base">
                                        <p:cTn id="12" dur="1000" fill="hold"/>
                                        <p:tgtEl>
                                          <p:spTgt spid="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par>
                                <p:cTn id="17" presetID="0" presetClass="entr" presetSubtype="0" fill="hold" grpId="0" nodeType="withEffect">
                                  <p:stCondLst>
                                    <p:cond delay="0"/>
                                  </p:stCondLst>
                                  <p:iterate type="lt">
                                    <p:tmPct val="3000"/>
                                  </p:iterate>
                                  <p:childTnLst>
                                    <p:set>
                                      <p:cBhvr>
                                        <p:cTn id="18" dur="750" fill="hold">
                                          <p:stCondLst>
                                            <p:cond delay="0"/>
                                          </p:stCondLst>
                                        </p:cTn>
                                        <p:tgtEl>
                                          <p:spTgt spid="2"/>
                                        </p:tgtEl>
                                        <p:attrNameLst>
                                          <p:attrName>style.visibility</p:attrName>
                                        </p:attrNameLst>
                                      </p:cBhvr>
                                      <p:to>
                                        <p:strVal val="visible"/>
                                      </p:to>
                                    </p:set>
                                    <p:anim to="" calcmode="lin" valueType="num">
                                      <p:cBhvr>
                                        <p:cTn id="19"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2"/>
                                        </p:tgtEl>
                                      </p:cBhvr>
                                    </p:animEffect>
                                  </p:childTnLst>
                                </p:cTn>
                              </p:par>
                            </p:childTnLst>
                          </p:cTn>
                        </p:par>
                        <p:par>
                          <p:cTn id="21" fill="hold">
                            <p:stCondLst>
                              <p:cond delay="2065"/>
                            </p:stCondLst>
                            <p:childTnLst>
                              <p:par>
                                <p:cTn id="22" presetID="10"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p:bldP spid="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4507624D-A620-1C5A-AA56-16A253B04711}"/>
              </a:ext>
            </a:extLst>
          </p:cNvPr>
          <p:cNvSpPr>
            <a:spLocks noGrp="1"/>
          </p:cNvSpPr>
          <p:nvPr>
            <p:ph type="pic" sz="quarter" idx="10"/>
          </p:nvPr>
        </p:nvSpPr>
        <p:spPr/>
      </p:sp>
      <p:sp>
        <p:nvSpPr>
          <p:cNvPr id="2" name="Rectangle 1">
            <a:extLst>
              <a:ext uri="{FF2B5EF4-FFF2-40B4-BE49-F238E27FC236}">
                <a16:creationId xmlns:a16="http://schemas.microsoft.com/office/drawing/2014/main" id="{25E93AA5-8DE2-EB08-E539-1F77862C7193}"/>
              </a:ext>
            </a:extLst>
          </p:cNvPr>
          <p:cNvSpPr/>
          <p:nvPr/>
        </p:nvSpPr>
        <p:spPr>
          <a:xfrm>
            <a:off x="0" y="1905000"/>
            <a:ext cx="18288000" cy="6477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D4E0A858-9862-76BB-B937-D742793233D3}"/>
              </a:ext>
            </a:extLst>
          </p:cNvPr>
          <p:cNvSpPr txBox="1"/>
          <p:nvPr/>
        </p:nvSpPr>
        <p:spPr>
          <a:xfrm flipH="1">
            <a:off x="3032760" y="3820061"/>
            <a:ext cx="12222480" cy="2646878"/>
          </a:xfrm>
          <a:prstGeom prst="rect">
            <a:avLst/>
          </a:prstGeom>
          <a:noFill/>
        </p:spPr>
        <p:txBody>
          <a:bodyPr wrap="square" rtlCol="0">
            <a:spAutoFit/>
          </a:bodyPr>
          <a:lstStyle/>
          <a:p>
            <a:pPr algn="ctr">
              <a:spcBef>
                <a:spcPts val="1200"/>
              </a:spcBef>
            </a:pPr>
            <a:r>
              <a:rPr lang="en-US" altLang="zh-CN" sz="16600">
                <a:solidFill>
                  <a:schemeClr val="bg1"/>
                </a:solidFill>
                <a:latin typeface="Bodoni Moda 28pt ExtraBold" pitchFamily="2" charset="0"/>
                <a:ea typeface="Permanent Marker" panose="02000000000000000000" pitchFamily="2" charset="0"/>
                <a:cs typeface="Fredoka" pitchFamily="2" charset="-79"/>
              </a:rPr>
              <a:t>Thanks!</a:t>
            </a:r>
            <a:endParaRPr lang="en-US" altLang="zh-CN" sz="85700" dirty="0">
              <a:solidFill>
                <a:schemeClr val="bg1"/>
              </a:solidFill>
              <a:latin typeface="Bodoni Moda 28pt ExtraBold" pitchFamily="2" charset="0"/>
              <a:ea typeface="Permanent Marker" panose="02000000000000000000" pitchFamily="2" charset="0"/>
              <a:cs typeface="Fredoka" pitchFamily="2" charset="-79"/>
            </a:endParaRPr>
          </a:p>
        </p:txBody>
      </p:sp>
      <p:sp>
        <p:nvSpPr>
          <p:cNvPr id="5" name="TextBox 4">
            <a:extLst>
              <a:ext uri="{FF2B5EF4-FFF2-40B4-BE49-F238E27FC236}">
                <a16:creationId xmlns:a16="http://schemas.microsoft.com/office/drawing/2014/main" id="{D6735FF2-B17B-FA05-A3FF-7B72C778A33E}"/>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6" name="Freeform: Shape 5">
            <a:extLst>
              <a:ext uri="{FF2B5EF4-FFF2-40B4-BE49-F238E27FC236}">
                <a16:creationId xmlns:a16="http://schemas.microsoft.com/office/drawing/2014/main" id="{DEA9B421-F781-15DB-411C-6E5AAD994980}"/>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7" name="TextBox 6">
            <a:extLst>
              <a:ext uri="{FF2B5EF4-FFF2-40B4-BE49-F238E27FC236}">
                <a16:creationId xmlns:a16="http://schemas.microsoft.com/office/drawing/2014/main" id="{1E498FD9-9907-C2D3-6714-1EE1D9AC3972}"/>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8" name="TextBox 7">
            <a:extLst>
              <a:ext uri="{FF2B5EF4-FFF2-40B4-BE49-F238E27FC236}">
                <a16:creationId xmlns:a16="http://schemas.microsoft.com/office/drawing/2014/main" id="{214C3614-B8F9-51CC-801E-818EB72CE6DA}"/>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1335358744"/>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4"/>
                                        </p:tgtEl>
                                        <p:attrNameLst>
                                          <p:attrName>style.visibility</p:attrName>
                                        </p:attrNameLst>
                                      </p:cBhvr>
                                      <p:to>
                                        <p:strVal val="visible"/>
                                      </p:to>
                                    </p:set>
                                    <p:anim to="" calcmode="lin" valueType="num">
                                      <p:cBhvr>
                                        <p:cTn id="12"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4AD3A09C-ED10-4FF3-824A-46E9BFD3DACF}"/>
              </a:ext>
            </a:extLst>
          </p:cNvPr>
          <p:cNvSpPr txBox="1">
            <a:spLocks/>
          </p:cNvSpPr>
          <p:nvPr/>
        </p:nvSpPr>
        <p:spPr>
          <a:xfrm>
            <a:off x="2926442" y="3771375"/>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a:latin typeface="Bodoni Moda 28pt ExtraBold" pitchFamily="2" charset="0"/>
              </a:rPr>
              <a:t>Credits</a:t>
            </a:r>
            <a:endParaRPr lang="en-US" sz="4400">
              <a:latin typeface="Bodoni Moda 28pt ExtraBold" pitchFamily="2" charset="0"/>
            </a:endParaRPr>
          </a:p>
        </p:txBody>
      </p:sp>
      <p:sp>
        <p:nvSpPr>
          <p:cNvPr id="3" name="Google Shape;513;p35">
            <a:extLst>
              <a:ext uri="{FF2B5EF4-FFF2-40B4-BE49-F238E27FC236}">
                <a16:creationId xmlns:a16="http://schemas.microsoft.com/office/drawing/2014/main" id="{A7B734CD-3E57-4E6D-A96F-4B84703B582D}"/>
              </a:ext>
            </a:extLst>
          </p:cNvPr>
          <p:cNvSpPr txBox="1">
            <a:spLocks/>
          </p:cNvSpPr>
          <p:nvPr/>
        </p:nvSpPr>
        <p:spPr>
          <a:xfrm>
            <a:off x="8111148" y="2833617"/>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Arial" panose="020B0604020202020204" pitchFamily="34" charset="0"/>
              <a:buChar char="⬢"/>
            </a:pPr>
            <a:r>
              <a:rPr lang="en-US" sz="2400"/>
              <a:t>Presentation template by </a:t>
            </a:r>
            <a:r>
              <a:rPr lang="en-US" altLang="zh-CN" sz="2400" u="sng">
                <a:solidFill>
                  <a:schemeClr val="hlink"/>
                </a:solidFill>
                <a:hlinkClick r:id="rId3"/>
              </a:rPr>
              <a:t>Mslides</a:t>
            </a:r>
            <a:endParaRPr lang="en-US" sz="2400"/>
          </a:p>
          <a:p>
            <a:pPr marL="457200" indent="-381000">
              <a:lnSpc>
                <a:spcPct val="150000"/>
              </a:lnSpc>
              <a:spcBef>
                <a:spcPts val="1800"/>
              </a:spcBef>
              <a:buSzPts val="2400"/>
              <a:buFont typeface="Arial" panose="020B0604020202020204" pitchFamily="34" charset="0"/>
              <a:buChar char="⬢"/>
            </a:pPr>
            <a:r>
              <a:rPr lang="en-US" sz="2400"/>
              <a:t>Photographs by </a:t>
            </a:r>
            <a:r>
              <a:rPr lang="en-US" altLang="zh-CN" sz="2400" u="sng">
                <a:solidFill>
                  <a:schemeClr val="hlink"/>
                </a:solidFill>
                <a:hlinkClick r:id="rId4"/>
              </a:rPr>
              <a:t>Pexels</a:t>
            </a:r>
            <a:endParaRPr lang="en-US" sz="2400"/>
          </a:p>
        </p:txBody>
      </p:sp>
      <p:sp>
        <p:nvSpPr>
          <p:cNvPr id="4" name="Google Shape;513;p35">
            <a:extLst>
              <a:ext uri="{FF2B5EF4-FFF2-40B4-BE49-F238E27FC236}">
                <a16:creationId xmlns:a16="http://schemas.microsoft.com/office/drawing/2014/main" id="{23C0C38C-C3F8-ED87-C4B7-856303FFB148}"/>
              </a:ext>
            </a:extLst>
          </p:cNvPr>
          <p:cNvSpPr txBox="1">
            <a:spLocks/>
          </p:cNvSpPr>
          <p:nvPr/>
        </p:nvSpPr>
        <p:spPr>
          <a:xfrm>
            <a:off x="8115300" y="6649480"/>
            <a:ext cx="7239000" cy="1176067"/>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b="1">
                <a:solidFill>
                  <a:schemeClr val="tx1">
                    <a:lumMod val="85000"/>
                    <a:lumOff val="15000"/>
                  </a:schemeClr>
                </a:solidFill>
                <a:latin typeface="+mj-lt"/>
              </a:rPr>
              <a:t>NOTE: </a:t>
            </a:r>
            <a:r>
              <a:rPr lang="en-US" sz="2000">
                <a:solidFill>
                  <a:schemeClr val="tx1">
                    <a:lumMod val="85000"/>
                    <a:lumOff val="15000"/>
                  </a:schemeClr>
                </a:solidFill>
              </a:rPr>
              <a:t>You must keep this slide so that proper credits for our design are given.</a:t>
            </a:r>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706560"/>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sp>
        <p:nvSpPr>
          <p:cNvPr id="4" name="Rectangle 3">
            <a:extLst>
              <a:ext uri="{FF2B5EF4-FFF2-40B4-BE49-F238E27FC236}">
                <a16:creationId xmlns:a16="http://schemas.microsoft.com/office/drawing/2014/main" id="{87B5F14D-5BE2-4A97-81F1-60ACA295A87C}"/>
              </a:ext>
            </a:extLst>
          </p:cNvPr>
          <p:cNvSpPr/>
          <p:nvPr/>
        </p:nvSpPr>
        <p:spPr>
          <a:xfrm>
            <a:off x="6019800" y="6906878"/>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https://fonts.google.com/specimen/Outfit</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3011739"/>
            <a:ext cx="10880202" cy="2215991"/>
          </a:xfrm>
          <a:prstGeom prst="rect">
            <a:avLst/>
          </a:prstGeom>
          <a:noFill/>
        </p:spPr>
        <p:txBody>
          <a:bodyPr wrap="square" rtlCol="0">
            <a:spAutoFit/>
          </a:bodyPr>
          <a:lstStyle/>
          <a:p>
            <a:pPr algn="ctr"/>
            <a:r>
              <a:rPr lang="en-US" altLang="zh-CN" sz="13800">
                <a:solidFill>
                  <a:schemeClr val="accent1"/>
                </a:solidFill>
                <a:latin typeface="Bodoni Moda 28pt ExtraBold" pitchFamily="2" charset="0"/>
              </a:rPr>
              <a:t>Aa </a:t>
            </a:r>
            <a:r>
              <a:rPr lang="en-US" altLang="zh-CN" sz="13800">
                <a:solidFill>
                  <a:schemeClr val="accent1"/>
                </a:solidFill>
                <a:latin typeface="+mj-lt"/>
              </a:rPr>
              <a:t>Bb </a:t>
            </a:r>
            <a:r>
              <a:rPr lang="en-US" altLang="zh-CN" sz="13800">
                <a:solidFill>
                  <a:schemeClr val="accent1"/>
                </a:solidFill>
              </a:rPr>
              <a:t>Cc</a:t>
            </a:r>
            <a:endParaRPr lang="zh-CN" altLang="en-US" sz="13800">
              <a:solidFill>
                <a:schemeClr val="accent1"/>
              </a:solidFill>
            </a:endParaRPr>
          </a:p>
        </p:txBody>
      </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Bodoni Moda 28pt ExtraBold" pitchFamily="2" charset="0"/>
              </a:rPr>
              <a:t>Fonts</a:t>
            </a:r>
            <a:endParaRPr lang="en-US" sz="4400">
              <a:latin typeface="Bodoni Moda 28pt ExtraBold" pitchFamily="2" charset="0"/>
            </a:endParaRPr>
          </a:p>
        </p:txBody>
      </p:sp>
      <p:sp>
        <p:nvSpPr>
          <p:cNvPr id="7" name="Rectangle 6">
            <a:extLst>
              <a:ext uri="{FF2B5EF4-FFF2-40B4-BE49-F238E27FC236}">
                <a16:creationId xmlns:a16="http://schemas.microsoft.com/office/drawing/2014/main" id="{1C73A405-BBDC-C43A-BE8A-EE666042C5AD}"/>
              </a:ext>
            </a:extLst>
          </p:cNvPr>
          <p:cNvSpPr/>
          <p:nvPr/>
        </p:nvSpPr>
        <p:spPr>
          <a:xfrm>
            <a:off x="6019800" y="5565455"/>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Bodoni moda</a:t>
            </a:r>
          </a:p>
          <a:p>
            <a:pPr algn="ctr">
              <a:spcBef>
                <a:spcPts val="1200"/>
              </a:spcBef>
            </a:pPr>
            <a:r>
              <a:rPr lang="en-US" altLang="zh-CN" sz="1600">
                <a:solidFill>
                  <a:schemeClr val="bg1">
                    <a:lumMod val="50000"/>
                  </a:schemeClr>
                </a:solidFill>
              </a:rPr>
              <a:t>https://fonts.google.com/specimen/Bodoni+Moda</a:t>
            </a: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Bodoni Moda 28pt Medium"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Bodoni Moda 28pt Medium"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Bodoni Moda 28pt Medium" pitchFamily="2" charset="0"/>
                  <a:cs typeface="Lato Black" panose="020F0502020204030203" pitchFamily="34" charset="0"/>
                </a:rPr>
                <a:t>Electronics</a:t>
              </a:r>
              <a:endParaRPr lang="zh-CN" altLang="en-US" sz="1800" dirty="0">
                <a:latin typeface="Bodoni Moda 28pt Medium"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3"/>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Bodoni Moda 28pt Medium" pitchFamily="2" charset="0"/>
                  <a:cs typeface="Lato Black" panose="020F0502020204030203" pitchFamily="34" charset="0"/>
                </a:rPr>
                <a:t>E-commerce</a:t>
              </a:r>
              <a:endParaRPr lang="zh-CN" altLang="en-US" sz="1800" dirty="0">
                <a:latin typeface="Bodoni Moda 28pt Medium"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Bodoni Moda 28pt Medium" pitchFamily="2" charset="0"/>
                  <a:cs typeface="Lato Black" panose="020F0502020204030203" pitchFamily="34" charset="0"/>
                </a:rPr>
                <a:t>Web</a:t>
              </a:r>
              <a:endParaRPr lang="zh-CN" altLang="en-US" sz="1800" dirty="0">
                <a:latin typeface="Bodoni Moda 28pt Medium"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Bodoni Moda 28pt Medium" pitchFamily="2" charset="0"/>
                  <a:cs typeface="Lato Black" panose="020F0502020204030203" pitchFamily="34" charset="0"/>
                </a:rPr>
                <a:t>Location</a:t>
              </a:r>
              <a:endParaRPr lang="zh-CN" altLang="en-US" sz="1800" dirty="0">
                <a:latin typeface="Bodoni Moda 28pt Medium"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Bodoni Moda 28pt Medium" pitchFamily="2" charset="0"/>
                  <a:cs typeface="Lato Black" panose="020F0502020204030203" pitchFamily="34" charset="0"/>
                </a:rPr>
                <a:t>Arrows</a:t>
              </a:r>
              <a:endParaRPr lang="zh-CN" altLang="en-US" sz="1800" dirty="0">
                <a:latin typeface="Bodoni Moda 28pt Medium"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3"/>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Bodoni Moda 28pt Medium" pitchFamily="2" charset="0"/>
                  <a:cs typeface="Lato Black" panose="020F0502020204030203" pitchFamily="34" charset="0"/>
                </a:rPr>
                <a:t>Weather</a:t>
              </a:r>
              <a:endParaRPr lang="zh-CN" altLang="en-US" sz="1800" dirty="0">
                <a:latin typeface="Bodoni Moda 28pt Medium"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Bodoni Moda 28pt Medium" pitchFamily="2" charset="0"/>
                  <a:cs typeface="Lato Black" panose="020F0502020204030203" pitchFamily="34" charset="0"/>
                </a:rPr>
                <a:t>Miscellaneous</a:t>
              </a:r>
              <a:endParaRPr lang="zh-CN" altLang="en-US" sz="1800" dirty="0">
                <a:latin typeface="Bodoni Moda 28pt Medium"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3"/>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3"/>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Bodoni Moda 28pt ExtraBold" pitchFamily="2" charset="0"/>
              </a:rPr>
              <a:t>Diagrams and Infographics</a:t>
            </a:r>
            <a:endParaRPr lang="en-US" sz="4400">
              <a:latin typeface="Bodoni Moda 28pt ExtraBold" pitchFamily="2" charset="0"/>
            </a:endParaRPr>
          </a:p>
        </p:txBody>
      </p:sp>
      <p:grpSp>
        <p:nvGrpSpPr>
          <p:cNvPr id="184" name="Group 183">
            <a:extLst>
              <a:ext uri="{FF2B5EF4-FFF2-40B4-BE49-F238E27FC236}">
                <a16:creationId xmlns:a16="http://schemas.microsoft.com/office/drawing/2014/main" id="{E69DE7C5-9EAD-9D3A-C992-4E9DE12583D8}"/>
              </a:ext>
            </a:extLst>
          </p:cNvPr>
          <p:cNvGrpSpPr/>
          <p:nvPr/>
        </p:nvGrpSpPr>
        <p:grpSpPr>
          <a:xfrm>
            <a:off x="827056" y="3278599"/>
            <a:ext cx="1135495" cy="1135495"/>
            <a:chOff x="6602911" y="3157386"/>
            <a:chExt cx="5082178" cy="5082178"/>
          </a:xfrm>
        </p:grpSpPr>
        <p:sp>
          <p:nvSpPr>
            <p:cNvPr id="185" name="Freeform: Shape 184">
              <a:extLst>
                <a:ext uri="{FF2B5EF4-FFF2-40B4-BE49-F238E27FC236}">
                  <a16:creationId xmlns:a16="http://schemas.microsoft.com/office/drawing/2014/main" id="{13C553AB-DB04-38EB-04D0-D614BACC48FD}"/>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6" name="Freeform: Shape 185">
              <a:extLst>
                <a:ext uri="{FF2B5EF4-FFF2-40B4-BE49-F238E27FC236}">
                  <a16:creationId xmlns:a16="http://schemas.microsoft.com/office/drawing/2014/main" id="{C99A035A-F0D9-9152-1D3E-3700585CAFB1}"/>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7" name="Freeform: Shape 186">
              <a:extLst>
                <a:ext uri="{FF2B5EF4-FFF2-40B4-BE49-F238E27FC236}">
                  <a16:creationId xmlns:a16="http://schemas.microsoft.com/office/drawing/2014/main" id="{681234DB-E135-0C03-D600-6DA273108E42}"/>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8" name="Freeform: Shape 187">
              <a:extLst>
                <a:ext uri="{FF2B5EF4-FFF2-40B4-BE49-F238E27FC236}">
                  <a16:creationId xmlns:a16="http://schemas.microsoft.com/office/drawing/2014/main" id="{5E47C6A6-883F-292A-A225-D9EFFF55B7B4}"/>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89" name="Group 188">
            <a:extLst>
              <a:ext uri="{FF2B5EF4-FFF2-40B4-BE49-F238E27FC236}">
                <a16:creationId xmlns:a16="http://schemas.microsoft.com/office/drawing/2014/main" id="{AF27BFF0-8F57-50E3-1518-D085D2AE1941}"/>
              </a:ext>
            </a:extLst>
          </p:cNvPr>
          <p:cNvGrpSpPr/>
          <p:nvPr/>
        </p:nvGrpSpPr>
        <p:grpSpPr>
          <a:xfrm>
            <a:off x="2378681" y="3278599"/>
            <a:ext cx="1135650" cy="1135495"/>
            <a:chOff x="6505278" y="1740784"/>
            <a:chExt cx="5277446" cy="5276724"/>
          </a:xfrm>
        </p:grpSpPr>
        <p:sp>
          <p:nvSpPr>
            <p:cNvPr id="190" name="Freeform: Shape 189">
              <a:extLst>
                <a:ext uri="{FF2B5EF4-FFF2-40B4-BE49-F238E27FC236}">
                  <a16:creationId xmlns:a16="http://schemas.microsoft.com/office/drawing/2014/main" id="{88D40B97-9F61-CDD0-4B3C-90436E1D1B39}"/>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1" name="Freeform: Shape 190">
              <a:extLst>
                <a:ext uri="{FF2B5EF4-FFF2-40B4-BE49-F238E27FC236}">
                  <a16:creationId xmlns:a16="http://schemas.microsoft.com/office/drawing/2014/main" id="{342A469B-7D73-11D7-92D3-30716719402D}"/>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2" name="Freeform: Shape 191">
              <a:extLst>
                <a:ext uri="{FF2B5EF4-FFF2-40B4-BE49-F238E27FC236}">
                  <a16:creationId xmlns:a16="http://schemas.microsoft.com/office/drawing/2014/main" id="{0FFC54CD-0B79-5C1B-9DAC-5E0CFBFA090C}"/>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3" name="Freeform: Shape 192">
              <a:extLst>
                <a:ext uri="{FF2B5EF4-FFF2-40B4-BE49-F238E27FC236}">
                  <a16:creationId xmlns:a16="http://schemas.microsoft.com/office/drawing/2014/main" id="{EDCC8B66-3741-D7DB-3232-4E127AE4F7FE}"/>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4" name="Freeform: Shape 193">
              <a:extLst>
                <a:ext uri="{FF2B5EF4-FFF2-40B4-BE49-F238E27FC236}">
                  <a16:creationId xmlns:a16="http://schemas.microsoft.com/office/drawing/2014/main" id="{3422888F-7FF8-E190-4340-0F431B01B723}"/>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95" name="Group 194">
            <a:extLst>
              <a:ext uri="{FF2B5EF4-FFF2-40B4-BE49-F238E27FC236}">
                <a16:creationId xmlns:a16="http://schemas.microsoft.com/office/drawing/2014/main" id="{A5D49C6A-8E89-B7FE-7E64-9E6F9A296B0F}"/>
              </a:ext>
            </a:extLst>
          </p:cNvPr>
          <p:cNvGrpSpPr/>
          <p:nvPr/>
        </p:nvGrpSpPr>
        <p:grpSpPr>
          <a:xfrm>
            <a:off x="3930461" y="3278599"/>
            <a:ext cx="1135917" cy="1135495"/>
            <a:chOff x="6513585" y="3221304"/>
            <a:chExt cx="5260830" cy="5258878"/>
          </a:xfrm>
        </p:grpSpPr>
        <p:sp>
          <p:nvSpPr>
            <p:cNvPr id="196" name="Freeform 22">
              <a:extLst>
                <a:ext uri="{FF2B5EF4-FFF2-40B4-BE49-F238E27FC236}">
                  <a16:creationId xmlns:a16="http://schemas.microsoft.com/office/drawing/2014/main" id="{E53B70A8-9A3F-753E-E313-EBB35812245A}"/>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23">
              <a:extLst>
                <a:ext uri="{FF2B5EF4-FFF2-40B4-BE49-F238E27FC236}">
                  <a16:creationId xmlns:a16="http://schemas.microsoft.com/office/drawing/2014/main" id="{285BF965-5F75-AE2E-CD15-37CA5DF2901B}"/>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24">
              <a:extLst>
                <a:ext uri="{FF2B5EF4-FFF2-40B4-BE49-F238E27FC236}">
                  <a16:creationId xmlns:a16="http://schemas.microsoft.com/office/drawing/2014/main" id="{0260FC05-15A2-663E-3B1E-FB110AF028DA}"/>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41">
              <a:extLst>
                <a:ext uri="{FF2B5EF4-FFF2-40B4-BE49-F238E27FC236}">
                  <a16:creationId xmlns:a16="http://schemas.microsoft.com/office/drawing/2014/main" id="{31B20A31-1814-7EEB-077C-8A7AB17B0E93}"/>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42">
              <a:extLst>
                <a:ext uri="{FF2B5EF4-FFF2-40B4-BE49-F238E27FC236}">
                  <a16:creationId xmlns:a16="http://schemas.microsoft.com/office/drawing/2014/main" id="{D4443AB1-286D-D377-1832-3BE539C92920}"/>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43">
              <a:extLst>
                <a:ext uri="{FF2B5EF4-FFF2-40B4-BE49-F238E27FC236}">
                  <a16:creationId xmlns:a16="http://schemas.microsoft.com/office/drawing/2014/main" id="{81839F9C-8388-A6C1-1FD1-3483B8DA5C94}"/>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Group 201">
            <a:extLst>
              <a:ext uri="{FF2B5EF4-FFF2-40B4-BE49-F238E27FC236}">
                <a16:creationId xmlns:a16="http://schemas.microsoft.com/office/drawing/2014/main" id="{8022226B-CEA9-51C3-5DE0-583147DF82A2}"/>
              </a:ext>
            </a:extLst>
          </p:cNvPr>
          <p:cNvGrpSpPr/>
          <p:nvPr/>
        </p:nvGrpSpPr>
        <p:grpSpPr>
          <a:xfrm flipH="1">
            <a:off x="5482508" y="3278599"/>
            <a:ext cx="1135224" cy="1135496"/>
            <a:chOff x="7005935" y="3208834"/>
            <a:chExt cx="4388767" cy="4389815"/>
          </a:xfrm>
        </p:grpSpPr>
        <p:sp>
          <p:nvSpPr>
            <p:cNvPr id="203" name="Freeform: Shape 202">
              <a:extLst>
                <a:ext uri="{FF2B5EF4-FFF2-40B4-BE49-F238E27FC236}">
                  <a16:creationId xmlns:a16="http://schemas.microsoft.com/office/drawing/2014/main" id="{90CDDF86-033A-4596-D8D8-EBF8DE232525}"/>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4" name="Freeform: Shape 203">
              <a:extLst>
                <a:ext uri="{FF2B5EF4-FFF2-40B4-BE49-F238E27FC236}">
                  <a16:creationId xmlns:a16="http://schemas.microsoft.com/office/drawing/2014/main" id="{1597005C-FFC6-9193-6636-7794203B04CB}"/>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5" name="Freeform: Shape 204">
              <a:extLst>
                <a:ext uri="{FF2B5EF4-FFF2-40B4-BE49-F238E27FC236}">
                  <a16:creationId xmlns:a16="http://schemas.microsoft.com/office/drawing/2014/main" id="{CED8EBE1-7845-402F-FA87-1213F58C3C22}"/>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06" name="Group 205">
            <a:extLst>
              <a:ext uri="{FF2B5EF4-FFF2-40B4-BE49-F238E27FC236}">
                <a16:creationId xmlns:a16="http://schemas.microsoft.com/office/drawing/2014/main" id="{46C4C210-E91F-13B6-DCF6-6A8CDBA8C3B2}"/>
              </a:ext>
            </a:extLst>
          </p:cNvPr>
          <p:cNvGrpSpPr/>
          <p:nvPr/>
        </p:nvGrpSpPr>
        <p:grpSpPr>
          <a:xfrm>
            <a:off x="7033862" y="3278598"/>
            <a:ext cx="1135495" cy="1135495"/>
            <a:chOff x="7223760" y="4941570"/>
            <a:chExt cx="3101340" cy="3101340"/>
          </a:xfrm>
        </p:grpSpPr>
        <p:sp>
          <p:nvSpPr>
            <p:cNvPr id="207" name="Freeform: Shape 206">
              <a:extLst>
                <a:ext uri="{FF2B5EF4-FFF2-40B4-BE49-F238E27FC236}">
                  <a16:creationId xmlns:a16="http://schemas.microsoft.com/office/drawing/2014/main" id="{F29EBB4C-2DCA-52F1-3D0F-60880F47BEE3}"/>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8" name="Freeform: Shape 207">
              <a:extLst>
                <a:ext uri="{FF2B5EF4-FFF2-40B4-BE49-F238E27FC236}">
                  <a16:creationId xmlns:a16="http://schemas.microsoft.com/office/drawing/2014/main" id="{63636A44-3C46-D577-C683-4DC5DB8F9752}"/>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9" name="Freeform: Shape 208">
              <a:extLst>
                <a:ext uri="{FF2B5EF4-FFF2-40B4-BE49-F238E27FC236}">
                  <a16:creationId xmlns:a16="http://schemas.microsoft.com/office/drawing/2014/main" id="{1848B4A8-6BE9-5724-92CE-9CCB055A34FE}"/>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0" name="Freeform: Shape 209">
              <a:extLst>
                <a:ext uri="{FF2B5EF4-FFF2-40B4-BE49-F238E27FC236}">
                  <a16:creationId xmlns:a16="http://schemas.microsoft.com/office/drawing/2014/main" id="{85C04506-373B-8472-4528-1EEC3CB77FF0}"/>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1" name="Group 210">
            <a:extLst>
              <a:ext uri="{FF2B5EF4-FFF2-40B4-BE49-F238E27FC236}">
                <a16:creationId xmlns:a16="http://schemas.microsoft.com/office/drawing/2014/main" id="{7CC0D88E-2868-E771-7ED2-19521D13C297}"/>
              </a:ext>
            </a:extLst>
          </p:cNvPr>
          <p:cNvGrpSpPr/>
          <p:nvPr/>
        </p:nvGrpSpPr>
        <p:grpSpPr>
          <a:xfrm>
            <a:off x="8585487" y="3278599"/>
            <a:ext cx="1135696" cy="1135496"/>
            <a:chOff x="6442575" y="3729558"/>
            <a:chExt cx="5277451" cy="5276520"/>
          </a:xfrm>
        </p:grpSpPr>
        <p:sp>
          <p:nvSpPr>
            <p:cNvPr id="212" name="Freeform: Shape 211">
              <a:extLst>
                <a:ext uri="{FF2B5EF4-FFF2-40B4-BE49-F238E27FC236}">
                  <a16:creationId xmlns:a16="http://schemas.microsoft.com/office/drawing/2014/main" id="{25323B68-46A4-2FA7-A24E-832A05FF824A}"/>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3" name="Freeform: Shape 212">
              <a:extLst>
                <a:ext uri="{FF2B5EF4-FFF2-40B4-BE49-F238E27FC236}">
                  <a16:creationId xmlns:a16="http://schemas.microsoft.com/office/drawing/2014/main" id="{15E67ADE-915F-BF58-10C1-2F66E49AA8A4}"/>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4" name="Freeform: Shape 213">
              <a:extLst>
                <a:ext uri="{FF2B5EF4-FFF2-40B4-BE49-F238E27FC236}">
                  <a16:creationId xmlns:a16="http://schemas.microsoft.com/office/drawing/2014/main" id="{C1C3C2B3-05F8-E8BB-AEEE-34888980EDF3}"/>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5" name="Freeform: Shape 214">
              <a:extLst>
                <a:ext uri="{FF2B5EF4-FFF2-40B4-BE49-F238E27FC236}">
                  <a16:creationId xmlns:a16="http://schemas.microsoft.com/office/drawing/2014/main" id="{2A25FC43-A519-DCA8-6F94-4B941442A967}"/>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6" name="Freeform: Shape 215">
              <a:extLst>
                <a:ext uri="{FF2B5EF4-FFF2-40B4-BE49-F238E27FC236}">
                  <a16:creationId xmlns:a16="http://schemas.microsoft.com/office/drawing/2014/main" id="{7B897339-FCDB-E26A-B7DC-5B6F8694456E}"/>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7" name="Group 216">
            <a:extLst>
              <a:ext uri="{FF2B5EF4-FFF2-40B4-BE49-F238E27FC236}">
                <a16:creationId xmlns:a16="http://schemas.microsoft.com/office/drawing/2014/main" id="{EC47D61C-FF4A-8105-279C-45DDBFC9D9A3}"/>
              </a:ext>
            </a:extLst>
          </p:cNvPr>
          <p:cNvGrpSpPr/>
          <p:nvPr/>
        </p:nvGrpSpPr>
        <p:grpSpPr>
          <a:xfrm>
            <a:off x="10137313" y="3278599"/>
            <a:ext cx="1135876" cy="1135494"/>
            <a:chOff x="6843723" y="3562105"/>
            <a:chExt cx="4600555" cy="4599009"/>
          </a:xfrm>
        </p:grpSpPr>
        <p:sp>
          <p:nvSpPr>
            <p:cNvPr id="218" name="Freeform: Shape 217">
              <a:extLst>
                <a:ext uri="{FF2B5EF4-FFF2-40B4-BE49-F238E27FC236}">
                  <a16:creationId xmlns:a16="http://schemas.microsoft.com/office/drawing/2014/main" id="{7BDDE0E7-B8CD-E8B3-B2E9-7B2740F3B217}"/>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9" name="Freeform: Shape 218">
              <a:extLst>
                <a:ext uri="{FF2B5EF4-FFF2-40B4-BE49-F238E27FC236}">
                  <a16:creationId xmlns:a16="http://schemas.microsoft.com/office/drawing/2014/main" id="{4E5D9BAF-D21D-DBEF-41CC-9DC23DAE3F70}"/>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0" name="Freeform: Shape 219">
              <a:extLst>
                <a:ext uri="{FF2B5EF4-FFF2-40B4-BE49-F238E27FC236}">
                  <a16:creationId xmlns:a16="http://schemas.microsoft.com/office/drawing/2014/main" id="{92ABAFAC-C94D-B2DC-87D5-C696B4140ADD}"/>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1" name="Freeform: Shape 220">
              <a:extLst>
                <a:ext uri="{FF2B5EF4-FFF2-40B4-BE49-F238E27FC236}">
                  <a16:creationId xmlns:a16="http://schemas.microsoft.com/office/drawing/2014/main" id="{F192DC94-C1D9-8071-9533-027F92D3D45C}"/>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2" name="Freeform: Shape 221">
              <a:extLst>
                <a:ext uri="{FF2B5EF4-FFF2-40B4-BE49-F238E27FC236}">
                  <a16:creationId xmlns:a16="http://schemas.microsoft.com/office/drawing/2014/main" id="{ADE575C6-DE06-A0C8-9019-CB0DAFB2972D}"/>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3" name="Freeform: Shape 222">
              <a:extLst>
                <a:ext uri="{FF2B5EF4-FFF2-40B4-BE49-F238E27FC236}">
                  <a16:creationId xmlns:a16="http://schemas.microsoft.com/office/drawing/2014/main" id="{14C65A47-CEEF-DDBD-47B1-6ACF4991B7C8}"/>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4" name="Group 223">
            <a:extLst>
              <a:ext uri="{FF2B5EF4-FFF2-40B4-BE49-F238E27FC236}">
                <a16:creationId xmlns:a16="http://schemas.microsoft.com/office/drawing/2014/main" id="{E2C61A5E-17C9-69CC-5401-FE45B8D37D3D}"/>
              </a:ext>
            </a:extLst>
          </p:cNvPr>
          <p:cNvGrpSpPr/>
          <p:nvPr/>
        </p:nvGrpSpPr>
        <p:grpSpPr>
          <a:xfrm>
            <a:off x="11689319" y="3278598"/>
            <a:ext cx="1134644" cy="1134915"/>
            <a:chOff x="6478500" y="3281680"/>
            <a:chExt cx="5331000" cy="5332274"/>
          </a:xfrm>
        </p:grpSpPr>
        <p:sp>
          <p:nvSpPr>
            <p:cNvPr id="225" name="Freeform: Shape 224">
              <a:extLst>
                <a:ext uri="{FF2B5EF4-FFF2-40B4-BE49-F238E27FC236}">
                  <a16:creationId xmlns:a16="http://schemas.microsoft.com/office/drawing/2014/main" id="{EC58A87A-8B5E-9F13-F979-FE22B2314000}"/>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6" name="Freeform: Shape 225">
              <a:extLst>
                <a:ext uri="{FF2B5EF4-FFF2-40B4-BE49-F238E27FC236}">
                  <a16:creationId xmlns:a16="http://schemas.microsoft.com/office/drawing/2014/main" id="{632B4CB3-5A3A-0838-CA78-2791CAED7C0A}"/>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7" name="Freeform: Shape 226">
              <a:extLst>
                <a:ext uri="{FF2B5EF4-FFF2-40B4-BE49-F238E27FC236}">
                  <a16:creationId xmlns:a16="http://schemas.microsoft.com/office/drawing/2014/main" id="{8F791856-1A9B-1330-04D8-430DC3FB9104}"/>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8" name="Group 227">
            <a:extLst>
              <a:ext uri="{FF2B5EF4-FFF2-40B4-BE49-F238E27FC236}">
                <a16:creationId xmlns:a16="http://schemas.microsoft.com/office/drawing/2014/main" id="{45EB66E2-5EA9-18C2-9200-2185B9DD7178}"/>
              </a:ext>
            </a:extLst>
          </p:cNvPr>
          <p:cNvGrpSpPr/>
          <p:nvPr/>
        </p:nvGrpSpPr>
        <p:grpSpPr>
          <a:xfrm>
            <a:off x="13240093" y="3278598"/>
            <a:ext cx="1134915" cy="1134915"/>
            <a:chOff x="6470248" y="3281423"/>
            <a:chExt cx="5347504" cy="5347504"/>
          </a:xfrm>
        </p:grpSpPr>
        <p:sp>
          <p:nvSpPr>
            <p:cNvPr id="229" name="Freeform: Shape 228">
              <a:extLst>
                <a:ext uri="{FF2B5EF4-FFF2-40B4-BE49-F238E27FC236}">
                  <a16:creationId xmlns:a16="http://schemas.microsoft.com/office/drawing/2014/main" id="{41B612B2-867E-356C-3FC2-525D39585C88}"/>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0" name="Freeform: Shape 229">
              <a:extLst>
                <a:ext uri="{FF2B5EF4-FFF2-40B4-BE49-F238E27FC236}">
                  <a16:creationId xmlns:a16="http://schemas.microsoft.com/office/drawing/2014/main" id="{F4ECF5C1-E1B4-767C-B92A-A0A816060B47}"/>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1" name="Freeform: Shape 230">
              <a:extLst>
                <a:ext uri="{FF2B5EF4-FFF2-40B4-BE49-F238E27FC236}">
                  <a16:creationId xmlns:a16="http://schemas.microsoft.com/office/drawing/2014/main" id="{35C23CF1-BD40-94A4-0028-D0E4493D68CB}"/>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2" name="Freeform: Shape 231">
              <a:extLst>
                <a:ext uri="{FF2B5EF4-FFF2-40B4-BE49-F238E27FC236}">
                  <a16:creationId xmlns:a16="http://schemas.microsoft.com/office/drawing/2014/main" id="{3B860829-A53A-EB16-CF1C-8B719F77B8CE}"/>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3" name="Group 232">
            <a:extLst>
              <a:ext uri="{FF2B5EF4-FFF2-40B4-BE49-F238E27FC236}">
                <a16:creationId xmlns:a16="http://schemas.microsoft.com/office/drawing/2014/main" id="{7447321C-D689-4925-0CFE-D09DBEF92979}"/>
              </a:ext>
            </a:extLst>
          </p:cNvPr>
          <p:cNvGrpSpPr/>
          <p:nvPr/>
        </p:nvGrpSpPr>
        <p:grpSpPr>
          <a:xfrm>
            <a:off x="14791138" y="3278598"/>
            <a:ext cx="1135115" cy="1134915"/>
            <a:chOff x="6857597" y="3276601"/>
            <a:chExt cx="4572806" cy="4572000"/>
          </a:xfrm>
        </p:grpSpPr>
        <p:sp>
          <p:nvSpPr>
            <p:cNvPr id="234" name="Freeform: Shape 233">
              <a:extLst>
                <a:ext uri="{FF2B5EF4-FFF2-40B4-BE49-F238E27FC236}">
                  <a16:creationId xmlns:a16="http://schemas.microsoft.com/office/drawing/2014/main" id="{3E4A5281-622A-6D0B-1765-6043E43EEFAB}"/>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5" name="Freeform: Shape 234">
              <a:extLst>
                <a:ext uri="{FF2B5EF4-FFF2-40B4-BE49-F238E27FC236}">
                  <a16:creationId xmlns:a16="http://schemas.microsoft.com/office/drawing/2014/main" id="{F6250A42-4A01-398B-C392-08998D45BD29}"/>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6" name="Freeform: Shape 235">
              <a:extLst>
                <a:ext uri="{FF2B5EF4-FFF2-40B4-BE49-F238E27FC236}">
                  <a16:creationId xmlns:a16="http://schemas.microsoft.com/office/drawing/2014/main" id="{705B1C0B-F53E-FC57-32EF-29223A289C24}"/>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7" name="Freeform: Shape 236">
              <a:extLst>
                <a:ext uri="{FF2B5EF4-FFF2-40B4-BE49-F238E27FC236}">
                  <a16:creationId xmlns:a16="http://schemas.microsoft.com/office/drawing/2014/main" id="{20156E0A-4572-F3FE-6098-5A4EE84C266B}"/>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8" name="Freeform: Shape 237">
              <a:extLst>
                <a:ext uri="{FF2B5EF4-FFF2-40B4-BE49-F238E27FC236}">
                  <a16:creationId xmlns:a16="http://schemas.microsoft.com/office/drawing/2014/main" id="{F44239B8-8F8F-0A50-4F91-A7D9A0C861D4}"/>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9" name="Group 238">
            <a:extLst>
              <a:ext uri="{FF2B5EF4-FFF2-40B4-BE49-F238E27FC236}">
                <a16:creationId xmlns:a16="http://schemas.microsoft.com/office/drawing/2014/main" id="{68936C0D-6F5C-9AA5-C044-0C7B4EF4C667}"/>
              </a:ext>
            </a:extLst>
          </p:cNvPr>
          <p:cNvGrpSpPr/>
          <p:nvPr/>
        </p:nvGrpSpPr>
        <p:grpSpPr>
          <a:xfrm>
            <a:off x="16342388" y="3278598"/>
            <a:ext cx="1135297" cy="1134915"/>
            <a:chOff x="6443155" y="3244871"/>
            <a:chExt cx="5401692" cy="5399873"/>
          </a:xfrm>
        </p:grpSpPr>
        <p:sp>
          <p:nvSpPr>
            <p:cNvPr id="240" name="Freeform: Shape 239">
              <a:extLst>
                <a:ext uri="{FF2B5EF4-FFF2-40B4-BE49-F238E27FC236}">
                  <a16:creationId xmlns:a16="http://schemas.microsoft.com/office/drawing/2014/main" id="{2EFD9433-CE63-D57A-FA2E-B77690540B33}"/>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1" name="Freeform: Shape 240">
              <a:extLst>
                <a:ext uri="{FF2B5EF4-FFF2-40B4-BE49-F238E27FC236}">
                  <a16:creationId xmlns:a16="http://schemas.microsoft.com/office/drawing/2014/main" id="{630ABE79-ABCE-EDFB-299D-067164236F46}"/>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2" name="Freeform: Shape 241">
              <a:extLst>
                <a:ext uri="{FF2B5EF4-FFF2-40B4-BE49-F238E27FC236}">
                  <a16:creationId xmlns:a16="http://schemas.microsoft.com/office/drawing/2014/main" id="{4F1B8462-3AEB-08EF-0281-431682193954}"/>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3" name="Freeform: Shape 242">
              <a:extLst>
                <a:ext uri="{FF2B5EF4-FFF2-40B4-BE49-F238E27FC236}">
                  <a16:creationId xmlns:a16="http://schemas.microsoft.com/office/drawing/2014/main" id="{785A624D-C944-2FA7-DA9E-DECF37AC7921}"/>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4" name="Freeform: Shape 243">
              <a:extLst>
                <a:ext uri="{FF2B5EF4-FFF2-40B4-BE49-F238E27FC236}">
                  <a16:creationId xmlns:a16="http://schemas.microsoft.com/office/drawing/2014/main" id="{7A15F89D-B074-2DB8-D8BF-BAED6329BFAB}"/>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5" name="Freeform: Shape 244">
              <a:extLst>
                <a:ext uri="{FF2B5EF4-FFF2-40B4-BE49-F238E27FC236}">
                  <a16:creationId xmlns:a16="http://schemas.microsoft.com/office/drawing/2014/main" id="{623FBD8E-88BB-FC28-CA81-F1D72B983F17}"/>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46" name="Group 245">
            <a:extLst>
              <a:ext uri="{FF2B5EF4-FFF2-40B4-BE49-F238E27FC236}">
                <a16:creationId xmlns:a16="http://schemas.microsoft.com/office/drawing/2014/main" id="{9D9BCED9-EA76-02FC-542D-7DE742BEF991}"/>
              </a:ext>
            </a:extLst>
          </p:cNvPr>
          <p:cNvGrpSpPr/>
          <p:nvPr/>
        </p:nvGrpSpPr>
        <p:grpSpPr>
          <a:xfrm>
            <a:off x="834267" y="4936678"/>
            <a:ext cx="1066469" cy="1066800"/>
            <a:chOff x="6397778" y="3128070"/>
            <a:chExt cx="5491338" cy="5493042"/>
          </a:xfrm>
        </p:grpSpPr>
        <p:sp>
          <p:nvSpPr>
            <p:cNvPr id="247" name="Freeform: Shape 246">
              <a:extLst>
                <a:ext uri="{FF2B5EF4-FFF2-40B4-BE49-F238E27FC236}">
                  <a16:creationId xmlns:a16="http://schemas.microsoft.com/office/drawing/2014/main" id="{0D0D56E9-0AE3-ADC8-3EBD-DC749AC6192D}"/>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Shape 247">
              <a:extLst>
                <a:ext uri="{FF2B5EF4-FFF2-40B4-BE49-F238E27FC236}">
                  <a16:creationId xmlns:a16="http://schemas.microsoft.com/office/drawing/2014/main" id="{12463DBC-4C2B-841B-8145-2B1F35A9C111}"/>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Shape 248">
              <a:extLst>
                <a:ext uri="{FF2B5EF4-FFF2-40B4-BE49-F238E27FC236}">
                  <a16:creationId xmlns:a16="http://schemas.microsoft.com/office/drawing/2014/main" id="{48503136-0C29-8476-8073-AAB52C7EDC28}"/>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0" name="Group 249">
            <a:extLst>
              <a:ext uri="{FF2B5EF4-FFF2-40B4-BE49-F238E27FC236}">
                <a16:creationId xmlns:a16="http://schemas.microsoft.com/office/drawing/2014/main" id="{040C4E2F-C74F-B08F-ED9E-513B36228790}"/>
              </a:ext>
            </a:extLst>
          </p:cNvPr>
          <p:cNvGrpSpPr/>
          <p:nvPr/>
        </p:nvGrpSpPr>
        <p:grpSpPr>
          <a:xfrm>
            <a:off x="2404592" y="4936678"/>
            <a:ext cx="1066800" cy="1066800"/>
            <a:chOff x="6506538" y="3306138"/>
            <a:chExt cx="5274924" cy="5274924"/>
          </a:xfrm>
        </p:grpSpPr>
        <p:sp>
          <p:nvSpPr>
            <p:cNvPr id="251" name="Freeform: Shape 250">
              <a:extLst>
                <a:ext uri="{FF2B5EF4-FFF2-40B4-BE49-F238E27FC236}">
                  <a16:creationId xmlns:a16="http://schemas.microsoft.com/office/drawing/2014/main" id="{108DD72A-21E9-3E90-4CE7-FA6B1C8B0C0E}"/>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2" name="Freeform: Shape 251">
              <a:extLst>
                <a:ext uri="{FF2B5EF4-FFF2-40B4-BE49-F238E27FC236}">
                  <a16:creationId xmlns:a16="http://schemas.microsoft.com/office/drawing/2014/main" id="{7079EDB3-4DF8-CCFA-31FB-CB344CB1C8AA}"/>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3" name="Freeform: Shape 252">
              <a:extLst>
                <a:ext uri="{FF2B5EF4-FFF2-40B4-BE49-F238E27FC236}">
                  <a16:creationId xmlns:a16="http://schemas.microsoft.com/office/drawing/2014/main" id="{1D0323A0-220E-35DD-968F-D799B3EEC2B9}"/>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4" name="Freeform: Shape 253">
              <a:extLst>
                <a:ext uri="{FF2B5EF4-FFF2-40B4-BE49-F238E27FC236}">
                  <a16:creationId xmlns:a16="http://schemas.microsoft.com/office/drawing/2014/main" id="{09C1E30A-CC6F-509A-B731-8F47C8A56BAF}"/>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55" name="Group 254">
            <a:extLst>
              <a:ext uri="{FF2B5EF4-FFF2-40B4-BE49-F238E27FC236}">
                <a16:creationId xmlns:a16="http://schemas.microsoft.com/office/drawing/2014/main" id="{AE3A9E21-3E7F-813E-C3C6-AF488F10A2BB}"/>
              </a:ext>
            </a:extLst>
          </p:cNvPr>
          <p:cNvGrpSpPr/>
          <p:nvPr/>
        </p:nvGrpSpPr>
        <p:grpSpPr>
          <a:xfrm>
            <a:off x="3975248" y="4936678"/>
            <a:ext cx="1065902" cy="1065902"/>
            <a:chOff x="6531573" y="3322006"/>
            <a:chExt cx="5281373" cy="5281373"/>
          </a:xfrm>
        </p:grpSpPr>
        <p:sp>
          <p:nvSpPr>
            <p:cNvPr id="256" name="Freeform: Shape 255">
              <a:extLst>
                <a:ext uri="{FF2B5EF4-FFF2-40B4-BE49-F238E27FC236}">
                  <a16:creationId xmlns:a16="http://schemas.microsoft.com/office/drawing/2014/main" id="{F8C9BD3F-4681-8CEC-04CF-102C0B83E4FB}"/>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7" name="Freeform: Shape 256">
              <a:extLst>
                <a:ext uri="{FF2B5EF4-FFF2-40B4-BE49-F238E27FC236}">
                  <a16:creationId xmlns:a16="http://schemas.microsoft.com/office/drawing/2014/main" id="{E09AF277-BBC9-41D7-F2AE-0D3DF234BDD0}"/>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8" name="Freeform: Shape 257">
              <a:extLst>
                <a:ext uri="{FF2B5EF4-FFF2-40B4-BE49-F238E27FC236}">
                  <a16:creationId xmlns:a16="http://schemas.microsoft.com/office/drawing/2014/main" id="{B7443FB0-5ABA-D2B6-CEC1-A12BEAB7EB68}"/>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9" name="Freeform: Shape 258">
              <a:extLst>
                <a:ext uri="{FF2B5EF4-FFF2-40B4-BE49-F238E27FC236}">
                  <a16:creationId xmlns:a16="http://schemas.microsoft.com/office/drawing/2014/main" id="{47DA6DD5-B08E-57F7-C15C-62C9F7F18105}"/>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0" name="Freeform: Shape 259">
              <a:extLst>
                <a:ext uri="{FF2B5EF4-FFF2-40B4-BE49-F238E27FC236}">
                  <a16:creationId xmlns:a16="http://schemas.microsoft.com/office/drawing/2014/main" id="{8752169F-04B6-7647-BEF1-EC863F57BC1D}"/>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1" name="Group 260">
            <a:extLst>
              <a:ext uri="{FF2B5EF4-FFF2-40B4-BE49-F238E27FC236}">
                <a16:creationId xmlns:a16="http://schemas.microsoft.com/office/drawing/2014/main" id="{72E6C24E-5BB2-B77A-0DF0-558FEA9C7E3F}"/>
              </a:ext>
            </a:extLst>
          </p:cNvPr>
          <p:cNvGrpSpPr/>
          <p:nvPr/>
        </p:nvGrpSpPr>
        <p:grpSpPr>
          <a:xfrm>
            <a:off x="5545006" y="4936678"/>
            <a:ext cx="1067559" cy="1066799"/>
            <a:chOff x="6503221" y="3038002"/>
            <a:chExt cx="5281557" cy="5277796"/>
          </a:xfrm>
        </p:grpSpPr>
        <p:sp>
          <p:nvSpPr>
            <p:cNvPr id="262" name="Freeform: Shape 261">
              <a:extLst>
                <a:ext uri="{FF2B5EF4-FFF2-40B4-BE49-F238E27FC236}">
                  <a16:creationId xmlns:a16="http://schemas.microsoft.com/office/drawing/2014/main" id="{379CA667-5BE9-7513-A50C-EDD9D939E110}"/>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3" name="Freeform: Shape 262">
              <a:extLst>
                <a:ext uri="{FF2B5EF4-FFF2-40B4-BE49-F238E27FC236}">
                  <a16:creationId xmlns:a16="http://schemas.microsoft.com/office/drawing/2014/main" id="{CC1E7115-C80C-98E6-1485-FDC45402DE1B}"/>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4" name="Freeform: Shape 263">
              <a:extLst>
                <a:ext uri="{FF2B5EF4-FFF2-40B4-BE49-F238E27FC236}">
                  <a16:creationId xmlns:a16="http://schemas.microsoft.com/office/drawing/2014/main" id="{EE3BCC10-05C9-AF19-9A8A-1FFAB993170B}"/>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5" name="Freeform: Shape 264">
              <a:extLst>
                <a:ext uri="{FF2B5EF4-FFF2-40B4-BE49-F238E27FC236}">
                  <a16:creationId xmlns:a16="http://schemas.microsoft.com/office/drawing/2014/main" id="{77AFA016-D041-428B-275B-5479CE121331}"/>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6" name="Freeform: Shape 265">
              <a:extLst>
                <a:ext uri="{FF2B5EF4-FFF2-40B4-BE49-F238E27FC236}">
                  <a16:creationId xmlns:a16="http://schemas.microsoft.com/office/drawing/2014/main" id="{A3616539-5E8A-6249-C6EF-0252879C38F6}"/>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7" name="Freeform: Shape 266">
              <a:extLst>
                <a:ext uri="{FF2B5EF4-FFF2-40B4-BE49-F238E27FC236}">
                  <a16:creationId xmlns:a16="http://schemas.microsoft.com/office/drawing/2014/main" id="{8BC3F2F3-91BD-4B42-61D6-65AC34409170}"/>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8" name="Group 267">
            <a:extLst>
              <a:ext uri="{FF2B5EF4-FFF2-40B4-BE49-F238E27FC236}">
                <a16:creationId xmlns:a16="http://schemas.microsoft.com/office/drawing/2014/main" id="{C4E8F00E-E93A-02F3-1DF5-0F5078944261}"/>
              </a:ext>
            </a:extLst>
          </p:cNvPr>
          <p:cNvGrpSpPr/>
          <p:nvPr/>
        </p:nvGrpSpPr>
        <p:grpSpPr>
          <a:xfrm>
            <a:off x="7116421" y="4936678"/>
            <a:ext cx="1066800" cy="1066799"/>
            <a:chOff x="6640040" y="3318933"/>
            <a:chExt cx="5046022" cy="5046017"/>
          </a:xfrm>
        </p:grpSpPr>
        <p:sp>
          <p:nvSpPr>
            <p:cNvPr id="269" name="Freeform 24">
              <a:extLst>
                <a:ext uri="{FF2B5EF4-FFF2-40B4-BE49-F238E27FC236}">
                  <a16:creationId xmlns:a16="http://schemas.microsoft.com/office/drawing/2014/main" id="{4574CC18-EFD7-FACD-B76F-2215BC1AD53F}"/>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0" name="Freeform 26">
              <a:extLst>
                <a:ext uri="{FF2B5EF4-FFF2-40B4-BE49-F238E27FC236}">
                  <a16:creationId xmlns:a16="http://schemas.microsoft.com/office/drawing/2014/main" id="{95F66ED2-3EBD-E1B9-EA36-694FE1EE9CB0}"/>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1" name="Freeform 21">
              <a:extLst>
                <a:ext uri="{FF2B5EF4-FFF2-40B4-BE49-F238E27FC236}">
                  <a16:creationId xmlns:a16="http://schemas.microsoft.com/office/drawing/2014/main" id="{F9574208-2E0F-9BDA-B78F-E123ECA48561}"/>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2" name="Freeform 22">
              <a:extLst>
                <a:ext uri="{FF2B5EF4-FFF2-40B4-BE49-F238E27FC236}">
                  <a16:creationId xmlns:a16="http://schemas.microsoft.com/office/drawing/2014/main" id="{090B15CE-E573-785B-9FCC-8A3EA3948DF3}"/>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273" name="Group 272">
            <a:extLst>
              <a:ext uri="{FF2B5EF4-FFF2-40B4-BE49-F238E27FC236}">
                <a16:creationId xmlns:a16="http://schemas.microsoft.com/office/drawing/2014/main" id="{8AC9FB41-492D-A6BE-5FFE-01407CDCA6EA}"/>
              </a:ext>
            </a:extLst>
          </p:cNvPr>
          <p:cNvGrpSpPr/>
          <p:nvPr/>
        </p:nvGrpSpPr>
        <p:grpSpPr>
          <a:xfrm>
            <a:off x="8687077" y="4936678"/>
            <a:ext cx="1066800" cy="1066799"/>
            <a:chOff x="6473473" y="2878881"/>
            <a:chExt cx="5299677" cy="5299676"/>
          </a:xfrm>
        </p:grpSpPr>
        <p:sp>
          <p:nvSpPr>
            <p:cNvPr id="274" name="Freeform: Shape 273">
              <a:extLst>
                <a:ext uri="{FF2B5EF4-FFF2-40B4-BE49-F238E27FC236}">
                  <a16:creationId xmlns:a16="http://schemas.microsoft.com/office/drawing/2014/main" id="{AF93487C-55C3-3F5C-FDCC-B831253A7C7C}"/>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5" name="Freeform: Shape 274">
              <a:extLst>
                <a:ext uri="{FF2B5EF4-FFF2-40B4-BE49-F238E27FC236}">
                  <a16:creationId xmlns:a16="http://schemas.microsoft.com/office/drawing/2014/main" id="{EB5F1E75-56DB-C8D6-A7BC-EAAC2A34CE01}"/>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6" name="Freeform: Shape 275">
              <a:extLst>
                <a:ext uri="{FF2B5EF4-FFF2-40B4-BE49-F238E27FC236}">
                  <a16:creationId xmlns:a16="http://schemas.microsoft.com/office/drawing/2014/main" id="{4A1C36C3-569B-DBFE-9253-8544F981F3D5}"/>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77" name="Group 276">
            <a:extLst>
              <a:ext uri="{FF2B5EF4-FFF2-40B4-BE49-F238E27FC236}">
                <a16:creationId xmlns:a16="http://schemas.microsoft.com/office/drawing/2014/main" id="{7AD4326B-BCDB-86D5-53D6-135F37C12842}"/>
              </a:ext>
            </a:extLst>
          </p:cNvPr>
          <p:cNvGrpSpPr/>
          <p:nvPr/>
        </p:nvGrpSpPr>
        <p:grpSpPr>
          <a:xfrm>
            <a:off x="10257733" y="4936678"/>
            <a:ext cx="1066799" cy="1066799"/>
            <a:chOff x="6494161" y="2882770"/>
            <a:chExt cx="5299681" cy="5299681"/>
          </a:xfrm>
        </p:grpSpPr>
        <p:sp>
          <p:nvSpPr>
            <p:cNvPr id="278" name="Freeform: Shape 277">
              <a:extLst>
                <a:ext uri="{FF2B5EF4-FFF2-40B4-BE49-F238E27FC236}">
                  <a16:creationId xmlns:a16="http://schemas.microsoft.com/office/drawing/2014/main" id="{8D6C1032-5CA2-3C11-B294-49451A27737E}"/>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9" name="Freeform: Shape 278">
              <a:extLst>
                <a:ext uri="{FF2B5EF4-FFF2-40B4-BE49-F238E27FC236}">
                  <a16:creationId xmlns:a16="http://schemas.microsoft.com/office/drawing/2014/main" id="{FCB4089A-C7BE-6E6A-DC14-B022A2A6D08C}"/>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0" name="Freeform: Shape 279">
              <a:extLst>
                <a:ext uri="{FF2B5EF4-FFF2-40B4-BE49-F238E27FC236}">
                  <a16:creationId xmlns:a16="http://schemas.microsoft.com/office/drawing/2014/main" id="{E7FEDEF6-171E-8264-E468-F252EFD955FC}"/>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1" name="Freeform: Shape 280">
              <a:extLst>
                <a:ext uri="{FF2B5EF4-FFF2-40B4-BE49-F238E27FC236}">
                  <a16:creationId xmlns:a16="http://schemas.microsoft.com/office/drawing/2014/main" id="{78C197ED-363B-6215-C628-40EF52761773}"/>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2" name="Group 281">
            <a:extLst>
              <a:ext uri="{FF2B5EF4-FFF2-40B4-BE49-F238E27FC236}">
                <a16:creationId xmlns:a16="http://schemas.microsoft.com/office/drawing/2014/main" id="{441AEED5-FE29-3EBA-87A4-411873E44BF4}"/>
              </a:ext>
            </a:extLst>
          </p:cNvPr>
          <p:cNvGrpSpPr/>
          <p:nvPr/>
        </p:nvGrpSpPr>
        <p:grpSpPr>
          <a:xfrm>
            <a:off x="11828388" y="4936678"/>
            <a:ext cx="1066800" cy="1066799"/>
            <a:chOff x="6577298" y="2731767"/>
            <a:chExt cx="5299385" cy="5299383"/>
          </a:xfrm>
        </p:grpSpPr>
        <p:sp>
          <p:nvSpPr>
            <p:cNvPr id="283" name="Freeform: Shape 282">
              <a:extLst>
                <a:ext uri="{FF2B5EF4-FFF2-40B4-BE49-F238E27FC236}">
                  <a16:creationId xmlns:a16="http://schemas.microsoft.com/office/drawing/2014/main" id="{4B4DAD79-83C4-B58F-B1EA-2673DA1AAD11}"/>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4" name="Freeform: Shape 283">
              <a:extLst>
                <a:ext uri="{FF2B5EF4-FFF2-40B4-BE49-F238E27FC236}">
                  <a16:creationId xmlns:a16="http://schemas.microsoft.com/office/drawing/2014/main" id="{484992F9-F9BE-C72D-586F-341EA464D7CA}"/>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5" name="Freeform: Shape 284">
              <a:extLst>
                <a:ext uri="{FF2B5EF4-FFF2-40B4-BE49-F238E27FC236}">
                  <a16:creationId xmlns:a16="http://schemas.microsoft.com/office/drawing/2014/main" id="{901867D5-9EF9-170F-B19A-4A0093955AEA}"/>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6" name="Freeform: Shape 285">
              <a:extLst>
                <a:ext uri="{FF2B5EF4-FFF2-40B4-BE49-F238E27FC236}">
                  <a16:creationId xmlns:a16="http://schemas.microsoft.com/office/drawing/2014/main" id="{03914BE5-71C3-A911-E6F2-1D89047A0B5F}"/>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7" name="Freeform: Shape 286">
              <a:extLst>
                <a:ext uri="{FF2B5EF4-FFF2-40B4-BE49-F238E27FC236}">
                  <a16:creationId xmlns:a16="http://schemas.microsoft.com/office/drawing/2014/main" id="{0750622E-0437-4933-FDDA-FA9EAAF12CE8}"/>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8" name="Group 287">
            <a:extLst>
              <a:ext uri="{FF2B5EF4-FFF2-40B4-BE49-F238E27FC236}">
                <a16:creationId xmlns:a16="http://schemas.microsoft.com/office/drawing/2014/main" id="{BBF0EEAE-26D6-53E8-3967-E3677D88E52F}"/>
              </a:ext>
            </a:extLst>
          </p:cNvPr>
          <p:cNvGrpSpPr/>
          <p:nvPr/>
        </p:nvGrpSpPr>
        <p:grpSpPr>
          <a:xfrm>
            <a:off x="13399044" y="4936678"/>
            <a:ext cx="1066798" cy="1066799"/>
            <a:chOff x="6029845" y="2668817"/>
            <a:chExt cx="5299684" cy="5299686"/>
          </a:xfrm>
        </p:grpSpPr>
        <p:sp>
          <p:nvSpPr>
            <p:cNvPr id="289" name="Freeform: Shape 288">
              <a:extLst>
                <a:ext uri="{FF2B5EF4-FFF2-40B4-BE49-F238E27FC236}">
                  <a16:creationId xmlns:a16="http://schemas.microsoft.com/office/drawing/2014/main" id="{182A7C62-94E2-56F0-759A-B733551290B1}"/>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0" name="Freeform: Shape 289">
              <a:extLst>
                <a:ext uri="{FF2B5EF4-FFF2-40B4-BE49-F238E27FC236}">
                  <a16:creationId xmlns:a16="http://schemas.microsoft.com/office/drawing/2014/main" id="{E0262E1B-0B45-2616-65C9-C30A759BC647}"/>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1" name="Freeform: Shape 290">
              <a:extLst>
                <a:ext uri="{FF2B5EF4-FFF2-40B4-BE49-F238E27FC236}">
                  <a16:creationId xmlns:a16="http://schemas.microsoft.com/office/drawing/2014/main" id="{E9D83B46-46DC-0775-FA75-A382F813B47D}"/>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2" name="Freeform: Shape 291">
              <a:extLst>
                <a:ext uri="{FF2B5EF4-FFF2-40B4-BE49-F238E27FC236}">
                  <a16:creationId xmlns:a16="http://schemas.microsoft.com/office/drawing/2014/main" id="{5ADA2663-5F64-3CBC-0E5C-E2D30C6B01A4}"/>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3" name="Freeform: Shape 292">
              <a:extLst>
                <a:ext uri="{FF2B5EF4-FFF2-40B4-BE49-F238E27FC236}">
                  <a16:creationId xmlns:a16="http://schemas.microsoft.com/office/drawing/2014/main" id="{71B9B07F-B9E2-9B98-DAF2-21593156FF17}"/>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4" name="Freeform: Shape 293">
              <a:extLst>
                <a:ext uri="{FF2B5EF4-FFF2-40B4-BE49-F238E27FC236}">
                  <a16:creationId xmlns:a16="http://schemas.microsoft.com/office/drawing/2014/main" id="{31F31FAC-5D44-4C0A-78D4-C3D114F7919E}"/>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95" name="Group 294">
            <a:extLst>
              <a:ext uri="{FF2B5EF4-FFF2-40B4-BE49-F238E27FC236}">
                <a16:creationId xmlns:a16="http://schemas.microsoft.com/office/drawing/2014/main" id="{5FB0378A-8BF1-3153-2374-B48D7625A0DA}"/>
              </a:ext>
            </a:extLst>
          </p:cNvPr>
          <p:cNvGrpSpPr/>
          <p:nvPr/>
        </p:nvGrpSpPr>
        <p:grpSpPr>
          <a:xfrm>
            <a:off x="830696" y="6640862"/>
            <a:ext cx="1728830" cy="1570732"/>
            <a:chOff x="6332504" y="3416599"/>
            <a:chExt cx="5624144" cy="5109826"/>
          </a:xfrm>
        </p:grpSpPr>
        <p:sp>
          <p:nvSpPr>
            <p:cNvPr id="296" name="Hexagon 295">
              <a:extLst>
                <a:ext uri="{FF2B5EF4-FFF2-40B4-BE49-F238E27FC236}">
                  <a16:creationId xmlns:a16="http://schemas.microsoft.com/office/drawing/2014/main" id="{1537C23C-D69C-EE66-1B81-16E1D9C0231F}"/>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Hexagon 296">
              <a:extLst>
                <a:ext uri="{FF2B5EF4-FFF2-40B4-BE49-F238E27FC236}">
                  <a16:creationId xmlns:a16="http://schemas.microsoft.com/office/drawing/2014/main" id="{BEAD800F-02E4-E985-2941-61352BB11494}"/>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Hexagon 297">
              <a:extLst>
                <a:ext uri="{FF2B5EF4-FFF2-40B4-BE49-F238E27FC236}">
                  <a16:creationId xmlns:a16="http://schemas.microsoft.com/office/drawing/2014/main" id="{EB1BB549-5656-FD01-E895-54B2A782165F}"/>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Hexagon 298">
              <a:extLst>
                <a:ext uri="{FF2B5EF4-FFF2-40B4-BE49-F238E27FC236}">
                  <a16:creationId xmlns:a16="http://schemas.microsoft.com/office/drawing/2014/main" id="{F0593AA4-EFDB-E71D-0960-B54EDCB85072}"/>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Hexagon 299">
              <a:extLst>
                <a:ext uri="{FF2B5EF4-FFF2-40B4-BE49-F238E27FC236}">
                  <a16:creationId xmlns:a16="http://schemas.microsoft.com/office/drawing/2014/main" id="{381936B4-2FC2-8A2C-EE25-B7E49D368BA9}"/>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Hexagon 300">
              <a:extLst>
                <a:ext uri="{FF2B5EF4-FFF2-40B4-BE49-F238E27FC236}">
                  <a16:creationId xmlns:a16="http://schemas.microsoft.com/office/drawing/2014/main" id="{FFE18B5E-652D-9616-479C-3296439AFB5C}"/>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2" name="Group 301">
            <a:extLst>
              <a:ext uri="{FF2B5EF4-FFF2-40B4-BE49-F238E27FC236}">
                <a16:creationId xmlns:a16="http://schemas.microsoft.com/office/drawing/2014/main" id="{B4371859-62A7-C586-69D2-B0CA30E545E8}"/>
              </a:ext>
            </a:extLst>
          </p:cNvPr>
          <p:cNvGrpSpPr/>
          <p:nvPr/>
        </p:nvGrpSpPr>
        <p:grpSpPr>
          <a:xfrm>
            <a:off x="3151540" y="6710318"/>
            <a:ext cx="1589530" cy="1431821"/>
            <a:chOff x="6679175" y="3723640"/>
            <a:chExt cx="4973044" cy="4479632"/>
          </a:xfrm>
        </p:grpSpPr>
        <p:sp>
          <p:nvSpPr>
            <p:cNvPr id="303" name="Freeform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68F9130C-93A8-9E98-E7C8-10C522F37EDD}"/>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4" name="Freeform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CF886C63-FDE3-9D65-9627-609FB39C57A4}"/>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5" name="Freeform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FC6DC728-6A57-E91D-0A7C-79BC0A5DF6EF}"/>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6" name="Freeform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BEB2EB66-2B94-16C1-1B19-D3FB091A9FD6}"/>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7" name="Freeform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291A030C-7CB1-1649-379C-20B6B0EF18AC}"/>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8" name="Freeform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869ABCE2-ECC3-529E-FD17-6EDCFAE81C6D}"/>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309" name="Group 308">
            <a:extLst>
              <a:ext uri="{FF2B5EF4-FFF2-40B4-BE49-F238E27FC236}">
                <a16:creationId xmlns:a16="http://schemas.microsoft.com/office/drawing/2014/main" id="{035937A0-AAEC-4253-E1BE-2C6695F94D86}"/>
              </a:ext>
            </a:extLst>
          </p:cNvPr>
          <p:cNvGrpSpPr/>
          <p:nvPr/>
        </p:nvGrpSpPr>
        <p:grpSpPr>
          <a:xfrm>
            <a:off x="14969698" y="4980203"/>
            <a:ext cx="1028914" cy="1020226"/>
            <a:chOff x="6601008" y="3443554"/>
            <a:chExt cx="5085984" cy="5043040"/>
          </a:xfrm>
        </p:grpSpPr>
        <p:sp>
          <p:nvSpPr>
            <p:cNvPr id="310" name="Rounded Rectangle 27">
              <a:extLst>
                <a:ext uri="{FF2B5EF4-FFF2-40B4-BE49-F238E27FC236}">
                  <a16:creationId xmlns:a16="http://schemas.microsoft.com/office/drawing/2014/main" id="{1C02767B-5EA6-3CB9-F312-DB3EDD398404}"/>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Rounded Rectangle 24">
              <a:extLst>
                <a:ext uri="{FF2B5EF4-FFF2-40B4-BE49-F238E27FC236}">
                  <a16:creationId xmlns:a16="http://schemas.microsoft.com/office/drawing/2014/main" id="{053EAA67-6037-EA8C-E987-A9613EAC4196}"/>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Rounded Rectangle 16">
              <a:extLst>
                <a:ext uri="{FF2B5EF4-FFF2-40B4-BE49-F238E27FC236}">
                  <a16:creationId xmlns:a16="http://schemas.microsoft.com/office/drawing/2014/main" id="{9BEB65C5-CC37-D74F-2162-C4BD1D927D04}"/>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Rounded Rectangle 13">
              <a:extLst>
                <a:ext uri="{FF2B5EF4-FFF2-40B4-BE49-F238E27FC236}">
                  <a16:creationId xmlns:a16="http://schemas.microsoft.com/office/drawing/2014/main" id="{093BE6E2-E2E8-C59B-C899-0BCB354348D9}"/>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4" name="Group 313">
            <a:extLst>
              <a:ext uri="{FF2B5EF4-FFF2-40B4-BE49-F238E27FC236}">
                <a16:creationId xmlns:a16="http://schemas.microsoft.com/office/drawing/2014/main" id="{F5EF9FA6-F18D-9F39-71D1-42ED10E51676}"/>
              </a:ext>
            </a:extLst>
          </p:cNvPr>
          <p:cNvGrpSpPr/>
          <p:nvPr/>
        </p:nvGrpSpPr>
        <p:grpSpPr>
          <a:xfrm>
            <a:off x="5333084" y="6684204"/>
            <a:ext cx="1484049" cy="1484048"/>
            <a:chOff x="6597572" y="3422116"/>
            <a:chExt cx="5092858" cy="5092856"/>
          </a:xfrm>
        </p:grpSpPr>
        <p:sp>
          <p:nvSpPr>
            <p:cNvPr id="315" name="Rectangle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825EDFC2-CE16-AC50-08D1-4814151A437F}"/>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316" name="Rectangle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E8814944-1A15-D304-C663-AA62322F9A66}"/>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7" name="Rectangle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CAFDA033-34CF-314B-0F4D-9E0567D7178C}"/>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8" name="Rectangle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709EDBF3-AD8D-2860-0AF7-365C29A1CC2D}"/>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9" name="Rectangle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9576C9A1-7152-5B28-CC03-2A0555F3E840}"/>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320" name="Group 319">
            <a:extLst>
              <a:ext uri="{FF2B5EF4-FFF2-40B4-BE49-F238E27FC236}">
                <a16:creationId xmlns:a16="http://schemas.microsoft.com/office/drawing/2014/main" id="{80E210C1-F9A2-8BEB-AC55-AEF70DCA5CA6}"/>
              </a:ext>
            </a:extLst>
          </p:cNvPr>
          <p:cNvGrpSpPr/>
          <p:nvPr/>
        </p:nvGrpSpPr>
        <p:grpSpPr>
          <a:xfrm rot="2700000">
            <a:off x="16502472" y="5062808"/>
            <a:ext cx="814537" cy="814537"/>
            <a:chOff x="13767243" y="-151957"/>
            <a:chExt cx="7390513" cy="7390513"/>
          </a:xfrm>
        </p:grpSpPr>
        <p:sp>
          <p:nvSpPr>
            <p:cNvPr id="321" name="Freeform: Shape 320">
              <a:extLst>
                <a:ext uri="{FF2B5EF4-FFF2-40B4-BE49-F238E27FC236}">
                  <a16:creationId xmlns:a16="http://schemas.microsoft.com/office/drawing/2014/main" id="{39EAE94F-9F4B-DCD8-2ABC-CC0BDA38504C}"/>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2" name="Freeform: Shape 321">
              <a:extLst>
                <a:ext uri="{FF2B5EF4-FFF2-40B4-BE49-F238E27FC236}">
                  <a16:creationId xmlns:a16="http://schemas.microsoft.com/office/drawing/2014/main" id="{41CC8293-D631-A40F-7EA8-E31977C433C5}"/>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3" name="Freeform: Shape 322">
              <a:extLst>
                <a:ext uri="{FF2B5EF4-FFF2-40B4-BE49-F238E27FC236}">
                  <a16:creationId xmlns:a16="http://schemas.microsoft.com/office/drawing/2014/main" id="{6DDF2E85-AA1E-E03E-819C-9CA3D58A93CA}"/>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4" name="Freeform: Shape 323">
              <a:extLst>
                <a:ext uri="{FF2B5EF4-FFF2-40B4-BE49-F238E27FC236}">
                  <a16:creationId xmlns:a16="http://schemas.microsoft.com/office/drawing/2014/main" id="{427F448A-2B43-3B03-A42E-279F7339A42D}"/>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325" name="Group 324">
            <a:extLst>
              <a:ext uri="{FF2B5EF4-FFF2-40B4-BE49-F238E27FC236}">
                <a16:creationId xmlns:a16="http://schemas.microsoft.com/office/drawing/2014/main" id="{99F4A7E1-8DE6-72BC-FB93-9401DB3A5865}"/>
              </a:ext>
            </a:extLst>
          </p:cNvPr>
          <p:cNvGrpSpPr/>
          <p:nvPr/>
        </p:nvGrpSpPr>
        <p:grpSpPr>
          <a:xfrm>
            <a:off x="7409147" y="6646366"/>
            <a:ext cx="1636141" cy="1559725"/>
            <a:chOff x="4616819" y="382674"/>
            <a:chExt cx="9032538" cy="8610673"/>
          </a:xfrm>
        </p:grpSpPr>
        <p:sp>
          <p:nvSpPr>
            <p:cNvPr id="326" name="Freeform: Shape 325">
              <a:extLst>
                <a:ext uri="{FF2B5EF4-FFF2-40B4-BE49-F238E27FC236}">
                  <a16:creationId xmlns:a16="http://schemas.microsoft.com/office/drawing/2014/main" id="{109407AA-8551-0EB9-D6D0-15D97ADC10DE}"/>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7" name="Freeform: Shape 326">
              <a:extLst>
                <a:ext uri="{FF2B5EF4-FFF2-40B4-BE49-F238E27FC236}">
                  <a16:creationId xmlns:a16="http://schemas.microsoft.com/office/drawing/2014/main" id="{C7FABE92-1FC3-5E3C-B75A-A84C09FFDBC9}"/>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8" name="Freeform: Shape 327">
              <a:extLst>
                <a:ext uri="{FF2B5EF4-FFF2-40B4-BE49-F238E27FC236}">
                  <a16:creationId xmlns:a16="http://schemas.microsoft.com/office/drawing/2014/main" id="{AB2AFE31-2CB3-A949-6914-C6812FDD6165}"/>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9" name="Freeform: Shape 328">
              <a:extLst>
                <a:ext uri="{FF2B5EF4-FFF2-40B4-BE49-F238E27FC236}">
                  <a16:creationId xmlns:a16="http://schemas.microsoft.com/office/drawing/2014/main" id="{943F0A92-B5A4-E17D-AEA3-97B3A9B99131}"/>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0" name="Freeform: Shape 329">
              <a:extLst>
                <a:ext uri="{FF2B5EF4-FFF2-40B4-BE49-F238E27FC236}">
                  <a16:creationId xmlns:a16="http://schemas.microsoft.com/office/drawing/2014/main" id="{DA229A1B-65A9-1B4C-74B2-3F1AE695551C}"/>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31" name="Group 330">
            <a:extLst>
              <a:ext uri="{FF2B5EF4-FFF2-40B4-BE49-F238E27FC236}">
                <a16:creationId xmlns:a16="http://schemas.microsoft.com/office/drawing/2014/main" id="{90EE69D3-D11F-EEFD-45F6-9939F3F67BF5}"/>
              </a:ext>
            </a:extLst>
          </p:cNvPr>
          <p:cNvGrpSpPr/>
          <p:nvPr/>
        </p:nvGrpSpPr>
        <p:grpSpPr>
          <a:xfrm>
            <a:off x="9637302" y="6776694"/>
            <a:ext cx="1435165" cy="1299068"/>
            <a:chOff x="6644642" y="3679895"/>
            <a:chExt cx="4998717" cy="4524688"/>
          </a:xfrm>
        </p:grpSpPr>
        <p:sp>
          <p:nvSpPr>
            <p:cNvPr id="332" name="Freeform: Shape 331">
              <a:extLst>
                <a:ext uri="{FF2B5EF4-FFF2-40B4-BE49-F238E27FC236}">
                  <a16:creationId xmlns:a16="http://schemas.microsoft.com/office/drawing/2014/main" id="{A2102124-7162-FF78-CE5D-9B198E716B4D}"/>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3" name="Freeform: Shape 332">
              <a:extLst>
                <a:ext uri="{FF2B5EF4-FFF2-40B4-BE49-F238E27FC236}">
                  <a16:creationId xmlns:a16="http://schemas.microsoft.com/office/drawing/2014/main" id="{261D669B-B07F-57A8-3299-6B0571AECFE7}"/>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4" name="Freeform: Shape 333">
              <a:extLst>
                <a:ext uri="{FF2B5EF4-FFF2-40B4-BE49-F238E27FC236}">
                  <a16:creationId xmlns:a16="http://schemas.microsoft.com/office/drawing/2014/main" id="{0F8D1DD9-C004-3646-3ACB-78585B0D1953}"/>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5" name="Freeform: Shape 334">
              <a:extLst>
                <a:ext uri="{FF2B5EF4-FFF2-40B4-BE49-F238E27FC236}">
                  <a16:creationId xmlns:a16="http://schemas.microsoft.com/office/drawing/2014/main" id="{CF1275BD-75FB-F5AE-FC96-6D92E032B967}"/>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6" name="Freeform: Shape 335">
              <a:extLst>
                <a:ext uri="{FF2B5EF4-FFF2-40B4-BE49-F238E27FC236}">
                  <a16:creationId xmlns:a16="http://schemas.microsoft.com/office/drawing/2014/main" id="{A09D47C6-E1D9-3B3A-172B-7A9F0908B847}"/>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7" name="Freeform: Shape 336">
              <a:extLst>
                <a:ext uri="{FF2B5EF4-FFF2-40B4-BE49-F238E27FC236}">
                  <a16:creationId xmlns:a16="http://schemas.microsoft.com/office/drawing/2014/main" id="{4411D3CD-464B-150A-5148-B8DC1EFCF23F}"/>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338" name="Group 337">
            <a:extLst>
              <a:ext uri="{FF2B5EF4-FFF2-40B4-BE49-F238E27FC236}">
                <a16:creationId xmlns:a16="http://schemas.microsoft.com/office/drawing/2014/main" id="{50BFC77A-979A-8900-DDB5-449F6718DE48}"/>
              </a:ext>
            </a:extLst>
          </p:cNvPr>
          <p:cNvGrpSpPr/>
          <p:nvPr/>
        </p:nvGrpSpPr>
        <p:grpSpPr>
          <a:xfrm>
            <a:off x="11664481" y="6636454"/>
            <a:ext cx="1462285" cy="1579548"/>
            <a:chOff x="6956386" y="3045853"/>
            <a:chExt cx="4375230" cy="4726086"/>
          </a:xfrm>
        </p:grpSpPr>
        <p:sp>
          <p:nvSpPr>
            <p:cNvPr id="339" name="Freeform 11">
              <a:extLst>
                <a:ext uri="{FF2B5EF4-FFF2-40B4-BE49-F238E27FC236}">
                  <a16:creationId xmlns:a16="http://schemas.microsoft.com/office/drawing/2014/main" id="{5DA338E1-7B0F-8064-3D4D-7531C3CD31A4}"/>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0" name="Freeform 12">
              <a:extLst>
                <a:ext uri="{FF2B5EF4-FFF2-40B4-BE49-F238E27FC236}">
                  <a16:creationId xmlns:a16="http://schemas.microsoft.com/office/drawing/2014/main" id="{7DD1F667-4E19-CFF8-BDD0-57CC44F56CE3}"/>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1" name="Freeform 13">
              <a:extLst>
                <a:ext uri="{FF2B5EF4-FFF2-40B4-BE49-F238E27FC236}">
                  <a16:creationId xmlns:a16="http://schemas.microsoft.com/office/drawing/2014/main" id="{E4C9614E-1F8E-F8CD-A410-428588EE494C}"/>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342" name="Group 341">
            <a:extLst>
              <a:ext uri="{FF2B5EF4-FFF2-40B4-BE49-F238E27FC236}">
                <a16:creationId xmlns:a16="http://schemas.microsoft.com/office/drawing/2014/main" id="{4481921A-C8B0-35F4-BD6B-F92A55A0AE5C}"/>
              </a:ext>
            </a:extLst>
          </p:cNvPr>
          <p:cNvGrpSpPr/>
          <p:nvPr/>
        </p:nvGrpSpPr>
        <p:grpSpPr>
          <a:xfrm>
            <a:off x="13718780" y="6646366"/>
            <a:ext cx="1419291" cy="1559725"/>
            <a:chOff x="7048499" y="3955458"/>
            <a:chExt cx="4256189" cy="4677328"/>
          </a:xfrm>
        </p:grpSpPr>
        <p:sp>
          <p:nvSpPr>
            <p:cNvPr id="343" name="Freeform: Shape 342">
              <a:extLst>
                <a:ext uri="{FF2B5EF4-FFF2-40B4-BE49-F238E27FC236}">
                  <a16:creationId xmlns:a16="http://schemas.microsoft.com/office/drawing/2014/main" id="{454E24A9-D2FA-D3CB-2F35-C63DA86134C4}"/>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4" name="Freeform: Shape 343">
              <a:extLst>
                <a:ext uri="{FF2B5EF4-FFF2-40B4-BE49-F238E27FC236}">
                  <a16:creationId xmlns:a16="http://schemas.microsoft.com/office/drawing/2014/main" id="{908C2BC3-6FBF-C2A5-CCCD-9E76C8639A38}"/>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5" name="Freeform: Shape 344">
              <a:extLst>
                <a:ext uri="{FF2B5EF4-FFF2-40B4-BE49-F238E27FC236}">
                  <a16:creationId xmlns:a16="http://schemas.microsoft.com/office/drawing/2014/main" id="{A5507B80-7FBF-74E5-1F00-F92AD15BC875}"/>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6" name="Freeform: Shape 345">
              <a:extLst>
                <a:ext uri="{FF2B5EF4-FFF2-40B4-BE49-F238E27FC236}">
                  <a16:creationId xmlns:a16="http://schemas.microsoft.com/office/drawing/2014/main" id="{DF458F45-9593-E0A0-88AA-DB5EFD429740}"/>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47" name="Group 346">
            <a:extLst>
              <a:ext uri="{FF2B5EF4-FFF2-40B4-BE49-F238E27FC236}">
                <a16:creationId xmlns:a16="http://schemas.microsoft.com/office/drawing/2014/main" id="{606CA6EC-3EC2-63CA-DE78-E4BE6DAC0FA2}"/>
              </a:ext>
            </a:extLst>
          </p:cNvPr>
          <p:cNvGrpSpPr/>
          <p:nvPr/>
        </p:nvGrpSpPr>
        <p:grpSpPr>
          <a:xfrm>
            <a:off x="15730086" y="6629601"/>
            <a:ext cx="1750196" cy="1593255"/>
            <a:chOff x="6128387" y="3197117"/>
            <a:chExt cx="6031229" cy="5490406"/>
          </a:xfrm>
        </p:grpSpPr>
        <p:sp>
          <p:nvSpPr>
            <p:cNvPr id="348" name="Freeform: Shape 347">
              <a:extLst>
                <a:ext uri="{FF2B5EF4-FFF2-40B4-BE49-F238E27FC236}">
                  <a16:creationId xmlns:a16="http://schemas.microsoft.com/office/drawing/2014/main" id="{ADD19C44-10A8-3DE6-6950-03A9392033C9}"/>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9" name="Freeform: Shape 348">
              <a:extLst>
                <a:ext uri="{FF2B5EF4-FFF2-40B4-BE49-F238E27FC236}">
                  <a16:creationId xmlns:a16="http://schemas.microsoft.com/office/drawing/2014/main" id="{731EEC27-9D17-040A-7B2F-9E7DB03FB258}"/>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0" name="Freeform: Shape 349">
              <a:extLst>
                <a:ext uri="{FF2B5EF4-FFF2-40B4-BE49-F238E27FC236}">
                  <a16:creationId xmlns:a16="http://schemas.microsoft.com/office/drawing/2014/main" id="{155EBDD2-5BE1-DB3D-AC43-77E1E2213CA5}"/>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1" name="Freeform: Shape 350">
              <a:extLst>
                <a:ext uri="{FF2B5EF4-FFF2-40B4-BE49-F238E27FC236}">
                  <a16:creationId xmlns:a16="http://schemas.microsoft.com/office/drawing/2014/main" id="{E3D26F21-858D-AAFC-A260-9614B9E20BF6}"/>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2" name="Freeform: Shape 351">
              <a:extLst>
                <a:ext uri="{FF2B5EF4-FFF2-40B4-BE49-F238E27FC236}">
                  <a16:creationId xmlns:a16="http://schemas.microsoft.com/office/drawing/2014/main" id="{BE2071DD-AF35-112F-AC42-FC7F3DA72FFA}"/>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3" name="Freeform: Shape 352">
              <a:extLst>
                <a:ext uri="{FF2B5EF4-FFF2-40B4-BE49-F238E27FC236}">
                  <a16:creationId xmlns:a16="http://schemas.microsoft.com/office/drawing/2014/main" id="{5D1FBC22-2079-F869-FA96-E14EA4608496}"/>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4">
            <a:extLst>
              <a:ext uri="{FF2B5EF4-FFF2-40B4-BE49-F238E27FC236}">
                <a16:creationId xmlns:a16="http://schemas.microsoft.com/office/drawing/2014/main" id="{832A4779-7E6A-A347-D04E-A195F9D200AF}"/>
              </a:ext>
            </a:extLst>
          </p:cNvPr>
          <p:cNvSpPr/>
          <p:nvPr/>
        </p:nvSpPr>
        <p:spPr>
          <a:xfrm>
            <a:off x="1470438" y="3272353"/>
            <a:ext cx="3482116" cy="4063114"/>
          </a:xfrm>
          <a:prstGeom prst="rect">
            <a:avLst/>
          </a:prstGeom>
          <a:solidFill>
            <a:schemeClr val="accent1"/>
          </a:solidFill>
          <a:ln>
            <a:solidFill>
              <a:schemeClr val="tx1">
                <a:lumMod val="10000"/>
                <a:lumOff val="90000"/>
              </a:schemeClr>
            </a:solidFill>
          </a:ln>
          <a:effectLst>
            <a:outerShdw blurRad="381000" dist="254000" dir="5400000" sx="90000" sy="90000" algn="t" rotWithShape="0">
              <a:schemeClr val="bg1">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371600">
              <a:buClrTx/>
              <a:defRPr/>
            </a:pPr>
            <a:r>
              <a:rPr lang="en-US" sz="14400" kern="1200" dirty="0">
                <a:solidFill>
                  <a:schemeClr val="bg1">
                    <a:alpha val="15000"/>
                  </a:schemeClr>
                </a:solidFill>
                <a:latin typeface="Bodoni Moda 28pt ExtraBold" pitchFamily="2" charset="0"/>
              </a:rPr>
              <a:t>01</a:t>
            </a:r>
            <a:endParaRPr lang="id-ID" sz="14400" kern="1200" dirty="0">
              <a:solidFill>
                <a:schemeClr val="bg1">
                  <a:alpha val="15000"/>
                </a:schemeClr>
              </a:solidFill>
              <a:latin typeface="Bodoni Moda 28pt ExtraBold" pitchFamily="2" charset="0"/>
            </a:endParaRPr>
          </a:p>
        </p:txBody>
      </p:sp>
      <p:grpSp>
        <p:nvGrpSpPr>
          <p:cNvPr id="3" name="Group 46">
            <a:extLst>
              <a:ext uri="{FF2B5EF4-FFF2-40B4-BE49-F238E27FC236}">
                <a16:creationId xmlns:a16="http://schemas.microsoft.com/office/drawing/2014/main" id="{97E8B3E5-FB60-F497-7902-2218C226A30A}"/>
              </a:ext>
            </a:extLst>
          </p:cNvPr>
          <p:cNvGrpSpPr/>
          <p:nvPr/>
        </p:nvGrpSpPr>
        <p:grpSpPr>
          <a:xfrm>
            <a:off x="1569502" y="5727467"/>
            <a:ext cx="3283992" cy="906705"/>
            <a:chOff x="3842910" y="1398871"/>
            <a:chExt cx="1864802" cy="604470"/>
          </a:xfrm>
        </p:grpSpPr>
        <p:sp>
          <p:nvSpPr>
            <p:cNvPr id="4" name="Rectangle 47">
              <a:extLst>
                <a:ext uri="{FF2B5EF4-FFF2-40B4-BE49-F238E27FC236}">
                  <a16:creationId xmlns:a16="http://schemas.microsoft.com/office/drawing/2014/main" id="{84DAAB4C-7455-CE83-0B9F-985DC84435E0}"/>
                </a:ext>
              </a:extLst>
            </p:cNvPr>
            <p:cNvSpPr/>
            <p:nvPr/>
          </p:nvSpPr>
          <p:spPr>
            <a:xfrm>
              <a:off x="3842910" y="1398871"/>
              <a:ext cx="1864802" cy="389850"/>
            </a:xfrm>
            <a:prstGeom prst="rect">
              <a:avLst/>
            </a:prstGeom>
          </p:spPr>
          <p:txBody>
            <a:bodyPr wrap="square">
              <a:spAutoFit/>
            </a:bodyPr>
            <a:lstStyle/>
            <a:p>
              <a:pPr algn="ctr" defTabSz="1371600">
                <a:buClrTx/>
                <a:defRPr/>
              </a:pPr>
              <a:r>
                <a:rPr lang="en-US" altLang="zh-CN" sz="3200" kern="1200">
                  <a:solidFill>
                    <a:schemeClr val="bg1"/>
                  </a:solidFill>
                  <a:latin typeface="+mj-lt"/>
                  <a:ea typeface="+mn-ea"/>
                  <a:cs typeface="Segoe UI" panose="020B0502040204020203" pitchFamily="34" charset="0"/>
                </a:rPr>
                <a:t>About Us</a:t>
              </a:r>
              <a:endParaRPr lang="en-US" sz="3200" kern="1200" dirty="0">
                <a:solidFill>
                  <a:schemeClr val="bg1"/>
                </a:solidFill>
                <a:latin typeface="+mj-lt"/>
                <a:ea typeface="+mn-ea"/>
                <a:cs typeface="Segoe UI" panose="020B0502040204020203" pitchFamily="34" charset="0"/>
              </a:endParaRPr>
            </a:p>
          </p:txBody>
        </p:sp>
        <p:sp>
          <p:nvSpPr>
            <p:cNvPr id="5" name="Rectangle 48">
              <a:extLst>
                <a:ext uri="{FF2B5EF4-FFF2-40B4-BE49-F238E27FC236}">
                  <a16:creationId xmlns:a16="http://schemas.microsoft.com/office/drawing/2014/main" id="{FA935345-DE47-DDFD-1771-78BAECB47C8B}"/>
                </a:ext>
              </a:extLst>
            </p:cNvPr>
            <p:cNvSpPr/>
            <p:nvPr/>
          </p:nvSpPr>
          <p:spPr>
            <a:xfrm>
              <a:off x="4018168" y="1782896"/>
              <a:ext cx="1514285" cy="220445"/>
            </a:xfrm>
            <a:prstGeom prst="rect">
              <a:avLst/>
            </a:prstGeom>
          </p:spPr>
          <p:txBody>
            <a:bodyPr wrap="square">
              <a:spAutoFit/>
            </a:bodyPr>
            <a:lstStyle/>
            <a:p>
              <a:pPr lvl="0" algn="ctr">
                <a:lnSpc>
                  <a:spcPct val="120000"/>
                </a:lnSpc>
                <a:defRPr/>
              </a:pPr>
              <a:r>
                <a:rPr lang="en-US" sz="1400">
                  <a:solidFill>
                    <a:schemeClr val="bg1"/>
                  </a:solidFill>
                  <a:ea typeface="+mn-ea"/>
                  <a:cs typeface="Segoe UI Light" panose="020B0502040204020203" pitchFamily="34" charset="0"/>
                </a:rPr>
                <a:t>Subtitle goes here</a:t>
              </a:r>
              <a:endParaRPr lang="id-ID" sz="1400" dirty="0">
                <a:solidFill>
                  <a:schemeClr val="bg1"/>
                </a:solidFill>
                <a:ea typeface="+mn-ea"/>
                <a:cs typeface="Segoe UI Light" panose="020B0502040204020203" pitchFamily="34" charset="0"/>
              </a:endParaRPr>
            </a:p>
          </p:txBody>
        </p:sp>
      </p:grpSp>
      <p:sp>
        <p:nvSpPr>
          <p:cNvPr id="6" name="Rectangle 5">
            <a:extLst>
              <a:ext uri="{FF2B5EF4-FFF2-40B4-BE49-F238E27FC236}">
                <a16:creationId xmlns:a16="http://schemas.microsoft.com/office/drawing/2014/main" id="{C023293D-C3F9-B6A0-A669-E30CDDB5380F}"/>
              </a:ext>
            </a:extLst>
          </p:cNvPr>
          <p:cNvSpPr/>
          <p:nvPr/>
        </p:nvSpPr>
        <p:spPr>
          <a:xfrm>
            <a:off x="5425441" y="3272353"/>
            <a:ext cx="3482116" cy="4063114"/>
          </a:xfrm>
          <a:prstGeom prst="rect">
            <a:avLst/>
          </a:prstGeom>
          <a:solidFill>
            <a:schemeClr val="accent1"/>
          </a:solidFill>
          <a:ln>
            <a:solidFill>
              <a:schemeClr val="tx1">
                <a:lumMod val="10000"/>
                <a:lumOff val="90000"/>
              </a:schemeClr>
            </a:solidFill>
          </a:ln>
          <a:effectLst>
            <a:outerShdw blurRad="381000" dist="254000" dir="5400000" sx="90000" sy="90000" algn="t" rotWithShape="0">
              <a:schemeClr val="bg1">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400">
                <a:solidFill>
                  <a:schemeClr val="bg1">
                    <a:alpha val="15000"/>
                  </a:schemeClr>
                </a:solidFill>
                <a:latin typeface="Bodoni Moda 28pt ExtraBold" pitchFamily="2" charset="0"/>
              </a:rPr>
              <a:t>02</a:t>
            </a:r>
            <a:endParaRPr lang="id-ID" sz="14400" dirty="0">
              <a:solidFill>
                <a:schemeClr val="bg1">
                  <a:alpha val="15000"/>
                </a:schemeClr>
              </a:solidFill>
              <a:latin typeface="Bodoni Moda 28pt ExtraBold" pitchFamily="2" charset="0"/>
            </a:endParaRPr>
          </a:p>
        </p:txBody>
      </p:sp>
      <p:sp>
        <p:nvSpPr>
          <p:cNvPr id="10" name="Rectangle: Rounded Corners 6">
            <a:extLst>
              <a:ext uri="{FF2B5EF4-FFF2-40B4-BE49-F238E27FC236}">
                <a16:creationId xmlns:a16="http://schemas.microsoft.com/office/drawing/2014/main" id="{1A3A460E-83A9-2E10-1A81-3438BBD2D8B4}"/>
              </a:ext>
            </a:extLst>
          </p:cNvPr>
          <p:cNvSpPr/>
          <p:nvPr/>
        </p:nvSpPr>
        <p:spPr>
          <a:xfrm>
            <a:off x="9380444" y="3272353"/>
            <a:ext cx="3482116" cy="4063112"/>
          </a:xfrm>
          <a:prstGeom prst="rect">
            <a:avLst/>
          </a:prstGeom>
          <a:solidFill>
            <a:schemeClr val="accent1"/>
          </a:solidFill>
          <a:ln>
            <a:solidFill>
              <a:schemeClr val="tx1">
                <a:lumMod val="10000"/>
                <a:lumOff val="90000"/>
              </a:schemeClr>
            </a:solidFill>
          </a:ln>
          <a:effectLst>
            <a:outerShdw blurRad="381000" dist="254000" dir="5400000" sx="90000" sy="90000" algn="t" rotWithShape="0">
              <a:schemeClr val="bg1">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400">
                <a:solidFill>
                  <a:schemeClr val="bg1">
                    <a:alpha val="15000"/>
                  </a:schemeClr>
                </a:solidFill>
                <a:latin typeface="Bodoni Moda 28pt ExtraBold" pitchFamily="2" charset="0"/>
              </a:rPr>
              <a:t>03</a:t>
            </a:r>
            <a:endParaRPr lang="id-ID" sz="14400" dirty="0">
              <a:solidFill>
                <a:schemeClr val="bg1">
                  <a:alpha val="15000"/>
                </a:schemeClr>
              </a:solidFill>
              <a:latin typeface="Bodoni Moda 28pt ExtraBold" pitchFamily="2" charset="0"/>
            </a:endParaRPr>
          </a:p>
        </p:txBody>
      </p:sp>
      <p:sp>
        <p:nvSpPr>
          <p:cNvPr id="14" name="Rectangle: Rounded Corners 7">
            <a:extLst>
              <a:ext uri="{FF2B5EF4-FFF2-40B4-BE49-F238E27FC236}">
                <a16:creationId xmlns:a16="http://schemas.microsoft.com/office/drawing/2014/main" id="{DA819B23-7B89-64D7-DE19-58FDE67D1490}"/>
              </a:ext>
            </a:extLst>
          </p:cNvPr>
          <p:cNvSpPr/>
          <p:nvPr/>
        </p:nvSpPr>
        <p:spPr>
          <a:xfrm>
            <a:off x="13335448" y="3272353"/>
            <a:ext cx="3482116" cy="4063112"/>
          </a:xfrm>
          <a:prstGeom prst="rect">
            <a:avLst/>
          </a:prstGeom>
          <a:solidFill>
            <a:schemeClr val="accent1"/>
          </a:solidFill>
          <a:ln>
            <a:solidFill>
              <a:schemeClr val="tx1">
                <a:lumMod val="10000"/>
                <a:lumOff val="90000"/>
              </a:schemeClr>
            </a:solidFill>
          </a:ln>
          <a:effectLst>
            <a:outerShdw blurRad="381000" dist="254000" dir="5400000" sx="90000" sy="90000" algn="t" rotWithShape="0">
              <a:schemeClr val="bg1">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400">
                <a:solidFill>
                  <a:schemeClr val="bg1">
                    <a:alpha val="15000"/>
                  </a:schemeClr>
                </a:solidFill>
                <a:latin typeface="Bodoni Moda 28pt ExtraBold" pitchFamily="2" charset="0"/>
              </a:rPr>
              <a:t>04</a:t>
            </a:r>
            <a:endParaRPr lang="id-ID" sz="14400" dirty="0">
              <a:solidFill>
                <a:schemeClr val="bg1">
                  <a:alpha val="15000"/>
                </a:schemeClr>
              </a:solidFill>
              <a:latin typeface="Bodoni Moda 28pt ExtraBold" pitchFamily="2" charset="0"/>
            </a:endParaRPr>
          </a:p>
        </p:txBody>
      </p:sp>
      <p:sp>
        <p:nvSpPr>
          <p:cNvPr id="46" name="Google Shape;204;p13">
            <a:extLst>
              <a:ext uri="{FF2B5EF4-FFF2-40B4-BE49-F238E27FC236}">
                <a16:creationId xmlns:a16="http://schemas.microsoft.com/office/drawing/2014/main" id="{496BE54C-8F63-2FD7-676C-05EE30899299}"/>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Bodoni Moda 28pt ExtraBold" pitchFamily="2" charset="0"/>
              </a:rPr>
              <a:t>Table of Contents</a:t>
            </a:r>
            <a:endParaRPr lang="en-US" sz="6000">
              <a:latin typeface="Bodoni Moda 28pt ExtraBold" pitchFamily="2" charset="0"/>
            </a:endParaRPr>
          </a:p>
        </p:txBody>
      </p:sp>
      <p:sp>
        <p:nvSpPr>
          <p:cNvPr id="47" name="Rectangle 46"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70E2DE46-B677-C6EE-3A32-F977AF1EB306}"/>
              </a:ext>
            </a:extLst>
          </p:cNvPr>
          <p:cNvSpPr/>
          <p:nvPr/>
        </p:nvSpPr>
        <p:spPr>
          <a:xfrm>
            <a:off x="2914650" y="7869663"/>
            <a:ext cx="12458700" cy="1025474"/>
          </a:xfrm>
          <a:prstGeom prst="rect">
            <a:avLst/>
          </a:prstGeom>
        </p:spPr>
        <p:txBody>
          <a:bodyPr>
            <a:spAutoFit/>
          </a:bodyPr>
          <a:lstStyle/>
          <a:p>
            <a:pPr algn="ctr" eaLnBrk="1" fontAlgn="auto" hangingPunct="1">
              <a:lnSpc>
                <a:spcPct val="150000"/>
              </a:lnSpc>
              <a:spcBef>
                <a:spcPts val="1200"/>
              </a:spcBef>
              <a:spcAft>
                <a:spcPts val="0"/>
              </a:spcAft>
              <a:defRPr/>
            </a:pPr>
            <a:r>
              <a:rPr lang="es-ES" altLang="zh-CN" sz="1400">
                <a:solidFill>
                  <a:schemeClr val="bg1">
                    <a:lumMod val="65000"/>
                  </a:schemeClr>
                </a:solidFill>
                <a:ea typeface="Lato Light" panose="020F0502020204030203" pitchFamily="34" charset="0"/>
                <a:cs typeface="Poppins ExtraLight" panose="00000300000000000000" pitchFamily="50" charset="0"/>
              </a:rPr>
              <a:t>Lorem ipsum dolor sit amet, feugiat delicata liberavisse id cum</a:t>
            </a:r>
            <a:r>
              <a:rPr lang="en-US" altLang="zh-CN" sz="1400">
                <a:solidFill>
                  <a:schemeClr val="bg1">
                    <a:lumMod val="65000"/>
                  </a:schemeClr>
                </a:solidFill>
                <a:ea typeface="Lato Light" panose="020F0502020204030203" pitchFamily="34" charset="0"/>
                <a:cs typeface="Poppins ExtraLight" panose="00000300000000000000" pitchFamily="50" charset="0"/>
              </a:rPr>
              <a:t>. </a:t>
            </a:r>
            <a:r>
              <a:rPr lang="es-ES" altLang="zh-CN" sz="1400">
                <a:solidFill>
                  <a:schemeClr val="bg1">
                    <a:lumMod val="65000"/>
                  </a:schemeClr>
                </a:solidFill>
                <a:ea typeface="Lato Light" panose="020F0502020204030203" pitchFamily="34" charset="0"/>
                <a:cs typeface="Poppins ExtraLight" panose="00000300000000000000" pitchFamily="50"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Poppins ExtraLight" panose="00000300000000000000" pitchFamily="50" charset="0"/>
              </a:rPr>
              <a:t>. </a:t>
            </a:r>
            <a:r>
              <a:rPr lang="es-ES" altLang="zh-CN" sz="1400">
                <a:solidFill>
                  <a:schemeClr val="bg1">
                    <a:lumMod val="65000"/>
                  </a:schemeClr>
                </a:solidFill>
                <a:ea typeface="Lato Light" panose="020F0502020204030203" pitchFamily="34" charset="0"/>
                <a:cs typeface="Poppins ExtraLight" panose="00000300000000000000" pitchFamily="50" charset="0"/>
              </a:rPr>
              <a:t>No quo maiorum intelleget. Mea cu case ludus integre, vide viderer. </a:t>
            </a:r>
          </a:p>
        </p:txBody>
      </p:sp>
      <p:sp>
        <p:nvSpPr>
          <p:cNvPr id="48" name="Freeform: Shape 47">
            <a:extLst>
              <a:ext uri="{FF2B5EF4-FFF2-40B4-BE49-F238E27FC236}">
                <a16:creationId xmlns:a16="http://schemas.microsoft.com/office/drawing/2014/main" id="{51F27133-527C-19D3-FD49-868D69917BA2}"/>
              </a:ext>
            </a:extLst>
          </p:cNvPr>
          <p:cNvSpPr/>
          <p:nvPr/>
        </p:nvSpPr>
        <p:spPr>
          <a:xfrm>
            <a:off x="6573321" y="4170594"/>
            <a:ext cx="1186356" cy="1013704"/>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49" name="Graphic 2">
            <a:extLst>
              <a:ext uri="{FF2B5EF4-FFF2-40B4-BE49-F238E27FC236}">
                <a16:creationId xmlns:a16="http://schemas.microsoft.com/office/drawing/2014/main" id="{F838FD94-3714-AE66-23F7-760D0878AB8B}"/>
              </a:ext>
            </a:extLst>
          </p:cNvPr>
          <p:cNvGrpSpPr/>
          <p:nvPr/>
        </p:nvGrpSpPr>
        <p:grpSpPr>
          <a:xfrm>
            <a:off x="2618523" y="4084508"/>
            <a:ext cx="1185946" cy="1185876"/>
            <a:chOff x="10511468" y="4696809"/>
            <a:chExt cx="987233" cy="987178"/>
          </a:xfrm>
          <a:solidFill>
            <a:schemeClr val="bg1"/>
          </a:solidFill>
        </p:grpSpPr>
        <p:sp>
          <p:nvSpPr>
            <p:cNvPr id="50" name="Freeform: Shape 49">
              <a:extLst>
                <a:ext uri="{FF2B5EF4-FFF2-40B4-BE49-F238E27FC236}">
                  <a16:creationId xmlns:a16="http://schemas.microsoft.com/office/drawing/2014/main" id="{9D252D1E-6316-5E10-CA10-B33113D89951}"/>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C74F71E1-4D01-DDE0-A31E-A5F77D4E4E82}"/>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CA175A07-6DDB-A717-BC5F-4D31935FF323}"/>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53" name="Graphic 2">
            <a:extLst>
              <a:ext uri="{FF2B5EF4-FFF2-40B4-BE49-F238E27FC236}">
                <a16:creationId xmlns:a16="http://schemas.microsoft.com/office/drawing/2014/main" id="{11025A05-0D25-0743-EFFF-A1F953A42208}"/>
              </a:ext>
            </a:extLst>
          </p:cNvPr>
          <p:cNvGrpSpPr/>
          <p:nvPr/>
        </p:nvGrpSpPr>
        <p:grpSpPr>
          <a:xfrm>
            <a:off x="10528524" y="4084432"/>
            <a:ext cx="1185956" cy="1186028"/>
            <a:chOff x="8666134" y="1003301"/>
            <a:chExt cx="987242" cy="987310"/>
          </a:xfrm>
          <a:solidFill>
            <a:schemeClr val="bg1"/>
          </a:solidFill>
        </p:grpSpPr>
        <p:sp>
          <p:nvSpPr>
            <p:cNvPr id="54" name="Freeform: Shape 53">
              <a:extLst>
                <a:ext uri="{FF2B5EF4-FFF2-40B4-BE49-F238E27FC236}">
                  <a16:creationId xmlns:a16="http://schemas.microsoft.com/office/drawing/2014/main" id="{3AF891D2-2DD9-3835-EEE5-38E1104395E5}"/>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D4E45624-1331-C1B6-8D11-ADDD839A71B3}"/>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56" name="Freeform: Shape 55">
              <a:extLst>
                <a:ext uri="{FF2B5EF4-FFF2-40B4-BE49-F238E27FC236}">
                  <a16:creationId xmlns:a16="http://schemas.microsoft.com/office/drawing/2014/main" id="{5B5B9D41-34AB-B861-99AB-86C0DD4C6E3B}"/>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57" name="Freeform: Shape 56">
              <a:extLst>
                <a:ext uri="{FF2B5EF4-FFF2-40B4-BE49-F238E27FC236}">
                  <a16:creationId xmlns:a16="http://schemas.microsoft.com/office/drawing/2014/main" id="{CB2BBBDB-759E-58CD-7556-8997C567F324}"/>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3DF5A8AB-1942-BEBD-E7CD-E98CF2548660}"/>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59" name="Graphic 2">
            <a:extLst>
              <a:ext uri="{FF2B5EF4-FFF2-40B4-BE49-F238E27FC236}">
                <a16:creationId xmlns:a16="http://schemas.microsoft.com/office/drawing/2014/main" id="{84C51723-549B-43E8-F53B-FD8266C77803}"/>
              </a:ext>
            </a:extLst>
          </p:cNvPr>
          <p:cNvGrpSpPr/>
          <p:nvPr/>
        </p:nvGrpSpPr>
        <p:grpSpPr>
          <a:xfrm>
            <a:off x="14483492" y="4110782"/>
            <a:ext cx="1186028" cy="1133328"/>
            <a:chOff x="4954348" y="6541886"/>
            <a:chExt cx="987302" cy="943434"/>
          </a:xfrm>
          <a:solidFill>
            <a:schemeClr val="bg1"/>
          </a:solidFill>
        </p:grpSpPr>
        <p:sp>
          <p:nvSpPr>
            <p:cNvPr id="60" name="Freeform: Shape 59">
              <a:extLst>
                <a:ext uri="{FF2B5EF4-FFF2-40B4-BE49-F238E27FC236}">
                  <a16:creationId xmlns:a16="http://schemas.microsoft.com/office/drawing/2014/main" id="{D5326831-AD65-0BAF-98A1-48C213FE226A}"/>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BE79075B-3B62-488E-B9A1-3D2C74933475}"/>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26B26F27-574A-8000-3B1D-E7226A211E7A}"/>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63" name="Freeform: Shape 62">
              <a:extLst>
                <a:ext uri="{FF2B5EF4-FFF2-40B4-BE49-F238E27FC236}">
                  <a16:creationId xmlns:a16="http://schemas.microsoft.com/office/drawing/2014/main" id="{8CEA5DC8-6197-CFA8-AFA1-B502516F579F}"/>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64" name="Freeform: Shape 63">
              <a:extLst>
                <a:ext uri="{FF2B5EF4-FFF2-40B4-BE49-F238E27FC236}">
                  <a16:creationId xmlns:a16="http://schemas.microsoft.com/office/drawing/2014/main" id="{A8116F2A-9C61-429F-6D5C-091750E117AF}"/>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grpSp>
        <p:nvGrpSpPr>
          <p:cNvPr id="65" name="Group 46">
            <a:extLst>
              <a:ext uri="{FF2B5EF4-FFF2-40B4-BE49-F238E27FC236}">
                <a16:creationId xmlns:a16="http://schemas.microsoft.com/office/drawing/2014/main" id="{1B2AD9F1-5939-9867-4D99-E901AFE7E0BE}"/>
              </a:ext>
            </a:extLst>
          </p:cNvPr>
          <p:cNvGrpSpPr/>
          <p:nvPr/>
        </p:nvGrpSpPr>
        <p:grpSpPr>
          <a:xfrm>
            <a:off x="5524505" y="5727467"/>
            <a:ext cx="3283992" cy="906705"/>
            <a:chOff x="3842910" y="1398871"/>
            <a:chExt cx="1864802" cy="604470"/>
          </a:xfrm>
        </p:grpSpPr>
        <p:sp>
          <p:nvSpPr>
            <p:cNvPr id="66" name="Rectangle 47">
              <a:extLst>
                <a:ext uri="{FF2B5EF4-FFF2-40B4-BE49-F238E27FC236}">
                  <a16:creationId xmlns:a16="http://schemas.microsoft.com/office/drawing/2014/main" id="{EDAC88E8-214A-267E-6212-F8D223C60219}"/>
                </a:ext>
              </a:extLst>
            </p:cNvPr>
            <p:cNvSpPr/>
            <p:nvPr/>
          </p:nvSpPr>
          <p:spPr>
            <a:xfrm>
              <a:off x="3842910" y="1398871"/>
              <a:ext cx="1864802" cy="389850"/>
            </a:xfrm>
            <a:prstGeom prst="rect">
              <a:avLst/>
            </a:prstGeom>
          </p:spPr>
          <p:txBody>
            <a:bodyPr wrap="square">
              <a:spAutoFit/>
            </a:bodyPr>
            <a:lstStyle/>
            <a:p>
              <a:pPr algn="ctr" defTabSz="1371600">
                <a:buClrTx/>
                <a:defRPr/>
              </a:pPr>
              <a:r>
                <a:rPr lang="en-US" altLang="zh-CN" sz="3200" kern="1200">
                  <a:solidFill>
                    <a:schemeClr val="bg1"/>
                  </a:solidFill>
                  <a:latin typeface="+mj-lt"/>
                  <a:ea typeface="+mn-ea"/>
                  <a:cs typeface="Segoe UI" panose="020B0502040204020203" pitchFamily="34" charset="0"/>
                </a:rPr>
                <a:t>Our Services</a:t>
              </a:r>
              <a:endParaRPr lang="en-US" sz="3200" kern="1200" dirty="0">
                <a:solidFill>
                  <a:schemeClr val="bg1"/>
                </a:solidFill>
                <a:latin typeface="+mj-lt"/>
                <a:ea typeface="+mn-ea"/>
                <a:cs typeface="Segoe UI" panose="020B0502040204020203" pitchFamily="34" charset="0"/>
              </a:endParaRPr>
            </a:p>
          </p:txBody>
        </p:sp>
        <p:sp>
          <p:nvSpPr>
            <p:cNvPr id="67" name="Rectangle 48">
              <a:extLst>
                <a:ext uri="{FF2B5EF4-FFF2-40B4-BE49-F238E27FC236}">
                  <a16:creationId xmlns:a16="http://schemas.microsoft.com/office/drawing/2014/main" id="{38A7B91B-EA88-EC4D-4214-381C670E48A7}"/>
                </a:ext>
              </a:extLst>
            </p:cNvPr>
            <p:cNvSpPr/>
            <p:nvPr/>
          </p:nvSpPr>
          <p:spPr>
            <a:xfrm>
              <a:off x="4018168" y="1782896"/>
              <a:ext cx="1514285" cy="220445"/>
            </a:xfrm>
            <a:prstGeom prst="rect">
              <a:avLst/>
            </a:prstGeom>
          </p:spPr>
          <p:txBody>
            <a:bodyPr wrap="square">
              <a:spAutoFit/>
            </a:bodyPr>
            <a:lstStyle/>
            <a:p>
              <a:pPr lvl="0" algn="ctr">
                <a:lnSpc>
                  <a:spcPct val="120000"/>
                </a:lnSpc>
                <a:defRPr/>
              </a:pPr>
              <a:r>
                <a:rPr lang="en-US" sz="1400">
                  <a:solidFill>
                    <a:schemeClr val="bg1"/>
                  </a:solidFill>
                  <a:ea typeface="+mn-ea"/>
                  <a:cs typeface="Segoe UI Light" panose="020B0502040204020203" pitchFamily="34" charset="0"/>
                </a:rPr>
                <a:t>Subtitle goes here</a:t>
              </a:r>
              <a:endParaRPr lang="id-ID" sz="1400" dirty="0">
                <a:solidFill>
                  <a:schemeClr val="bg1"/>
                </a:solidFill>
                <a:ea typeface="+mn-ea"/>
                <a:cs typeface="Segoe UI Light" panose="020B0502040204020203" pitchFamily="34" charset="0"/>
              </a:endParaRPr>
            </a:p>
          </p:txBody>
        </p:sp>
      </p:grpSp>
      <p:grpSp>
        <p:nvGrpSpPr>
          <p:cNvPr id="68" name="Group 46">
            <a:extLst>
              <a:ext uri="{FF2B5EF4-FFF2-40B4-BE49-F238E27FC236}">
                <a16:creationId xmlns:a16="http://schemas.microsoft.com/office/drawing/2014/main" id="{F3DA45EA-40A1-1D3A-4414-AC172322132B}"/>
              </a:ext>
            </a:extLst>
          </p:cNvPr>
          <p:cNvGrpSpPr/>
          <p:nvPr/>
        </p:nvGrpSpPr>
        <p:grpSpPr>
          <a:xfrm>
            <a:off x="9479508" y="5727467"/>
            <a:ext cx="3283992" cy="906705"/>
            <a:chOff x="3842910" y="1398871"/>
            <a:chExt cx="1864802" cy="604470"/>
          </a:xfrm>
        </p:grpSpPr>
        <p:sp>
          <p:nvSpPr>
            <p:cNvPr id="69" name="Rectangle 47">
              <a:extLst>
                <a:ext uri="{FF2B5EF4-FFF2-40B4-BE49-F238E27FC236}">
                  <a16:creationId xmlns:a16="http://schemas.microsoft.com/office/drawing/2014/main" id="{23E90868-2C15-3AE2-6F3A-C4FB175C60B5}"/>
                </a:ext>
              </a:extLst>
            </p:cNvPr>
            <p:cNvSpPr/>
            <p:nvPr/>
          </p:nvSpPr>
          <p:spPr>
            <a:xfrm>
              <a:off x="3842910" y="1398871"/>
              <a:ext cx="1864802" cy="389850"/>
            </a:xfrm>
            <a:prstGeom prst="rect">
              <a:avLst/>
            </a:prstGeom>
          </p:spPr>
          <p:txBody>
            <a:bodyPr wrap="square">
              <a:spAutoFit/>
            </a:bodyPr>
            <a:lstStyle/>
            <a:p>
              <a:pPr algn="ctr" defTabSz="1371600">
                <a:buClrTx/>
                <a:defRPr/>
              </a:pPr>
              <a:r>
                <a:rPr lang="en-US" altLang="zh-CN" sz="3200" kern="1200">
                  <a:solidFill>
                    <a:schemeClr val="bg1"/>
                  </a:solidFill>
                  <a:latin typeface="+mj-lt"/>
                  <a:ea typeface="+mn-ea"/>
                  <a:cs typeface="Segoe UI" panose="020B0502040204020203" pitchFamily="34" charset="0"/>
                </a:rPr>
                <a:t>Our Clients</a:t>
              </a:r>
              <a:endParaRPr lang="en-US" sz="3200" kern="1200" dirty="0">
                <a:solidFill>
                  <a:schemeClr val="bg1"/>
                </a:solidFill>
                <a:latin typeface="+mj-lt"/>
                <a:ea typeface="+mn-ea"/>
                <a:cs typeface="Segoe UI" panose="020B0502040204020203" pitchFamily="34" charset="0"/>
              </a:endParaRPr>
            </a:p>
          </p:txBody>
        </p:sp>
        <p:sp>
          <p:nvSpPr>
            <p:cNvPr id="70" name="Rectangle 48">
              <a:extLst>
                <a:ext uri="{FF2B5EF4-FFF2-40B4-BE49-F238E27FC236}">
                  <a16:creationId xmlns:a16="http://schemas.microsoft.com/office/drawing/2014/main" id="{57B6C9BD-EE71-C2F3-62B4-D56AC0D3D8D4}"/>
                </a:ext>
              </a:extLst>
            </p:cNvPr>
            <p:cNvSpPr/>
            <p:nvPr/>
          </p:nvSpPr>
          <p:spPr>
            <a:xfrm>
              <a:off x="4018168" y="1782896"/>
              <a:ext cx="1514285" cy="220445"/>
            </a:xfrm>
            <a:prstGeom prst="rect">
              <a:avLst/>
            </a:prstGeom>
          </p:spPr>
          <p:txBody>
            <a:bodyPr wrap="square">
              <a:spAutoFit/>
            </a:bodyPr>
            <a:lstStyle/>
            <a:p>
              <a:pPr lvl="0" algn="ctr">
                <a:lnSpc>
                  <a:spcPct val="120000"/>
                </a:lnSpc>
                <a:defRPr/>
              </a:pPr>
              <a:r>
                <a:rPr lang="en-US" sz="1400">
                  <a:solidFill>
                    <a:schemeClr val="bg1"/>
                  </a:solidFill>
                  <a:ea typeface="+mn-ea"/>
                  <a:cs typeface="Segoe UI Light" panose="020B0502040204020203" pitchFamily="34" charset="0"/>
                </a:rPr>
                <a:t>Subtitle goes here</a:t>
              </a:r>
              <a:endParaRPr lang="id-ID" sz="1400" dirty="0">
                <a:solidFill>
                  <a:schemeClr val="bg1"/>
                </a:solidFill>
                <a:ea typeface="+mn-ea"/>
                <a:cs typeface="Segoe UI Light" panose="020B0502040204020203" pitchFamily="34" charset="0"/>
              </a:endParaRPr>
            </a:p>
          </p:txBody>
        </p:sp>
      </p:grpSp>
      <p:grpSp>
        <p:nvGrpSpPr>
          <p:cNvPr id="71" name="Group 46">
            <a:extLst>
              <a:ext uri="{FF2B5EF4-FFF2-40B4-BE49-F238E27FC236}">
                <a16:creationId xmlns:a16="http://schemas.microsoft.com/office/drawing/2014/main" id="{2201E83F-56A1-C50D-DF32-2073A0A00C96}"/>
              </a:ext>
            </a:extLst>
          </p:cNvPr>
          <p:cNvGrpSpPr/>
          <p:nvPr/>
        </p:nvGrpSpPr>
        <p:grpSpPr>
          <a:xfrm>
            <a:off x="13434510" y="5727467"/>
            <a:ext cx="3283992" cy="906705"/>
            <a:chOff x="3842910" y="1398871"/>
            <a:chExt cx="1864802" cy="604470"/>
          </a:xfrm>
        </p:grpSpPr>
        <p:sp>
          <p:nvSpPr>
            <p:cNvPr id="72" name="Rectangle 47">
              <a:extLst>
                <a:ext uri="{FF2B5EF4-FFF2-40B4-BE49-F238E27FC236}">
                  <a16:creationId xmlns:a16="http://schemas.microsoft.com/office/drawing/2014/main" id="{43B832F5-81BC-430E-B613-1444A568C27E}"/>
                </a:ext>
              </a:extLst>
            </p:cNvPr>
            <p:cNvSpPr/>
            <p:nvPr/>
          </p:nvSpPr>
          <p:spPr>
            <a:xfrm>
              <a:off x="3842910" y="1398871"/>
              <a:ext cx="1864802" cy="389850"/>
            </a:xfrm>
            <a:prstGeom prst="rect">
              <a:avLst/>
            </a:prstGeom>
          </p:spPr>
          <p:txBody>
            <a:bodyPr wrap="square">
              <a:spAutoFit/>
            </a:bodyPr>
            <a:lstStyle/>
            <a:p>
              <a:pPr algn="ctr" defTabSz="1371600">
                <a:buClrTx/>
                <a:defRPr/>
              </a:pPr>
              <a:r>
                <a:rPr lang="en-US" altLang="zh-CN" sz="3200" kern="1200">
                  <a:solidFill>
                    <a:schemeClr val="bg1"/>
                  </a:solidFill>
                  <a:latin typeface="+mj-lt"/>
                  <a:ea typeface="+mn-ea"/>
                  <a:cs typeface="Segoe UI" panose="020B0502040204020203" pitchFamily="34" charset="0"/>
                </a:rPr>
                <a:t>Projects</a:t>
              </a:r>
              <a:endParaRPr lang="en-US" sz="3200" kern="1200" dirty="0">
                <a:solidFill>
                  <a:schemeClr val="bg1"/>
                </a:solidFill>
                <a:latin typeface="+mj-lt"/>
                <a:ea typeface="+mn-ea"/>
                <a:cs typeface="Segoe UI" panose="020B0502040204020203" pitchFamily="34" charset="0"/>
              </a:endParaRPr>
            </a:p>
          </p:txBody>
        </p:sp>
        <p:sp>
          <p:nvSpPr>
            <p:cNvPr id="73" name="Rectangle 48">
              <a:extLst>
                <a:ext uri="{FF2B5EF4-FFF2-40B4-BE49-F238E27FC236}">
                  <a16:creationId xmlns:a16="http://schemas.microsoft.com/office/drawing/2014/main" id="{6C6D730A-C16D-9EEC-F82D-B6BA9D2ECC27}"/>
                </a:ext>
              </a:extLst>
            </p:cNvPr>
            <p:cNvSpPr/>
            <p:nvPr/>
          </p:nvSpPr>
          <p:spPr>
            <a:xfrm>
              <a:off x="4018168" y="1782896"/>
              <a:ext cx="1514285" cy="220445"/>
            </a:xfrm>
            <a:prstGeom prst="rect">
              <a:avLst/>
            </a:prstGeom>
          </p:spPr>
          <p:txBody>
            <a:bodyPr wrap="square">
              <a:spAutoFit/>
            </a:bodyPr>
            <a:lstStyle/>
            <a:p>
              <a:pPr lvl="0" algn="ctr">
                <a:lnSpc>
                  <a:spcPct val="120000"/>
                </a:lnSpc>
                <a:defRPr/>
              </a:pPr>
              <a:r>
                <a:rPr lang="en-US" sz="1400">
                  <a:solidFill>
                    <a:schemeClr val="bg1"/>
                  </a:solidFill>
                  <a:ea typeface="+mn-ea"/>
                  <a:cs typeface="Segoe UI Light" panose="020B0502040204020203" pitchFamily="34" charset="0"/>
                </a:rPr>
                <a:t>Subtitle goes here</a:t>
              </a:r>
              <a:endParaRPr lang="id-ID" sz="1400" dirty="0">
                <a:solidFill>
                  <a:schemeClr val="bg1"/>
                </a:solidFill>
                <a:ea typeface="+mn-ea"/>
                <a:cs typeface="Segoe UI Light" panose="020B0502040204020203" pitchFamily="34" charset="0"/>
              </a:endParaRPr>
            </a:p>
          </p:txBody>
        </p:sp>
      </p:grpSp>
    </p:spTree>
    <p:extLst>
      <p:ext uri="{BB962C8B-B14F-4D97-AF65-F5344CB8AC3E}">
        <p14:creationId xmlns:p14="http://schemas.microsoft.com/office/powerpoint/2010/main" val="2752565058"/>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46"/>
                                        </p:tgtEl>
                                        <p:attrNameLst>
                                          <p:attrName>style.visibility</p:attrName>
                                        </p:attrNameLst>
                                      </p:cBhvr>
                                      <p:to>
                                        <p:strVal val="visible"/>
                                      </p:to>
                                    </p:set>
                                    <p:anim to="" calcmode="lin" valueType="num">
                                      <p:cBhvr>
                                        <p:cTn id="7" dur="750" fill="hold">
                                          <p:stCondLst>
                                            <p:cond delay="0"/>
                                          </p:stCondLst>
                                        </p:cTn>
                                        <p:tgtEl>
                                          <p:spTgt spid="4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6"/>
                                        </p:tgtEl>
                                      </p:cBhvr>
                                    </p:animEffect>
                                  </p:childTnLst>
                                </p:cTn>
                              </p:par>
                            </p:childTnLst>
                          </p:cTn>
                        </p:par>
                        <p:par>
                          <p:cTn id="9" fill="hold">
                            <p:stCondLst>
                              <p:cond delay="1065"/>
                            </p:stCondLst>
                            <p:childTnLst>
                              <p:par>
                                <p:cTn id="10" presetID="2" presetClass="entr" presetSubtype="4" decel="100000"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par>
                                <p:cTn id="14" presetID="2" presetClass="entr" presetSubtype="4" decel="10000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000" fill="hold"/>
                                        <p:tgtEl>
                                          <p:spTgt spid="6"/>
                                        </p:tgtEl>
                                        <p:attrNameLst>
                                          <p:attrName>ppt_x</p:attrName>
                                        </p:attrNameLst>
                                      </p:cBhvr>
                                      <p:tavLst>
                                        <p:tav tm="0">
                                          <p:val>
                                            <p:strVal val="#ppt_x"/>
                                          </p:val>
                                        </p:tav>
                                        <p:tav tm="100000">
                                          <p:val>
                                            <p:strVal val="#ppt_x"/>
                                          </p:val>
                                        </p:tav>
                                      </p:tavLst>
                                    </p:anim>
                                    <p:anim calcmode="lin" valueType="num">
                                      <p:cBhvr additive="base">
                                        <p:cTn id="17" dur="100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20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1000" fill="hold"/>
                                        <p:tgtEl>
                                          <p:spTgt spid="10"/>
                                        </p:tgtEl>
                                        <p:attrNameLst>
                                          <p:attrName>ppt_x</p:attrName>
                                        </p:attrNameLst>
                                      </p:cBhvr>
                                      <p:tavLst>
                                        <p:tav tm="0">
                                          <p:val>
                                            <p:strVal val="#ppt_x"/>
                                          </p:val>
                                        </p:tav>
                                        <p:tav tm="100000">
                                          <p:val>
                                            <p:strVal val="#ppt_x"/>
                                          </p:val>
                                        </p:tav>
                                      </p:tavLst>
                                    </p:anim>
                                    <p:anim calcmode="lin" valueType="num">
                                      <p:cBhvr additive="base">
                                        <p:cTn id="21" dur="1000" fill="hold"/>
                                        <p:tgtEl>
                                          <p:spTgt spid="10"/>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30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1000" fill="hold"/>
                                        <p:tgtEl>
                                          <p:spTgt spid="14"/>
                                        </p:tgtEl>
                                        <p:attrNameLst>
                                          <p:attrName>ppt_x</p:attrName>
                                        </p:attrNameLst>
                                      </p:cBhvr>
                                      <p:tavLst>
                                        <p:tav tm="0">
                                          <p:val>
                                            <p:strVal val="#ppt_x"/>
                                          </p:val>
                                        </p:tav>
                                        <p:tav tm="100000">
                                          <p:val>
                                            <p:strVal val="#ppt_x"/>
                                          </p:val>
                                        </p:tav>
                                      </p:tavLst>
                                    </p:anim>
                                    <p:anim calcmode="lin" valueType="num">
                                      <p:cBhvr additive="base">
                                        <p:cTn id="25" dur="1000" fill="hold"/>
                                        <p:tgtEl>
                                          <p:spTgt spid="14"/>
                                        </p:tgtEl>
                                        <p:attrNameLst>
                                          <p:attrName>ppt_y</p:attrName>
                                        </p:attrNameLst>
                                      </p:cBhvr>
                                      <p:tavLst>
                                        <p:tav tm="0">
                                          <p:val>
                                            <p:strVal val="1+#ppt_h/2"/>
                                          </p:val>
                                        </p:tav>
                                        <p:tav tm="100000">
                                          <p:val>
                                            <p:strVal val="#ppt_y"/>
                                          </p:val>
                                        </p:tav>
                                      </p:tavLst>
                                    </p:anim>
                                  </p:childTnLst>
                                </p:cTn>
                              </p:par>
                            </p:childTnLst>
                          </p:cTn>
                        </p:par>
                        <p:par>
                          <p:cTn id="26" fill="hold">
                            <p:stCondLst>
                              <p:cond delay="2365"/>
                            </p:stCondLst>
                            <p:childTnLst>
                              <p:par>
                                <p:cTn id="27" presetID="53" presetClass="entr" presetSubtype="16" fill="hold" nodeType="afterEffect">
                                  <p:stCondLst>
                                    <p:cond delay="0"/>
                                  </p:stCondLst>
                                  <p:childTnLst>
                                    <p:set>
                                      <p:cBhvr>
                                        <p:cTn id="28" dur="1" fill="hold">
                                          <p:stCondLst>
                                            <p:cond delay="0"/>
                                          </p:stCondLst>
                                        </p:cTn>
                                        <p:tgtEl>
                                          <p:spTgt spid="49"/>
                                        </p:tgtEl>
                                        <p:attrNameLst>
                                          <p:attrName>style.visibility</p:attrName>
                                        </p:attrNameLst>
                                      </p:cBhvr>
                                      <p:to>
                                        <p:strVal val="visible"/>
                                      </p:to>
                                    </p:set>
                                    <p:anim calcmode="lin" valueType="num">
                                      <p:cBhvr>
                                        <p:cTn id="29" dur="1000" fill="hold"/>
                                        <p:tgtEl>
                                          <p:spTgt spid="49"/>
                                        </p:tgtEl>
                                        <p:attrNameLst>
                                          <p:attrName>ppt_w</p:attrName>
                                        </p:attrNameLst>
                                      </p:cBhvr>
                                      <p:tavLst>
                                        <p:tav tm="0">
                                          <p:val>
                                            <p:fltVal val="0"/>
                                          </p:val>
                                        </p:tav>
                                        <p:tav tm="100000">
                                          <p:val>
                                            <p:strVal val="#ppt_w"/>
                                          </p:val>
                                        </p:tav>
                                      </p:tavLst>
                                    </p:anim>
                                    <p:anim calcmode="lin" valueType="num">
                                      <p:cBhvr>
                                        <p:cTn id="30" dur="1000" fill="hold"/>
                                        <p:tgtEl>
                                          <p:spTgt spid="49"/>
                                        </p:tgtEl>
                                        <p:attrNameLst>
                                          <p:attrName>ppt_h</p:attrName>
                                        </p:attrNameLst>
                                      </p:cBhvr>
                                      <p:tavLst>
                                        <p:tav tm="0">
                                          <p:val>
                                            <p:fltVal val="0"/>
                                          </p:val>
                                        </p:tav>
                                        <p:tav tm="100000">
                                          <p:val>
                                            <p:strVal val="#ppt_h"/>
                                          </p:val>
                                        </p:tav>
                                      </p:tavLst>
                                    </p:anim>
                                    <p:animEffect transition="in" filter="fade">
                                      <p:cBhvr>
                                        <p:cTn id="31" dur="1000"/>
                                        <p:tgtEl>
                                          <p:spTgt spid="49"/>
                                        </p:tgtEl>
                                      </p:cBhvr>
                                    </p:animEffect>
                                  </p:childTnLst>
                                </p:cTn>
                              </p:par>
                              <p:par>
                                <p:cTn id="32" presetID="2" presetClass="entr" presetSubtype="4" decel="100000" fill="hold" nodeType="with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additive="base">
                                        <p:cTn id="34" dur="1000" fill="hold"/>
                                        <p:tgtEl>
                                          <p:spTgt spid="3"/>
                                        </p:tgtEl>
                                        <p:attrNameLst>
                                          <p:attrName>ppt_x</p:attrName>
                                        </p:attrNameLst>
                                      </p:cBhvr>
                                      <p:tavLst>
                                        <p:tav tm="0">
                                          <p:val>
                                            <p:strVal val="#ppt_x"/>
                                          </p:val>
                                        </p:tav>
                                        <p:tav tm="100000">
                                          <p:val>
                                            <p:strVal val="#ppt_x"/>
                                          </p:val>
                                        </p:tav>
                                      </p:tavLst>
                                    </p:anim>
                                    <p:anim calcmode="lin" valueType="num">
                                      <p:cBhvr additive="base">
                                        <p:cTn id="35" dur="1000" fill="hold"/>
                                        <p:tgtEl>
                                          <p:spTgt spid="3"/>
                                        </p:tgtEl>
                                        <p:attrNameLst>
                                          <p:attrName>ppt_y</p:attrName>
                                        </p:attrNameLst>
                                      </p:cBhvr>
                                      <p:tavLst>
                                        <p:tav tm="0">
                                          <p:val>
                                            <p:strVal val="1+#ppt_h/2"/>
                                          </p:val>
                                        </p:tav>
                                        <p:tav tm="100000">
                                          <p:val>
                                            <p:strVal val="#ppt_y"/>
                                          </p:val>
                                        </p:tav>
                                      </p:tavLst>
                                    </p:anim>
                                  </p:childTnLst>
                                </p:cTn>
                              </p:par>
                            </p:childTnLst>
                          </p:cTn>
                        </p:par>
                        <p:par>
                          <p:cTn id="36" fill="hold">
                            <p:stCondLst>
                              <p:cond delay="3365"/>
                            </p:stCondLst>
                            <p:childTnLst>
                              <p:par>
                                <p:cTn id="37" presetID="53" presetClass="entr" presetSubtype="16" fill="hold" grpId="0" nodeType="afterEffect">
                                  <p:stCondLst>
                                    <p:cond delay="0"/>
                                  </p:stCondLst>
                                  <p:childTnLst>
                                    <p:set>
                                      <p:cBhvr>
                                        <p:cTn id="38" dur="1" fill="hold">
                                          <p:stCondLst>
                                            <p:cond delay="0"/>
                                          </p:stCondLst>
                                        </p:cTn>
                                        <p:tgtEl>
                                          <p:spTgt spid="48"/>
                                        </p:tgtEl>
                                        <p:attrNameLst>
                                          <p:attrName>style.visibility</p:attrName>
                                        </p:attrNameLst>
                                      </p:cBhvr>
                                      <p:to>
                                        <p:strVal val="visible"/>
                                      </p:to>
                                    </p:set>
                                    <p:anim calcmode="lin" valueType="num">
                                      <p:cBhvr>
                                        <p:cTn id="39" dur="1000" fill="hold"/>
                                        <p:tgtEl>
                                          <p:spTgt spid="48"/>
                                        </p:tgtEl>
                                        <p:attrNameLst>
                                          <p:attrName>ppt_w</p:attrName>
                                        </p:attrNameLst>
                                      </p:cBhvr>
                                      <p:tavLst>
                                        <p:tav tm="0">
                                          <p:val>
                                            <p:fltVal val="0"/>
                                          </p:val>
                                        </p:tav>
                                        <p:tav tm="100000">
                                          <p:val>
                                            <p:strVal val="#ppt_w"/>
                                          </p:val>
                                        </p:tav>
                                      </p:tavLst>
                                    </p:anim>
                                    <p:anim calcmode="lin" valueType="num">
                                      <p:cBhvr>
                                        <p:cTn id="40" dur="1000" fill="hold"/>
                                        <p:tgtEl>
                                          <p:spTgt spid="48"/>
                                        </p:tgtEl>
                                        <p:attrNameLst>
                                          <p:attrName>ppt_h</p:attrName>
                                        </p:attrNameLst>
                                      </p:cBhvr>
                                      <p:tavLst>
                                        <p:tav tm="0">
                                          <p:val>
                                            <p:fltVal val="0"/>
                                          </p:val>
                                        </p:tav>
                                        <p:tav tm="100000">
                                          <p:val>
                                            <p:strVal val="#ppt_h"/>
                                          </p:val>
                                        </p:tav>
                                      </p:tavLst>
                                    </p:anim>
                                    <p:animEffect transition="in" filter="fade">
                                      <p:cBhvr>
                                        <p:cTn id="41" dur="1000"/>
                                        <p:tgtEl>
                                          <p:spTgt spid="48"/>
                                        </p:tgtEl>
                                      </p:cBhvr>
                                    </p:animEffect>
                                  </p:childTnLst>
                                </p:cTn>
                              </p:par>
                              <p:par>
                                <p:cTn id="42" presetID="2" presetClass="entr" presetSubtype="4" decel="100000" fill="hold" nodeType="withEffect">
                                  <p:stCondLst>
                                    <p:cond delay="0"/>
                                  </p:stCondLst>
                                  <p:childTnLst>
                                    <p:set>
                                      <p:cBhvr>
                                        <p:cTn id="43" dur="1" fill="hold">
                                          <p:stCondLst>
                                            <p:cond delay="0"/>
                                          </p:stCondLst>
                                        </p:cTn>
                                        <p:tgtEl>
                                          <p:spTgt spid="65"/>
                                        </p:tgtEl>
                                        <p:attrNameLst>
                                          <p:attrName>style.visibility</p:attrName>
                                        </p:attrNameLst>
                                      </p:cBhvr>
                                      <p:to>
                                        <p:strVal val="visible"/>
                                      </p:to>
                                    </p:set>
                                    <p:anim calcmode="lin" valueType="num">
                                      <p:cBhvr additive="base">
                                        <p:cTn id="44" dur="1000" fill="hold"/>
                                        <p:tgtEl>
                                          <p:spTgt spid="65"/>
                                        </p:tgtEl>
                                        <p:attrNameLst>
                                          <p:attrName>ppt_x</p:attrName>
                                        </p:attrNameLst>
                                      </p:cBhvr>
                                      <p:tavLst>
                                        <p:tav tm="0">
                                          <p:val>
                                            <p:strVal val="#ppt_x"/>
                                          </p:val>
                                        </p:tav>
                                        <p:tav tm="100000">
                                          <p:val>
                                            <p:strVal val="#ppt_x"/>
                                          </p:val>
                                        </p:tav>
                                      </p:tavLst>
                                    </p:anim>
                                    <p:anim calcmode="lin" valueType="num">
                                      <p:cBhvr additive="base">
                                        <p:cTn id="45" dur="1000" fill="hold"/>
                                        <p:tgtEl>
                                          <p:spTgt spid="65"/>
                                        </p:tgtEl>
                                        <p:attrNameLst>
                                          <p:attrName>ppt_y</p:attrName>
                                        </p:attrNameLst>
                                      </p:cBhvr>
                                      <p:tavLst>
                                        <p:tav tm="0">
                                          <p:val>
                                            <p:strVal val="1+#ppt_h/2"/>
                                          </p:val>
                                        </p:tav>
                                        <p:tav tm="100000">
                                          <p:val>
                                            <p:strVal val="#ppt_y"/>
                                          </p:val>
                                        </p:tav>
                                      </p:tavLst>
                                    </p:anim>
                                  </p:childTnLst>
                                </p:cTn>
                              </p:par>
                            </p:childTnLst>
                          </p:cTn>
                        </p:par>
                        <p:par>
                          <p:cTn id="46" fill="hold">
                            <p:stCondLst>
                              <p:cond delay="4365"/>
                            </p:stCondLst>
                            <p:childTnLst>
                              <p:par>
                                <p:cTn id="47" presetID="53" presetClass="entr" presetSubtype="16" fill="hold" nodeType="afterEffect">
                                  <p:stCondLst>
                                    <p:cond delay="0"/>
                                  </p:stCondLst>
                                  <p:childTnLst>
                                    <p:set>
                                      <p:cBhvr>
                                        <p:cTn id="48" dur="1" fill="hold">
                                          <p:stCondLst>
                                            <p:cond delay="0"/>
                                          </p:stCondLst>
                                        </p:cTn>
                                        <p:tgtEl>
                                          <p:spTgt spid="53"/>
                                        </p:tgtEl>
                                        <p:attrNameLst>
                                          <p:attrName>style.visibility</p:attrName>
                                        </p:attrNameLst>
                                      </p:cBhvr>
                                      <p:to>
                                        <p:strVal val="visible"/>
                                      </p:to>
                                    </p:set>
                                    <p:anim calcmode="lin" valueType="num">
                                      <p:cBhvr>
                                        <p:cTn id="49" dur="1000" fill="hold"/>
                                        <p:tgtEl>
                                          <p:spTgt spid="53"/>
                                        </p:tgtEl>
                                        <p:attrNameLst>
                                          <p:attrName>ppt_w</p:attrName>
                                        </p:attrNameLst>
                                      </p:cBhvr>
                                      <p:tavLst>
                                        <p:tav tm="0">
                                          <p:val>
                                            <p:fltVal val="0"/>
                                          </p:val>
                                        </p:tav>
                                        <p:tav tm="100000">
                                          <p:val>
                                            <p:strVal val="#ppt_w"/>
                                          </p:val>
                                        </p:tav>
                                      </p:tavLst>
                                    </p:anim>
                                    <p:anim calcmode="lin" valueType="num">
                                      <p:cBhvr>
                                        <p:cTn id="50" dur="1000" fill="hold"/>
                                        <p:tgtEl>
                                          <p:spTgt spid="53"/>
                                        </p:tgtEl>
                                        <p:attrNameLst>
                                          <p:attrName>ppt_h</p:attrName>
                                        </p:attrNameLst>
                                      </p:cBhvr>
                                      <p:tavLst>
                                        <p:tav tm="0">
                                          <p:val>
                                            <p:fltVal val="0"/>
                                          </p:val>
                                        </p:tav>
                                        <p:tav tm="100000">
                                          <p:val>
                                            <p:strVal val="#ppt_h"/>
                                          </p:val>
                                        </p:tav>
                                      </p:tavLst>
                                    </p:anim>
                                    <p:animEffect transition="in" filter="fade">
                                      <p:cBhvr>
                                        <p:cTn id="51" dur="1000"/>
                                        <p:tgtEl>
                                          <p:spTgt spid="53"/>
                                        </p:tgtEl>
                                      </p:cBhvr>
                                    </p:animEffect>
                                  </p:childTnLst>
                                </p:cTn>
                              </p:par>
                              <p:par>
                                <p:cTn id="52" presetID="2" presetClass="entr" presetSubtype="4" decel="100000" fill="hold" nodeType="withEffect">
                                  <p:stCondLst>
                                    <p:cond delay="0"/>
                                  </p:stCondLst>
                                  <p:childTnLst>
                                    <p:set>
                                      <p:cBhvr>
                                        <p:cTn id="53" dur="1" fill="hold">
                                          <p:stCondLst>
                                            <p:cond delay="0"/>
                                          </p:stCondLst>
                                        </p:cTn>
                                        <p:tgtEl>
                                          <p:spTgt spid="68"/>
                                        </p:tgtEl>
                                        <p:attrNameLst>
                                          <p:attrName>style.visibility</p:attrName>
                                        </p:attrNameLst>
                                      </p:cBhvr>
                                      <p:to>
                                        <p:strVal val="visible"/>
                                      </p:to>
                                    </p:set>
                                    <p:anim calcmode="lin" valueType="num">
                                      <p:cBhvr additive="base">
                                        <p:cTn id="54" dur="1000" fill="hold"/>
                                        <p:tgtEl>
                                          <p:spTgt spid="68"/>
                                        </p:tgtEl>
                                        <p:attrNameLst>
                                          <p:attrName>ppt_x</p:attrName>
                                        </p:attrNameLst>
                                      </p:cBhvr>
                                      <p:tavLst>
                                        <p:tav tm="0">
                                          <p:val>
                                            <p:strVal val="#ppt_x"/>
                                          </p:val>
                                        </p:tav>
                                        <p:tav tm="100000">
                                          <p:val>
                                            <p:strVal val="#ppt_x"/>
                                          </p:val>
                                        </p:tav>
                                      </p:tavLst>
                                    </p:anim>
                                    <p:anim calcmode="lin" valueType="num">
                                      <p:cBhvr additive="base">
                                        <p:cTn id="55" dur="1000" fill="hold"/>
                                        <p:tgtEl>
                                          <p:spTgt spid="68"/>
                                        </p:tgtEl>
                                        <p:attrNameLst>
                                          <p:attrName>ppt_y</p:attrName>
                                        </p:attrNameLst>
                                      </p:cBhvr>
                                      <p:tavLst>
                                        <p:tav tm="0">
                                          <p:val>
                                            <p:strVal val="1+#ppt_h/2"/>
                                          </p:val>
                                        </p:tav>
                                        <p:tav tm="100000">
                                          <p:val>
                                            <p:strVal val="#ppt_y"/>
                                          </p:val>
                                        </p:tav>
                                      </p:tavLst>
                                    </p:anim>
                                  </p:childTnLst>
                                </p:cTn>
                              </p:par>
                            </p:childTnLst>
                          </p:cTn>
                        </p:par>
                        <p:par>
                          <p:cTn id="56" fill="hold">
                            <p:stCondLst>
                              <p:cond delay="5365"/>
                            </p:stCondLst>
                            <p:childTnLst>
                              <p:par>
                                <p:cTn id="57" presetID="53" presetClass="entr" presetSubtype="16" fill="hold" nodeType="afterEffect">
                                  <p:stCondLst>
                                    <p:cond delay="0"/>
                                  </p:stCondLst>
                                  <p:childTnLst>
                                    <p:set>
                                      <p:cBhvr>
                                        <p:cTn id="58" dur="1" fill="hold">
                                          <p:stCondLst>
                                            <p:cond delay="0"/>
                                          </p:stCondLst>
                                        </p:cTn>
                                        <p:tgtEl>
                                          <p:spTgt spid="59"/>
                                        </p:tgtEl>
                                        <p:attrNameLst>
                                          <p:attrName>style.visibility</p:attrName>
                                        </p:attrNameLst>
                                      </p:cBhvr>
                                      <p:to>
                                        <p:strVal val="visible"/>
                                      </p:to>
                                    </p:set>
                                    <p:anim calcmode="lin" valueType="num">
                                      <p:cBhvr>
                                        <p:cTn id="59" dur="1000" fill="hold"/>
                                        <p:tgtEl>
                                          <p:spTgt spid="59"/>
                                        </p:tgtEl>
                                        <p:attrNameLst>
                                          <p:attrName>ppt_w</p:attrName>
                                        </p:attrNameLst>
                                      </p:cBhvr>
                                      <p:tavLst>
                                        <p:tav tm="0">
                                          <p:val>
                                            <p:fltVal val="0"/>
                                          </p:val>
                                        </p:tav>
                                        <p:tav tm="100000">
                                          <p:val>
                                            <p:strVal val="#ppt_w"/>
                                          </p:val>
                                        </p:tav>
                                      </p:tavLst>
                                    </p:anim>
                                    <p:anim calcmode="lin" valueType="num">
                                      <p:cBhvr>
                                        <p:cTn id="60" dur="1000" fill="hold"/>
                                        <p:tgtEl>
                                          <p:spTgt spid="59"/>
                                        </p:tgtEl>
                                        <p:attrNameLst>
                                          <p:attrName>ppt_h</p:attrName>
                                        </p:attrNameLst>
                                      </p:cBhvr>
                                      <p:tavLst>
                                        <p:tav tm="0">
                                          <p:val>
                                            <p:fltVal val="0"/>
                                          </p:val>
                                        </p:tav>
                                        <p:tav tm="100000">
                                          <p:val>
                                            <p:strVal val="#ppt_h"/>
                                          </p:val>
                                        </p:tav>
                                      </p:tavLst>
                                    </p:anim>
                                    <p:animEffect transition="in" filter="fade">
                                      <p:cBhvr>
                                        <p:cTn id="61" dur="1000"/>
                                        <p:tgtEl>
                                          <p:spTgt spid="59"/>
                                        </p:tgtEl>
                                      </p:cBhvr>
                                    </p:animEffect>
                                  </p:childTnLst>
                                </p:cTn>
                              </p:par>
                              <p:par>
                                <p:cTn id="62" presetID="2" presetClass="entr" presetSubtype="4" decel="100000" fill="hold" nodeType="withEffect">
                                  <p:stCondLst>
                                    <p:cond delay="0"/>
                                  </p:stCondLst>
                                  <p:childTnLst>
                                    <p:set>
                                      <p:cBhvr>
                                        <p:cTn id="63" dur="1" fill="hold">
                                          <p:stCondLst>
                                            <p:cond delay="0"/>
                                          </p:stCondLst>
                                        </p:cTn>
                                        <p:tgtEl>
                                          <p:spTgt spid="71"/>
                                        </p:tgtEl>
                                        <p:attrNameLst>
                                          <p:attrName>style.visibility</p:attrName>
                                        </p:attrNameLst>
                                      </p:cBhvr>
                                      <p:to>
                                        <p:strVal val="visible"/>
                                      </p:to>
                                    </p:set>
                                    <p:anim calcmode="lin" valueType="num">
                                      <p:cBhvr additive="base">
                                        <p:cTn id="64" dur="1000" fill="hold"/>
                                        <p:tgtEl>
                                          <p:spTgt spid="71"/>
                                        </p:tgtEl>
                                        <p:attrNameLst>
                                          <p:attrName>ppt_x</p:attrName>
                                        </p:attrNameLst>
                                      </p:cBhvr>
                                      <p:tavLst>
                                        <p:tav tm="0">
                                          <p:val>
                                            <p:strVal val="#ppt_x"/>
                                          </p:val>
                                        </p:tav>
                                        <p:tav tm="100000">
                                          <p:val>
                                            <p:strVal val="#ppt_x"/>
                                          </p:val>
                                        </p:tav>
                                      </p:tavLst>
                                    </p:anim>
                                    <p:anim calcmode="lin" valueType="num">
                                      <p:cBhvr additive="base">
                                        <p:cTn id="65" dur="1000" fill="hold"/>
                                        <p:tgtEl>
                                          <p:spTgt spid="71"/>
                                        </p:tgtEl>
                                        <p:attrNameLst>
                                          <p:attrName>ppt_y</p:attrName>
                                        </p:attrNameLst>
                                      </p:cBhvr>
                                      <p:tavLst>
                                        <p:tav tm="0">
                                          <p:val>
                                            <p:strVal val="1+#ppt_h/2"/>
                                          </p:val>
                                        </p:tav>
                                        <p:tav tm="100000">
                                          <p:val>
                                            <p:strVal val="#ppt_y"/>
                                          </p:val>
                                        </p:tav>
                                      </p:tavLst>
                                    </p:anim>
                                  </p:childTnLst>
                                </p:cTn>
                              </p:par>
                            </p:childTnLst>
                          </p:cTn>
                        </p:par>
                        <p:par>
                          <p:cTn id="66" fill="hold">
                            <p:stCondLst>
                              <p:cond delay="6365"/>
                            </p:stCondLst>
                            <p:childTnLst>
                              <p:par>
                                <p:cTn id="67" presetID="10" presetClass="entr" presetSubtype="0" fill="hold" grpId="0" nodeType="afterEffect">
                                  <p:stCondLst>
                                    <p:cond delay="0"/>
                                  </p:stCondLst>
                                  <p:childTnLst>
                                    <p:set>
                                      <p:cBhvr>
                                        <p:cTn id="68" dur="1" fill="hold">
                                          <p:stCondLst>
                                            <p:cond delay="0"/>
                                          </p:stCondLst>
                                        </p:cTn>
                                        <p:tgtEl>
                                          <p:spTgt spid="47"/>
                                        </p:tgtEl>
                                        <p:attrNameLst>
                                          <p:attrName>style.visibility</p:attrName>
                                        </p:attrNameLst>
                                      </p:cBhvr>
                                      <p:to>
                                        <p:strVal val="visible"/>
                                      </p:to>
                                    </p:set>
                                    <p:animEffect transition="in" filter="fade">
                                      <p:cBhvr>
                                        <p:cTn id="69"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10" grpId="0" animBg="1"/>
      <p:bldP spid="14" grpId="0" animBg="1"/>
      <p:bldP spid="46" grpId="0"/>
      <p:bldP spid="47" grpId="0"/>
      <p:bldP spid="48"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Bodoni Moda 28pt ExtraBold" pitchFamily="2" charset="0"/>
              </a:rPr>
              <a:t>Maps</a:t>
            </a:r>
            <a:endParaRPr lang="en-US" sz="4400">
              <a:latin typeface="Bodoni Moda 28pt ExtraBold" pitchFamily="2"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1"/>
              </a:soli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624154"/>
            <a:ext cx="10184423" cy="646331"/>
          </a:xfrm>
          <a:prstGeom prst="rect">
            <a:avLst/>
          </a:prstGeom>
          <a:noFill/>
        </p:spPr>
        <p:txBody>
          <a:bodyPr wrap="square" rtlCol="0">
            <a:spAutoFit/>
          </a:bodyPr>
          <a:lstStyle/>
          <a:p>
            <a:pPr algn="ctr"/>
            <a:r>
              <a:rPr lang="en-US" sz="3600">
                <a:solidFill>
                  <a:schemeClr val="accent1"/>
                </a:solidFill>
                <a:latin typeface="Bodoni Moda 28pt ExtraBold" pitchFamily="2"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6047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3"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Outfit Light" pitchFamily="2" charset="0"/>
              </a:rPr>
              <a:t>Free </a:t>
            </a:r>
            <a:r>
              <a:rPr lang="en-US" altLang="zh-CN" sz="3200">
                <a:latin typeface="Outfit Light" pitchFamily="2" charset="0"/>
              </a:rPr>
              <a:t>PowerPoint Templates and Google Slides Themes</a:t>
            </a:r>
            <a:r>
              <a:rPr lang="en-US" sz="3200">
                <a:latin typeface="Outfit Light" pitchFamily="2" charset="0"/>
              </a:rPr>
              <a:t>.</a:t>
            </a:r>
          </a:p>
        </p:txBody>
      </p:sp>
      <p:grpSp>
        <p:nvGrpSpPr>
          <p:cNvPr id="9" name="Group 35">
            <a:extLst>
              <a:ext uri="{FF2B5EF4-FFF2-40B4-BE49-F238E27FC236}">
                <a16:creationId xmlns:a16="http://schemas.microsoft.com/office/drawing/2014/main" id="{5DA2ECDA-A6A2-C5A7-4389-359C97D0FC40}"/>
              </a:ext>
            </a:extLst>
          </p:cNvPr>
          <p:cNvGrpSpPr/>
          <p:nvPr/>
        </p:nvGrpSpPr>
        <p:grpSpPr>
          <a:xfrm>
            <a:off x="8422640" y="1722060"/>
            <a:ext cx="1442720" cy="1507026"/>
            <a:chOff x="8177212" y="4122944"/>
            <a:chExt cx="1933576" cy="2019760"/>
          </a:xfrm>
        </p:grpSpPr>
        <p:sp>
          <p:nvSpPr>
            <p:cNvPr id="10" name="Freeform 36">
              <a:extLst>
                <a:ext uri="{FF2B5EF4-FFF2-40B4-BE49-F238E27FC236}">
                  <a16:creationId xmlns:a16="http://schemas.microsoft.com/office/drawing/2014/main" id="{4747FD61-E65B-D726-6B1F-ED796D98D0D4}"/>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 name="Freeform 37">
              <a:extLst>
                <a:ext uri="{FF2B5EF4-FFF2-40B4-BE49-F238E27FC236}">
                  <a16:creationId xmlns:a16="http://schemas.microsoft.com/office/drawing/2014/main" id="{8AAD488B-031B-6846-D7A0-CA83A561185C}"/>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2" name="Freeform 38">
              <a:extLst>
                <a:ext uri="{FF2B5EF4-FFF2-40B4-BE49-F238E27FC236}">
                  <a16:creationId xmlns:a16="http://schemas.microsoft.com/office/drawing/2014/main" id="{F2ADEFF2-0C10-BC77-C93A-E67A048D99BA}"/>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7A42D51B-2484-944C-9A5A-0722930E4AD6}"/>
              </a:ext>
            </a:extLst>
          </p:cNvPr>
          <p:cNvSpPr>
            <a:spLocks noGrp="1"/>
          </p:cNvSpPr>
          <p:nvPr>
            <p:ph type="pic" sz="quarter" idx="10"/>
          </p:nvPr>
        </p:nvSpPr>
        <p:spPr/>
      </p:sp>
      <p:sp>
        <p:nvSpPr>
          <p:cNvPr id="3" name="Freeform: Shape 2">
            <a:extLst>
              <a:ext uri="{FF2B5EF4-FFF2-40B4-BE49-F238E27FC236}">
                <a16:creationId xmlns:a16="http://schemas.microsoft.com/office/drawing/2014/main" id="{6A29E2B6-F444-E1E4-6B7D-84EC6D0A38E0}"/>
              </a:ext>
            </a:extLst>
          </p:cNvPr>
          <p:cNvSpPr/>
          <p:nvPr/>
        </p:nvSpPr>
        <p:spPr>
          <a:xfrm flipH="1">
            <a:off x="0" y="0"/>
            <a:ext cx="9144000" cy="10287000"/>
          </a:xfrm>
          <a:custGeom>
            <a:avLst/>
            <a:gdLst>
              <a:gd name="connsiteX0" fmla="*/ 0 w 8229600"/>
              <a:gd name="connsiteY0" fmla="*/ 0 h 8229600"/>
              <a:gd name="connsiteX1" fmla="*/ 8229600 w 8229600"/>
              <a:gd name="connsiteY1" fmla="*/ 0 h 8229600"/>
              <a:gd name="connsiteX2" fmla="*/ 8229600 w 8229600"/>
              <a:gd name="connsiteY2" fmla="*/ 8229600 h 8229600"/>
              <a:gd name="connsiteX3" fmla="*/ 0 w 8229600"/>
              <a:gd name="connsiteY3" fmla="*/ 8229600 h 8229600"/>
            </a:gdLst>
            <a:ahLst/>
            <a:cxnLst>
              <a:cxn ang="0">
                <a:pos x="connsiteX0" y="connsiteY0"/>
              </a:cxn>
              <a:cxn ang="0">
                <a:pos x="connsiteX1" y="connsiteY1"/>
              </a:cxn>
              <a:cxn ang="0">
                <a:pos x="connsiteX2" y="connsiteY2"/>
              </a:cxn>
              <a:cxn ang="0">
                <a:pos x="connsiteX3" y="connsiteY3"/>
              </a:cxn>
            </a:cxnLst>
            <a:rect l="l" t="t" r="r" b="b"/>
            <a:pathLst>
              <a:path w="8229600" h="8229600">
                <a:moveTo>
                  <a:pt x="0" y="0"/>
                </a:moveTo>
                <a:lnTo>
                  <a:pt x="8229600" y="0"/>
                </a:lnTo>
                <a:lnTo>
                  <a:pt x="8229600" y="8229600"/>
                </a:lnTo>
                <a:lnTo>
                  <a:pt x="0" y="8229600"/>
                </a:lnTo>
                <a:close/>
              </a:path>
            </a:pathLst>
          </a:custGeom>
          <a:solidFill>
            <a:schemeClr val="accent1"/>
          </a:solidFill>
          <a:ln w="9525" cap="flat">
            <a:noFill/>
            <a:prstDash val="solid"/>
            <a:miter/>
          </a:ln>
        </p:spPr>
        <p:txBody>
          <a:bodyPr rtlCol="0" anchor="ctr"/>
          <a:lstStyle/>
          <a:p>
            <a:endParaRPr lang="en-US"/>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6B901CE-1F20-E2A8-0DFE-405701B396D4}"/>
              </a:ext>
            </a:extLst>
          </p:cNvPr>
          <p:cNvSpPr txBox="1"/>
          <p:nvPr/>
        </p:nvSpPr>
        <p:spPr>
          <a:xfrm>
            <a:off x="1754363" y="4633940"/>
            <a:ext cx="5294137" cy="1938992"/>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6000">
                <a:solidFill>
                  <a:schemeClr val="bg1"/>
                </a:solidFill>
                <a:latin typeface="Bodoni Moda 28pt ExtraBold" pitchFamily="2" charset="0"/>
              </a:rPr>
              <a:t>About Our Company</a:t>
            </a:r>
          </a:p>
        </p:txBody>
      </p:sp>
      <p:sp>
        <p:nvSpPr>
          <p:cNvPr id="5" name="TextBox 4">
            <a:extLst>
              <a:ext uri="{FF2B5EF4-FFF2-40B4-BE49-F238E27FC236}">
                <a16:creationId xmlns:a16="http://schemas.microsoft.com/office/drawing/2014/main" id="{2EA79DAE-C22E-8F7D-EB20-42C4F760E3F4}"/>
              </a:ext>
            </a:extLst>
          </p:cNvPr>
          <p:cNvSpPr txBox="1"/>
          <p:nvPr/>
        </p:nvSpPr>
        <p:spPr>
          <a:xfrm>
            <a:off x="1710266" y="2131105"/>
            <a:ext cx="5012267" cy="2646878"/>
          </a:xfrm>
          <a:prstGeom prst="rect">
            <a:avLst/>
          </a:prstGeom>
          <a:noFill/>
        </p:spPr>
        <p:txBody>
          <a:bodyPr wrap="square">
            <a:spAutoFit/>
          </a:bodyPr>
          <a:lstStyle/>
          <a:p>
            <a:r>
              <a:rPr lang="en-US" altLang="zh-CN" sz="16600">
                <a:solidFill>
                  <a:schemeClr val="bg1"/>
                </a:solidFill>
                <a:latin typeface="Bodoni Moda 28pt ExtraBold" pitchFamily="2" charset="0"/>
              </a:rPr>
              <a:t>01.</a:t>
            </a:r>
          </a:p>
        </p:txBody>
      </p:sp>
      <p:sp>
        <p:nvSpPr>
          <p:cNvPr id="6" name="TextBox 5">
            <a:extLst>
              <a:ext uri="{FF2B5EF4-FFF2-40B4-BE49-F238E27FC236}">
                <a16:creationId xmlns:a16="http://schemas.microsoft.com/office/drawing/2014/main" id="{E22B9C99-8FF9-60DE-1A2B-8BD7413C720B}"/>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7" name="Freeform: Shape 6">
            <a:extLst>
              <a:ext uri="{FF2B5EF4-FFF2-40B4-BE49-F238E27FC236}">
                <a16:creationId xmlns:a16="http://schemas.microsoft.com/office/drawing/2014/main" id="{2F683D22-B781-B006-63F5-754FEBDDF0C5}"/>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8" name="TextBox 7">
            <a:extLst>
              <a:ext uri="{FF2B5EF4-FFF2-40B4-BE49-F238E27FC236}">
                <a16:creationId xmlns:a16="http://schemas.microsoft.com/office/drawing/2014/main" id="{941FAC13-512A-4019-3930-F140CCBD6EE2}"/>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9" name="TextBox 8">
            <a:extLst>
              <a:ext uri="{FF2B5EF4-FFF2-40B4-BE49-F238E27FC236}">
                <a16:creationId xmlns:a16="http://schemas.microsoft.com/office/drawing/2014/main" id="{127C26C1-5695-F813-A52A-7EEDA4CCF4D9}"/>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10" name="TextBox 9">
            <a:extLst>
              <a:ext uri="{FF2B5EF4-FFF2-40B4-BE49-F238E27FC236}">
                <a16:creationId xmlns:a16="http://schemas.microsoft.com/office/drawing/2014/main" id="{85F9134C-2AB8-789C-76ED-60CAFFDFAECA}"/>
              </a:ext>
            </a:extLst>
          </p:cNvPr>
          <p:cNvSpPr txBox="1"/>
          <p:nvPr/>
        </p:nvSpPr>
        <p:spPr>
          <a:xfrm>
            <a:off x="1754363" y="7135121"/>
            <a:ext cx="5847132" cy="789447"/>
          </a:xfrm>
          <a:prstGeom prst="rect">
            <a:avLst/>
          </a:prstGeom>
          <a:noFill/>
        </p:spPr>
        <p:txBody>
          <a:bodyPr wrap="square" rtlCol="0">
            <a:spAutoFit/>
          </a:bodyPr>
          <a:lstStyle/>
          <a:p>
            <a:pPr>
              <a:lnSpc>
                <a:spcPct val="150000"/>
              </a:lnSpc>
              <a:spcBef>
                <a:spcPts val="1200"/>
              </a:spcBef>
            </a:pPr>
            <a:r>
              <a:rPr lang="es-ES" altLang="zh-CN" sz="1600">
                <a:solidFill>
                  <a:schemeClr val="bg1"/>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solidFill>
                <a:ea typeface="Lato Light" panose="020F0502020204030203" pitchFamily="34" charset="0"/>
                <a:cs typeface="Lato Light" panose="020F0502020204030203" pitchFamily="34" charset="0"/>
              </a:rPr>
              <a:t>. </a:t>
            </a:r>
            <a:r>
              <a:rPr lang="es-ES" altLang="zh-CN" sz="1600">
                <a:solidFill>
                  <a:schemeClr val="bg1"/>
                </a:solidFill>
                <a:ea typeface="Lato Light" panose="020F0502020204030203" pitchFamily="34" charset="0"/>
                <a:cs typeface="Lato Light" panose="020F0502020204030203" pitchFamily="34" charset="0"/>
              </a:rPr>
              <a:t>No quo maiorum intelleget. </a:t>
            </a:r>
          </a:p>
        </p:txBody>
      </p:sp>
    </p:spTree>
    <p:extLst>
      <p:ext uri="{BB962C8B-B14F-4D97-AF65-F5344CB8AC3E}">
        <p14:creationId xmlns:p14="http://schemas.microsoft.com/office/powerpoint/2010/main" val="2286661451"/>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5"/>
                                        </p:tgtEl>
                                        <p:attrNameLst>
                                          <p:attrName>style.visibility</p:attrName>
                                        </p:attrNameLst>
                                      </p:cBhvr>
                                      <p:to>
                                        <p:strVal val="visible"/>
                                      </p:to>
                                    </p:set>
                                    <p:anim to="" calcmode="lin" valueType="num">
                                      <p:cBhvr>
                                        <p:cTn id="12"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5"/>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4"/>
                                        </p:tgtEl>
                                        <p:attrNameLst>
                                          <p:attrName>style.visibility</p:attrName>
                                        </p:attrNameLst>
                                      </p:cBhvr>
                                      <p:to>
                                        <p:strVal val="visible"/>
                                      </p:to>
                                    </p:set>
                                    <p:anim to="" calcmode="lin" valueType="num">
                                      <p:cBhvr>
                                        <p:cTn id="16"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4"/>
                                        </p:tgtEl>
                                      </p:cBhvr>
                                    </p:animEffect>
                                  </p:childTnLst>
                                </p:cTn>
                              </p:par>
                            </p:childTnLst>
                          </p:cTn>
                        </p:par>
                        <p:par>
                          <p:cTn id="18" fill="hold">
                            <p:stCondLst>
                              <p:cond delay="2065"/>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1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3DD1D2F-0227-A998-D110-3CB0C9BEB5E9}"/>
              </a:ext>
            </a:extLst>
          </p:cNvPr>
          <p:cNvSpPr/>
          <p:nvPr/>
        </p:nvSpPr>
        <p:spPr>
          <a:xfrm>
            <a:off x="10605544" y="4920939"/>
            <a:ext cx="6402296"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 nd ex mea. His at soluta regioni.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endParaRPr lang="es-ES" altLang="zh-CN" sz="1600">
              <a:solidFill>
                <a:schemeClr val="bg1">
                  <a:lumMod val="65000"/>
                </a:schemeClr>
              </a:solidFill>
              <a:ea typeface="Lato Light" panose="020F0502020204030203" pitchFamily="34" charset="0"/>
              <a:cs typeface="Lato Light" panose="020F0502020204030203" pitchFamily="34" charset="0"/>
            </a:endParaRPr>
          </a:p>
        </p:txBody>
      </p:sp>
      <p:sp>
        <p:nvSpPr>
          <p:cNvPr id="4" name="TextBox 3">
            <a:extLst>
              <a:ext uri="{FF2B5EF4-FFF2-40B4-BE49-F238E27FC236}">
                <a16:creationId xmlns:a16="http://schemas.microsoft.com/office/drawing/2014/main" id="{D449C106-A9C8-DC49-78EC-68F3A58239A4}"/>
              </a:ext>
            </a:extLst>
          </p:cNvPr>
          <p:cNvSpPr txBox="1"/>
          <p:nvPr/>
        </p:nvSpPr>
        <p:spPr>
          <a:xfrm>
            <a:off x="10605546" y="2292905"/>
            <a:ext cx="4756766" cy="1938992"/>
          </a:xfrm>
          <a:prstGeom prst="rect">
            <a:avLst/>
          </a:prstGeom>
          <a:noFill/>
        </p:spPr>
        <p:txBody>
          <a:bodyPr wrap="square" rtlCol="0">
            <a:spAutoFit/>
          </a:bodyPr>
          <a:lstStyle/>
          <a:p>
            <a:pPr>
              <a:spcBef>
                <a:spcPts val="1200"/>
              </a:spcBef>
            </a:pPr>
            <a:r>
              <a:rPr lang="en-US" altLang="zh-CN" sz="6000">
                <a:solidFill>
                  <a:schemeClr val="tx1">
                    <a:lumMod val="85000"/>
                    <a:lumOff val="15000"/>
                  </a:schemeClr>
                </a:solidFill>
                <a:latin typeface="Bodoni Moda 28pt ExtraBold" pitchFamily="2" charset="0"/>
              </a:rPr>
              <a:t>About Our Company</a:t>
            </a:r>
            <a:endParaRPr lang="en-US" sz="6000">
              <a:solidFill>
                <a:schemeClr val="tx1">
                  <a:lumMod val="85000"/>
                  <a:lumOff val="15000"/>
                </a:schemeClr>
              </a:solidFill>
              <a:latin typeface="Bodoni Moda 28pt ExtraBold" pitchFamily="2" charset="0"/>
            </a:endParaRPr>
          </a:p>
        </p:txBody>
      </p:sp>
      <p:sp>
        <p:nvSpPr>
          <p:cNvPr id="5" name="Picture Placeholder 4">
            <a:extLst>
              <a:ext uri="{FF2B5EF4-FFF2-40B4-BE49-F238E27FC236}">
                <a16:creationId xmlns:a16="http://schemas.microsoft.com/office/drawing/2014/main" id="{DE98B946-07F8-8CF9-3AD9-35EA9F432295}"/>
              </a:ext>
            </a:extLst>
          </p:cNvPr>
          <p:cNvSpPr>
            <a:spLocks noGrp="1"/>
          </p:cNvSpPr>
          <p:nvPr>
            <p:ph type="pic" sz="quarter" idx="10"/>
          </p:nvPr>
        </p:nvSpPr>
        <p:spPr/>
      </p:sp>
      <p:sp>
        <p:nvSpPr>
          <p:cNvPr id="6" name="TextBox 5">
            <a:extLst>
              <a:ext uri="{FF2B5EF4-FFF2-40B4-BE49-F238E27FC236}">
                <a16:creationId xmlns:a16="http://schemas.microsoft.com/office/drawing/2014/main" id="{6A0A0790-1C6F-5515-8899-CD91E594AEC2}"/>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7" name="Freeform: Shape 6">
            <a:extLst>
              <a:ext uri="{FF2B5EF4-FFF2-40B4-BE49-F238E27FC236}">
                <a16:creationId xmlns:a16="http://schemas.microsoft.com/office/drawing/2014/main" id="{5E57D176-06D3-9F6C-5DE1-A4D5B34206B6}"/>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11453793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childTnLst>
                          </p:cTn>
                        </p:par>
                        <p:par>
                          <p:cTn id="9" fill="hold">
                            <p:stCondLst>
                              <p:cond delay="1065"/>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BF56618E-4C60-264A-A0E2-D79321318CFE}"/>
              </a:ext>
            </a:extLst>
          </p:cNvPr>
          <p:cNvSpPr/>
          <p:nvPr/>
        </p:nvSpPr>
        <p:spPr>
          <a:xfrm>
            <a:off x="8743469" y="2705100"/>
            <a:ext cx="801062" cy="557954"/>
          </a:xfrm>
          <a:custGeom>
            <a:avLst/>
            <a:gdLst/>
            <a:ahLst/>
            <a:cxnLst/>
            <a:rect l="l" t="t" r="r" b="b"/>
            <a:pathLst>
              <a:path w="732306" h="510064">
                <a:moveTo>
                  <a:pt x="732306" y="0"/>
                </a:moveTo>
                <a:lnTo>
                  <a:pt x="732306" y="10930"/>
                </a:lnTo>
                <a:cubicBezTo>
                  <a:pt x="682757" y="10930"/>
                  <a:pt x="637094" y="19310"/>
                  <a:pt x="595317" y="36069"/>
                </a:cubicBezTo>
                <a:cubicBezTo>
                  <a:pt x="553541" y="52828"/>
                  <a:pt x="518079" y="76631"/>
                  <a:pt x="488932" y="107478"/>
                </a:cubicBezTo>
                <a:cubicBezTo>
                  <a:pt x="459786" y="138325"/>
                  <a:pt x="438897" y="175486"/>
                  <a:pt x="426267" y="218963"/>
                </a:cubicBezTo>
                <a:cubicBezTo>
                  <a:pt x="416795" y="251571"/>
                  <a:pt x="413470" y="287253"/>
                  <a:pt x="416294" y="326008"/>
                </a:cubicBezTo>
                <a:lnTo>
                  <a:pt x="418398" y="343182"/>
                </a:lnTo>
                <a:lnTo>
                  <a:pt x="422078" y="325712"/>
                </a:lnTo>
                <a:cubicBezTo>
                  <a:pt x="425842" y="312839"/>
                  <a:pt x="431611" y="300452"/>
                  <a:pt x="439383" y="288551"/>
                </a:cubicBezTo>
                <a:cubicBezTo>
                  <a:pt x="454928" y="264748"/>
                  <a:pt x="475088" y="245681"/>
                  <a:pt x="499862" y="231351"/>
                </a:cubicBezTo>
                <a:cubicBezTo>
                  <a:pt x="524637" y="217020"/>
                  <a:pt x="550869" y="209855"/>
                  <a:pt x="578558" y="209855"/>
                </a:cubicBezTo>
                <a:cubicBezTo>
                  <a:pt x="626164" y="209855"/>
                  <a:pt x="663204" y="224793"/>
                  <a:pt x="689679" y="254668"/>
                </a:cubicBezTo>
                <a:cubicBezTo>
                  <a:pt x="716154" y="284543"/>
                  <a:pt x="729391" y="319640"/>
                  <a:pt x="729391" y="359960"/>
                </a:cubicBezTo>
                <a:cubicBezTo>
                  <a:pt x="729391" y="386677"/>
                  <a:pt x="721983" y="411330"/>
                  <a:pt x="707167" y="433919"/>
                </a:cubicBezTo>
                <a:cubicBezTo>
                  <a:pt x="692351" y="456507"/>
                  <a:pt x="672677" y="474845"/>
                  <a:pt x="648145" y="488933"/>
                </a:cubicBezTo>
                <a:cubicBezTo>
                  <a:pt x="623613" y="503020"/>
                  <a:pt x="596775" y="510064"/>
                  <a:pt x="567628" y="510064"/>
                </a:cubicBezTo>
                <a:cubicBezTo>
                  <a:pt x="537996" y="510064"/>
                  <a:pt x="510549" y="501806"/>
                  <a:pt x="485289" y="485290"/>
                </a:cubicBezTo>
                <a:cubicBezTo>
                  <a:pt x="460029" y="468773"/>
                  <a:pt x="439748" y="445335"/>
                  <a:pt x="424446" y="414974"/>
                </a:cubicBezTo>
                <a:cubicBezTo>
                  <a:pt x="409144" y="384613"/>
                  <a:pt x="401493" y="348787"/>
                  <a:pt x="401493" y="307496"/>
                </a:cubicBezTo>
                <a:cubicBezTo>
                  <a:pt x="401493" y="247745"/>
                  <a:pt x="415095" y="194796"/>
                  <a:pt x="442298" y="148647"/>
                </a:cubicBezTo>
                <a:cubicBezTo>
                  <a:pt x="469501" y="102499"/>
                  <a:pt x="507878" y="66187"/>
                  <a:pt x="557427" y="39712"/>
                </a:cubicBezTo>
                <a:cubicBezTo>
                  <a:pt x="606976" y="13238"/>
                  <a:pt x="665269" y="0"/>
                  <a:pt x="732306" y="0"/>
                </a:cubicBezTo>
                <a:close/>
                <a:moveTo>
                  <a:pt x="330813" y="0"/>
                </a:moveTo>
                <a:lnTo>
                  <a:pt x="330813" y="10930"/>
                </a:lnTo>
                <a:cubicBezTo>
                  <a:pt x="281264" y="10930"/>
                  <a:pt x="235601" y="19310"/>
                  <a:pt x="193824" y="36069"/>
                </a:cubicBezTo>
                <a:cubicBezTo>
                  <a:pt x="152047" y="52828"/>
                  <a:pt x="116586" y="76631"/>
                  <a:pt x="87439" y="107478"/>
                </a:cubicBezTo>
                <a:cubicBezTo>
                  <a:pt x="58293" y="138325"/>
                  <a:pt x="37405" y="175486"/>
                  <a:pt x="24774" y="218963"/>
                </a:cubicBezTo>
                <a:cubicBezTo>
                  <a:pt x="15302" y="251571"/>
                  <a:pt x="11977" y="287253"/>
                  <a:pt x="14801" y="326008"/>
                </a:cubicBezTo>
                <a:lnTo>
                  <a:pt x="16905" y="343182"/>
                </a:lnTo>
                <a:lnTo>
                  <a:pt x="20585" y="325712"/>
                </a:lnTo>
                <a:cubicBezTo>
                  <a:pt x="24349" y="312839"/>
                  <a:pt x="30118" y="300452"/>
                  <a:pt x="37890" y="288551"/>
                </a:cubicBezTo>
                <a:cubicBezTo>
                  <a:pt x="53435" y="264748"/>
                  <a:pt x="73595" y="245681"/>
                  <a:pt x="98369" y="231351"/>
                </a:cubicBezTo>
                <a:cubicBezTo>
                  <a:pt x="123144" y="217020"/>
                  <a:pt x="149376" y="209855"/>
                  <a:pt x="177065" y="209855"/>
                </a:cubicBezTo>
                <a:cubicBezTo>
                  <a:pt x="224671" y="209855"/>
                  <a:pt x="261711" y="224793"/>
                  <a:pt x="288186" y="254668"/>
                </a:cubicBezTo>
                <a:cubicBezTo>
                  <a:pt x="314661" y="284543"/>
                  <a:pt x="327898" y="319640"/>
                  <a:pt x="327898" y="359960"/>
                </a:cubicBezTo>
                <a:cubicBezTo>
                  <a:pt x="327898" y="386677"/>
                  <a:pt x="320490" y="411330"/>
                  <a:pt x="305674" y="433919"/>
                </a:cubicBezTo>
                <a:cubicBezTo>
                  <a:pt x="290858" y="456507"/>
                  <a:pt x="271184" y="474845"/>
                  <a:pt x="246652" y="488933"/>
                </a:cubicBezTo>
                <a:cubicBezTo>
                  <a:pt x="222121" y="503020"/>
                  <a:pt x="195281" y="510064"/>
                  <a:pt x="166135" y="510064"/>
                </a:cubicBezTo>
                <a:cubicBezTo>
                  <a:pt x="136503" y="510064"/>
                  <a:pt x="109178" y="501806"/>
                  <a:pt x="84160" y="485290"/>
                </a:cubicBezTo>
                <a:cubicBezTo>
                  <a:pt x="59143" y="468773"/>
                  <a:pt x="38862" y="445335"/>
                  <a:pt x="23317" y="414974"/>
                </a:cubicBezTo>
                <a:cubicBezTo>
                  <a:pt x="7772" y="384613"/>
                  <a:pt x="0" y="348787"/>
                  <a:pt x="0" y="307496"/>
                </a:cubicBezTo>
                <a:cubicBezTo>
                  <a:pt x="0" y="247745"/>
                  <a:pt x="13602" y="194796"/>
                  <a:pt x="40805" y="148647"/>
                </a:cubicBezTo>
                <a:cubicBezTo>
                  <a:pt x="68008" y="102499"/>
                  <a:pt x="106385" y="66187"/>
                  <a:pt x="155934" y="39712"/>
                </a:cubicBezTo>
                <a:cubicBezTo>
                  <a:pt x="205483" y="13238"/>
                  <a:pt x="263776" y="0"/>
                  <a:pt x="33081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Rectangle 1">
            <a:extLst>
              <a:ext uri="{FF2B5EF4-FFF2-40B4-BE49-F238E27FC236}">
                <a16:creationId xmlns:a16="http://schemas.microsoft.com/office/drawing/2014/main" id="{F3A34FCA-4CAA-7C58-413B-7A70E669DEDD}"/>
              </a:ext>
            </a:extLst>
          </p:cNvPr>
          <p:cNvSpPr/>
          <p:nvPr/>
        </p:nvSpPr>
        <p:spPr>
          <a:xfrm>
            <a:off x="2743200" y="3954437"/>
            <a:ext cx="12801600" cy="2491901"/>
          </a:xfrm>
          <a:prstGeom prst="rect">
            <a:avLst/>
          </a:prstGeom>
        </p:spPr>
        <p:txBody>
          <a:bodyPr wrap="square">
            <a:spAutoFit/>
          </a:bodyPr>
          <a:lstStyle/>
          <a:p>
            <a:pPr algn="ctr">
              <a:lnSpc>
                <a:spcPct val="150000"/>
              </a:lnSpc>
            </a:pPr>
            <a:r>
              <a:rPr lang="en-US" sz="3600">
                <a:solidFill>
                  <a:schemeClr val="tx1">
                    <a:lumMod val="85000"/>
                    <a:lumOff val="15000"/>
                  </a:schemeClr>
                </a:solidFill>
                <a:latin typeface="Bodoni Moda 28pt ExtraBold" pitchFamily="2" charset="0"/>
              </a:rPr>
              <a:t>We design professional and creative presentation templates for helping you make presentations easier. Every details are well designed.</a:t>
            </a:r>
          </a:p>
        </p:txBody>
      </p:sp>
      <p:sp>
        <p:nvSpPr>
          <p:cNvPr id="3" name="TextBox 2">
            <a:extLst>
              <a:ext uri="{FF2B5EF4-FFF2-40B4-BE49-F238E27FC236}">
                <a16:creationId xmlns:a16="http://schemas.microsoft.com/office/drawing/2014/main" id="{D81101B6-3E8F-E360-4526-F5F6E613909E}"/>
              </a:ext>
            </a:extLst>
          </p:cNvPr>
          <p:cNvSpPr txBox="1"/>
          <p:nvPr/>
        </p:nvSpPr>
        <p:spPr>
          <a:xfrm>
            <a:off x="7797800" y="7374225"/>
            <a:ext cx="2692400" cy="400110"/>
          </a:xfrm>
          <a:prstGeom prst="rect">
            <a:avLst/>
          </a:prstGeom>
          <a:noFill/>
        </p:spPr>
        <p:txBody>
          <a:bodyPr wrap="square" rtlCol="0">
            <a:spAutoFit/>
          </a:bodyPr>
          <a:lstStyle/>
          <a:p>
            <a:pPr algn="ctr"/>
            <a:r>
              <a:rPr lang="en-US" altLang="zh-CN" sz="2000"/>
              <a:t>— John Smith</a:t>
            </a:r>
            <a:endParaRPr lang="en-US" sz="2000"/>
          </a:p>
        </p:txBody>
      </p:sp>
    </p:spTree>
    <p:extLst>
      <p:ext uri="{BB962C8B-B14F-4D97-AF65-F5344CB8AC3E}">
        <p14:creationId xmlns:p14="http://schemas.microsoft.com/office/powerpoint/2010/main" val="99968029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7"/>
                                        </p:tgtEl>
                                        <p:attrNameLst>
                                          <p:attrName>style.visibility</p:attrName>
                                        </p:attrNameLst>
                                      </p:cBhvr>
                                      <p:to>
                                        <p:strVal val="visible"/>
                                      </p:to>
                                    </p:set>
                                    <p:anim to="" calcmode="lin" valueType="num">
                                      <p:cBhvr>
                                        <p:cTn id="7" dur="1000" fill="hold">
                                          <p:stCondLst>
                                            <p:cond delay="0"/>
                                          </p:stCondLst>
                                        </p:cTn>
                                        <p:tgtEl>
                                          <p:spTgt spid="7"/>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7"/>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0"/>
                                  </p:stCondLst>
                                  <p:iterate type="lt">
                                    <p:tmPct val="500"/>
                                  </p:iterate>
                                  <p:childTnLst>
                                    <p:set>
                                      <p:cBhvr>
                                        <p:cTn id="10" dur="750" fill="hold">
                                          <p:stCondLst>
                                            <p:cond delay="0"/>
                                          </p:stCondLst>
                                        </p:cTn>
                                        <p:tgtEl>
                                          <p:spTgt spid="2"/>
                                        </p:tgtEl>
                                        <p:attrNameLst>
                                          <p:attrName>style.visibility</p:attrName>
                                        </p:attrNameLst>
                                      </p:cBhvr>
                                      <p:to>
                                        <p:strVal val="visible"/>
                                      </p:to>
                                    </p:set>
                                    <p:anim to="" calcmode="lin" valueType="num">
                                      <p:cBhvr>
                                        <p:cTn id="11"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2"/>
                                        </p:tgtEl>
                                      </p:cBhvr>
                                    </p:animEffect>
                                  </p:childTnLst>
                                </p:cTn>
                              </p:par>
                            </p:childTnLst>
                          </p:cTn>
                        </p:par>
                        <p:par>
                          <p:cTn id="13" fill="hold">
                            <p:stCondLst>
                              <p:cond delay="1185"/>
                            </p:stCondLst>
                            <p:childTnLst>
                              <p:par>
                                <p:cTn id="14" presetID="10" presetClass="entr" presetSubtype="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p:bldP spid="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663DB3AB-2E80-D3C9-174B-53D53984927A}"/>
              </a:ext>
            </a:extLst>
          </p:cNvPr>
          <p:cNvSpPr>
            <a:spLocks noGrp="1"/>
          </p:cNvSpPr>
          <p:nvPr>
            <p:ph type="pic" sz="quarter" idx="10"/>
          </p:nvPr>
        </p:nvSpPr>
        <p:spPr/>
      </p:sp>
      <p:sp>
        <p:nvSpPr>
          <p:cNvPr id="2" name="Google Shape;204;p13">
            <a:extLst>
              <a:ext uri="{FF2B5EF4-FFF2-40B4-BE49-F238E27FC236}">
                <a16:creationId xmlns:a16="http://schemas.microsoft.com/office/drawing/2014/main" id="{EFBF8343-6A79-AE89-E180-868C46F03919}"/>
              </a:ext>
            </a:extLst>
          </p:cNvPr>
          <p:cNvSpPr txBox="1">
            <a:spLocks/>
          </p:cNvSpPr>
          <p:nvPr/>
        </p:nvSpPr>
        <p:spPr>
          <a:xfrm>
            <a:off x="183896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Bodoni Moda 28pt ExtraBold" pitchFamily="2" charset="0"/>
              </a:rPr>
              <a:t>Overviews</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996873C-6500-C232-3E3A-83EE02892B51}"/>
              </a:ext>
            </a:extLst>
          </p:cNvPr>
          <p:cNvSpPr/>
          <p:nvPr/>
        </p:nvSpPr>
        <p:spPr>
          <a:xfrm>
            <a:off x="1755648" y="3925651"/>
            <a:ext cx="6359652" cy="1528111"/>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4" name="TextBox 3">
            <a:extLst>
              <a:ext uri="{FF2B5EF4-FFF2-40B4-BE49-F238E27FC236}">
                <a16:creationId xmlns:a16="http://schemas.microsoft.com/office/drawing/2014/main" id="{FEC3D1D6-54B4-0F86-DCBB-460B035526B5}"/>
              </a:ext>
            </a:extLst>
          </p:cNvPr>
          <p:cNvSpPr txBox="1"/>
          <p:nvPr/>
        </p:nvSpPr>
        <p:spPr>
          <a:xfrm>
            <a:off x="177122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7" name="TextBox 6">
            <a:extLst>
              <a:ext uri="{FF2B5EF4-FFF2-40B4-BE49-F238E27FC236}">
                <a16:creationId xmlns:a16="http://schemas.microsoft.com/office/drawing/2014/main" id="{1C46AC51-CE2D-2740-6E00-509F0CA80641}"/>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8" name="TextBox 7">
            <a:extLst>
              <a:ext uri="{FF2B5EF4-FFF2-40B4-BE49-F238E27FC236}">
                <a16:creationId xmlns:a16="http://schemas.microsoft.com/office/drawing/2014/main" id="{B5D6940B-FE53-5A85-FA74-1D101F322B49}"/>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3608109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3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par>
                          <p:cTn id="13" fill="hold">
                            <p:stCondLst>
                              <p:cond delay="1430"/>
                            </p:stCondLst>
                            <p:childTnLst>
                              <p:par>
                                <p:cTn id="14" presetID="2" presetClass="entr" presetSubtype="4" decel="100000" fill="hold" grpId="0" nodeType="after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 calcmode="lin" valueType="num">
                                      <p:cBhvr additive="base">
                                        <p:cTn id="16"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4">
                                            <p:txEl>
                                              <p:pRg st="1" end="1"/>
                                            </p:txEl>
                                          </p:spTgt>
                                        </p:tgtEl>
                                        <p:attrNameLst>
                                          <p:attrName>style.visibility</p:attrName>
                                        </p:attrNameLst>
                                      </p:cBhvr>
                                      <p:to>
                                        <p:strVal val="visible"/>
                                      </p:to>
                                    </p:set>
                                    <p:anim calcmode="lin" valueType="num">
                                      <p:cBhvr additive="base">
                                        <p:cTn id="20"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4">
                                            <p:txEl>
                                              <p:pRg st="1" end="1"/>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200"/>
                                  </p:stCondLst>
                                  <p:childTnLst>
                                    <p:set>
                                      <p:cBhvr>
                                        <p:cTn id="23" dur="1" fill="hold">
                                          <p:stCondLst>
                                            <p:cond delay="0"/>
                                          </p:stCondLst>
                                        </p:cTn>
                                        <p:tgtEl>
                                          <p:spTgt spid="4">
                                            <p:txEl>
                                              <p:pRg st="2" end="2"/>
                                            </p:txEl>
                                          </p:spTgt>
                                        </p:tgtEl>
                                        <p:attrNameLst>
                                          <p:attrName>style.visibility</p:attrName>
                                        </p:attrNameLst>
                                      </p:cBhvr>
                                      <p:to>
                                        <p:strVal val="visible"/>
                                      </p:to>
                                    </p:set>
                                    <p:anim calcmode="lin" valueType="num">
                                      <p:cBhvr additive="base">
                                        <p:cTn id="24"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1D5596FB-00B9-2B4A-2DDB-0B5F60896AA9}"/>
              </a:ext>
            </a:extLst>
          </p:cNvPr>
          <p:cNvSpPr>
            <a:spLocks noGrp="1"/>
          </p:cNvSpPr>
          <p:nvPr>
            <p:ph type="pic" sz="quarter" idx="10"/>
          </p:nvPr>
        </p:nvSpPr>
        <p:spPr/>
      </p:sp>
      <p:sp>
        <p:nvSpPr>
          <p:cNvPr id="3" name="Rectangle 2">
            <a:extLst>
              <a:ext uri="{FF2B5EF4-FFF2-40B4-BE49-F238E27FC236}">
                <a16:creationId xmlns:a16="http://schemas.microsoft.com/office/drawing/2014/main" id="{EE43C12D-1EFC-C5FC-1F5A-920C6CBC256E}"/>
              </a:ext>
            </a:extLst>
          </p:cNvPr>
          <p:cNvSpPr/>
          <p:nvPr/>
        </p:nvSpPr>
        <p:spPr>
          <a:xfrm>
            <a:off x="7048500" y="1371600"/>
            <a:ext cx="11239500" cy="7543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3470F379-7DC7-2B4B-AA72-C75FC1867EE7}"/>
              </a:ext>
            </a:extLst>
          </p:cNvPr>
          <p:cNvSpPr txBox="1"/>
          <p:nvPr/>
        </p:nvSpPr>
        <p:spPr>
          <a:xfrm>
            <a:off x="8321040" y="2737497"/>
            <a:ext cx="8222828" cy="3416320"/>
          </a:xfrm>
          <a:prstGeom prst="rect">
            <a:avLst/>
          </a:prstGeom>
          <a:noFill/>
        </p:spPr>
        <p:txBody>
          <a:bodyPr wrap="square" rtlCol="0">
            <a:spAutoFit/>
          </a:bodyPr>
          <a:lstStyle/>
          <a:p>
            <a:pPr algn="r"/>
            <a:r>
              <a:rPr lang="en-US" sz="7200">
                <a:solidFill>
                  <a:schemeClr val="bg1"/>
                </a:solidFill>
                <a:latin typeface="Bodoni Moda 28pt ExtraBold" pitchFamily="2" charset="0"/>
                <a:cs typeface="Rubik Light" panose="00000400000000000000" pitchFamily="2" charset="-79"/>
              </a:rPr>
              <a:t>A picture is worth a thousand words.</a:t>
            </a:r>
            <a:endParaRPr lang="en-ID" sz="7200" dirty="0">
              <a:solidFill>
                <a:schemeClr val="bg1"/>
              </a:solidFill>
              <a:latin typeface="Bodoni Moda 28pt ExtraBold" pitchFamily="2" charset="0"/>
              <a:cs typeface="Rubik Light" panose="00000400000000000000" pitchFamily="2" charset="-79"/>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C95A7FE-7B3B-FE4C-FB5C-9C5F328F3030}"/>
              </a:ext>
            </a:extLst>
          </p:cNvPr>
          <p:cNvSpPr/>
          <p:nvPr/>
        </p:nvSpPr>
        <p:spPr>
          <a:xfrm>
            <a:off x="11460481" y="6596864"/>
            <a:ext cx="5083388" cy="1158779"/>
          </a:xfrm>
          <a:prstGeom prst="rect">
            <a:avLst/>
          </a:prstGeom>
        </p:spPr>
        <p:txBody>
          <a:bodyPr wrap="square">
            <a:spAutoFit/>
          </a:bodyPr>
          <a:lstStyle/>
          <a:p>
            <a:pPr algn="r">
              <a:lnSpc>
                <a:spcPct val="150000"/>
              </a:lnSpc>
              <a:spcBef>
                <a:spcPts val="1200"/>
              </a:spcBef>
            </a:pPr>
            <a:r>
              <a:rPr lang="es-ES" altLang="zh-CN" sz="1600">
                <a:solidFill>
                  <a:schemeClr val="bg1">
                    <a:alpha val="8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alpha val="80000"/>
                  </a:schemeClr>
                </a:solidFill>
                <a:ea typeface="Lato Light" panose="020F0502020204030203" pitchFamily="34" charset="0"/>
                <a:cs typeface="Lato Light" panose="020F0502020204030203" pitchFamily="34" charset="0"/>
              </a:rPr>
              <a:t>. </a:t>
            </a:r>
            <a:r>
              <a:rPr lang="es-ES" altLang="zh-CN" sz="1600">
                <a:solidFill>
                  <a:schemeClr val="bg1">
                    <a:alpha val="80000"/>
                  </a:schemeClr>
                </a:solidFill>
                <a:ea typeface="Lato Light" panose="020F0502020204030203" pitchFamily="34" charset="0"/>
                <a:cs typeface="Lato Light" panose="020F0502020204030203" pitchFamily="34" charset="0"/>
              </a:rPr>
              <a:t>No quo maiorum intelleget. Mea cu case ludus integre, vide viderer. </a:t>
            </a:r>
          </a:p>
        </p:txBody>
      </p:sp>
      <p:sp>
        <p:nvSpPr>
          <p:cNvPr id="7" name="TextBox 6">
            <a:extLst>
              <a:ext uri="{FF2B5EF4-FFF2-40B4-BE49-F238E27FC236}">
                <a16:creationId xmlns:a16="http://schemas.microsoft.com/office/drawing/2014/main" id="{EE0E2265-8B8E-3FAB-DEAD-62EEBA937399}"/>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8" name="Freeform: Shape 7">
            <a:extLst>
              <a:ext uri="{FF2B5EF4-FFF2-40B4-BE49-F238E27FC236}">
                <a16:creationId xmlns:a16="http://schemas.microsoft.com/office/drawing/2014/main" id="{449025A8-E8E6-6A6D-2825-C2EEECB3B5CF}"/>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9" name="TextBox 8">
            <a:extLst>
              <a:ext uri="{FF2B5EF4-FFF2-40B4-BE49-F238E27FC236}">
                <a16:creationId xmlns:a16="http://schemas.microsoft.com/office/drawing/2014/main" id="{44D07B96-32D2-2E8D-4029-7C7F5B0D7005}"/>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10" name="TextBox 9">
            <a:extLst>
              <a:ext uri="{FF2B5EF4-FFF2-40B4-BE49-F238E27FC236}">
                <a16:creationId xmlns:a16="http://schemas.microsoft.com/office/drawing/2014/main" id="{DD1A2C8B-80F3-A1AA-9592-407F119EE53B}"/>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303388321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4"/>
                                        </p:tgtEl>
                                        <p:attrNameLst>
                                          <p:attrName>style.visibility</p:attrName>
                                        </p:attrNameLst>
                                      </p:cBhvr>
                                      <p:to>
                                        <p:strVal val="visible"/>
                                      </p:to>
                                    </p:set>
                                    <p:anim to="" calcmode="lin" valueType="num">
                                      <p:cBhvr>
                                        <p:cTn id="11"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4"/>
                                        </p:tgtEl>
                                      </p:cBhvr>
                                    </p:animEffect>
                                  </p:childTnLst>
                                </p:cTn>
                              </p:par>
                            </p:childTnLst>
                          </p:cTn>
                        </p:par>
                        <p:par>
                          <p:cTn id="13" fill="hold">
                            <p:stCondLst>
                              <p:cond delay="1402"/>
                            </p:stCondLst>
                            <p:childTnLst>
                              <p:par>
                                <p:cTn id="14" presetID="10" presetClass="entr" presetSubtype="0"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Lst>
  </p:timing>
</p:sld>
</file>

<file path=ppt/theme/theme1.xml><?xml version="1.0" encoding="utf-8"?>
<a:theme xmlns:a="http://schemas.openxmlformats.org/drawingml/2006/main" name="Simplicity theme">
  <a:themeElements>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fontScheme name="Custom 35">
      <a:majorFont>
        <a:latin typeface="Bodoni Moda 28pt Medium"/>
        <a:ea typeface="Microsoft YaHei UI"/>
        <a:cs typeface=""/>
      </a:majorFont>
      <a:minorFont>
        <a:latin typeface="Outfi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ppt/theme/themeOverride10.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ppt/theme/themeOverride11.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ppt/theme/themeOverride12.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ppt/theme/themeOverride13.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ppt/theme/themeOverride14.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ppt/theme/themeOverride15.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ppt/theme/themeOverride16.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ppt/theme/themeOverride17.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ppt/theme/themeOverride18.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ppt/theme/themeOverride19.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ppt/theme/themeOverride2.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ppt/theme/themeOverride20.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ppt/theme/themeOverride21.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ppt/theme/themeOverride22.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ppt/theme/themeOverride23.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ppt/theme/themeOverride3.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ppt/theme/themeOverride4.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ppt/theme/themeOverride5.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ppt/theme/themeOverride6.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ppt/theme/themeOverride7.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ppt/theme/themeOverride8.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ppt/theme/themeOverride9.xml><?xml version="1.0" encoding="utf-8"?>
<a:themeOverride xmlns:a="http://schemas.openxmlformats.org/drawingml/2006/main">
  <a:clrScheme name="1-single 19 bright">
    <a:dk1>
      <a:srgbClr val="000000"/>
    </a:dk1>
    <a:lt1>
      <a:srgbClr val="FFFFFF"/>
    </a:lt1>
    <a:dk2>
      <a:srgbClr val="778495"/>
    </a:dk2>
    <a:lt2>
      <a:srgbClr val="F0F0F0"/>
    </a:lt2>
    <a:accent1>
      <a:srgbClr val="DFB46B"/>
    </a:accent1>
    <a:accent2>
      <a:srgbClr val="D1B99B"/>
    </a:accent2>
    <a:accent3>
      <a:srgbClr val="E4CCA4"/>
    </a:accent3>
    <a:accent4>
      <a:srgbClr val="828282"/>
    </a:accent4>
    <a:accent5>
      <a:srgbClr val="A5A5A5"/>
    </a:accent5>
    <a:accent6>
      <a:srgbClr val="C9C9C9"/>
    </a:accent6>
    <a:hlink>
      <a:srgbClr val="DFB46B"/>
    </a:hlink>
    <a:folHlink>
      <a:srgbClr val="BFBFBF"/>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410194</TotalTime>
  <Words>3017</Words>
  <Application>Microsoft Office PowerPoint</Application>
  <PresentationFormat>Custom</PresentationFormat>
  <Paragraphs>272</Paragraphs>
  <Slides>41</Slides>
  <Notes>1</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41</vt:i4>
      </vt:variant>
    </vt:vector>
  </HeadingPairs>
  <TitlesOfParts>
    <vt:vector size="49" baseType="lpstr">
      <vt:lpstr>Microsoft YaHei Light</vt:lpstr>
      <vt:lpstr>Arial</vt:lpstr>
      <vt:lpstr>Bodoni Moda 28pt ExtraBold</vt:lpstr>
      <vt:lpstr>Bodoni Moda 28pt Medium</vt:lpstr>
      <vt:lpstr>Montserrat Black</vt:lpstr>
      <vt:lpstr>Outfit Light</vt:lpstr>
      <vt:lpstr>Wingdings</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6002</cp:revision>
  <dcterms:created xsi:type="dcterms:W3CDTF">2015-11-23T02:03:38Z</dcterms:created>
  <dcterms:modified xsi:type="dcterms:W3CDTF">2022-06-01T07:36:19Z</dcterms:modified>
</cp:coreProperties>
</file>