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6"/>
  </p:notesMasterIdLst>
  <p:handoutMasterIdLst>
    <p:handoutMasterId r:id="rId47"/>
  </p:handoutMasterIdLst>
  <p:sldIdLst>
    <p:sldId id="6765" r:id="rId3"/>
    <p:sldId id="6766" r:id="rId4"/>
    <p:sldId id="6767" r:id="rId5"/>
    <p:sldId id="6768" r:id="rId6"/>
    <p:sldId id="6957" r:id="rId7"/>
    <p:sldId id="6769" r:id="rId8"/>
    <p:sldId id="6770" r:id="rId9"/>
    <p:sldId id="6771" r:id="rId10"/>
    <p:sldId id="6772" r:id="rId11"/>
    <p:sldId id="6773" r:id="rId12"/>
    <p:sldId id="6958" r:id="rId13"/>
    <p:sldId id="6774" r:id="rId14"/>
    <p:sldId id="6976" r:id="rId15"/>
    <p:sldId id="6775" r:id="rId16"/>
    <p:sldId id="6776" r:id="rId17"/>
    <p:sldId id="6777" r:id="rId18"/>
    <p:sldId id="6778" r:id="rId19"/>
    <p:sldId id="6779" r:id="rId20"/>
    <p:sldId id="6780" r:id="rId21"/>
    <p:sldId id="6781" r:id="rId22"/>
    <p:sldId id="6959" r:id="rId23"/>
    <p:sldId id="6782" r:id="rId24"/>
    <p:sldId id="6966" r:id="rId25"/>
    <p:sldId id="6783" r:id="rId26"/>
    <p:sldId id="6960" r:id="rId27"/>
    <p:sldId id="6965" r:id="rId28"/>
    <p:sldId id="6961" r:id="rId29"/>
    <p:sldId id="6962" r:id="rId30"/>
    <p:sldId id="6963" r:id="rId31"/>
    <p:sldId id="6964" r:id="rId32"/>
    <p:sldId id="6975" r:id="rId33"/>
    <p:sldId id="6967" r:id="rId34"/>
    <p:sldId id="6968" r:id="rId35"/>
    <p:sldId id="6969" r:id="rId36"/>
    <p:sldId id="6970" r:id="rId37"/>
    <p:sldId id="6784" r:id="rId38"/>
    <p:sldId id="6807" r:id="rId39"/>
    <p:sldId id="257" r:id="rId40"/>
    <p:sldId id="258" r:id="rId41"/>
    <p:sldId id="259" r:id="rId42"/>
    <p:sldId id="6849" r:id="rId43"/>
    <p:sldId id="6850" r:id="rId44"/>
    <p:sldId id="6851" r:id="rId45"/>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980" autoAdjust="0"/>
  </p:normalViewPr>
  <p:slideViewPr>
    <p:cSldViewPr snapToGrid="0" showGuides="1">
      <p:cViewPr>
        <p:scale>
          <a:sx n="33" d="100"/>
          <a:sy n="33" d="100"/>
        </p:scale>
        <p:origin x="1910" y="610"/>
      </p:cViewPr>
      <p:guideLst/>
    </p:cSldViewPr>
  </p:slideViewPr>
  <p:outlineViewPr>
    <p:cViewPr>
      <p:scale>
        <a:sx n="100" d="100"/>
        <a:sy n="100" d="100"/>
      </p:scale>
      <p:origin x="0" y="-5280"/>
    </p:cViewPr>
  </p:outlineViewPr>
  <p:notesTextViewPr>
    <p:cViewPr>
      <p:scale>
        <a:sx n="125" d="100"/>
        <a:sy n="125"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handoutMaster" Target="handoutMasters/handoutMaster1.xml"/><Relationship Id="rId50"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solidFill>
                <a:schemeClr val="bg1"/>
              </a:solid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93D8-484E-B642-92F1769EA4EC}"/>
            </c:ext>
          </c:extLst>
        </c:ser>
        <c:ser>
          <c:idx val="1"/>
          <c:order val="1"/>
          <c:tx>
            <c:strRef>
              <c:f>Sheet1!$C$1</c:f>
              <c:strCache>
                <c:ptCount val="1"/>
                <c:pt idx="0">
                  <c:v>Series 2</c:v>
                </c:pt>
              </c:strCache>
            </c:strRef>
          </c:tx>
          <c:spPr>
            <a:solidFill>
              <a:schemeClr val="accent2"/>
            </a:solidFill>
            <a:ln>
              <a:solidFill>
                <a:schemeClr val="bg1"/>
              </a:solid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93D8-484E-B642-92F1769EA4EC}"/>
            </c:ext>
          </c:extLst>
        </c:ser>
        <c:dLbls>
          <c:showLegendKey val="0"/>
          <c:showVal val="0"/>
          <c:showCatName val="0"/>
          <c:showSerName val="0"/>
          <c:showPercent val="0"/>
          <c:showBubbleSize val="0"/>
        </c:dLbls>
        <c:gapWidth val="80"/>
        <c:overlap val="10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9525" cap="flat" cmpd="sng" algn="ctr">
              <a:solidFill>
                <a:schemeClr val="bg1">
                  <a:lumMod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1AF1-4FB6-81BD-C46DA64ECB72}"/>
              </c:ext>
            </c:extLst>
          </c:dPt>
          <c:dPt>
            <c:idx val="1"/>
            <c:bubble3D val="0"/>
            <c:spPr>
              <a:solidFill>
                <a:schemeClr val="accent2"/>
              </a:solidFill>
              <a:ln w="19050">
                <a:noFill/>
              </a:ln>
              <a:effectLst/>
            </c:spPr>
            <c:extLst>
              <c:ext xmlns:c16="http://schemas.microsoft.com/office/drawing/2014/chart" uri="{C3380CC4-5D6E-409C-BE32-E72D297353CC}">
                <c16:uniqueId val="{00000003-1AF1-4FB6-81BD-C46DA64ECB72}"/>
              </c:ext>
            </c:extLst>
          </c:dPt>
          <c:dPt>
            <c:idx val="2"/>
            <c:bubble3D val="0"/>
            <c:spPr>
              <a:solidFill>
                <a:schemeClr val="accent3"/>
              </a:solidFill>
              <a:ln w="19050">
                <a:noFill/>
              </a:ln>
              <a:effectLst/>
            </c:spPr>
            <c:extLst>
              <c:ext xmlns:c16="http://schemas.microsoft.com/office/drawing/2014/chart" uri="{C3380CC4-5D6E-409C-BE32-E72D297353CC}">
                <c16:uniqueId val="{00000005-1AF1-4FB6-81BD-C46DA64ECB72}"/>
              </c:ext>
            </c:extLst>
          </c:dPt>
          <c:dPt>
            <c:idx val="3"/>
            <c:bubble3D val="0"/>
            <c:spPr>
              <a:solidFill>
                <a:schemeClr val="accent4"/>
              </a:solidFill>
              <a:ln w="19050">
                <a:noFill/>
              </a:ln>
              <a:effectLst/>
            </c:spPr>
            <c:extLst>
              <c:ext xmlns:c16="http://schemas.microsoft.com/office/drawing/2014/chart" uri="{C3380CC4-5D6E-409C-BE32-E72D297353CC}">
                <c16:uniqueId val="{00000007-1AF1-4FB6-81BD-C46DA64ECB72}"/>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AF1-4FB6-81BD-C46DA64ECB72}"/>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AF1-4FB6-81BD-C46DA64ECB72}"/>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AF1-4FB6-81BD-C46DA64ECB72}"/>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AF1-4FB6-81BD-C46DA64ECB72}"/>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1AF1-4FB6-81BD-C46DA64ECB72}"/>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2022/7/6</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2022/7/6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37</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E2619F33-D15A-413B-5398-4A82BECE0792}"/>
              </a:ext>
            </a:extLst>
          </p:cNvPr>
          <p:cNvSpPr>
            <a:spLocks noGrp="1"/>
          </p:cNvSpPr>
          <p:nvPr>
            <p:ph type="pic" sz="quarter" idx="11"/>
          </p:nvPr>
        </p:nvSpPr>
        <p:spPr>
          <a:xfrm>
            <a:off x="2109045"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7F5BDF4C-3466-5D5A-D5B1-32770BDE139B}"/>
              </a:ext>
            </a:extLst>
          </p:cNvPr>
          <p:cNvSpPr>
            <a:spLocks noGrp="1"/>
          </p:cNvSpPr>
          <p:nvPr>
            <p:ph type="pic" sz="quarter" idx="12"/>
          </p:nvPr>
        </p:nvSpPr>
        <p:spPr>
          <a:xfrm>
            <a:off x="5689671"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4617EC8F-F386-F8FC-D59E-93E5AE6D7A2B}"/>
              </a:ext>
            </a:extLst>
          </p:cNvPr>
          <p:cNvSpPr>
            <a:spLocks noGrp="1"/>
          </p:cNvSpPr>
          <p:nvPr>
            <p:ph type="pic" sz="quarter" idx="13"/>
          </p:nvPr>
        </p:nvSpPr>
        <p:spPr>
          <a:xfrm>
            <a:off x="5689671"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2" name="Picture Placeholder 11">
            <a:extLst>
              <a:ext uri="{FF2B5EF4-FFF2-40B4-BE49-F238E27FC236}">
                <a16:creationId xmlns:a16="http://schemas.microsoft.com/office/drawing/2014/main" id="{F6CE03A7-2794-DAB2-A3C5-0CB1008C2BF7}"/>
              </a:ext>
            </a:extLst>
          </p:cNvPr>
          <p:cNvSpPr>
            <a:spLocks noGrp="1"/>
          </p:cNvSpPr>
          <p:nvPr>
            <p:ph type="pic" sz="quarter" idx="10"/>
          </p:nvPr>
        </p:nvSpPr>
        <p:spPr>
          <a:xfrm>
            <a:off x="2109045"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7" name="Freeform: Shape 26">
            <a:extLst>
              <a:ext uri="{FF2B5EF4-FFF2-40B4-BE49-F238E27FC236}">
                <a16:creationId xmlns:a16="http://schemas.microsoft.com/office/drawing/2014/main" id="{3305D744-4299-5E18-9CEB-D13DF2F92603}"/>
              </a:ext>
            </a:extLst>
          </p:cNvPr>
          <p:cNvSpPr>
            <a:spLocks noChangeArrowheads="1"/>
          </p:cNvSpPr>
          <p:nvPr userDrawn="1"/>
        </p:nvSpPr>
        <p:spPr bwMode="auto">
          <a:xfrm>
            <a:off x="9612922" y="8479764"/>
            <a:ext cx="8675077" cy="1807235"/>
          </a:xfrm>
          <a:custGeom>
            <a:avLst/>
            <a:gdLst>
              <a:gd name="connsiteX0" fmla="*/ 7351019 w 12245520"/>
              <a:gd name="connsiteY0" fmla="*/ 429 h 2551046"/>
              <a:gd name="connsiteX1" fmla="*/ 11921248 w 12245520"/>
              <a:gd name="connsiteY1" fmla="*/ 831289 h 2551046"/>
              <a:gd name="connsiteX2" fmla="*/ 12245520 w 12245520"/>
              <a:gd name="connsiteY2" fmla="*/ 951709 h 2551046"/>
              <a:gd name="connsiteX3" fmla="*/ 12245520 w 12245520"/>
              <a:gd name="connsiteY3" fmla="*/ 2551046 h 2551046"/>
              <a:gd name="connsiteX4" fmla="*/ 0 w 12245520"/>
              <a:gd name="connsiteY4" fmla="*/ 2551046 h 2551046"/>
              <a:gd name="connsiteX5" fmla="*/ 93191 w 12245520"/>
              <a:gd name="connsiteY5" fmla="*/ 2470086 h 2551046"/>
              <a:gd name="connsiteX6" fmla="*/ 7351019 w 12245520"/>
              <a:gd name="connsiteY6" fmla="*/ 429 h 25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5520" h="2551046">
                <a:moveTo>
                  <a:pt x="7351019" y="429"/>
                </a:moveTo>
                <a:cubicBezTo>
                  <a:pt x="8798905" y="12305"/>
                  <a:pt x="10336848" y="271480"/>
                  <a:pt x="11921248" y="831289"/>
                </a:cubicBezTo>
                <a:lnTo>
                  <a:pt x="12245520" y="951709"/>
                </a:lnTo>
                <a:lnTo>
                  <a:pt x="12245520" y="2551046"/>
                </a:lnTo>
                <a:lnTo>
                  <a:pt x="0" y="2551046"/>
                </a:lnTo>
                <a:lnTo>
                  <a:pt x="93191" y="2470086"/>
                </a:lnTo>
                <a:cubicBezTo>
                  <a:pt x="1919707" y="942124"/>
                  <a:pt x="4455248" y="-23321"/>
                  <a:pt x="7351019" y="42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3268816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ppt_x"/>
                                          </p:val>
                                        </p:tav>
                                        <p:tav tm="100000">
                                          <p:val>
                                            <p:strVal val="#ppt_x"/>
                                          </p:val>
                                        </p:tav>
                                      </p:tavLst>
                                    </p:anim>
                                    <p:anim calcmode="lin" valueType="num">
                                      <p:cBhvr additive="base">
                                        <p:cTn id="12" dur="10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2"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EFB3C6BC-AA26-A173-4E63-7283D37E76CF}"/>
              </a:ext>
            </a:extLst>
          </p:cNvPr>
          <p:cNvSpPr>
            <a:spLocks noGrp="1"/>
          </p:cNvSpPr>
          <p:nvPr>
            <p:ph type="pic" sz="quarter" idx="10"/>
          </p:nvPr>
        </p:nvSpPr>
        <p:spPr>
          <a:xfrm>
            <a:off x="6023549"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7333649C-2480-0F4B-1F52-DD131678AF06}"/>
              </a:ext>
            </a:extLst>
          </p:cNvPr>
          <p:cNvSpPr>
            <a:spLocks noGrp="1"/>
          </p:cNvSpPr>
          <p:nvPr>
            <p:ph type="pic" sz="quarter" idx="11"/>
          </p:nvPr>
        </p:nvSpPr>
        <p:spPr>
          <a:xfrm>
            <a:off x="6023549"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5B6547FE-C548-B80E-9E54-E684E6FB9FAE}"/>
              </a:ext>
            </a:extLst>
          </p:cNvPr>
          <p:cNvSpPr>
            <a:spLocks noGrp="1"/>
          </p:cNvSpPr>
          <p:nvPr>
            <p:ph type="pic" sz="quarter" idx="12"/>
          </p:nvPr>
        </p:nvSpPr>
        <p:spPr>
          <a:xfrm>
            <a:off x="9604175"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0393E65E-8BE9-ABE0-F322-C25222C11834}"/>
              </a:ext>
            </a:extLst>
          </p:cNvPr>
          <p:cNvSpPr>
            <a:spLocks noGrp="1"/>
          </p:cNvSpPr>
          <p:nvPr>
            <p:ph type="pic" sz="quarter" idx="13"/>
          </p:nvPr>
        </p:nvSpPr>
        <p:spPr>
          <a:xfrm>
            <a:off x="13184801"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8" name="Picture Placeholder 17">
            <a:extLst>
              <a:ext uri="{FF2B5EF4-FFF2-40B4-BE49-F238E27FC236}">
                <a16:creationId xmlns:a16="http://schemas.microsoft.com/office/drawing/2014/main" id="{90B9E92F-EDE2-72D4-579D-B4745E816D85}"/>
              </a:ext>
            </a:extLst>
          </p:cNvPr>
          <p:cNvSpPr>
            <a:spLocks noGrp="1"/>
          </p:cNvSpPr>
          <p:nvPr>
            <p:ph type="pic" sz="quarter" idx="14"/>
          </p:nvPr>
        </p:nvSpPr>
        <p:spPr>
          <a:xfrm>
            <a:off x="9604175"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9" name="Picture Placeholder 18">
            <a:extLst>
              <a:ext uri="{FF2B5EF4-FFF2-40B4-BE49-F238E27FC236}">
                <a16:creationId xmlns:a16="http://schemas.microsoft.com/office/drawing/2014/main" id="{C3A0E350-231F-B9AC-69AF-B2711FD6EC6A}"/>
              </a:ext>
            </a:extLst>
          </p:cNvPr>
          <p:cNvSpPr>
            <a:spLocks noGrp="1"/>
          </p:cNvSpPr>
          <p:nvPr>
            <p:ph type="pic" sz="quarter" idx="15"/>
          </p:nvPr>
        </p:nvSpPr>
        <p:spPr>
          <a:xfrm>
            <a:off x="13184801"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7" name="Freeform: Shape 26">
            <a:extLst>
              <a:ext uri="{FF2B5EF4-FFF2-40B4-BE49-F238E27FC236}">
                <a16:creationId xmlns:a16="http://schemas.microsoft.com/office/drawing/2014/main" id="{3305D744-4299-5E18-9CEB-D13DF2F92603}"/>
              </a:ext>
            </a:extLst>
          </p:cNvPr>
          <p:cNvSpPr>
            <a:spLocks noChangeArrowheads="1"/>
          </p:cNvSpPr>
          <p:nvPr userDrawn="1"/>
        </p:nvSpPr>
        <p:spPr bwMode="auto">
          <a:xfrm>
            <a:off x="9612922" y="8479764"/>
            <a:ext cx="8675077" cy="1807235"/>
          </a:xfrm>
          <a:custGeom>
            <a:avLst/>
            <a:gdLst>
              <a:gd name="connsiteX0" fmla="*/ 7351019 w 12245520"/>
              <a:gd name="connsiteY0" fmla="*/ 429 h 2551046"/>
              <a:gd name="connsiteX1" fmla="*/ 11921248 w 12245520"/>
              <a:gd name="connsiteY1" fmla="*/ 831289 h 2551046"/>
              <a:gd name="connsiteX2" fmla="*/ 12245520 w 12245520"/>
              <a:gd name="connsiteY2" fmla="*/ 951709 h 2551046"/>
              <a:gd name="connsiteX3" fmla="*/ 12245520 w 12245520"/>
              <a:gd name="connsiteY3" fmla="*/ 2551046 h 2551046"/>
              <a:gd name="connsiteX4" fmla="*/ 0 w 12245520"/>
              <a:gd name="connsiteY4" fmla="*/ 2551046 h 2551046"/>
              <a:gd name="connsiteX5" fmla="*/ 93191 w 12245520"/>
              <a:gd name="connsiteY5" fmla="*/ 2470086 h 2551046"/>
              <a:gd name="connsiteX6" fmla="*/ 7351019 w 12245520"/>
              <a:gd name="connsiteY6" fmla="*/ 429 h 25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5520" h="2551046">
                <a:moveTo>
                  <a:pt x="7351019" y="429"/>
                </a:moveTo>
                <a:cubicBezTo>
                  <a:pt x="8798905" y="12305"/>
                  <a:pt x="10336848" y="271480"/>
                  <a:pt x="11921248" y="831289"/>
                </a:cubicBezTo>
                <a:lnTo>
                  <a:pt x="12245520" y="951709"/>
                </a:lnTo>
                <a:lnTo>
                  <a:pt x="12245520" y="2551046"/>
                </a:lnTo>
                <a:lnTo>
                  <a:pt x="0" y="2551046"/>
                </a:lnTo>
                <a:lnTo>
                  <a:pt x="93191" y="2470086"/>
                </a:lnTo>
                <a:cubicBezTo>
                  <a:pt x="1919707" y="942124"/>
                  <a:pt x="4455248" y="-23321"/>
                  <a:pt x="7351019" y="42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443071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ppt_x"/>
                                          </p:val>
                                        </p:tav>
                                        <p:tav tm="100000">
                                          <p:val>
                                            <p:strVal val="#ppt_x"/>
                                          </p:val>
                                        </p:tav>
                                      </p:tavLst>
                                    </p:anim>
                                    <p:anim calcmode="lin" valueType="num">
                                      <p:cBhvr additive="base">
                                        <p:cTn id="8" dur="10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ppt_x"/>
                                          </p:val>
                                        </p:tav>
                                        <p:tav tm="100000">
                                          <p:val>
                                            <p:strVal val="#ppt_x"/>
                                          </p:val>
                                        </p:tav>
                                      </p:tavLst>
                                    </p:anim>
                                    <p:anim calcmode="lin" valueType="num">
                                      <p:cBhvr additive="base">
                                        <p:cTn id="20" dur="10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000" fill="hold"/>
                                        <p:tgtEl>
                                          <p:spTgt spid="16"/>
                                        </p:tgtEl>
                                        <p:attrNameLst>
                                          <p:attrName>ppt_x</p:attrName>
                                        </p:attrNameLst>
                                      </p:cBhvr>
                                      <p:tavLst>
                                        <p:tav tm="0">
                                          <p:val>
                                            <p:strVal val="#ppt_x"/>
                                          </p:val>
                                        </p:tav>
                                        <p:tav tm="100000">
                                          <p:val>
                                            <p:strVal val="#ppt_x"/>
                                          </p:val>
                                        </p:tav>
                                      </p:tavLst>
                                    </p:anim>
                                    <p:anim calcmode="lin" valueType="num">
                                      <p:cBhvr additive="base">
                                        <p:cTn id="24" dur="10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1000" fill="hold"/>
                                        <p:tgtEl>
                                          <p:spTgt spid="17"/>
                                        </p:tgtEl>
                                        <p:attrNameLst>
                                          <p:attrName>ppt_x</p:attrName>
                                        </p:attrNameLst>
                                      </p:cBhvr>
                                      <p:tavLst>
                                        <p:tav tm="0">
                                          <p:val>
                                            <p:strVal val="#ppt_x"/>
                                          </p:val>
                                        </p:tav>
                                        <p:tav tm="100000">
                                          <p:val>
                                            <p:strVal val="#ppt_x"/>
                                          </p:val>
                                        </p:tav>
                                      </p:tavLst>
                                    </p:anim>
                                    <p:anim calcmode="lin" valueType="num">
                                      <p:cBhvr additive="base">
                                        <p:cTn id="28"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BFF0859-602C-865F-5AA0-DA3EEBCA83DE}"/>
              </a:ext>
            </a:extLst>
          </p:cNvPr>
          <p:cNvSpPr>
            <a:spLocks noGrp="1"/>
          </p:cNvSpPr>
          <p:nvPr>
            <p:ph type="pic" sz="quarter" idx="10"/>
          </p:nvPr>
        </p:nvSpPr>
        <p:spPr>
          <a:xfrm>
            <a:off x="11259076" y="0"/>
            <a:ext cx="7028924" cy="10287000"/>
          </a:xfrm>
          <a:custGeom>
            <a:avLst/>
            <a:gdLst>
              <a:gd name="connsiteX0" fmla="*/ 0 w 7028924"/>
              <a:gd name="connsiteY0" fmla="*/ 0 h 10287000"/>
              <a:gd name="connsiteX1" fmla="*/ 7028924 w 7028924"/>
              <a:gd name="connsiteY1" fmla="*/ 0 h 10287000"/>
              <a:gd name="connsiteX2" fmla="*/ 7028924 w 7028924"/>
              <a:gd name="connsiteY2" fmla="*/ 10287000 h 10287000"/>
              <a:gd name="connsiteX3" fmla="*/ 0 w 7028924"/>
              <a:gd name="connsiteY3" fmla="*/ 10287000 h 10287000"/>
              <a:gd name="connsiteX4" fmla="*/ 76271 w 7028924"/>
              <a:gd name="connsiteY4" fmla="*/ 10198949 h 10287000"/>
              <a:gd name="connsiteX5" fmla="*/ 1891131 w 7028924"/>
              <a:gd name="connsiteY5" fmla="*/ 5143505 h 10287000"/>
              <a:gd name="connsiteX6" fmla="*/ 76271 w 7028924"/>
              <a:gd name="connsiteY6" fmla="*/ 88051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28924" h="10287000">
                <a:moveTo>
                  <a:pt x="0" y="0"/>
                </a:moveTo>
                <a:lnTo>
                  <a:pt x="7028924" y="0"/>
                </a:lnTo>
                <a:lnTo>
                  <a:pt x="7028924" y="10287000"/>
                </a:lnTo>
                <a:lnTo>
                  <a:pt x="0" y="10287000"/>
                </a:lnTo>
                <a:lnTo>
                  <a:pt x="76271" y="10198949"/>
                </a:lnTo>
                <a:cubicBezTo>
                  <a:pt x="1210051" y="8825125"/>
                  <a:pt x="1891131" y="7063850"/>
                  <a:pt x="1891131" y="5143505"/>
                </a:cubicBezTo>
                <a:cubicBezTo>
                  <a:pt x="1891131" y="3223151"/>
                  <a:pt x="1210051" y="1461875"/>
                  <a:pt x="76271" y="88051"/>
                </a:cubicBez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369025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1+#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7AA0DE29-AB01-C883-3A43-04A7C02A570E}"/>
              </a:ext>
            </a:extLst>
          </p:cNvPr>
          <p:cNvSpPr>
            <a:spLocks noGrp="1"/>
          </p:cNvSpPr>
          <p:nvPr>
            <p:ph type="pic" sz="quarter" idx="10"/>
          </p:nvPr>
        </p:nvSpPr>
        <p:spPr>
          <a:xfrm>
            <a:off x="7268812" y="1085287"/>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7" name="Freeform: Shape 26">
            <a:extLst>
              <a:ext uri="{FF2B5EF4-FFF2-40B4-BE49-F238E27FC236}">
                <a16:creationId xmlns:a16="http://schemas.microsoft.com/office/drawing/2014/main" id="{3305D744-4299-5E18-9CEB-D13DF2F92603}"/>
              </a:ext>
            </a:extLst>
          </p:cNvPr>
          <p:cNvSpPr>
            <a:spLocks noChangeArrowheads="1"/>
          </p:cNvSpPr>
          <p:nvPr userDrawn="1"/>
        </p:nvSpPr>
        <p:spPr bwMode="auto">
          <a:xfrm>
            <a:off x="9612922" y="8479764"/>
            <a:ext cx="8675077" cy="1807235"/>
          </a:xfrm>
          <a:custGeom>
            <a:avLst/>
            <a:gdLst>
              <a:gd name="connsiteX0" fmla="*/ 7351019 w 12245520"/>
              <a:gd name="connsiteY0" fmla="*/ 429 h 2551046"/>
              <a:gd name="connsiteX1" fmla="*/ 11921248 w 12245520"/>
              <a:gd name="connsiteY1" fmla="*/ 831289 h 2551046"/>
              <a:gd name="connsiteX2" fmla="*/ 12245520 w 12245520"/>
              <a:gd name="connsiteY2" fmla="*/ 951709 h 2551046"/>
              <a:gd name="connsiteX3" fmla="*/ 12245520 w 12245520"/>
              <a:gd name="connsiteY3" fmla="*/ 2551046 h 2551046"/>
              <a:gd name="connsiteX4" fmla="*/ 0 w 12245520"/>
              <a:gd name="connsiteY4" fmla="*/ 2551046 h 2551046"/>
              <a:gd name="connsiteX5" fmla="*/ 93191 w 12245520"/>
              <a:gd name="connsiteY5" fmla="*/ 2470086 h 2551046"/>
              <a:gd name="connsiteX6" fmla="*/ 7351019 w 12245520"/>
              <a:gd name="connsiteY6" fmla="*/ 429 h 25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5520" h="2551046">
                <a:moveTo>
                  <a:pt x="7351019" y="429"/>
                </a:moveTo>
                <a:cubicBezTo>
                  <a:pt x="8798905" y="12305"/>
                  <a:pt x="10336848" y="271480"/>
                  <a:pt x="11921248" y="831289"/>
                </a:cubicBezTo>
                <a:lnTo>
                  <a:pt x="12245520" y="951709"/>
                </a:lnTo>
                <a:lnTo>
                  <a:pt x="12245520" y="2551046"/>
                </a:lnTo>
                <a:lnTo>
                  <a:pt x="0" y="2551046"/>
                </a:lnTo>
                <a:lnTo>
                  <a:pt x="93191" y="2470086"/>
                </a:lnTo>
                <a:cubicBezTo>
                  <a:pt x="1919707" y="942124"/>
                  <a:pt x="4455248" y="-23321"/>
                  <a:pt x="7351019" y="42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59882447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88640341-A9E6-5B6F-C300-84AC2A51E487}"/>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7" name="Freeform: Shape 26">
            <a:extLst>
              <a:ext uri="{FF2B5EF4-FFF2-40B4-BE49-F238E27FC236}">
                <a16:creationId xmlns:a16="http://schemas.microsoft.com/office/drawing/2014/main" id="{3305D744-4299-5E18-9CEB-D13DF2F92603}"/>
              </a:ext>
            </a:extLst>
          </p:cNvPr>
          <p:cNvSpPr>
            <a:spLocks noChangeArrowheads="1"/>
          </p:cNvSpPr>
          <p:nvPr userDrawn="1"/>
        </p:nvSpPr>
        <p:spPr bwMode="auto">
          <a:xfrm>
            <a:off x="9612922" y="8479764"/>
            <a:ext cx="8675077" cy="1807235"/>
          </a:xfrm>
          <a:custGeom>
            <a:avLst/>
            <a:gdLst>
              <a:gd name="connsiteX0" fmla="*/ 7351019 w 12245520"/>
              <a:gd name="connsiteY0" fmla="*/ 429 h 2551046"/>
              <a:gd name="connsiteX1" fmla="*/ 11921248 w 12245520"/>
              <a:gd name="connsiteY1" fmla="*/ 831289 h 2551046"/>
              <a:gd name="connsiteX2" fmla="*/ 12245520 w 12245520"/>
              <a:gd name="connsiteY2" fmla="*/ 951709 h 2551046"/>
              <a:gd name="connsiteX3" fmla="*/ 12245520 w 12245520"/>
              <a:gd name="connsiteY3" fmla="*/ 2551046 h 2551046"/>
              <a:gd name="connsiteX4" fmla="*/ 0 w 12245520"/>
              <a:gd name="connsiteY4" fmla="*/ 2551046 h 2551046"/>
              <a:gd name="connsiteX5" fmla="*/ 93191 w 12245520"/>
              <a:gd name="connsiteY5" fmla="*/ 2470086 h 2551046"/>
              <a:gd name="connsiteX6" fmla="*/ 7351019 w 12245520"/>
              <a:gd name="connsiteY6" fmla="*/ 429 h 25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5520" h="2551046">
                <a:moveTo>
                  <a:pt x="7351019" y="429"/>
                </a:moveTo>
                <a:cubicBezTo>
                  <a:pt x="8798905" y="12305"/>
                  <a:pt x="10336848" y="271480"/>
                  <a:pt x="11921248" y="831289"/>
                </a:cubicBezTo>
                <a:lnTo>
                  <a:pt x="12245520" y="951709"/>
                </a:lnTo>
                <a:lnTo>
                  <a:pt x="12245520" y="2551046"/>
                </a:lnTo>
                <a:lnTo>
                  <a:pt x="0" y="2551046"/>
                </a:lnTo>
                <a:lnTo>
                  <a:pt x="93191" y="2470086"/>
                </a:lnTo>
                <a:cubicBezTo>
                  <a:pt x="1919707" y="942124"/>
                  <a:pt x="4455248" y="-23321"/>
                  <a:pt x="7351019" y="42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416438235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CA168DDC-B2F8-8E45-9A25-06B147AB6A16}"/>
              </a:ext>
            </a:extLst>
          </p:cNvPr>
          <p:cNvSpPr>
            <a:spLocks noGrp="1"/>
          </p:cNvSpPr>
          <p:nvPr>
            <p:ph type="pic" sz="quarter" idx="10"/>
          </p:nvPr>
        </p:nvSpPr>
        <p:spPr>
          <a:xfrm>
            <a:off x="-415566" y="1887360"/>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7" name="Freeform: Shape 26">
            <a:extLst>
              <a:ext uri="{FF2B5EF4-FFF2-40B4-BE49-F238E27FC236}">
                <a16:creationId xmlns:a16="http://schemas.microsoft.com/office/drawing/2014/main" id="{3305D744-4299-5E18-9CEB-D13DF2F92603}"/>
              </a:ext>
            </a:extLst>
          </p:cNvPr>
          <p:cNvSpPr>
            <a:spLocks noChangeArrowheads="1"/>
          </p:cNvSpPr>
          <p:nvPr userDrawn="1"/>
        </p:nvSpPr>
        <p:spPr bwMode="auto">
          <a:xfrm>
            <a:off x="9612922" y="8479764"/>
            <a:ext cx="8675077" cy="1807235"/>
          </a:xfrm>
          <a:custGeom>
            <a:avLst/>
            <a:gdLst>
              <a:gd name="connsiteX0" fmla="*/ 7351019 w 12245520"/>
              <a:gd name="connsiteY0" fmla="*/ 429 h 2551046"/>
              <a:gd name="connsiteX1" fmla="*/ 11921248 w 12245520"/>
              <a:gd name="connsiteY1" fmla="*/ 831289 h 2551046"/>
              <a:gd name="connsiteX2" fmla="*/ 12245520 w 12245520"/>
              <a:gd name="connsiteY2" fmla="*/ 951709 h 2551046"/>
              <a:gd name="connsiteX3" fmla="*/ 12245520 w 12245520"/>
              <a:gd name="connsiteY3" fmla="*/ 2551046 h 2551046"/>
              <a:gd name="connsiteX4" fmla="*/ 0 w 12245520"/>
              <a:gd name="connsiteY4" fmla="*/ 2551046 h 2551046"/>
              <a:gd name="connsiteX5" fmla="*/ 93191 w 12245520"/>
              <a:gd name="connsiteY5" fmla="*/ 2470086 h 2551046"/>
              <a:gd name="connsiteX6" fmla="*/ 7351019 w 12245520"/>
              <a:gd name="connsiteY6" fmla="*/ 429 h 25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5520" h="2551046">
                <a:moveTo>
                  <a:pt x="7351019" y="429"/>
                </a:moveTo>
                <a:cubicBezTo>
                  <a:pt x="8798905" y="12305"/>
                  <a:pt x="10336848" y="271480"/>
                  <a:pt x="11921248" y="831289"/>
                </a:cubicBezTo>
                <a:lnTo>
                  <a:pt x="12245520" y="951709"/>
                </a:lnTo>
                <a:lnTo>
                  <a:pt x="12245520" y="2551046"/>
                </a:lnTo>
                <a:lnTo>
                  <a:pt x="0" y="2551046"/>
                </a:lnTo>
                <a:lnTo>
                  <a:pt x="93191" y="2470086"/>
                </a:lnTo>
                <a:cubicBezTo>
                  <a:pt x="1919707" y="942124"/>
                  <a:pt x="4455248" y="-23321"/>
                  <a:pt x="7351019" y="42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72714214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7" name="Freeform: Shape 26">
            <a:extLst>
              <a:ext uri="{FF2B5EF4-FFF2-40B4-BE49-F238E27FC236}">
                <a16:creationId xmlns:a16="http://schemas.microsoft.com/office/drawing/2014/main" id="{3305D744-4299-5E18-9CEB-D13DF2F92603}"/>
              </a:ext>
            </a:extLst>
          </p:cNvPr>
          <p:cNvSpPr>
            <a:spLocks noChangeArrowheads="1"/>
          </p:cNvSpPr>
          <p:nvPr userDrawn="1"/>
        </p:nvSpPr>
        <p:spPr bwMode="auto">
          <a:xfrm>
            <a:off x="9612922" y="8479764"/>
            <a:ext cx="8675077" cy="1807235"/>
          </a:xfrm>
          <a:custGeom>
            <a:avLst/>
            <a:gdLst>
              <a:gd name="connsiteX0" fmla="*/ 7351019 w 12245520"/>
              <a:gd name="connsiteY0" fmla="*/ 429 h 2551046"/>
              <a:gd name="connsiteX1" fmla="*/ 11921248 w 12245520"/>
              <a:gd name="connsiteY1" fmla="*/ 831289 h 2551046"/>
              <a:gd name="connsiteX2" fmla="*/ 12245520 w 12245520"/>
              <a:gd name="connsiteY2" fmla="*/ 951709 h 2551046"/>
              <a:gd name="connsiteX3" fmla="*/ 12245520 w 12245520"/>
              <a:gd name="connsiteY3" fmla="*/ 2551046 h 2551046"/>
              <a:gd name="connsiteX4" fmla="*/ 0 w 12245520"/>
              <a:gd name="connsiteY4" fmla="*/ 2551046 h 2551046"/>
              <a:gd name="connsiteX5" fmla="*/ 93191 w 12245520"/>
              <a:gd name="connsiteY5" fmla="*/ 2470086 h 2551046"/>
              <a:gd name="connsiteX6" fmla="*/ 7351019 w 12245520"/>
              <a:gd name="connsiteY6" fmla="*/ 429 h 25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5520" h="2551046">
                <a:moveTo>
                  <a:pt x="7351019" y="429"/>
                </a:moveTo>
                <a:cubicBezTo>
                  <a:pt x="8798905" y="12305"/>
                  <a:pt x="10336848" y="271480"/>
                  <a:pt x="11921248" y="831289"/>
                </a:cubicBezTo>
                <a:lnTo>
                  <a:pt x="12245520" y="951709"/>
                </a:lnTo>
                <a:lnTo>
                  <a:pt x="12245520" y="2551046"/>
                </a:lnTo>
                <a:lnTo>
                  <a:pt x="0" y="2551046"/>
                </a:lnTo>
                <a:lnTo>
                  <a:pt x="93191" y="2470086"/>
                </a:lnTo>
                <a:cubicBezTo>
                  <a:pt x="1919707" y="942124"/>
                  <a:pt x="4455248" y="-23321"/>
                  <a:pt x="7351019" y="42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9857EB70-1815-D74B-AC59-760350FF78BF}"/>
              </a:ext>
            </a:extLst>
          </p:cNvPr>
          <p:cNvSpPr>
            <a:spLocks noGrp="1"/>
          </p:cNvSpPr>
          <p:nvPr>
            <p:ph type="pic" sz="quarter" idx="10"/>
          </p:nvPr>
        </p:nvSpPr>
        <p:spPr>
          <a:xfrm>
            <a:off x="1" y="-1"/>
            <a:ext cx="13580825" cy="7952881"/>
          </a:xfrm>
          <a:custGeom>
            <a:avLst/>
            <a:gdLst>
              <a:gd name="connsiteX0" fmla="*/ 0 w 13580825"/>
              <a:gd name="connsiteY0" fmla="*/ 0 h 7952881"/>
              <a:gd name="connsiteX1" fmla="*/ 189345 w 13580825"/>
              <a:gd name="connsiteY1" fmla="*/ 0 h 7952881"/>
              <a:gd name="connsiteX2" fmla="*/ 13580825 w 13580825"/>
              <a:gd name="connsiteY2" fmla="*/ 0 h 7952881"/>
              <a:gd name="connsiteX3" fmla="*/ 269372 w 13580825"/>
              <a:gd name="connsiteY3" fmla="*/ 7916242 h 7952881"/>
              <a:gd name="connsiteX4" fmla="*/ 0 w 13580825"/>
              <a:gd name="connsiteY4" fmla="*/ 7892439 h 795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0825" h="7952881">
                <a:moveTo>
                  <a:pt x="0" y="0"/>
                </a:moveTo>
                <a:lnTo>
                  <a:pt x="189345" y="0"/>
                </a:lnTo>
                <a:cubicBezTo>
                  <a:pt x="13580825" y="0"/>
                  <a:pt x="13580825" y="0"/>
                  <a:pt x="13580825" y="0"/>
                </a:cubicBezTo>
                <a:cubicBezTo>
                  <a:pt x="11584687" y="3295937"/>
                  <a:pt x="7191709" y="8436613"/>
                  <a:pt x="269372" y="7916242"/>
                </a:cubicBezTo>
                <a:lnTo>
                  <a:pt x="0" y="7892439"/>
                </a:ln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7" name="Freeform: Shape 26">
            <a:extLst>
              <a:ext uri="{FF2B5EF4-FFF2-40B4-BE49-F238E27FC236}">
                <a16:creationId xmlns:a16="http://schemas.microsoft.com/office/drawing/2014/main" id="{3305D744-4299-5E18-9CEB-D13DF2F92603}"/>
              </a:ext>
            </a:extLst>
          </p:cNvPr>
          <p:cNvSpPr>
            <a:spLocks noChangeArrowheads="1"/>
          </p:cNvSpPr>
          <p:nvPr userDrawn="1"/>
        </p:nvSpPr>
        <p:spPr bwMode="auto">
          <a:xfrm>
            <a:off x="9612922" y="8479764"/>
            <a:ext cx="8675077" cy="1807235"/>
          </a:xfrm>
          <a:custGeom>
            <a:avLst/>
            <a:gdLst>
              <a:gd name="connsiteX0" fmla="*/ 7351019 w 12245520"/>
              <a:gd name="connsiteY0" fmla="*/ 429 h 2551046"/>
              <a:gd name="connsiteX1" fmla="*/ 11921248 w 12245520"/>
              <a:gd name="connsiteY1" fmla="*/ 831289 h 2551046"/>
              <a:gd name="connsiteX2" fmla="*/ 12245520 w 12245520"/>
              <a:gd name="connsiteY2" fmla="*/ 951709 h 2551046"/>
              <a:gd name="connsiteX3" fmla="*/ 12245520 w 12245520"/>
              <a:gd name="connsiteY3" fmla="*/ 2551046 h 2551046"/>
              <a:gd name="connsiteX4" fmla="*/ 0 w 12245520"/>
              <a:gd name="connsiteY4" fmla="*/ 2551046 h 2551046"/>
              <a:gd name="connsiteX5" fmla="*/ 93191 w 12245520"/>
              <a:gd name="connsiteY5" fmla="*/ 2470086 h 2551046"/>
              <a:gd name="connsiteX6" fmla="*/ 7351019 w 12245520"/>
              <a:gd name="connsiteY6" fmla="*/ 429 h 25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5520" h="2551046">
                <a:moveTo>
                  <a:pt x="7351019" y="429"/>
                </a:moveTo>
                <a:cubicBezTo>
                  <a:pt x="8798905" y="12305"/>
                  <a:pt x="10336848" y="271480"/>
                  <a:pt x="11921248" y="831289"/>
                </a:cubicBezTo>
                <a:lnTo>
                  <a:pt x="12245520" y="951709"/>
                </a:lnTo>
                <a:lnTo>
                  <a:pt x="12245520" y="2551046"/>
                </a:lnTo>
                <a:lnTo>
                  <a:pt x="0" y="2551046"/>
                </a:lnTo>
                <a:lnTo>
                  <a:pt x="93191" y="2470086"/>
                </a:lnTo>
                <a:cubicBezTo>
                  <a:pt x="1919707" y="942124"/>
                  <a:pt x="4455248" y="-23321"/>
                  <a:pt x="7351019" y="42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3125929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DF50DEA9-35D0-F74A-F4BE-F61EFBCB1D20}"/>
              </a:ext>
            </a:extLst>
          </p:cNvPr>
          <p:cNvSpPr>
            <a:spLocks noGrp="1"/>
          </p:cNvSpPr>
          <p:nvPr>
            <p:ph type="pic" sz="quarter" idx="10"/>
          </p:nvPr>
        </p:nvSpPr>
        <p:spPr>
          <a:xfrm>
            <a:off x="1879047" y="2208226"/>
            <a:ext cx="5870551" cy="5870549"/>
          </a:xfrm>
          <a:custGeom>
            <a:avLst/>
            <a:gdLst>
              <a:gd name="connsiteX0" fmla="*/ 2935276 w 5870551"/>
              <a:gd name="connsiteY0" fmla="*/ 0 h 5870549"/>
              <a:gd name="connsiteX1" fmla="*/ 5870551 w 5870551"/>
              <a:gd name="connsiteY1" fmla="*/ 2935275 h 5870549"/>
              <a:gd name="connsiteX2" fmla="*/ 2935276 w 5870551"/>
              <a:gd name="connsiteY2" fmla="*/ 5870549 h 5870549"/>
              <a:gd name="connsiteX3" fmla="*/ 0 w 5870551"/>
              <a:gd name="connsiteY3" fmla="*/ 2935275 h 5870549"/>
              <a:gd name="connsiteX4" fmla="*/ 2935276 w 5870551"/>
              <a:gd name="connsiteY4" fmla="*/ 0 h 5870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0551" h="5870549">
                <a:moveTo>
                  <a:pt x="2935276" y="0"/>
                </a:moveTo>
                <a:cubicBezTo>
                  <a:pt x="4556383" y="0"/>
                  <a:pt x="5870551" y="1314167"/>
                  <a:pt x="5870551" y="2935275"/>
                </a:cubicBezTo>
                <a:cubicBezTo>
                  <a:pt x="5870551" y="4556381"/>
                  <a:pt x="4556383" y="5870549"/>
                  <a:pt x="2935276" y="5870549"/>
                </a:cubicBezTo>
                <a:cubicBezTo>
                  <a:pt x="1314167" y="5870549"/>
                  <a:pt x="0" y="4556381"/>
                  <a:pt x="0" y="2935275"/>
                </a:cubicBezTo>
                <a:cubicBezTo>
                  <a:pt x="0" y="1314167"/>
                  <a:pt x="1314167" y="0"/>
                  <a:pt x="2935276" y="0"/>
                </a:cubicBez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7" name="Freeform: Shape 26">
            <a:extLst>
              <a:ext uri="{FF2B5EF4-FFF2-40B4-BE49-F238E27FC236}">
                <a16:creationId xmlns:a16="http://schemas.microsoft.com/office/drawing/2014/main" id="{3305D744-4299-5E18-9CEB-D13DF2F92603}"/>
              </a:ext>
            </a:extLst>
          </p:cNvPr>
          <p:cNvSpPr>
            <a:spLocks noChangeArrowheads="1"/>
          </p:cNvSpPr>
          <p:nvPr userDrawn="1"/>
        </p:nvSpPr>
        <p:spPr bwMode="auto">
          <a:xfrm>
            <a:off x="9612922" y="8479764"/>
            <a:ext cx="8675077" cy="1807235"/>
          </a:xfrm>
          <a:custGeom>
            <a:avLst/>
            <a:gdLst>
              <a:gd name="connsiteX0" fmla="*/ 7351019 w 12245520"/>
              <a:gd name="connsiteY0" fmla="*/ 429 h 2551046"/>
              <a:gd name="connsiteX1" fmla="*/ 11921248 w 12245520"/>
              <a:gd name="connsiteY1" fmla="*/ 831289 h 2551046"/>
              <a:gd name="connsiteX2" fmla="*/ 12245520 w 12245520"/>
              <a:gd name="connsiteY2" fmla="*/ 951709 h 2551046"/>
              <a:gd name="connsiteX3" fmla="*/ 12245520 w 12245520"/>
              <a:gd name="connsiteY3" fmla="*/ 2551046 h 2551046"/>
              <a:gd name="connsiteX4" fmla="*/ 0 w 12245520"/>
              <a:gd name="connsiteY4" fmla="*/ 2551046 h 2551046"/>
              <a:gd name="connsiteX5" fmla="*/ 93191 w 12245520"/>
              <a:gd name="connsiteY5" fmla="*/ 2470086 h 2551046"/>
              <a:gd name="connsiteX6" fmla="*/ 7351019 w 12245520"/>
              <a:gd name="connsiteY6" fmla="*/ 429 h 25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5520" h="2551046">
                <a:moveTo>
                  <a:pt x="7351019" y="429"/>
                </a:moveTo>
                <a:cubicBezTo>
                  <a:pt x="8798905" y="12305"/>
                  <a:pt x="10336848" y="271480"/>
                  <a:pt x="11921248" y="831289"/>
                </a:cubicBezTo>
                <a:lnTo>
                  <a:pt x="12245520" y="951709"/>
                </a:lnTo>
                <a:lnTo>
                  <a:pt x="12245520" y="2551046"/>
                </a:lnTo>
                <a:lnTo>
                  <a:pt x="0" y="2551046"/>
                </a:lnTo>
                <a:lnTo>
                  <a:pt x="93191" y="2470086"/>
                </a:lnTo>
                <a:cubicBezTo>
                  <a:pt x="1919707" y="942124"/>
                  <a:pt x="4455248" y="-23321"/>
                  <a:pt x="7351019" y="42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936681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B82EC932-ECCC-7D34-03BC-C8D12F5E1830}"/>
              </a:ext>
            </a:extLst>
          </p:cNvPr>
          <p:cNvSpPr>
            <a:spLocks noGrp="1"/>
          </p:cNvSpPr>
          <p:nvPr>
            <p:ph type="pic" sz="quarter" idx="10"/>
          </p:nvPr>
        </p:nvSpPr>
        <p:spPr>
          <a:xfrm>
            <a:off x="7079908" y="-4"/>
            <a:ext cx="11208093" cy="10287000"/>
          </a:xfrm>
          <a:custGeom>
            <a:avLst/>
            <a:gdLst>
              <a:gd name="connsiteX0" fmla="*/ 1065584 w 11208093"/>
              <a:gd name="connsiteY0" fmla="*/ 0 h 10287000"/>
              <a:gd name="connsiteX1" fmla="*/ 2308217 w 11208093"/>
              <a:gd name="connsiteY1" fmla="*/ 0 h 10287000"/>
              <a:gd name="connsiteX2" fmla="*/ 2308217 w 11208093"/>
              <a:gd name="connsiteY2" fmla="*/ 1 h 10287000"/>
              <a:gd name="connsiteX3" fmla="*/ 11208093 w 11208093"/>
              <a:gd name="connsiteY3" fmla="*/ 1 h 10287000"/>
              <a:gd name="connsiteX4" fmla="*/ 11208093 w 11208093"/>
              <a:gd name="connsiteY4" fmla="*/ 10287000 h 10287000"/>
              <a:gd name="connsiteX5" fmla="*/ 2308217 w 11208093"/>
              <a:gd name="connsiteY5" fmla="*/ 10287000 h 10287000"/>
              <a:gd name="connsiteX6" fmla="*/ 2033617 w 11208093"/>
              <a:gd name="connsiteY6" fmla="*/ 10287000 h 10287000"/>
              <a:gd name="connsiteX7" fmla="*/ 1065584 w 11208093"/>
              <a:gd name="connsiteY7" fmla="*/ 10287000 h 10287000"/>
              <a:gd name="connsiteX8" fmla="*/ 609562 w 11208093"/>
              <a:gd name="connsiteY8" fmla="*/ 6178727 h 10287000"/>
              <a:gd name="connsiteX9" fmla="*/ 768 w 11208093"/>
              <a:gd name="connsiteY9" fmla="*/ 3299207 h 10287000"/>
              <a:gd name="connsiteX10" fmla="*/ 1065584 w 11208093"/>
              <a:gd name="connsiteY10" fmla="*/ 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08093" h="10287000">
                <a:moveTo>
                  <a:pt x="1065584" y="0"/>
                </a:moveTo>
                <a:lnTo>
                  <a:pt x="2308217" y="0"/>
                </a:lnTo>
                <a:lnTo>
                  <a:pt x="2308217" y="1"/>
                </a:lnTo>
                <a:lnTo>
                  <a:pt x="11208093" y="1"/>
                </a:lnTo>
                <a:lnTo>
                  <a:pt x="11208093" y="10287000"/>
                </a:lnTo>
                <a:lnTo>
                  <a:pt x="2308217" y="10287000"/>
                </a:lnTo>
                <a:lnTo>
                  <a:pt x="2033617" y="10287000"/>
                </a:lnTo>
                <a:lnTo>
                  <a:pt x="1065584" y="10287000"/>
                </a:lnTo>
                <a:cubicBezTo>
                  <a:pt x="1450671" y="8814984"/>
                  <a:pt x="1031131" y="7504628"/>
                  <a:pt x="609562" y="6178727"/>
                </a:cubicBezTo>
                <a:cubicBezTo>
                  <a:pt x="313652" y="5247644"/>
                  <a:pt x="17743" y="4308400"/>
                  <a:pt x="768" y="3299207"/>
                </a:cubicBezTo>
                <a:cubicBezTo>
                  <a:pt x="-16207" y="2290016"/>
                  <a:pt x="245754" y="1210876"/>
                  <a:pt x="1065584" y="0"/>
                </a:cubicBez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924778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1+#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D94EF6F-5276-CB9F-B5C7-31CF19A51254}"/>
              </a:ext>
            </a:extLst>
          </p:cNvPr>
          <p:cNvSpPr>
            <a:spLocks noGrp="1"/>
          </p:cNvSpPr>
          <p:nvPr>
            <p:ph type="pic" sz="quarter" idx="10"/>
          </p:nvPr>
        </p:nvSpPr>
        <p:spPr>
          <a:xfrm>
            <a:off x="2" y="0"/>
            <a:ext cx="9151623" cy="10287000"/>
          </a:xfrm>
          <a:custGeom>
            <a:avLst/>
            <a:gdLst>
              <a:gd name="connsiteX0" fmla="*/ 0 w 9151623"/>
              <a:gd name="connsiteY0" fmla="*/ 0 h 10287000"/>
              <a:gd name="connsiteX1" fmla="*/ 7260492 w 9151623"/>
              <a:gd name="connsiteY1" fmla="*/ 0 h 10287000"/>
              <a:gd name="connsiteX2" fmla="*/ 7336763 w 9151623"/>
              <a:gd name="connsiteY2" fmla="*/ 88051 h 10287000"/>
              <a:gd name="connsiteX3" fmla="*/ 9151623 w 9151623"/>
              <a:gd name="connsiteY3" fmla="*/ 5143502 h 10287000"/>
              <a:gd name="connsiteX4" fmla="*/ 7336763 w 9151623"/>
              <a:gd name="connsiteY4" fmla="*/ 10198949 h 10287000"/>
              <a:gd name="connsiteX5" fmla="*/ 7260491 w 9151623"/>
              <a:gd name="connsiteY5" fmla="*/ 10287000 h 10287000"/>
              <a:gd name="connsiteX6" fmla="*/ 0 w 9151623"/>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51623" h="10287000">
                <a:moveTo>
                  <a:pt x="0" y="0"/>
                </a:moveTo>
                <a:lnTo>
                  <a:pt x="7260492" y="0"/>
                </a:lnTo>
                <a:lnTo>
                  <a:pt x="7336763" y="88051"/>
                </a:lnTo>
                <a:cubicBezTo>
                  <a:pt x="8470544" y="1461875"/>
                  <a:pt x="9151623" y="3223151"/>
                  <a:pt x="9151623" y="5143502"/>
                </a:cubicBezTo>
                <a:cubicBezTo>
                  <a:pt x="9151623" y="7063850"/>
                  <a:pt x="8470544" y="8825125"/>
                  <a:pt x="7336763" y="10198949"/>
                </a:cubicBezTo>
                <a:lnTo>
                  <a:pt x="7260491" y="10287000"/>
                </a:lnTo>
                <a:lnTo>
                  <a:pt x="0" y="10287000"/>
                </a:ln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7" name="Freeform: Shape 26">
            <a:extLst>
              <a:ext uri="{FF2B5EF4-FFF2-40B4-BE49-F238E27FC236}">
                <a16:creationId xmlns:a16="http://schemas.microsoft.com/office/drawing/2014/main" id="{3305D744-4299-5E18-9CEB-D13DF2F92603}"/>
              </a:ext>
            </a:extLst>
          </p:cNvPr>
          <p:cNvSpPr>
            <a:spLocks noChangeArrowheads="1"/>
          </p:cNvSpPr>
          <p:nvPr userDrawn="1"/>
        </p:nvSpPr>
        <p:spPr bwMode="auto">
          <a:xfrm>
            <a:off x="9612922" y="8479764"/>
            <a:ext cx="8675077" cy="1807235"/>
          </a:xfrm>
          <a:custGeom>
            <a:avLst/>
            <a:gdLst>
              <a:gd name="connsiteX0" fmla="*/ 7351019 w 12245520"/>
              <a:gd name="connsiteY0" fmla="*/ 429 h 2551046"/>
              <a:gd name="connsiteX1" fmla="*/ 11921248 w 12245520"/>
              <a:gd name="connsiteY1" fmla="*/ 831289 h 2551046"/>
              <a:gd name="connsiteX2" fmla="*/ 12245520 w 12245520"/>
              <a:gd name="connsiteY2" fmla="*/ 951709 h 2551046"/>
              <a:gd name="connsiteX3" fmla="*/ 12245520 w 12245520"/>
              <a:gd name="connsiteY3" fmla="*/ 2551046 h 2551046"/>
              <a:gd name="connsiteX4" fmla="*/ 0 w 12245520"/>
              <a:gd name="connsiteY4" fmla="*/ 2551046 h 2551046"/>
              <a:gd name="connsiteX5" fmla="*/ 93191 w 12245520"/>
              <a:gd name="connsiteY5" fmla="*/ 2470086 h 2551046"/>
              <a:gd name="connsiteX6" fmla="*/ 7351019 w 12245520"/>
              <a:gd name="connsiteY6" fmla="*/ 429 h 25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5520" h="2551046">
                <a:moveTo>
                  <a:pt x="7351019" y="429"/>
                </a:moveTo>
                <a:cubicBezTo>
                  <a:pt x="8798905" y="12305"/>
                  <a:pt x="10336848" y="271480"/>
                  <a:pt x="11921248" y="831289"/>
                </a:cubicBezTo>
                <a:lnTo>
                  <a:pt x="12245520" y="951709"/>
                </a:lnTo>
                <a:lnTo>
                  <a:pt x="12245520" y="2551046"/>
                </a:lnTo>
                <a:lnTo>
                  <a:pt x="0" y="2551046"/>
                </a:lnTo>
                <a:lnTo>
                  <a:pt x="93191" y="2470086"/>
                </a:lnTo>
                <a:cubicBezTo>
                  <a:pt x="1919707" y="942124"/>
                  <a:pt x="4455248" y="-23321"/>
                  <a:pt x="7351019" y="42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157263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57691BB-BB7C-468E-C380-C17A59B50ED8}"/>
              </a:ext>
            </a:extLst>
          </p:cNvPr>
          <p:cNvSpPr>
            <a:spLocks noGrp="1"/>
          </p:cNvSpPr>
          <p:nvPr>
            <p:ph type="pic" sz="quarter" idx="10"/>
          </p:nvPr>
        </p:nvSpPr>
        <p:spPr>
          <a:xfrm>
            <a:off x="9136376" y="0"/>
            <a:ext cx="9151624" cy="10287000"/>
          </a:xfrm>
          <a:custGeom>
            <a:avLst/>
            <a:gdLst>
              <a:gd name="connsiteX0" fmla="*/ 1891132 w 9151624"/>
              <a:gd name="connsiteY0" fmla="*/ 0 h 10287000"/>
              <a:gd name="connsiteX1" fmla="*/ 9151624 w 9151624"/>
              <a:gd name="connsiteY1" fmla="*/ 0 h 10287000"/>
              <a:gd name="connsiteX2" fmla="*/ 9151624 w 9151624"/>
              <a:gd name="connsiteY2" fmla="*/ 10287000 h 10287000"/>
              <a:gd name="connsiteX3" fmla="*/ 1891131 w 9151624"/>
              <a:gd name="connsiteY3" fmla="*/ 10287000 h 10287000"/>
              <a:gd name="connsiteX4" fmla="*/ 1814860 w 9151624"/>
              <a:gd name="connsiteY4" fmla="*/ 10198949 h 10287000"/>
              <a:gd name="connsiteX5" fmla="*/ 0 w 9151624"/>
              <a:gd name="connsiteY5" fmla="*/ 5143499 h 10287000"/>
              <a:gd name="connsiteX6" fmla="*/ 1814860 w 9151624"/>
              <a:gd name="connsiteY6" fmla="*/ 88051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51624" h="10287000">
                <a:moveTo>
                  <a:pt x="1891132" y="0"/>
                </a:moveTo>
                <a:lnTo>
                  <a:pt x="9151624" y="0"/>
                </a:lnTo>
                <a:lnTo>
                  <a:pt x="9151624" y="10287000"/>
                </a:lnTo>
                <a:lnTo>
                  <a:pt x="1891131" y="10287000"/>
                </a:lnTo>
                <a:lnTo>
                  <a:pt x="1814860" y="10198949"/>
                </a:lnTo>
                <a:cubicBezTo>
                  <a:pt x="681079" y="8825125"/>
                  <a:pt x="0" y="7063849"/>
                  <a:pt x="0" y="5143499"/>
                </a:cubicBezTo>
                <a:cubicBezTo>
                  <a:pt x="0" y="3223150"/>
                  <a:pt x="681079" y="1461875"/>
                  <a:pt x="1814860" y="88051"/>
                </a:cubicBez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3130472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1+#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5FE84CB6-6CA8-1ABF-9A6B-E8A546777E77}"/>
              </a:ext>
            </a:extLst>
          </p:cNvPr>
          <p:cNvSpPr>
            <a:spLocks noGrp="1"/>
          </p:cNvSpPr>
          <p:nvPr>
            <p:ph type="pic" sz="quarter" idx="10"/>
          </p:nvPr>
        </p:nvSpPr>
        <p:spPr>
          <a:xfrm>
            <a:off x="5322889" y="-1"/>
            <a:ext cx="12965111" cy="10287001"/>
          </a:xfrm>
          <a:custGeom>
            <a:avLst/>
            <a:gdLst>
              <a:gd name="connsiteX0" fmla="*/ 0 w 12965111"/>
              <a:gd name="connsiteY0" fmla="*/ 0 h 10287001"/>
              <a:gd name="connsiteX1" fmla="*/ 12965111 w 12965111"/>
              <a:gd name="connsiteY1" fmla="*/ 0 h 10287001"/>
              <a:gd name="connsiteX2" fmla="*/ 12965111 w 12965111"/>
              <a:gd name="connsiteY2" fmla="*/ 10287001 h 10287001"/>
              <a:gd name="connsiteX3" fmla="*/ 51197 w 12965111"/>
              <a:gd name="connsiteY3" fmla="*/ 10287001 h 10287001"/>
              <a:gd name="connsiteX4" fmla="*/ 127467 w 12965111"/>
              <a:gd name="connsiteY4" fmla="*/ 10198950 h 10287001"/>
              <a:gd name="connsiteX5" fmla="*/ 1942328 w 12965111"/>
              <a:gd name="connsiteY5" fmla="*/ 5143505 h 10287001"/>
              <a:gd name="connsiteX6" fmla="*/ 127467 w 12965111"/>
              <a:gd name="connsiteY6" fmla="*/ 88052 h 10287001"/>
              <a:gd name="connsiteX7" fmla="*/ 51197 w 12965111"/>
              <a:gd name="connsiteY7" fmla="*/ 1 h 10287001"/>
              <a:gd name="connsiteX8" fmla="*/ 0 w 12965111"/>
              <a:gd name="connsiteY8" fmla="*/ 1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65111" h="10287001">
                <a:moveTo>
                  <a:pt x="0" y="0"/>
                </a:moveTo>
                <a:lnTo>
                  <a:pt x="12965111" y="0"/>
                </a:lnTo>
                <a:lnTo>
                  <a:pt x="12965111" y="10287001"/>
                </a:lnTo>
                <a:lnTo>
                  <a:pt x="51197" y="10287001"/>
                </a:lnTo>
                <a:lnTo>
                  <a:pt x="127467" y="10198950"/>
                </a:lnTo>
                <a:cubicBezTo>
                  <a:pt x="1261247" y="8825126"/>
                  <a:pt x="1942328" y="7063851"/>
                  <a:pt x="1942328" y="5143505"/>
                </a:cubicBezTo>
                <a:cubicBezTo>
                  <a:pt x="1942328" y="3223152"/>
                  <a:pt x="1261247" y="1461876"/>
                  <a:pt x="127467" y="88052"/>
                </a:cubicBezTo>
                <a:lnTo>
                  <a:pt x="51197" y="1"/>
                </a:lnTo>
                <a:lnTo>
                  <a:pt x="0" y="1"/>
                </a:ln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491658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1+#ppt_w/2"/>
                                          </p:val>
                                        </p:tav>
                                        <p:tav tm="100000">
                                          <p:val>
                                            <p:strVal val="#ppt_x"/>
                                          </p:val>
                                        </p:tav>
                                      </p:tavLst>
                                    </p:anim>
                                    <p:anim calcmode="lin" valueType="num">
                                      <p:cBhvr additive="base">
                                        <p:cTn id="8" dur="1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7C95F51A-2084-9E49-068B-BA9356045AC6}"/>
              </a:ext>
            </a:extLst>
          </p:cNvPr>
          <p:cNvSpPr>
            <a:spLocks noGrp="1"/>
          </p:cNvSpPr>
          <p:nvPr>
            <p:ph type="pic" sz="quarter" idx="11"/>
          </p:nvPr>
        </p:nvSpPr>
        <p:spPr>
          <a:xfrm>
            <a:off x="9541865" y="5458131"/>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DAEA9D55-94F7-EC83-9E17-588F2545B18D}"/>
              </a:ext>
            </a:extLst>
          </p:cNvPr>
          <p:cNvSpPr>
            <a:spLocks noGrp="1"/>
          </p:cNvSpPr>
          <p:nvPr>
            <p:ph type="pic" sz="quarter" idx="12"/>
          </p:nvPr>
        </p:nvSpPr>
        <p:spPr>
          <a:xfrm>
            <a:off x="13446798" y="5458131"/>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DD40831C-01CC-C49B-9173-C7B235FA8CAA}"/>
              </a:ext>
            </a:extLst>
          </p:cNvPr>
          <p:cNvSpPr>
            <a:spLocks noGrp="1"/>
          </p:cNvSpPr>
          <p:nvPr>
            <p:ph type="pic" sz="quarter" idx="13"/>
          </p:nvPr>
        </p:nvSpPr>
        <p:spPr>
          <a:xfrm>
            <a:off x="13446798" y="1551965"/>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2" name="Picture Placeholder 11">
            <a:extLst>
              <a:ext uri="{FF2B5EF4-FFF2-40B4-BE49-F238E27FC236}">
                <a16:creationId xmlns:a16="http://schemas.microsoft.com/office/drawing/2014/main" id="{470D95FA-F523-8B93-97AD-866DB44EFE83}"/>
              </a:ext>
            </a:extLst>
          </p:cNvPr>
          <p:cNvSpPr>
            <a:spLocks noGrp="1"/>
          </p:cNvSpPr>
          <p:nvPr>
            <p:ph type="pic" sz="quarter" idx="10"/>
          </p:nvPr>
        </p:nvSpPr>
        <p:spPr>
          <a:xfrm>
            <a:off x="9541865" y="1551965"/>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9" name="Freeform 98">
            <a:extLst>
              <a:ext uri="{FF2B5EF4-FFF2-40B4-BE49-F238E27FC236}">
                <a16:creationId xmlns:a16="http://schemas.microsoft.com/office/drawing/2014/main" id="{055A318D-F5B5-8DF0-CA1B-E1ABFAD4179A}"/>
              </a:ext>
            </a:extLst>
          </p:cNvPr>
          <p:cNvSpPr>
            <a:spLocks/>
          </p:cNvSpPr>
          <p:nvPr userDrawn="1"/>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8ADC4F8B-614D-B5AB-CB92-C7742416387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7" name="Freeform: Shape 26">
            <a:extLst>
              <a:ext uri="{FF2B5EF4-FFF2-40B4-BE49-F238E27FC236}">
                <a16:creationId xmlns:a16="http://schemas.microsoft.com/office/drawing/2014/main" id="{3305D744-4299-5E18-9CEB-D13DF2F92603}"/>
              </a:ext>
            </a:extLst>
          </p:cNvPr>
          <p:cNvSpPr>
            <a:spLocks noChangeArrowheads="1"/>
          </p:cNvSpPr>
          <p:nvPr userDrawn="1"/>
        </p:nvSpPr>
        <p:spPr bwMode="auto">
          <a:xfrm>
            <a:off x="9612922" y="8479764"/>
            <a:ext cx="8675077" cy="1807235"/>
          </a:xfrm>
          <a:custGeom>
            <a:avLst/>
            <a:gdLst>
              <a:gd name="connsiteX0" fmla="*/ 7351019 w 12245520"/>
              <a:gd name="connsiteY0" fmla="*/ 429 h 2551046"/>
              <a:gd name="connsiteX1" fmla="*/ 11921248 w 12245520"/>
              <a:gd name="connsiteY1" fmla="*/ 831289 h 2551046"/>
              <a:gd name="connsiteX2" fmla="*/ 12245520 w 12245520"/>
              <a:gd name="connsiteY2" fmla="*/ 951709 h 2551046"/>
              <a:gd name="connsiteX3" fmla="*/ 12245520 w 12245520"/>
              <a:gd name="connsiteY3" fmla="*/ 2551046 h 2551046"/>
              <a:gd name="connsiteX4" fmla="*/ 0 w 12245520"/>
              <a:gd name="connsiteY4" fmla="*/ 2551046 h 2551046"/>
              <a:gd name="connsiteX5" fmla="*/ 93191 w 12245520"/>
              <a:gd name="connsiteY5" fmla="*/ 2470086 h 2551046"/>
              <a:gd name="connsiteX6" fmla="*/ 7351019 w 12245520"/>
              <a:gd name="connsiteY6" fmla="*/ 429 h 25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5520" h="2551046">
                <a:moveTo>
                  <a:pt x="7351019" y="429"/>
                </a:moveTo>
                <a:cubicBezTo>
                  <a:pt x="8798905" y="12305"/>
                  <a:pt x="10336848" y="271480"/>
                  <a:pt x="11921248" y="831289"/>
                </a:cubicBezTo>
                <a:lnTo>
                  <a:pt x="12245520" y="951709"/>
                </a:lnTo>
                <a:lnTo>
                  <a:pt x="12245520" y="2551046"/>
                </a:lnTo>
                <a:lnTo>
                  <a:pt x="0" y="2551046"/>
                </a:lnTo>
                <a:lnTo>
                  <a:pt x="93191" y="2470086"/>
                </a:lnTo>
                <a:cubicBezTo>
                  <a:pt x="1919707" y="942124"/>
                  <a:pt x="4455248" y="-23321"/>
                  <a:pt x="7351019" y="42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 name="Freeform: Shape 7">
            <a:extLst>
              <a:ext uri="{FF2B5EF4-FFF2-40B4-BE49-F238E27FC236}">
                <a16:creationId xmlns:a16="http://schemas.microsoft.com/office/drawing/2014/main" id="{BC41C055-81A6-F539-5982-91F57D95EA22}"/>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29722222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 id="2147483875" r:id="rId14"/>
    <p:sldLayoutId id="2147483876" r:id="rId15"/>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hyperlink" Target="https://mslides.com/terms-of-use/"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F3406B1C-20AC-4679-9674-D65D76002E8C}"/>
              </a:ext>
            </a:extLst>
          </p:cNvPr>
          <p:cNvSpPr>
            <a:spLocks/>
          </p:cNvSpPr>
          <p:nvPr/>
        </p:nvSpPr>
        <p:spPr bwMode="auto">
          <a:xfrm>
            <a:off x="1" y="-1"/>
            <a:ext cx="14205441" cy="7973891"/>
          </a:xfrm>
          <a:custGeom>
            <a:avLst/>
            <a:gdLst>
              <a:gd name="connsiteX0" fmla="*/ 0 w 14205441"/>
              <a:gd name="connsiteY0" fmla="*/ 0 h 7973891"/>
              <a:gd name="connsiteX1" fmla="*/ 246092 w 14205441"/>
              <a:gd name="connsiteY1" fmla="*/ 0 h 7973891"/>
              <a:gd name="connsiteX2" fmla="*/ 14205441 w 14205441"/>
              <a:gd name="connsiteY2" fmla="*/ 0 h 7973891"/>
              <a:gd name="connsiteX3" fmla="*/ 329445 w 14205441"/>
              <a:gd name="connsiteY3" fmla="*/ 7928371 h 7973891"/>
              <a:gd name="connsiteX4" fmla="*/ 0 w 14205441"/>
              <a:gd name="connsiteY4" fmla="*/ 7897798 h 797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5441" h="7973891">
                <a:moveTo>
                  <a:pt x="0" y="0"/>
                </a:moveTo>
                <a:lnTo>
                  <a:pt x="246092" y="0"/>
                </a:lnTo>
                <a:cubicBezTo>
                  <a:pt x="14205441" y="0"/>
                  <a:pt x="14205441" y="0"/>
                  <a:pt x="14205441" y="0"/>
                </a:cubicBezTo>
                <a:cubicBezTo>
                  <a:pt x="12124246" y="3437249"/>
                  <a:pt x="7545004" y="8507233"/>
                  <a:pt x="329445" y="7928371"/>
                </a:cubicBezTo>
                <a:lnTo>
                  <a:pt x="0" y="789779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9" name="Picture Placeholder 8">
            <a:extLst>
              <a:ext uri="{FF2B5EF4-FFF2-40B4-BE49-F238E27FC236}">
                <a16:creationId xmlns:a16="http://schemas.microsoft.com/office/drawing/2014/main" id="{73969F65-F924-BE82-67C1-634083DB9D9B}"/>
              </a:ext>
            </a:extLst>
          </p:cNvPr>
          <p:cNvSpPr>
            <a:spLocks noGrp="1"/>
          </p:cNvSpPr>
          <p:nvPr>
            <p:ph type="pic" sz="quarter" idx="10"/>
          </p:nvPr>
        </p:nvSpPr>
        <p:spPr/>
      </p:sp>
      <p:sp>
        <p:nvSpPr>
          <p:cNvPr id="5" name="TextBox 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790D2211-4314-A42E-8CF3-C909161BED06}"/>
              </a:ext>
            </a:extLst>
          </p:cNvPr>
          <p:cNvSpPr txBox="1"/>
          <p:nvPr/>
        </p:nvSpPr>
        <p:spPr>
          <a:xfrm flipH="1">
            <a:off x="10142219" y="3848147"/>
            <a:ext cx="6393503" cy="3785652"/>
          </a:xfrm>
          <a:prstGeom prst="rect">
            <a:avLst/>
          </a:prstGeom>
          <a:noFill/>
        </p:spPr>
        <p:txBody>
          <a:bodyPr wrap="square" rtlCol="0">
            <a:spAutoFit/>
          </a:bodyPr>
          <a:lstStyle/>
          <a:p>
            <a:pPr algn="r">
              <a:spcBef>
                <a:spcPts val="1200"/>
              </a:spcBef>
            </a:pPr>
            <a:r>
              <a:rPr lang="en-US" altLang="zh-CN" sz="800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rPr>
              <a:t>Company Presentation Template</a:t>
            </a:r>
            <a:endParaRPr lang="en-US" altLang="zh-CN" sz="34400" dirty="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endParaRPr>
          </a:p>
        </p:txBody>
      </p:sp>
      <p:sp>
        <p:nvSpPr>
          <p:cNvPr id="6" name="TextBox 5">
            <a:extLst>
              <a:ext uri="{FF2B5EF4-FFF2-40B4-BE49-F238E27FC236}">
                <a16:creationId xmlns:a16="http://schemas.microsoft.com/office/drawing/2014/main" id="{50CC1485-FEB9-3804-6ACE-CEEB9C7C125F}"/>
              </a:ext>
            </a:extLst>
          </p:cNvPr>
          <p:cNvSpPr txBox="1"/>
          <p:nvPr/>
        </p:nvSpPr>
        <p:spPr>
          <a:xfrm>
            <a:off x="10172700" y="8239349"/>
            <a:ext cx="6361611" cy="432811"/>
          </a:xfrm>
          <a:prstGeom prst="rect">
            <a:avLst/>
          </a:prstGeom>
          <a:noFill/>
        </p:spPr>
        <p:txBody>
          <a:bodyPr wrap="square" rtlCol="0">
            <a:spAutoFit/>
          </a:bodyPr>
          <a:lstStyle/>
          <a:p>
            <a:pPr algn="r">
              <a:lnSpc>
                <a:spcPct val="120000"/>
              </a:lnSpc>
            </a:pPr>
            <a:r>
              <a:rPr lang="en-US" sz="2000">
                <a:solidFill>
                  <a:schemeClr val="bg1">
                    <a:lumMod val="65000"/>
                  </a:schemeClr>
                </a:solidFill>
              </a:rPr>
              <a:t>Here is where your presentation begin</a:t>
            </a:r>
          </a:p>
        </p:txBody>
      </p:sp>
      <p:sp>
        <p:nvSpPr>
          <p:cNvPr id="10" name="TextBox 9">
            <a:extLst>
              <a:ext uri="{FF2B5EF4-FFF2-40B4-BE49-F238E27FC236}">
                <a16:creationId xmlns:a16="http://schemas.microsoft.com/office/drawing/2014/main" id="{607117F9-D5F3-C5B1-F9DD-B43523728C34}"/>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4" name="Freeform 98">
            <a:extLst>
              <a:ext uri="{FF2B5EF4-FFF2-40B4-BE49-F238E27FC236}">
                <a16:creationId xmlns:a16="http://schemas.microsoft.com/office/drawing/2014/main" id="{1B242370-587F-2CB8-B42B-EC8C3E119F8B}"/>
              </a:ext>
            </a:extLst>
          </p:cNvPr>
          <p:cNvSpPr>
            <a:spLocks/>
          </p:cNvSpPr>
          <p:nvPr/>
        </p:nvSpPr>
        <p:spPr bwMode="auto">
          <a:xfrm>
            <a:off x="0" y="1"/>
            <a:ext cx="3526017" cy="1905000"/>
          </a:xfrm>
          <a:custGeom>
            <a:avLst/>
            <a:gdLst>
              <a:gd name="T0" fmla="*/ 1491 w 1491"/>
              <a:gd name="T1" fmla="*/ 0 h 805"/>
              <a:gd name="T2" fmla="*/ 0 w 1491"/>
              <a:gd name="T3" fmla="*/ 728 h 805"/>
              <a:gd name="T4" fmla="*/ 0 w 1491"/>
              <a:gd name="T5" fmla="*/ 0 h 805"/>
              <a:gd name="T6" fmla="*/ 1491 w 1491"/>
              <a:gd name="T7" fmla="*/ 0 h 805"/>
            </a:gdLst>
            <a:ahLst/>
            <a:cxnLst>
              <a:cxn ang="0">
                <a:pos x="T0" y="T1"/>
              </a:cxn>
              <a:cxn ang="0">
                <a:pos x="T2" y="T3"/>
              </a:cxn>
              <a:cxn ang="0">
                <a:pos x="T4" y="T5"/>
              </a:cxn>
              <a:cxn ang="0">
                <a:pos x="T6" y="T7"/>
              </a:cxn>
            </a:cxnLst>
            <a:rect l="0" t="0" r="r" b="b"/>
            <a:pathLst>
              <a:path w="1491" h="805">
                <a:moveTo>
                  <a:pt x="1491" y="0"/>
                </a:moveTo>
                <a:cubicBezTo>
                  <a:pt x="1266" y="371"/>
                  <a:pt x="830" y="805"/>
                  <a:pt x="0" y="728"/>
                </a:cubicBezTo>
                <a:cubicBezTo>
                  <a:pt x="0" y="0"/>
                  <a:pt x="0" y="0"/>
                  <a:pt x="0" y="0"/>
                </a:cubicBezTo>
                <a:lnTo>
                  <a:pt x="1491"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Shape 15">
            <a:extLst>
              <a:ext uri="{FF2B5EF4-FFF2-40B4-BE49-F238E27FC236}">
                <a16:creationId xmlns:a16="http://schemas.microsoft.com/office/drawing/2014/main" id="{9EA56FDC-E087-C844-E45A-855A1B9CA3D1}"/>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000" fill="hold"/>
                                        <p:tgtEl>
                                          <p:spTgt spid="18"/>
                                        </p:tgtEl>
                                        <p:attrNameLst>
                                          <p:attrName>ppt_x</p:attrName>
                                        </p:attrNameLst>
                                      </p:cBhvr>
                                      <p:tavLst>
                                        <p:tav tm="0">
                                          <p:val>
                                            <p:strVal val="0-#ppt_w/2"/>
                                          </p:val>
                                        </p:tav>
                                        <p:tav tm="100000">
                                          <p:val>
                                            <p:strVal val="#ppt_x"/>
                                          </p:val>
                                        </p:tav>
                                      </p:tavLst>
                                    </p:anim>
                                    <p:anim calcmode="lin" valueType="num">
                                      <p:cBhvr additive="base">
                                        <p:cTn id="8" dur="1000" fill="hold"/>
                                        <p:tgtEl>
                                          <p:spTgt spid="18"/>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0-#ppt_w/2"/>
                                          </p:val>
                                        </p:tav>
                                        <p:tav tm="100000">
                                          <p:val>
                                            <p:strVal val="#ppt_x"/>
                                          </p:val>
                                        </p:tav>
                                      </p:tavLst>
                                    </p:anim>
                                    <p:anim calcmode="lin" valueType="num">
                                      <p:cBhvr additive="base">
                                        <p:cTn id="12" dur="100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000" fill="hold"/>
                                        <p:tgtEl>
                                          <p:spTgt spid="5"/>
                                        </p:tgtEl>
                                        <p:attrNameLst>
                                          <p:attrName>ppt_x</p:attrName>
                                        </p:attrNameLst>
                                      </p:cBhvr>
                                      <p:tavLst>
                                        <p:tav tm="0">
                                          <p:val>
                                            <p:strVal val="#ppt_x"/>
                                          </p:val>
                                        </p:tav>
                                        <p:tav tm="100000">
                                          <p:val>
                                            <p:strVal val="#ppt_x"/>
                                          </p:val>
                                        </p:tav>
                                      </p:tavLst>
                                    </p:anim>
                                    <p:anim calcmode="lin" valueType="num">
                                      <p:cBhvr additive="base">
                                        <p:cTn id="16" dur="1000" fill="hold"/>
                                        <p:tgtEl>
                                          <p:spTgt spid="5"/>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5" grpId="0"/>
      <p:bldP spid="6" grpId="0"/>
      <p:bldP spid="1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AA7F882-53D3-F2FB-B357-B909DBE187DA}"/>
              </a:ext>
            </a:extLst>
          </p:cNvPr>
          <p:cNvSpPr/>
          <p:nvPr/>
        </p:nvSpPr>
        <p:spPr>
          <a:xfrm>
            <a:off x="1760631"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2" name="Rectangle 1">
            <a:extLst>
              <a:ext uri="{FF2B5EF4-FFF2-40B4-BE49-F238E27FC236}">
                <a16:creationId xmlns:a16="http://schemas.microsoft.com/office/drawing/2014/main" id="{D31089CF-13D1-C846-A9C0-75E6AC5E9A84}"/>
              </a:ext>
            </a:extLst>
          </p:cNvPr>
          <p:cNvSpPr/>
          <p:nvPr/>
        </p:nvSpPr>
        <p:spPr>
          <a:xfrm>
            <a:off x="9683970" y="4389299"/>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3" name="Rectangle 2">
            <a:extLst>
              <a:ext uri="{FF2B5EF4-FFF2-40B4-BE49-F238E27FC236}">
                <a16:creationId xmlns:a16="http://schemas.microsoft.com/office/drawing/2014/main" id="{31F19CFA-5B4C-82CB-621B-93D2FAB46316}"/>
              </a:ext>
            </a:extLst>
          </p:cNvPr>
          <p:cNvSpPr/>
          <p:nvPr/>
        </p:nvSpPr>
        <p:spPr>
          <a:xfrm>
            <a:off x="13588903" y="4389299"/>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Angle Yung</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4" name="Rectangle 3">
            <a:extLst>
              <a:ext uri="{FF2B5EF4-FFF2-40B4-BE49-F238E27FC236}">
                <a16:creationId xmlns:a16="http://schemas.microsoft.com/office/drawing/2014/main" id="{3DD4CCFC-51D5-9DF6-83A5-176DD8764B4B}"/>
              </a:ext>
            </a:extLst>
          </p:cNvPr>
          <p:cNvSpPr/>
          <p:nvPr/>
        </p:nvSpPr>
        <p:spPr>
          <a:xfrm>
            <a:off x="9683970" y="8298041"/>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Robesen Smith</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5" name="Rectangle 4">
            <a:extLst>
              <a:ext uri="{FF2B5EF4-FFF2-40B4-BE49-F238E27FC236}">
                <a16:creationId xmlns:a16="http://schemas.microsoft.com/office/drawing/2014/main" id="{27E78897-8EDE-813E-B0D0-65F25B8C860F}"/>
              </a:ext>
            </a:extLst>
          </p:cNvPr>
          <p:cNvSpPr/>
          <p:nvPr/>
        </p:nvSpPr>
        <p:spPr>
          <a:xfrm>
            <a:off x="13588903" y="8298041"/>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James Bond</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6" name="TextBox 5">
            <a:extLst>
              <a:ext uri="{FF2B5EF4-FFF2-40B4-BE49-F238E27FC236}">
                <a16:creationId xmlns:a16="http://schemas.microsoft.com/office/drawing/2014/main" id="{AE81A6EB-26D7-7571-FB00-4D596FB4FC84}"/>
              </a:ext>
            </a:extLst>
          </p:cNvPr>
          <p:cNvSpPr txBox="1"/>
          <p:nvPr/>
        </p:nvSpPr>
        <p:spPr>
          <a:xfrm>
            <a:off x="1760632" y="2264688"/>
            <a:ext cx="468706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Team Members</a:t>
            </a:r>
            <a:endParaRPr lang="en-US" sz="6000" b="0">
              <a:latin typeface="Impact" panose="020B0806030902050204" pitchFamily="34" charset="0"/>
            </a:endParaRPr>
          </a:p>
        </p:txBody>
      </p:sp>
      <p:sp>
        <p:nvSpPr>
          <p:cNvPr id="14" name="Picture Placeholder 13">
            <a:extLst>
              <a:ext uri="{FF2B5EF4-FFF2-40B4-BE49-F238E27FC236}">
                <a16:creationId xmlns:a16="http://schemas.microsoft.com/office/drawing/2014/main" id="{8F5BF255-B5A3-5BC8-2C0F-748F76C5D8F1}"/>
              </a:ext>
            </a:extLst>
          </p:cNvPr>
          <p:cNvSpPr>
            <a:spLocks noGrp="1"/>
          </p:cNvSpPr>
          <p:nvPr>
            <p:ph type="pic" sz="quarter" idx="11"/>
          </p:nvPr>
        </p:nvSpPr>
        <p:spPr/>
      </p:sp>
      <p:sp>
        <p:nvSpPr>
          <p:cNvPr id="15" name="Picture Placeholder 14">
            <a:extLst>
              <a:ext uri="{FF2B5EF4-FFF2-40B4-BE49-F238E27FC236}">
                <a16:creationId xmlns:a16="http://schemas.microsoft.com/office/drawing/2014/main" id="{6596E7AE-B559-BDFB-96D8-CD7FC0DF64DF}"/>
              </a:ext>
            </a:extLst>
          </p:cNvPr>
          <p:cNvSpPr>
            <a:spLocks noGrp="1"/>
          </p:cNvSpPr>
          <p:nvPr>
            <p:ph type="pic" sz="quarter" idx="12"/>
          </p:nvPr>
        </p:nvSpPr>
        <p:spPr/>
      </p:sp>
      <p:sp>
        <p:nvSpPr>
          <p:cNvPr id="16" name="Picture Placeholder 15">
            <a:extLst>
              <a:ext uri="{FF2B5EF4-FFF2-40B4-BE49-F238E27FC236}">
                <a16:creationId xmlns:a16="http://schemas.microsoft.com/office/drawing/2014/main" id="{187BE0D6-B577-78B7-2A1E-A0F9D564031F}"/>
              </a:ext>
            </a:extLst>
          </p:cNvPr>
          <p:cNvSpPr>
            <a:spLocks noGrp="1"/>
          </p:cNvSpPr>
          <p:nvPr>
            <p:ph type="pic" sz="quarter" idx="13"/>
          </p:nvPr>
        </p:nvSpPr>
        <p:spPr/>
      </p:sp>
      <p:sp>
        <p:nvSpPr>
          <p:cNvPr id="13" name="Picture Placeholder 12">
            <a:extLst>
              <a:ext uri="{FF2B5EF4-FFF2-40B4-BE49-F238E27FC236}">
                <a16:creationId xmlns:a16="http://schemas.microsoft.com/office/drawing/2014/main" id="{A56DEB7E-8516-1558-DC83-DB5E0E0F40D0}"/>
              </a:ext>
            </a:extLst>
          </p:cNvPr>
          <p:cNvSpPr>
            <a:spLocks noGrp="1"/>
          </p:cNvSpPr>
          <p:nvPr>
            <p:ph type="pic" sz="quarter" idx="10"/>
          </p:nvPr>
        </p:nvSpPr>
        <p:spPr/>
      </p:sp>
    </p:spTree>
    <p:extLst>
      <p:ext uri="{BB962C8B-B14F-4D97-AF65-F5344CB8AC3E}">
        <p14:creationId xmlns:p14="http://schemas.microsoft.com/office/powerpoint/2010/main" val="893863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
                                        </p:tgtEl>
                                        <p:attrNameLst>
                                          <p:attrName>style.visibility</p:attrName>
                                        </p:attrNameLst>
                                      </p:cBhvr>
                                      <p:to>
                                        <p:strVal val="visible"/>
                                      </p:to>
                                    </p:set>
                                    <p:anim to="" calcmode="lin" valueType="num">
                                      <p:cBhvr>
                                        <p:cTn id="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
                                        </p:tgtEl>
                                      </p:cBhvr>
                                    </p:animEffect>
                                  </p:childTnLst>
                                </p:cTn>
                              </p:par>
                            </p:childTnLst>
                          </p:cTn>
                        </p:par>
                        <p:par>
                          <p:cTn id="9" fill="hold">
                            <p:stCondLst>
                              <p:cond delay="975"/>
                            </p:stCondLst>
                            <p:childTnLst>
                              <p:par>
                                <p:cTn id="10" presetID="10" presetClass="entr" presetSubtype="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par>
                          <p:cTn id="13" fill="hold">
                            <p:stCondLst>
                              <p:cond delay="1475"/>
                            </p:stCondLst>
                            <p:childTnLst>
                              <p:par>
                                <p:cTn id="14" presetID="0" presetClass="entr" presetSubtype="0" fill="hold" nodeType="afterEffect">
                                  <p:stCondLst>
                                    <p:cond delay="0"/>
                                  </p:stCondLst>
                                  <p:childTnLst>
                                    <p:set>
                                      <p:cBhvr>
                                        <p:cTn id="15" dur="1000" fill="hold">
                                          <p:stCondLst>
                                            <p:cond delay="0"/>
                                          </p:stCondLst>
                                        </p:cTn>
                                        <p:tgtEl>
                                          <p:spTgt spid="13"/>
                                        </p:tgtEl>
                                        <p:attrNameLst>
                                          <p:attrName>style.visibility</p:attrName>
                                        </p:attrNameLst>
                                      </p:cBhvr>
                                      <p:to>
                                        <p:strVal val="visible"/>
                                      </p:to>
                                    </p:set>
                                    <p:anim to="" calcmode="lin" valueType="num">
                                      <p:cBhvr>
                                        <p:cTn id="16" dur="10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1000" fill="hold"/>
                                        <p:tgtEl>
                                          <p:spTgt spid="2"/>
                                        </p:tgtEl>
                                        <p:attrNameLst>
                                          <p:attrName>ppt_x</p:attrName>
                                        </p:attrNameLst>
                                      </p:cBhvr>
                                      <p:tavLst>
                                        <p:tav tm="0">
                                          <p:val>
                                            <p:strVal val="#ppt_x"/>
                                          </p:val>
                                        </p:tav>
                                        <p:tav tm="100000">
                                          <p:val>
                                            <p:strVal val="#ppt_x"/>
                                          </p:val>
                                        </p:tav>
                                      </p:tavLst>
                                    </p:anim>
                                    <p:anim calcmode="lin" valueType="num">
                                      <p:cBhvr additive="base">
                                        <p:cTn id="21" dur="10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475"/>
                            </p:stCondLst>
                            <p:childTnLst>
                              <p:par>
                                <p:cTn id="23" presetID="0" presetClass="entr" presetSubtype="0" fill="hold" nodeType="afterEffect">
                                  <p:stCondLst>
                                    <p:cond delay="0"/>
                                  </p:stCondLst>
                                  <p:childTnLst>
                                    <p:set>
                                      <p:cBhvr>
                                        <p:cTn id="24" dur="1000" fill="hold">
                                          <p:stCondLst>
                                            <p:cond delay="0"/>
                                          </p:stCondLst>
                                        </p:cTn>
                                        <p:tgtEl>
                                          <p:spTgt spid="16"/>
                                        </p:tgtEl>
                                        <p:attrNameLst>
                                          <p:attrName>style.visibility</p:attrName>
                                        </p:attrNameLst>
                                      </p:cBhvr>
                                      <p:to>
                                        <p:strVal val="visible"/>
                                      </p:to>
                                    </p:set>
                                    <p:anim to="" calcmode="lin" valueType="num">
                                      <p:cBhvr>
                                        <p:cTn id="25" dur="10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1000" fill="hold"/>
                                        <p:tgtEl>
                                          <p:spTgt spid="3"/>
                                        </p:tgtEl>
                                        <p:attrNameLst>
                                          <p:attrName>ppt_x</p:attrName>
                                        </p:attrNameLst>
                                      </p:cBhvr>
                                      <p:tavLst>
                                        <p:tav tm="0">
                                          <p:val>
                                            <p:strVal val="#ppt_x"/>
                                          </p:val>
                                        </p:tav>
                                        <p:tav tm="100000">
                                          <p:val>
                                            <p:strVal val="#ppt_x"/>
                                          </p:val>
                                        </p:tav>
                                      </p:tavLst>
                                    </p:anim>
                                    <p:anim calcmode="lin" valueType="num">
                                      <p:cBhvr additive="base">
                                        <p:cTn id="30" dur="1000" fill="hold"/>
                                        <p:tgtEl>
                                          <p:spTgt spid="3"/>
                                        </p:tgtEl>
                                        <p:attrNameLst>
                                          <p:attrName>ppt_y</p:attrName>
                                        </p:attrNameLst>
                                      </p:cBhvr>
                                      <p:tavLst>
                                        <p:tav tm="0">
                                          <p:val>
                                            <p:strVal val="1+#ppt_h/2"/>
                                          </p:val>
                                        </p:tav>
                                        <p:tav tm="100000">
                                          <p:val>
                                            <p:strVal val="#ppt_y"/>
                                          </p:val>
                                        </p:tav>
                                      </p:tavLst>
                                    </p:anim>
                                  </p:childTnLst>
                                </p:cTn>
                              </p:par>
                            </p:childTnLst>
                          </p:cTn>
                        </p:par>
                        <p:par>
                          <p:cTn id="31" fill="hold">
                            <p:stCondLst>
                              <p:cond delay="3475"/>
                            </p:stCondLst>
                            <p:childTnLst>
                              <p:par>
                                <p:cTn id="32" presetID="0" presetClass="entr" presetSubtype="0" fill="hold" nodeType="afterEffect">
                                  <p:stCondLst>
                                    <p:cond delay="0"/>
                                  </p:stCondLst>
                                  <p:childTnLst>
                                    <p:set>
                                      <p:cBhvr>
                                        <p:cTn id="33" dur="1000" fill="hold">
                                          <p:stCondLst>
                                            <p:cond delay="0"/>
                                          </p:stCondLst>
                                        </p:cTn>
                                        <p:tgtEl>
                                          <p:spTgt spid="14"/>
                                        </p:tgtEl>
                                        <p:attrNameLst>
                                          <p:attrName>style.visibility</p:attrName>
                                        </p:attrNameLst>
                                      </p:cBhvr>
                                      <p:to>
                                        <p:strVal val="visible"/>
                                      </p:to>
                                    </p:set>
                                    <p:anim to="" calcmode="lin" valueType="num">
                                      <p:cBhvr>
                                        <p:cTn id="34" dur="10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35" dur="10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36" presetID="2" presetClass="entr" presetSubtype="4" decel="100000"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additive="base">
                                        <p:cTn id="38" dur="1000" fill="hold"/>
                                        <p:tgtEl>
                                          <p:spTgt spid="4"/>
                                        </p:tgtEl>
                                        <p:attrNameLst>
                                          <p:attrName>ppt_x</p:attrName>
                                        </p:attrNameLst>
                                      </p:cBhvr>
                                      <p:tavLst>
                                        <p:tav tm="0">
                                          <p:val>
                                            <p:strVal val="#ppt_x"/>
                                          </p:val>
                                        </p:tav>
                                        <p:tav tm="100000">
                                          <p:val>
                                            <p:strVal val="#ppt_x"/>
                                          </p:val>
                                        </p:tav>
                                      </p:tavLst>
                                    </p:anim>
                                    <p:anim calcmode="lin" valueType="num">
                                      <p:cBhvr additive="base">
                                        <p:cTn id="39" dur="1000" fill="hold"/>
                                        <p:tgtEl>
                                          <p:spTgt spid="4"/>
                                        </p:tgtEl>
                                        <p:attrNameLst>
                                          <p:attrName>ppt_y</p:attrName>
                                        </p:attrNameLst>
                                      </p:cBhvr>
                                      <p:tavLst>
                                        <p:tav tm="0">
                                          <p:val>
                                            <p:strVal val="1+#ppt_h/2"/>
                                          </p:val>
                                        </p:tav>
                                        <p:tav tm="100000">
                                          <p:val>
                                            <p:strVal val="#ppt_y"/>
                                          </p:val>
                                        </p:tav>
                                      </p:tavLst>
                                    </p:anim>
                                  </p:childTnLst>
                                </p:cTn>
                              </p:par>
                            </p:childTnLst>
                          </p:cTn>
                        </p:par>
                        <p:par>
                          <p:cTn id="40" fill="hold">
                            <p:stCondLst>
                              <p:cond delay="4475"/>
                            </p:stCondLst>
                            <p:childTnLst>
                              <p:par>
                                <p:cTn id="41" presetID="0" presetClass="entr" presetSubtype="0" fill="hold" nodeType="afterEffect">
                                  <p:stCondLst>
                                    <p:cond delay="0"/>
                                  </p:stCondLst>
                                  <p:childTnLst>
                                    <p:set>
                                      <p:cBhvr>
                                        <p:cTn id="42" dur="1000" fill="hold">
                                          <p:stCondLst>
                                            <p:cond delay="0"/>
                                          </p:stCondLst>
                                        </p:cTn>
                                        <p:tgtEl>
                                          <p:spTgt spid="15"/>
                                        </p:tgtEl>
                                        <p:attrNameLst>
                                          <p:attrName>style.visibility</p:attrName>
                                        </p:attrNameLst>
                                      </p:cBhvr>
                                      <p:to>
                                        <p:strVal val="visible"/>
                                      </p:to>
                                    </p:set>
                                    <p:anim to="" calcmode="lin" valueType="num">
                                      <p:cBhvr>
                                        <p:cTn id="43" dur="10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44" dur="10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45" presetID="2" presetClass="entr" presetSubtype="4" decel="100000" fill="hold" grpId="0" nodeType="with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1000" fill="hold"/>
                                        <p:tgtEl>
                                          <p:spTgt spid="5"/>
                                        </p:tgtEl>
                                        <p:attrNameLst>
                                          <p:attrName>ppt_x</p:attrName>
                                        </p:attrNameLst>
                                      </p:cBhvr>
                                      <p:tavLst>
                                        <p:tav tm="0">
                                          <p:val>
                                            <p:strVal val="#ppt_x"/>
                                          </p:val>
                                        </p:tav>
                                        <p:tav tm="100000">
                                          <p:val>
                                            <p:strVal val="#ppt_x"/>
                                          </p:val>
                                        </p:tav>
                                      </p:tavLst>
                                    </p:anim>
                                    <p:anim calcmode="lin" valueType="num">
                                      <p:cBhvr additive="base">
                                        <p:cTn id="4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 grpId="0"/>
      <p:bldP spid="3" grpId="0"/>
      <p:bldP spid="4" grpId="0"/>
      <p:bldP spid="5" grpId="0"/>
      <p:bldP spid="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969F72F-827D-A3E4-B4AC-01F5CEC5D63D}"/>
              </a:ext>
            </a:extLst>
          </p:cNvPr>
          <p:cNvSpPr>
            <a:spLocks noGrp="1"/>
          </p:cNvSpPr>
          <p:nvPr>
            <p:ph type="pic" sz="quarter" idx="10"/>
          </p:nvPr>
        </p:nvSpPr>
        <p:spPr/>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1A74CB0-63CB-DA89-32DE-4FA71B018779}"/>
              </a:ext>
            </a:extLst>
          </p:cNvPr>
          <p:cNvSpPr txBox="1"/>
          <p:nvPr/>
        </p:nvSpPr>
        <p:spPr>
          <a:xfrm>
            <a:off x="174565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02.</a:t>
            </a:r>
          </a:p>
          <a:p>
            <a:pPr>
              <a:spcBef>
                <a:spcPts val="600"/>
              </a:spcBef>
            </a:pPr>
            <a:r>
              <a:rPr lang="en-US" altLang="zh-CN" sz="8000">
                <a:latin typeface="Impact" panose="020B0806030902050204" pitchFamily="34" charset="0"/>
              </a:rPr>
              <a:t>Marketing Analysis</a:t>
            </a:r>
          </a:p>
        </p:txBody>
      </p:sp>
      <p:sp>
        <p:nvSpPr>
          <p:cNvPr id="6" name="TextBox 5">
            <a:extLst>
              <a:ext uri="{FF2B5EF4-FFF2-40B4-BE49-F238E27FC236}">
                <a16:creationId xmlns:a16="http://schemas.microsoft.com/office/drawing/2014/main" id="{86466524-DEBF-D9D0-BADD-26368354FCD8}"/>
              </a:ext>
            </a:extLst>
          </p:cNvPr>
          <p:cNvSpPr txBox="1"/>
          <p:nvPr/>
        </p:nvSpPr>
        <p:spPr>
          <a:xfrm>
            <a:off x="1745653" y="7127321"/>
            <a:ext cx="5324618"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7" name="TextBox 6">
            <a:extLst>
              <a:ext uri="{FF2B5EF4-FFF2-40B4-BE49-F238E27FC236}">
                <a16:creationId xmlns:a16="http://schemas.microsoft.com/office/drawing/2014/main" id="{D8E1A8D4-5EB6-23F1-2D07-F361A5650AD8}"/>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18551121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5"/>
                                        </p:tgtEl>
                                        <p:attrNameLst>
                                          <p:attrName>style.visibility</p:attrName>
                                        </p:attrNameLst>
                                      </p:cBhvr>
                                      <p:to>
                                        <p:strVal val="visible"/>
                                      </p:to>
                                    </p:set>
                                    <p:anim to="" calcmode="lin" valueType="num">
                                      <p:cBhvr>
                                        <p:cTn id="7"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
                                        </p:tgtEl>
                                      </p:cBhvr>
                                    </p:animEffect>
                                  </p:childTnLst>
                                </p:cTn>
                              </p:par>
                            </p:childTnLst>
                          </p:cTn>
                        </p:par>
                        <p:par>
                          <p:cTn id="9" fill="hold">
                            <p:stCondLst>
                              <p:cond delay="1178"/>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AAC57DBD-783E-048D-E63E-59DCDDF7132F}"/>
              </a:ext>
            </a:extLst>
          </p:cNvPr>
          <p:cNvGraphicFramePr/>
          <p:nvPr>
            <p:extLst>
              <p:ext uri="{D42A27DB-BD31-4B8C-83A1-F6EECF244321}">
                <p14:modId xmlns:p14="http://schemas.microsoft.com/office/powerpoint/2010/main" val="1491172741"/>
              </p:ext>
            </p:extLst>
          </p:nvPr>
        </p:nvGraphicFramePr>
        <p:xfrm>
          <a:off x="1866900" y="1905000"/>
          <a:ext cx="7277100" cy="70104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48364A4F-8B4B-653E-6208-3CFFD4D37829}"/>
              </a:ext>
            </a:extLst>
          </p:cNvPr>
          <p:cNvSpPr txBox="1"/>
          <p:nvPr/>
        </p:nvSpPr>
        <p:spPr>
          <a:xfrm>
            <a:off x="10615080" y="226142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Trends</a:t>
            </a:r>
            <a:endParaRPr lang="en-US" sz="6000" b="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403E08C-99B6-C219-623D-2F4896150721}"/>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Tree>
    <p:extLst>
      <p:ext uri="{BB962C8B-B14F-4D97-AF65-F5344CB8AC3E}">
        <p14:creationId xmlns:p14="http://schemas.microsoft.com/office/powerpoint/2010/main" val="484741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563C1DB-2A7C-19E2-D878-A72CACFF9F0F}"/>
              </a:ext>
            </a:extLst>
          </p:cNvPr>
          <p:cNvGrpSpPr/>
          <p:nvPr/>
        </p:nvGrpSpPr>
        <p:grpSpPr>
          <a:xfrm>
            <a:off x="1894480" y="6875907"/>
            <a:ext cx="4099461" cy="1837538"/>
            <a:chOff x="1783179" y="6781800"/>
            <a:chExt cx="4099461" cy="1837538"/>
          </a:xfrm>
        </p:grpSpPr>
        <p:sp>
          <p:nvSpPr>
            <p:cNvPr id="9" name="TextBox 8">
              <a:extLst>
                <a:ext uri="{FF2B5EF4-FFF2-40B4-BE49-F238E27FC236}">
                  <a16:creationId xmlns:a16="http://schemas.microsoft.com/office/drawing/2014/main" id="{1FB09F13-5FC3-FCC1-61EE-189D07D3667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Samrtphone</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67BEB32-9F2A-F0CA-BB3C-BAC6982409E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FB255183-0583-6572-67A9-2EEB257ADEAB}"/>
              </a:ext>
            </a:extLst>
          </p:cNvPr>
          <p:cNvGrpSpPr/>
          <p:nvPr/>
        </p:nvGrpSpPr>
        <p:grpSpPr>
          <a:xfrm>
            <a:off x="7094269" y="6875907"/>
            <a:ext cx="4099461" cy="1837538"/>
            <a:chOff x="1783179" y="6781800"/>
            <a:chExt cx="4099461" cy="1837538"/>
          </a:xfrm>
        </p:grpSpPr>
        <p:sp>
          <p:nvSpPr>
            <p:cNvPr id="12" name="TextBox 11">
              <a:extLst>
                <a:ext uri="{FF2B5EF4-FFF2-40B4-BE49-F238E27FC236}">
                  <a16:creationId xmlns:a16="http://schemas.microsoft.com/office/drawing/2014/main" id="{A1F2FB7D-153D-7971-2C07-1C1ABAE1CAB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Desktop</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620C32B-33D9-37D3-240B-099D14FB860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4" name="Group 13">
            <a:extLst>
              <a:ext uri="{FF2B5EF4-FFF2-40B4-BE49-F238E27FC236}">
                <a16:creationId xmlns:a16="http://schemas.microsoft.com/office/drawing/2014/main" id="{17060C80-3FD3-43BF-C590-BBEBD11B7E31}"/>
              </a:ext>
            </a:extLst>
          </p:cNvPr>
          <p:cNvGrpSpPr/>
          <p:nvPr/>
        </p:nvGrpSpPr>
        <p:grpSpPr>
          <a:xfrm>
            <a:off x="12294058" y="6875907"/>
            <a:ext cx="4099461" cy="1837538"/>
            <a:chOff x="1783179" y="6781800"/>
            <a:chExt cx="4099461" cy="1837538"/>
          </a:xfrm>
        </p:grpSpPr>
        <p:sp>
          <p:nvSpPr>
            <p:cNvPr id="15" name="TextBox 14">
              <a:extLst>
                <a:ext uri="{FF2B5EF4-FFF2-40B4-BE49-F238E27FC236}">
                  <a16:creationId xmlns:a16="http://schemas.microsoft.com/office/drawing/2014/main" id="{F06C9DEF-431C-7D8B-51F1-A59C3489809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Notebook</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16BBAB5-21C3-F96A-34B8-C66A40580E9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0" name="Google Shape;204;p13">
            <a:extLst>
              <a:ext uri="{FF2B5EF4-FFF2-40B4-BE49-F238E27FC236}">
                <a16:creationId xmlns:a16="http://schemas.microsoft.com/office/drawing/2014/main" id="{77A2F95F-6625-51BA-39EB-4FE294DD16FA}"/>
              </a:ext>
            </a:extLst>
          </p:cNvPr>
          <p:cNvSpPr txBox="1">
            <a:spLocks/>
          </p:cNvSpPr>
          <p:nvPr/>
        </p:nvSpPr>
        <p:spPr>
          <a:xfrm>
            <a:off x="4028342" y="13421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Marketing Analysis</a:t>
            </a:r>
            <a:endParaRPr lang="en-US" sz="6000">
              <a:latin typeface="Impact" panose="020B0806030902050204" pitchFamily="34" charset="0"/>
            </a:endParaRPr>
          </a:p>
        </p:txBody>
      </p:sp>
      <p:grpSp>
        <p:nvGrpSpPr>
          <p:cNvPr id="17" name="Group 16">
            <a:extLst>
              <a:ext uri="{FF2B5EF4-FFF2-40B4-BE49-F238E27FC236}">
                <a16:creationId xmlns:a16="http://schemas.microsoft.com/office/drawing/2014/main" id="{13136175-3A55-F465-C252-8607CAF0D822}"/>
              </a:ext>
            </a:extLst>
          </p:cNvPr>
          <p:cNvGrpSpPr/>
          <p:nvPr/>
        </p:nvGrpSpPr>
        <p:grpSpPr>
          <a:xfrm>
            <a:off x="2370052" y="3303712"/>
            <a:ext cx="3148316" cy="3148312"/>
            <a:chOff x="2370052" y="3303712"/>
            <a:chExt cx="3148316" cy="3148312"/>
          </a:xfrm>
        </p:grpSpPr>
        <p:sp>
          <p:nvSpPr>
            <p:cNvPr id="6" name="椭圆 11">
              <a:extLst>
                <a:ext uri="{FF2B5EF4-FFF2-40B4-BE49-F238E27FC236}">
                  <a16:creationId xmlns:a16="http://schemas.microsoft.com/office/drawing/2014/main" id="{8D1B8AA0-7029-848E-1E51-3D58CA833BA0}"/>
                </a:ext>
              </a:extLst>
            </p:cNvPr>
            <p:cNvSpPr/>
            <p:nvPr/>
          </p:nvSpPr>
          <p:spPr>
            <a:xfrm>
              <a:off x="2810351" y="3744011"/>
              <a:ext cx="2267719" cy="2267715"/>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7" name="弧形 15">
              <a:extLst>
                <a:ext uri="{FF2B5EF4-FFF2-40B4-BE49-F238E27FC236}">
                  <a16:creationId xmlns:a16="http://schemas.microsoft.com/office/drawing/2014/main" id="{B3C1970A-8437-78EE-05F1-9ABC27F33CD2}"/>
                </a:ext>
              </a:extLst>
            </p:cNvPr>
            <p:cNvSpPr/>
            <p:nvPr/>
          </p:nvSpPr>
          <p:spPr>
            <a:xfrm>
              <a:off x="2370052" y="3303712"/>
              <a:ext cx="3148316" cy="3148312"/>
            </a:xfrm>
            <a:prstGeom prst="arc">
              <a:avLst>
                <a:gd name="adj1" fmla="val 16200000"/>
                <a:gd name="adj2" fmla="val 10147027"/>
              </a:avLst>
            </a:prstGeom>
            <a:ln w="254000"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21" name="TextBox 20">
              <a:extLst>
                <a:ext uri="{FF2B5EF4-FFF2-40B4-BE49-F238E27FC236}">
                  <a16:creationId xmlns:a16="http://schemas.microsoft.com/office/drawing/2014/main" id="{BD2AFDEB-346F-270E-1981-C92399C2A0F4}"/>
                </a:ext>
              </a:extLst>
            </p:cNvPr>
            <p:cNvSpPr txBox="1"/>
            <p:nvPr/>
          </p:nvSpPr>
          <p:spPr>
            <a:xfrm>
              <a:off x="2776675" y="4323870"/>
              <a:ext cx="2335070" cy="1107996"/>
            </a:xfrm>
            <a:prstGeom prst="rect">
              <a:avLst/>
            </a:prstGeom>
            <a:noFill/>
          </p:spPr>
          <p:txBody>
            <a:bodyPr wrap="square" rtlCol="0">
              <a:spAutoFit/>
            </a:bodyPr>
            <a:lstStyle/>
            <a:p>
              <a:pPr algn="ctr"/>
              <a:r>
                <a:rPr lang="en-US" sz="6600">
                  <a:solidFill>
                    <a:schemeClr val="accent1"/>
                  </a:solidFill>
                  <a:latin typeface="Impact" panose="020B0806030902050204" pitchFamily="34" charset="0"/>
                </a:rPr>
                <a:t>72%</a:t>
              </a:r>
            </a:p>
          </p:txBody>
        </p:sp>
      </p:grpSp>
      <p:grpSp>
        <p:nvGrpSpPr>
          <p:cNvPr id="18" name="Group 17">
            <a:extLst>
              <a:ext uri="{FF2B5EF4-FFF2-40B4-BE49-F238E27FC236}">
                <a16:creationId xmlns:a16="http://schemas.microsoft.com/office/drawing/2014/main" id="{90825E70-80E4-5BA2-367D-CA07DCDE59F6}"/>
              </a:ext>
            </a:extLst>
          </p:cNvPr>
          <p:cNvGrpSpPr/>
          <p:nvPr/>
        </p:nvGrpSpPr>
        <p:grpSpPr>
          <a:xfrm>
            <a:off x="7569841" y="3303712"/>
            <a:ext cx="3148316" cy="3148312"/>
            <a:chOff x="7569841" y="3303712"/>
            <a:chExt cx="3148316" cy="3148312"/>
          </a:xfrm>
        </p:grpSpPr>
        <p:sp>
          <p:nvSpPr>
            <p:cNvPr id="2" name="椭圆 7">
              <a:extLst>
                <a:ext uri="{FF2B5EF4-FFF2-40B4-BE49-F238E27FC236}">
                  <a16:creationId xmlns:a16="http://schemas.microsoft.com/office/drawing/2014/main" id="{A73053CF-9F7A-3318-C87B-294C41CB0BB9}"/>
                </a:ext>
              </a:extLst>
            </p:cNvPr>
            <p:cNvSpPr/>
            <p:nvPr/>
          </p:nvSpPr>
          <p:spPr>
            <a:xfrm>
              <a:off x="8010141" y="3744011"/>
              <a:ext cx="2267719" cy="2267715"/>
            </a:xfrm>
            <a:prstGeom prst="ellipse">
              <a:avLst/>
            </a:prstGeom>
            <a:no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3" name="弧形 8">
              <a:extLst>
                <a:ext uri="{FF2B5EF4-FFF2-40B4-BE49-F238E27FC236}">
                  <a16:creationId xmlns:a16="http://schemas.microsoft.com/office/drawing/2014/main" id="{FDF52CFF-3CDF-9F66-C042-D69064C76A27}"/>
                </a:ext>
              </a:extLst>
            </p:cNvPr>
            <p:cNvSpPr/>
            <p:nvPr/>
          </p:nvSpPr>
          <p:spPr>
            <a:xfrm>
              <a:off x="7569841" y="3303712"/>
              <a:ext cx="3148316" cy="3148312"/>
            </a:xfrm>
            <a:prstGeom prst="arc">
              <a:avLst>
                <a:gd name="adj1" fmla="val 16200000"/>
                <a:gd name="adj2" fmla="val 8284554"/>
              </a:avLst>
            </a:prstGeom>
            <a:ln w="254000" cap="rnd">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22" name="TextBox 21">
              <a:extLst>
                <a:ext uri="{FF2B5EF4-FFF2-40B4-BE49-F238E27FC236}">
                  <a16:creationId xmlns:a16="http://schemas.microsoft.com/office/drawing/2014/main" id="{937C1D81-A8FC-577D-3149-48A8EE3B3998}"/>
                </a:ext>
              </a:extLst>
            </p:cNvPr>
            <p:cNvSpPr txBox="1"/>
            <p:nvPr/>
          </p:nvSpPr>
          <p:spPr>
            <a:xfrm>
              <a:off x="7976464" y="4323870"/>
              <a:ext cx="2335070" cy="1107996"/>
            </a:xfrm>
            <a:prstGeom prst="rect">
              <a:avLst/>
            </a:prstGeom>
            <a:noFill/>
          </p:spPr>
          <p:txBody>
            <a:bodyPr wrap="square" rtlCol="0">
              <a:spAutoFit/>
            </a:bodyPr>
            <a:lstStyle/>
            <a:p>
              <a:pPr algn="ctr"/>
              <a:r>
                <a:rPr lang="en-US" sz="6600">
                  <a:solidFill>
                    <a:schemeClr val="accent2"/>
                  </a:solidFill>
                  <a:latin typeface="Impact" panose="020B0806030902050204" pitchFamily="34" charset="0"/>
                </a:rPr>
                <a:t>61%</a:t>
              </a:r>
            </a:p>
          </p:txBody>
        </p:sp>
      </p:grpSp>
      <p:grpSp>
        <p:nvGrpSpPr>
          <p:cNvPr id="19" name="Group 18">
            <a:extLst>
              <a:ext uri="{FF2B5EF4-FFF2-40B4-BE49-F238E27FC236}">
                <a16:creationId xmlns:a16="http://schemas.microsoft.com/office/drawing/2014/main" id="{43139838-5C02-7C75-F091-97959DE556EF}"/>
              </a:ext>
            </a:extLst>
          </p:cNvPr>
          <p:cNvGrpSpPr/>
          <p:nvPr/>
        </p:nvGrpSpPr>
        <p:grpSpPr>
          <a:xfrm>
            <a:off x="12769630" y="3303712"/>
            <a:ext cx="3148316" cy="3148312"/>
            <a:chOff x="12769630" y="3303712"/>
            <a:chExt cx="3148316" cy="3148312"/>
          </a:xfrm>
        </p:grpSpPr>
        <p:sp>
          <p:nvSpPr>
            <p:cNvPr id="4" name="椭圆 9">
              <a:extLst>
                <a:ext uri="{FF2B5EF4-FFF2-40B4-BE49-F238E27FC236}">
                  <a16:creationId xmlns:a16="http://schemas.microsoft.com/office/drawing/2014/main" id="{0884632F-7675-00C4-E835-BB2F4F40416F}"/>
                </a:ext>
              </a:extLst>
            </p:cNvPr>
            <p:cNvSpPr/>
            <p:nvPr/>
          </p:nvSpPr>
          <p:spPr>
            <a:xfrm>
              <a:off x="13209929" y="3744011"/>
              <a:ext cx="2267719" cy="2267715"/>
            </a:xfrm>
            <a:prstGeom prst="ellipse">
              <a:avLst/>
            </a:prstGeom>
            <a:noFill/>
            <a:ln w="1905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5" name="弧形 10">
              <a:extLst>
                <a:ext uri="{FF2B5EF4-FFF2-40B4-BE49-F238E27FC236}">
                  <a16:creationId xmlns:a16="http://schemas.microsoft.com/office/drawing/2014/main" id="{97E0BD56-E199-DF32-DD54-7EE193C68489}"/>
                </a:ext>
              </a:extLst>
            </p:cNvPr>
            <p:cNvSpPr/>
            <p:nvPr/>
          </p:nvSpPr>
          <p:spPr>
            <a:xfrm>
              <a:off x="12769630" y="3303712"/>
              <a:ext cx="3148316" cy="3148312"/>
            </a:xfrm>
            <a:prstGeom prst="arc">
              <a:avLst>
                <a:gd name="adj1" fmla="val 16200000"/>
                <a:gd name="adj2" fmla="val 14026465"/>
              </a:avLst>
            </a:prstGeom>
            <a:ln w="25400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23" name="TextBox 22">
              <a:extLst>
                <a:ext uri="{FF2B5EF4-FFF2-40B4-BE49-F238E27FC236}">
                  <a16:creationId xmlns:a16="http://schemas.microsoft.com/office/drawing/2014/main" id="{FAC94A5B-B40A-4FCF-0374-D9C8DBEA6769}"/>
                </a:ext>
              </a:extLst>
            </p:cNvPr>
            <p:cNvSpPr txBox="1"/>
            <p:nvPr/>
          </p:nvSpPr>
          <p:spPr>
            <a:xfrm>
              <a:off x="13176253" y="4323870"/>
              <a:ext cx="2335070" cy="1107996"/>
            </a:xfrm>
            <a:prstGeom prst="rect">
              <a:avLst/>
            </a:prstGeom>
            <a:noFill/>
          </p:spPr>
          <p:txBody>
            <a:bodyPr wrap="square" rtlCol="0">
              <a:spAutoFit/>
            </a:bodyPr>
            <a:lstStyle/>
            <a:p>
              <a:pPr algn="ctr"/>
              <a:r>
                <a:rPr lang="en-US" sz="6600">
                  <a:solidFill>
                    <a:schemeClr val="accent3"/>
                  </a:solidFill>
                  <a:latin typeface="Impact" panose="020B0806030902050204" pitchFamily="34" charset="0"/>
                </a:rPr>
                <a:t>89%</a:t>
              </a:r>
            </a:p>
          </p:txBody>
        </p:sp>
      </p:grpSp>
    </p:spTree>
    <p:extLst>
      <p:ext uri="{BB962C8B-B14F-4D97-AF65-F5344CB8AC3E}">
        <p14:creationId xmlns:p14="http://schemas.microsoft.com/office/powerpoint/2010/main" val="442694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0"/>
                                        </p:tgtEl>
                                        <p:attrNameLst>
                                          <p:attrName>style.visibility</p:attrName>
                                        </p:attrNameLst>
                                      </p:cBhvr>
                                      <p:to>
                                        <p:strVal val="visible"/>
                                      </p:to>
                                    </p:set>
                                    <p:anim to="" calcmode="lin" valueType="num">
                                      <p:cBhvr>
                                        <p:cTn id="7" dur="750" fill="hold">
                                          <p:stCondLst>
                                            <p:cond delay="0"/>
                                          </p:stCondLst>
                                        </p:cTn>
                                        <p:tgtEl>
                                          <p:spTgt spid="2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0"/>
                                        </p:tgtEl>
                                      </p:cBhvr>
                                    </p:animEffect>
                                  </p:childTnLst>
                                </p:cTn>
                              </p:par>
                            </p:childTnLst>
                          </p:cTn>
                        </p:par>
                        <p:par>
                          <p:cTn id="9" fill="hold">
                            <p:stCondLst>
                              <p:cond delay="1110"/>
                            </p:stCondLst>
                            <p:childTnLst>
                              <p:par>
                                <p:cTn id="10" presetID="0" presetClass="entr" presetSubtype="0" fill="hold" nodeType="afterEffect">
                                  <p:stCondLst>
                                    <p:cond delay="0"/>
                                  </p:stCondLst>
                                  <p:childTnLst>
                                    <p:set>
                                      <p:cBhvr>
                                        <p:cTn id="11" dur="1000" fill="hold">
                                          <p:stCondLst>
                                            <p:cond delay="0"/>
                                          </p:stCondLst>
                                        </p:cTn>
                                        <p:tgtEl>
                                          <p:spTgt spid="17"/>
                                        </p:tgtEl>
                                        <p:attrNameLst>
                                          <p:attrName>style.visibility</p:attrName>
                                        </p:attrNameLst>
                                      </p:cBhvr>
                                      <p:to>
                                        <p:strVal val="visible"/>
                                      </p:to>
                                    </p:set>
                                    <p:anim to="" calcmode="lin" valueType="num">
                                      <p:cBhvr>
                                        <p:cTn id="12" dur="1000" fill="hold">
                                          <p:stCondLst>
                                            <p:cond delay="0"/>
                                          </p:stCondLst>
                                        </p:cTn>
                                        <p:tgtEl>
                                          <p:spTgt spid="17"/>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17"/>
                                        </p:tgtEl>
                                        <p:attrNameLst>
                                          <p:attrName>ppt_w</p:attrName>
                                        </p:attrNameLst>
                                      </p:cBhvr>
                                      <p:tavLst>
                                        <p:tav tm="0" fmla="#ppt_w-#ppt_w*((1.5-1.5*$)^3-(1.5-1.5*$)^2)">
                                          <p:val>
                                            <p:strVal val="0"/>
                                          </p:val>
                                        </p:tav>
                                        <p:tav tm="100000">
                                          <p:val>
                                            <p:strVal val="1"/>
                                          </p:val>
                                        </p:tav>
                                      </p:tavLst>
                                    </p:anim>
                                  </p:childTnLst>
                                </p:cTn>
                              </p:par>
                              <p:par>
                                <p:cTn id="14" presetID="2" presetClass="entr" presetSubtype="4" decel="10000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1000" fill="hold"/>
                                        <p:tgtEl>
                                          <p:spTgt spid="8"/>
                                        </p:tgtEl>
                                        <p:attrNameLst>
                                          <p:attrName>ppt_x</p:attrName>
                                        </p:attrNameLst>
                                      </p:cBhvr>
                                      <p:tavLst>
                                        <p:tav tm="0">
                                          <p:val>
                                            <p:strVal val="#ppt_x"/>
                                          </p:val>
                                        </p:tav>
                                        <p:tav tm="100000">
                                          <p:val>
                                            <p:strVal val="#ppt_x"/>
                                          </p:val>
                                        </p:tav>
                                      </p:tavLst>
                                    </p:anim>
                                    <p:anim calcmode="lin" valueType="num">
                                      <p:cBhvr additive="base">
                                        <p:cTn id="17" dur="1000" fill="hold"/>
                                        <p:tgtEl>
                                          <p:spTgt spid="8"/>
                                        </p:tgtEl>
                                        <p:attrNameLst>
                                          <p:attrName>ppt_y</p:attrName>
                                        </p:attrNameLst>
                                      </p:cBhvr>
                                      <p:tavLst>
                                        <p:tav tm="0">
                                          <p:val>
                                            <p:strVal val="1+#ppt_h/2"/>
                                          </p:val>
                                        </p:tav>
                                        <p:tav tm="100000">
                                          <p:val>
                                            <p:strVal val="#ppt_y"/>
                                          </p:val>
                                        </p:tav>
                                      </p:tavLst>
                                    </p:anim>
                                  </p:childTnLst>
                                </p:cTn>
                              </p:par>
                            </p:childTnLst>
                          </p:cTn>
                        </p:par>
                        <p:par>
                          <p:cTn id="18" fill="hold">
                            <p:stCondLst>
                              <p:cond delay="2110"/>
                            </p:stCondLst>
                            <p:childTnLst>
                              <p:par>
                                <p:cTn id="19" presetID="0" presetClass="entr" presetSubtype="0" fill="hold" nodeType="afterEffect">
                                  <p:stCondLst>
                                    <p:cond delay="0"/>
                                  </p:stCondLst>
                                  <p:childTnLst>
                                    <p:set>
                                      <p:cBhvr>
                                        <p:cTn id="20" dur="1000" fill="hold">
                                          <p:stCondLst>
                                            <p:cond delay="0"/>
                                          </p:stCondLst>
                                        </p:cTn>
                                        <p:tgtEl>
                                          <p:spTgt spid="18"/>
                                        </p:tgtEl>
                                        <p:attrNameLst>
                                          <p:attrName>style.visibility</p:attrName>
                                        </p:attrNameLst>
                                      </p:cBhvr>
                                      <p:to>
                                        <p:strVal val="visible"/>
                                      </p:to>
                                    </p:set>
                                    <p:anim to="" calcmode="lin" valueType="num">
                                      <p:cBhvr>
                                        <p:cTn id="21" dur="10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23" presetID="2" presetClass="entr" presetSubtype="4" decel="100000"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1000" fill="hold"/>
                                        <p:tgtEl>
                                          <p:spTgt spid="11"/>
                                        </p:tgtEl>
                                        <p:attrNameLst>
                                          <p:attrName>ppt_x</p:attrName>
                                        </p:attrNameLst>
                                      </p:cBhvr>
                                      <p:tavLst>
                                        <p:tav tm="0">
                                          <p:val>
                                            <p:strVal val="#ppt_x"/>
                                          </p:val>
                                        </p:tav>
                                        <p:tav tm="100000">
                                          <p:val>
                                            <p:strVal val="#ppt_x"/>
                                          </p:val>
                                        </p:tav>
                                      </p:tavLst>
                                    </p:anim>
                                    <p:anim calcmode="lin" valueType="num">
                                      <p:cBhvr additive="base">
                                        <p:cTn id="26" dur="1000" fill="hold"/>
                                        <p:tgtEl>
                                          <p:spTgt spid="11"/>
                                        </p:tgtEl>
                                        <p:attrNameLst>
                                          <p:attrName>ppt_y</p:attrName>
                                        </p:attrNameLst>
                                      </p:cBhvr>
                                      <p:tavLst>
                                        <p:tav tm="0">
                                          <p:val>
                                            <p:strVal val="1+#ppt_h/2"/>
                                          </p:val>
                                        </p:tav>
                                        <p:tav tm="100000">
                                          <p:val>
                                            <p:strVal val="#ppt_y"/>
                                          </p:val>
                                        </p:tav>
                                      </p:tavLst>
                                    </p:anim>
                                  </p:childTnLst>
                                </p:cTn>
                              </p:par>
                            </p:childTnLst>
                          </p:cTn>
                        </p:par>
                        <p:par>
                          <p:cTn id="27" fill="hold">
                            <p:stCondLst>
                              <p:cond delay="3110"/>
                            </p:stCondLst>
                            <p:childTnLst>
                              <p:par>
                                <p:cTn id="28" presetID="0" presetClass="entr" presetSubtype="0" fill="hold" nodeType="afterEffect">
                                  <p:stCondLst>
                                    <p:cond delay="0"/>
                                  </p:stCondLst>
                                  <p:childTnLst>
                                    <p:set>
                                      <p:cBhvr>
                                        <p:cTn id="29" dur="1000" fill="hold">
                                          <p:stCondLst>
                                            <p:cond delay="0"/>
                                          </p:stCondLst>
                                        </p:cTn>
                                        <p:tgtEl>
                                          <p:spTgt spid="19"/>
                                        </p:tgtEl>
                                        <p:attrNameLst>
                                          <p:attrName>style.visibility</p:attrName>
                                        </p:attrNameLst>
                                      </p:cBhvr>
                                      <p:to>
                                        <p:strVal val="visible"/>
                                      </p:to>
                                    </p:set>
                                    <p:anim to="" calcmode="lin" valueType="num">
                                      <p:cBhvr>
                                        <p:cTn id="30" dur="1000" fill="hold">
                                          <p:stCondLst>
                                            <p:cond delay="0"/>
                                          </p:stCondLst>
                                        </p:cTn>
                                        <p:tgtEl>
                                          <p:spTgt spid="19"/>
                                        </p:tgtEl>
                                        <p:attrNameLst>
                                          <p:attrName>ppt_h</p:attrName>
                                        </p:attrNameLst>
                                      </p:cBhvr>
                                      <p:tavLst>
                                        <p:tav tm="0" fmla="#ppt_h-#ppt_h*((1.5-1.5*$)^3-(1.5-1.5*$)^2)">
                                          <p:val>
                                            <p:strVal val="0"/>
                                          </p:val>
                                        </p:tav>
                                        <p:tav tm="100000">
                                          <p:val>
                                            <p:strVal val="1"/>
                                          </p:val>
                                        </p:tav>
                                      </p:tavLst>
                                    </p:anim>
                                    <p:anim to="" calcmode="lin" valueType="num">
                                      <p:cBhvr>
                                        <p:cTn id="31" dur="1000" fill="hold">
                                          <p:stCondLst>
                                            <p:cond delay="0"/>
                                          </p:stCondLst>
                                        </p:cTn>
                                        <p:tgtEl>
                                          <p:spTgt spid="19"/>
                                        </p:tgtEl>
                                        <p:attrNameLst>
                                          <p:attrName>ppt_w</p:attrName>
                                        </p:attrNameLst>
                                      </p:cBhvr>
                                      <p:tavLst>
                                        <p:tav tm="0" fmla="#ppt_w-#ppt_w*((1.5-1.5*$)^3-(1.5-1.5*$)^2)">
                                          <p:val>
                                            <p:strVal val="0"/>
                                          </p:val>
                                        </p:tav>
                                        <p:tav tm="100000">
                                          <p:val>
                                            <p:strVal val="1"/>
                                          </p:val>
                                        </p:tav>
                                      </p:tavLst>
                                    </p:anim>
                                  </p:childTnLst>
                                </p:cTn>
                              </p:par>
                              <p:par>
                                <p:cTn id="32" presetID="2" presetClass="entr" presetSubtype="4" decel="100000" fill="hold" nodeType="with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additive="base">
                                        <p:cTn id="34" dur="1000" fill="hold"/>
                                        <p:tgtEl>
                                          <p:spTgt spid="14"/>
                                        </p:tgtEl>
                                        <p:attrNameLst>
                                          <p:attrName>ppt_x</p:attrName>
                                        </p:attrNameLst>
                                      </p:cBhvr>
                                      <p:tavLst>
                                        <p:tav tm="0">
                                          <p:val>
                                            <p:strVal val="#ppt_x"/>
                                          </p:val>
                                        </p:tav>
                                        <p:tav tm="100000">
                                          <p:val>
                                            <p:strVal val="#ppt_x"/>
                                          </p:val>
                                        </p:tav>
                                      </p:tavLst>
                                    </p:anim>
                                    <p:anim calcmode="lin" valueType="num">
                                      <p:cBhvr additive="base">
                                        <p:cTn id="35"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5793098-8346-A627-3F67-AC369CAE38BA}"/>
              </a:ext>
            </a:extLst>
          </p:cNvPr>
          <p:cNvSpPr/>
          <p:nvPr/>
        </p:nvSpPr>
        <p:spPr>
          <a:xfrm>
            <a:off x="1760631"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graphicFrame>
        <p:nvGraphicFramePr>
          <p:cNvPr id="2" name="Chart 1">
            <a:extLst>
              <a:ext uri="{FF2B5EF4-FFF2-40B4-BE49-F238E27FC236}">
                <a16:creationId xmlns:a16="http://schemas.microsoft.com/office/drawing/2014/main" id="{E5CF7B90-4BD7-BB58-3687-D4339E5365DE}"/>
              </a:ext>
            </a:extLst>
          </p:cNvPr>
          <p:cNvGraphicFramePr/>
          <p:nvPr>
            <p:extLst>
              <p:ext uri="{D42A27DB-BD31-4B8C-83A1-F6EECF244321}">
                <p14:modId xmlns:p14="http://schemas.microsoft.com/office/powerpoint/2010/main" val="503353056"/>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5CAB834A-2FE9-DEF8-7C41-35BF1172FD97}"/>
              </a:ext>
            </a:extLst>
          </p:cNvPr>
          <p:cNvSpPr txBox="1"/>
          <p:nvPr/>
        </p:nvSpPr>
        <p:spPr>
          <a:xfrm>
            <a:off x="1760632" y="223602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Analysis</a:t>
            </a:r>
            <a:endParaRPr lang="en-US" sz="6000" b="0">
              <a:latin typeface="Impact" panose="020B0806030902050204" pitchFamily="34" charset="0"/>
            </a:endParaRPr>
          </a:p>
        </p:txBody>
      </p:sp>
    </p:spTree>
    <p:extLst>
      <p:ext uri="{BB962C8B-B14F-4D97-AF65-F5344CB8AC3E}">
        <p14:creationId xmlns:p14="http://schemas.microsoft.com/office/powerpoint/2010/main" val="3755396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Graphic spid="2" grpId="0" uiExpand="1">
        <p:bldAsOne/>
      </p:bldGraphic>
      <p:bldP spid="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906C8F3C-2BF4-4D82-F615-5C5AA57F5852}"/>
              </a:ext>
            </a:extLst>
          </p:cNvPr>
          <p:cNvSpPr/>
          <p:nvPr/>
        </p:nvSpPr>
        <p:spPr>
          <a:xfrm>
            <a:off x="2664049"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EC863FA3-71E2-0AEA-54B0-E6AD0F0ED3FD}"/>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4336D414-3E25-00D3-18B1-663B56C7375E}"/>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BF15B1C8-3808-2F76-EE5B-BD8A6C1C262F}"/>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419C5947-A1B4-4091-84C3-552AD02136CB}"/>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E2825308-A885-FB34-93E5-E83FFFCEAA36}"/>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D430A619-BC45-FC43-B0A3-5E078BCB1C6A}"/>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F8D58127-5F3C-4A3C-007A-1188ADB86EE0}"/>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2CE95A19-494E-4F58-9A90-E9221950042A}"/>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F7BE0528-1CB2-F310-5908-916FE904793D}"/>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ACD31171-9321-5005-6A73-613025E852FB}"/>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EC3C0591-9A63-8014-DE82-BA99C7A53C67}"/>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A7406887-D18C-492A-0C5A-E99AAD7F853B}"/>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EDC0E2E7-8C60-7FE4-D2F8-4BF2A4CF4E46}"/>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68A7A80A-62C0-A98F-43D0-1C9A64BA77A2}"/>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F2D2653A-26B6-8DDF-6118-E133AE5EBFAF}"/>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210480F0-F05D-A713-D5C3-C2E58295EAB9}"/>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717E8E5A-CF36-374A-F9AE-89EFECF70415}"/>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5CAD5C61-20B9-B74C-A3B9-96F893CB4BA6}"/>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F7E20490-AEA8-5B1D-3BB1-6347B159D058}"/>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0001A083-8866-611B-85CD-B576A7CF7489}"/>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B7C6A51D-62DF-3310-EF63-39EE936EE723}"/>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Oval 23">
            <a:extLst>
              <a:ext uri="{FF2B5EF4-FFF2-40B4-BE49-F238E27FC236}">
                <a16:creationId xmlns:a16="http://schemas.microsoft.com/office/drawing/2014/main" id="{1453824F-9977-F7D3-5B8C-DA3DF4E168E2}"/>
              </a:ext>
            </a:extLst>
          </p:cNvPr>
          <p:cNvSpPr/>
          <p:nvPr/>
        </p:nvSpPr>
        <p:spPr>
          <a:xfrm>
            <a:off x="7863838"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C3636CD9-F2ED-2D43-1765-26D366F63F0B}"/>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5B130BF8-4CBD-8B29-DA28-657D93EF8ABD}"/>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B64087D6-2A49-BDBD-8EA9-3C4AB0ED2824}"/>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135C04F8-BCC0-E91E-128D-2F36B237B0F3}"/>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E0A6537A-7FB3-EA33-F3A8-98430D765AB3}"/>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29755DFC-3FC8-A12D-0226-9C9ACFC88E1D}"/>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3EA03BAE-B5A0-CF8D-FE5E-05405A25504D}"/>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E5B0BF7F-0F64-3A47-1352-F7F70A04B46B}"/>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1CD94D08-D670-0BAA-856F-3C28208154F1}"/>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081BA84A-BE31-CF6A-5D29-B50A018268C8}"/>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54975FF5-BC68-83F7-4666-FC9C5D1A39C1}"/>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5EA304F1-04F6-B70F-F79D-5622ACF39F87}"/>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9B0A81A2-75C7-A742-2DF7-982DEADD0CB7}"/>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0A508C69-0310-96B0-6ACB-734B43753D84}"/>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266AAA8F-9061-EF8A-6CFE-B0F37FD5A388}"/>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2FB0FEA8-86F0-9BFC-D20F-44A485759ED2}"/>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A1D4B17D-660F-3A91-F7F9-2EBC5CEDE9DA}"/>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72C2BE88-54EE-B2AA-1E51-2FB313C6590F}"/>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69AC39A6-4FF0-64E0-8443-E2462F0144CE}"/>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6AD53861-0813-BB77-B5F0-66A1FE34309C}"/>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F6000BED-D01F-65DC-8F5A-DFC5760B3AFB}"/>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01684DCA-F623-F414-E0CF-BF059EEE489A}"/>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6BEEBED3-F82E-1DFD-91C0-B000FE3955AB}"/>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895A4E07-A5B5-CADF-061C-FAF6C91B333E}"/>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A5EADD4B-BA00-0679-C6C0-A2DEC3477446}"/>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2B297553-C1C5-5430-60D1-9E4CAA522A4A}"/>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B69E6C4F-2AA3-029C-0A26-E066D4A4111A}"/>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Oval 51">
            <a:extLst>
              <a:ext uri="{FF2B5EF4-FFF2-40B4-BE49-F238E27FC236}">
                <a16:creationId xmlns:a16="http://schemas.microsoft.com/office/drawing/2014/main" id="{B9106909-3128-91C4-A069-273512A7A843}"/>
              </a:ext>
            </a:extLst>
          </p:cNvPr>
          <p:cNvSpPr/>
          <p:nvPr/>
        </p:nvSpPr>
        <p:spPr>
          <a:xfrm>
            <a:off x="13063627"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CBFC1F08-33BB-2ECC-BEC0-871BDCCDB2B5}"/>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927C5D2D-0ECD-DDF3-917D-17C3012CF61C}"/>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2F6C43B1-3F7D-04C6-847B-73D2E7EB89CE}"/>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621C1D95-CEF8-3A84-C229-82A57A07FF4C}"/>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7CDEB591-2D11-A5D8-A56D-FAE015D8B025}"/>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84F287D1-6318-7B3F-08CD-85AE8C2EA32F}"/>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24E41EB1-0C40-B722-5AB1-F6B0424749A3}"/>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204D0303-79B8-94DA-6B47-B8DBD7FE3A50}"/>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4942FE65-1B4D-D92B-6AB1-529DB991A8C7}"/>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79FB1A8E-22CA-8F2E-62CD-5E7A99995137}"/>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777665FB-6E7C-5F97-A6F8-A5B8A234A72F}"/>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9157CE59-D93E-66E9-5A53-F33D679002A3}"/>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E837EFF8-A918-55A6-C853-E3E3BE4A18C0}"/>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0324831F-05C0-1065-6CE6-A1E099919290}"/>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A9D41318-745B-4F5A-183C-10203E0B642C}"/>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E8DA846E-D645-4D73-6FDD-517CF1F90AD5}"/>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5EE5811D-F705-413D-332C-2908EC8967C3}"/>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5B619892-E2F5-C3FB-5DC5-3521DA145E15}"/>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E7FA29E2-154C-8D93-707E-CA7FCCEEE695}"/>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3B7BB411-C66D-902F-4226-1E1EC3E5DE64}"/>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9A5BFE08-7E8A-239A-F0C1-5FBC390C70DA}"/>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C8814FED-65A1-CF6B-FAF4-586E069A7E88}"/>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073BF1E7-5322-88C2-B819-63420233DBFA}"/>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F8E748CE-6EEB-B380-A7E1-355BC4AA811C}"/>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B313E7ED-BCD9-5D1F-211E-661547DBD3C1}"/>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E6159A07-04A0-B41B-A25F-EF350687DC0E}"/>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9964E9D8-7244-4AF1-1EFB-616DC86A562B}"/>
              </a:ext>
            </a:extLst>
          </p:cNvPr>
          <p:cNvGrpSpPr/>
          <p:nvPr/>
        </p:nvGrpSpPr>
        <p:grpSpPr>
          <a:xfrm>
            <a:off x="1894480" y="6573453"/>
            <a:ext cx="4099461" cy="1837538"/>
            <a:chOff x="1783179" y="6781800"/>
            <a:chExt cx="4099461" cy="1837538"/>
          </a:xfrm>
        </p:grpSpPr>
        <p:sp>
          <p:nvSpPr>
            <p:cNvPr id="80" name="TextBox 79">
              <a:extLst>
                <a:ext uri="{FF2B5EF4-FFF2-40B4-BE49-F238E27FC236}">
                  <a16:creationId xmlns:a16="http://schemas.microsoft.com/office/drawing/2014/main" id="{0CEB87C4-E676-7B30-A2C7-F8802D47EA2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3299D4F-D321-6108-AEDB-98FBD25668B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6B47E9E5-9775-4727-064D-44B5CAEB7635}"/>
              </a:ext>
            </a:extLst>
          </p:cNvPr>
          <p:cNvGrpSpPr/>
          <p:nvPr/>
        </p:nvGrpSpPr>
        <p:grpSpPr>
          <a:xfrm>
            <a:off x="7094269" y="6573453"/>
            <a:ext cx="4099461" cy="1837538"/>
            <a:chOff x="1783179" y="6781800"/>
            <a:chExt cx="4099461" cy="1837538"/>
          </a:xfrm>
        </p:grpSpPr>
        <p:sp>
          <p:nvSpPr>
            <p:cNvPr id="83" name="TextBox 82">
              <a:extLst>
                <a:ext uri="{FF2B5EF4-FFF2-40B4-BE49-F238E27FC236}">
                  <a16:creationId xmlns:a16="http://schemas.microsoft.com/office/drawing/2014/main" id="{A08BD67D-2BD8-E79A-2B3D-73D231221E5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57E284A-D2A3-D7F6-1128-9C73FDBF05A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7C94AE23-ED89-FF5C-AA68-E2AFD6545D54}"/>
              </a:ext>
            </a:extLst>
          </p:cNvPr>
          <p:cNvGrpSpPr/>
          <p:nvPr/>
        </p:nvGrpSpPr>
        <p:grpSpPr>
          <a:xfrm>
            <a:off x="12294058" y="6573453"/>
            <a:ext cx="4099461" cy="1837538"/>
            <a:chOff x="1783179" y="6781800"/>
            <a:chExt cx="4099461" cy="1837538"/>
          </a:xfrm>
        </p:grpSpPr>
        <p:sp>
          <p:nvSpPr>
            <p:cNvPr id="86" name="TextBox 85">
              <a:extLst>
                <a:ext uri="{FF2B5EF4-FFF2-40B4-BE49-F238E27FC236}">
                  <a16:creationId xmlns:a16="http://schemas.microsoft.com/office/drawing/2014/main" id="{F81DFA8A-5A1B-130B-B630-7CCBC6C4A5C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9B342E0-66C6-9FCD-F6DC-107EE8B6047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9BCBF6DA-FB3E-BBFC-5961-D31EBCAEBB40}"/>
              </a:ext>
            </a:extLst>
          </p:cNvPr>
          <p:cNvSpPr txBox="1">
            <a:spLocks/>
          </p:cNvSpPr>
          <p:nvPr/>
        </p:nvSpPr>
        <p:spPr>
          <a:xfrm>
            <a:off x="4028342" y="1329921"/>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Comprtitors</a:t>
            </a:r>
            <a:endParaRPr lang="en-US" sz="6000">
              <a:latin typeface="Impact" panose="020B0806030902050204" pitchFamily="34" charset="0"/>
            </a:endParaRPr>
          </a:p>
        </p:txBody>
      </p:sp>
    </p:spTree>
    <p:extLst>
      <p:ext uri="{BB962C8B-B14F-4D97-AF65-F5344CB8AC3E}">
        <p14:creationId xmlns:p14="http://schemas.microsoft.com/office/powerpoint/2010/main" val="4003644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043"/>
                            </p:stCondLst>
                            <p:childTnLst>
                              <p:par>
                                <p:cTn id="10" presetID="0" presetClass="entr" presetSubtype="0" fill="hold" grpId="0" nodeType="afterEffect">
                                  <p:stCondLst>
                                    <p:cond delay="0"/>
                                  </p:stCondLst>
                                  <p:childTnLst>
                                    <p:set>
                                      <p:cBhvr>
                                        <p:cTn id="11" dur="1000" fill="hold">
                                          <p:stCondLst>
                                            <p:cond delay="0"/>
                                          </p:stCondLst>
                                        </p:cTn>
                                        <p:tgtEl>
                                          <p:spTgt spid="2"/>
                                        </p:tgtEl>
                                        <p:attrNameLst>
                                          <p:attrName>style.visibility</p:attrName>
                                        </p:attrNameLst>
                                      </p:cBhvr>
                                      <p:to>
                                        <p:strVal val="visible"/>
                                      </p:to>
                                    </p:set>
                                    <p:anim to="" calcmode="lin" valueType="num">
                                      <p:cBhvr>
                                        <p:cTn id="12"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4" presetID="0" presetClass="entr" presetSubtype="0" fill="hold" nodeType="withEffect">
                                  <p:stCondLst>
                                    <p:cond delay="0"/>
                                  </p:stCondLst>
                                  <p:childTnLst>
                                    <p:set>
                                      <p:cBhvr>
                                        <p:cTn id="15" dur="1000" fill="hold">
                                          <p:stCondLst>
                                            <p:cond delay="0"/>
                                          </p:stCondLst>
                                        </p:cTn>
                                        <p:tgtEl>
                                          <p:spTgt spid="3"/>
                                        </p:tgtEl>
                                        <p:attrNameLst>
                                          <p:attrName>style.visibility</p:attrName>
                                        </p:attrNameLst>
                                      </p:cBhvr>
                                      <p:to>
                                        <p:strVal val="visible"/>
                                      </p:to>
                                    </p:set>
                                    <p:anim to="" calcmode="lin" valueType="num">
                                      <p:cBhvr>
                                        <p:cTn id="16"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nodeType="withEffect">
                                  <p:stCondLst>
                                    <p:cond delay="0"/>
                                  </p:stCondLst>
                                  <p:childTnLst>
                                    <p:set>
                                      <p:cBhvr>
                                        <p:cTn id="19" dur="1" fill="hold">
                                          <p:stCondLst>
                                            <p:cond delay="0"/>
                                          </p:stCondLst>
                                        </p:cTn>
                                        <p:tgtEl>
                                          <p:spTgt spid="79"/>
                                        </p:tgtEl>
                                        <p:attrNameLst>
                                          <p:attrName>style.visibility</p:attrName>
                                        </p:attrNameLst>
                                      </p:cBhvr>
                                      <p:to>
                                        <p:strVal val="visible"/>
                                      </p:to>
                                    </p:set>
                                    <p:anim calcmode="lin" valueType="num">
                                      <p:cBhvr additive="base">
                                        <p:cTn id="20" dur="1000" fill="hold"/>
                                        <p:tgtEl>
                                          <p:spTgt spid="79"/>
                                        </p:tgtEl>
                                        <p:attrNameLst>
                                          <p:attrName>ppt_x</p:attrName>
                                        </p:attrNameLst>
                                      </p:cBhvr>
                                      <p:tavLst>
                                        <p:tav tm="0">
                                          <p:val>
                                            <p:strVal val="#ppt_x"/>
                                          </p:val>
                                        </p:tav>
                                        <p:tav tm="100000">
                                          <p:val>
                                            <p:strVal val="#ppt_x"/>
                                          </p:val>
                                        </p:tav>
                                      </p:tavLst>
                                    </p:anim>
                                    <p:anim calcmode="lin" valueType="num">
                                      <p:cBhvr additive="base">
                                        <p:cTn id="21" dur="1000" fill="hold"/>
                                        <p:tgtEl>
                                          <p:spTgt spid="79"/>
                                        </p:tgtEl>
                                        <p:attrNameLst>
                                          <p:attrName>ppt_y</p:attrName>
                                        </p:attrNameLst>
                                      </p:cBhvr>
                                      <p:tavLst>
                                        <p:tav tm="0">
                                          <p:val>
                                            <p:strVal val="1+#ppt_h/2"/>
                                          </p:val>
                                        </p:tav>
                                        <p:tav tm="100000">
                                          <p:val>
                                            <p:strVal val="#ppt_y"/>
                                          </p:val>
                                        </p:tav>
                                      </p:tavLst>
                                    </p:anim>
                                  </p:childTnLst>
                                </p:cTn>
                              </p:par>
                            </p:childTnLst>
                          </p:cTn>
                        </p:par>
                        <p:par>
                          <p:cTn id="22" fill="hold">
                            <p:stCondLst>
                              <p:cond delay="2043"/>
                            </p:stCondLst>
                            <p:childTnLst>
                              <p:par>
                                <p:cTn id="23" presetID="0" presetClass="entr" presetSubtype="0" fill="hold" grpId="0" nodeType="afterEffect">
                                  <p:stCondLst>
                                    <p:cond delay="0"/>
                                  </p:stCondLst>
                                  <p:childTnLst>
                                    <p:set>
                                      <p:cBhvr>
                                        <p:cTn id="24" dur="1000" fill="hold">
                                          <p:stCondLst>
                                            <p:cond delay="0"/>
                                          </p:stCondLst>
                                        </p:cTn>
                                        <p:tgtEl>
                                          <p:spTgt spid="24"/>
                                        </p:tgtEl>
                                        <p:attrNameLst>
                                          <p:attrName>style.visibility</p:attrName>
                                        </p:attrNameLst>
                                      </p:cBhvr>
                                      <p:to>
                                        <p:strVal val="visible"/>
                                      </p:to>
                                    </p:set>
                                    <p:anim to="" calcmode="lin" valueType="num">
                                      <p:cBhvr>
                                        <p:cTn id="25" dur="1000" fill="hold">
                                          <p:stCondLst>
                                            <p:cond delay="0"/>
                                          </p:stCondLst>
                                        </p:cTn>
                                        <p:tgtEl>
                                          <p:spTgt spid="24"/>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24"/>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1000" fill="hold">
                                          <p:stCondLst>
                                            <p:cond delay="0"/>
                                          </p:stCondLst>
                                        </p:cTn>
                                        <p:tgtEl>
                                          <p:spTgt spid="25"/>
                                        </p:tgtEl>
                                        <p:attrNameLst>
                                          <p:attrName>style.visibility</p:attrName>
                                        </p:attrNameLst>
                                      </p:cBhvr>
                                      <p:to>
                                        <p:strVal val="visible"/>
                                      </p:to>
                                    </p:set>
                                    <p:anim to="" calcmode="lin" valueType="num">
                                      <p:cBhvr>
                                        <p:cTn id="29" dur="1000" fill="hold">
                                          <p:stCondLst>
                                            <p:cond delay="0"/>
                                          </p:stCondLst>
                                        </p:cTn>
                                        <p:tgtEl>
                                          <p:spTgt spid="25"/>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25"/>
                                        </p:tgtEl>
                                        <p:attrNameLst>
                                          <p:attrName>ppt_w</p:attrName>
                                        </p:attrNameLst>
                                      </p:cBhvr>
                                      <p:tavLst>
                                        <p:tav tm="0" fmla="#ppt_w-#ppt_w*((1.5-1.5*$)^3-(1.5-1.5*$)^2)">
                                          <p:val>
                                            <p:strVal val="0"/>
                                          </p:val>
                                        </p:tav>
                                        <p:tav tm="100000">
                                          <p:val>
                                            <p:strVal val="1"/>
                                          </p:val>
                                        </p:tav>
                                      </p:tavLst>
                                    </p:anim>
                                  </p:childTnLst>
                                </p:cTn>
                              </p:par>
                              <p:par>
                                <p:cTn id="31" presetID="2" presetClass="entr" presetSubtype="4" decel="100000" fill="hold" nodeType="withEffect">
                                  <p:stCondLst>
                                    <p:cond delay="0"/>
                                  </p:stCondLst>
                                  <p:childTnLst>
                                    <p:set>
                                      <p:cBhvr>
                                        <p:cTn id="32" dur="1" fill="hold">
                                          <p:stCondLst>
                                            <p:cond delay="0"/>
                                          </p:stCondLst>
                                        </p:cTn>
                                        <p:tgtEl>
                                          <p:spTgt spid="82"/>
                                        </p:tgtEl>
                                        <p:attrNameLst>
                                          <p:attrName>style.visibility</p:attrName>
                                        </p:attrNameLst>
                                      </p:cBhvr>
                                      <p:to>
                                        <p:strVal val="visible"/>
                                      </p:to>
                                    </p:set>
                                    <p:anim calcmode="lin" valueType="num">
                                      <p:cBhvr additive="base">
                                        <p:cTn id="33" dur="1000" fill="hold"/>
                                        <p:tgtEl>
                                          <p:spTgt spid="82"/>
                                        </p:tgtEl>
                                        <p:attrNameLst>
                                          <p:attrName>ppt_x</p:attrName>
                                        </p:attrNameLst>
                                      </p:cBhvr>
                                      <p:tavLst>
                                        <p:tav tm="0">
                                          <p:val>
                                            <p:strVal val="#ppt_x"/>
                                          </p:val>
                                        </p:tav>
                                        <p:tav tm="100000">
                                          <p:val>
                                            <p:strVal val="#ppt_x"/>
                                          </p:val>
                                        </p:tav>
                                      </p:tavLst>
                                    </p:anim>
                                    <p:anim calcmode="lin" valueType="num">
                                      <p:cBhvr additive="base">
                                        <p:cTn id="34" dur="1000" fill="hold"/>
                                        <p:tgtEl>
                                          <p:spTgt spid="82"/>
                                        </p:tgtEl>
                                        <p:attrNameLst>
                                          <p:attrName>ppt_y</p:attrName>
                                        </p:attrNameLst>
                                      </p:cBhvr>
                                      <p:tavLst>
                                        <p:tav tm="0">
                                          <p:val>
                                            <p:strVal val="1+#ppt_h/2"/>
                                          </p:val>
                                        </p:tav>
                                        <p:tav tm="100000">
                                          <p:val>
                                            <p:strVal val="#ppt_y"/>
                                          </p:val>
                                        </p:tav>
                                      </p:tavLst>
                                    </p:anim>
                                  </p:childTnLst>
                                </p:cTn>
                              </p:par>
                            </p:childTnLst>
                          </p:cTn>
                        </p:par>
                        <p:par>
                          <p:cTn id="35" fill="hold">
                            <p:stCondLst>
                              <p:cond delay="3043"/>
                            </p:stCondLst>
                            <p:childTnLst>
                              <p:par>
                                <p:cTn id="36" presetID="0" presetClass="entr" presetSubtype="0" fill="hold" grpId="0" nodeType="afterEffect">
                                  <p:stCondLst>
                                    <p:cond delay="0"/>
                                  </p:stCondLst>
                                  <p:childTnLst>
                                    <p:set>
                                      <p:cBhvr>
                                        <p:cTn id="37" dur="1000" fill="hold">
                                          <p:stCondLst>
                                            <p:cond delay="0"/>
                                          </p:stCondLst>
                                        </p:cTn>
                                        <p:tgtEl>
                                          <p:spTgt spid="52"/>
                                        </p:tgtEl>
                                        <p:attrNameLst>
                                          <p:attrName>style.visibility</p:attrName>
                                        </p:attrNameLst>
                                      </p:cBhvr>
                                      <p:to>
                                        <p:strVal val="visible"/>
                                      </p:to>
                                    </p:set>
                                    <p:anim to="" calcmode="lin" valueType="num">
                                      <p:cBhvr>
                                        <p:cTn id="38" dur="1000" fill="hold">
                                          <p:stCondLst>
                                            <p:cond delay="0"/>
                                          </p:stCondLst>
                                        </p:cTn>
                                        <p:tgtEl>
                                          <p:spTgt spid="52"/>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52"/>
                                        </p:tgtEl>
                                        <p:attrNameLst>
                                          <p:attrName>ppt_w</p:attrName>
                                        </p:attrNameLst>
                                      </p:cBhvr>
                                      <p:tavLst>
                                        <p:tav tm="0" fmla="#ppt_w-#ppt_w*((1.5-1.5*$)^3-(1.5-1.5*$)^2)">
                                          <p:val>
                                            <p:strVal val="0"/>
                                          </p:val>
                                        </p:tav>
                                        <p:tav tm="100000">
                                          <p:val>
                                            <p:strVal val="1"/>
                                          </p:val>
                                        </p:tav>
                                      </p:tavLst>
                                    </p:anim>
                                  </p:childTnLst>
                                </p:cTn>
                              </p:par>
                              <p:par>
                                <p:cTn id="40" presetID="0" presetClass="entr" presetSubtype="0" fill="hold" nodeType="withEffect">
                                  <p:stCondLst>
                                    <p:cond delay="0"/>
                                  </p:stCondLst>
                                  <p:childTnLst>
                                    <p:set>
                                      <p:cBhvr>
                                        <p:cTn id="41" dur="1000" fill="hold">
                                          <p:stCondLst>
                                            <p:cond delay="0"/>
                                          </p:stCondLst>
                                        </p:cTn>
                                        <p:tgtEl>
                                          <p:spTgt spid="53"/>
                                        </p:tgtEl>
                                        <p:attrNameLst>
                                          <p:attrName>style.visibility</p:attrName>
                                        </p:attrNameLst>
                                      </p:cBhvr>
                                      <p:to>
                                        <p:strVal val="visible"/>
                                      </p:to>
                                    </p:set>
                                    <p:anim to="" calcmode="lin" valueType="num">
                                      <p:cBhvr>
                                        <p:cTn id="42" dur="1000" fill="hold">
                                          <p:stCondLst>
                                            <p:cond delay="0"/>
                                          </p:stCondLst>
                                        </p:cTn>
                                        <p:tgtEl>
                                          <p:spTgt spid="53"/>
                                        </p:tgtEl>
                                        <p:attrNameLst>
                                          <p:attrName>ppt_h</p:attrName>
                                        </p:attrNameLst>
                                      </p:cBhvr>
                                      <p:tavLst>
                                        <p:tav tm="0" fmla="#ppt_h-#ppt_h*((1.5-1.5*$)^3-(1.5-1.5*$)^2)">
                                          <p:val>
                                            <p:strVal val="0"/>
                                          </p:val>
                                        </p:tav>
                                        <p:tav tm="100000">
                                          <p:val>
                                            <p:strVal val="1"/>
                                          </p:val>
                                        </p:tav>
                                      </p:tavLst>
                                    </p:anim>
                                    <p:anim to="" calcmode="lin" valueType="num">
                                      <p:cBhvr>
                                        <p:cTn id="43" dur="1000" fill="hold">
                                          <p:stCondLst>
                                            <p:cond delay="0"/>
                                          </p:stCondLst>
                                        </p:cTn>
                                        <p:tgtEl>
                                          <p:spTgt spid="53"/>
                                        </p:tgtEl>
                                        <p:attrNameLst>
                                          <p:attrName>ppt_w</p:attrName>
                                        </p:attrNameLst>
                                      </p:cBhvr>
                                      <p:tavLst>
                                        <p:tav tm="0" fmla="#ppt_w-#ppt_w*((1.5-1.5*$)^3-(1.5-1.5*$)^2)">
                                          <p:val>
                                            <p:strVal val="0"/>
                                          </p:val>
                                        </p:tav>
                                        <p:tav tm="100000">
                                          <p:val>
                                            <p:strVal val="1"/>
                                          </p:val>
                                        </p:tav>
                                      </p:tavLst>
                                    </p:anim>
                                  </p:childTnLst>
                                </p:cTn>
                              </p:par>
                              <p:par>
                                <p:cTn id="44" presetID="2" presetClass="entr" presetSubtype="4" decel="100000" fill="hold" nodeType="with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1000" fill="hold"/>
                                        <p:tgtEl>
                                          <p:spTgt spid="85"/>
                                        </p:tgtEl>
                                        <p:attrNameLst>
                                          <p:attrName>ppt_x</p:attrName>
                                        </p:attrNameLst>
                                      </p:cBhvr>
                                      <p:tavLst>
                                        <p:tav tm="0">
                                          <p:val>
                                            <p:strVal val="#ppt_x"/>
                                          </p:val>
                                        </p:tav>
                                        <p:tav tm="100000">
                                          <p:val>
                                            <p:strVal val="#ppt_x"/>
                                          </p:val>
                                        </p:tav>
                                      </p:tavLst>
                                    </p:anim>
                                    <p:anim calcmode="lin" valueType="num">
                                      <p:cBhvr additive="base">
                                        <p:cTn id="47"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601E2221-5F8A-3EBF-0A0D-ED8105C7F93C}"/>
              </a:ext>
            </a:extLst>
          </p:cNvPr>
          <p:cNvSpPr/>
          <p:nvPr/>
        </p:nvSpPr>
        <p:spPr>
          <a:xfrm>
            <a:off x="9482262" y="3092787"/>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Oval 2">
            <a:extLst>
              <a:ext uri="{FF2B5EF4-FFF2-40B4-BE49-F238E27FC236}">
                <a16:creationId xmlns:a16="http://schemas.microsoft.com/office/drawing/2014/main" id="{8F63A9A4-3D40-5BCF-09D7-1EF8461AF0CB}"/>
              </a:ext>
            </a:extLst>
          </p:cNvPr>
          <p:cNvSpPr/>
          <p:nvPr/>
        </p:nvSpPr>
        <p:spPr>
          <a:xfrm>
            <a:off x="9482262" y="5986752"/>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AA289DC8-649D-903B-A4F7-D3145648B889}"/>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11637735-FB20-E34B-B954-AF0EF29EEE82}"/>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BF3FFB4A-D28C-61F4-1FAB-E29555DDD842}"/>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183DE019-6EE1-B66A-FCB7-661C397AB34F}"/>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542645ED-F72E-19FD-1D95-4B13F53B491A}"/>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Oval 8">
            <a:extLst>
              <a:ext uri="{FF2B5EF4-FFF2-40B4-BE49-F238E27FC236}">
                <a16:creationId xmlns:a16="http://schemas.microsoft.com/office/drawing/2014/main" id="{5B2BC295-F8DC-D620-FC9D-1031CB47550E}"/>
              </a:ext>
            </a:extLst>
          </p:cNvPr>
          <p:cNvSpPr/>
          <p:nvPr/>
        </p:nvSpPr>
        <p:spPr>
          <a:xfrm>
            <a:off x="6474662" y="3092787"/>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Oval 9">
            <a:extLst>
              <a:ext uri="{FF2B5EF4-FFF2-40B4-BE49-F238E27FC236}">
                <a16:creationId xmlns:a16="http://schemas.microsoft.com/office/drawing/2014/main" id="{78960C9F-19BD-ABED-FBB3-5BA2136754F1}"/>
              </a:ext>
            </a:extLst>
          </p:cNvPr>
          <p:cNvSpPr/>
          <p:nvPr/>
        </p:nvSpPr>
        <p:spPr>
          <a:xfrm>
            <a:off x="6474662" y="5986752"/>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70AD82EB-71CB-2F4B-C146-7A18282C5AFB}"/>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AA934CD6-C46E-EADC-76AD-D5C50A039EDF}"/>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9FEAC912-067F-9AF5-7474-1B090288FC6D}"/>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7CD9A605-1799-B5B2-600B-9122E6B0B8B9}"/>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7A2C88DD-D00C-EDDC-CF4E-B4DE9379818F}"/>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6366C6CE-8520-4118-40C7-EB37BFBBAE72}"/>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4E64773C-C1FB-2E5E-02B3-AD4155CCA296}"/>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0704CF2C-FF63-0737-AC46-A5D498A5C689}"/>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0EE41BF4-7F17-C4BD-E0FE-5B6C2BF3F5F4}"/>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4FABB5D2-4C1D-D12F-543F-FB875EEED4A4}"/>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FA9ACA14-A6F2-4019-DBF4-23E392EFB47C}"/>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2C85F9D9-343E-D202-3324-6E5418F7ED55}"/>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Google Shape;204;p13">
            <a:extLst>
              <a:ext uri="{FF2B5EF4-FFF2-40B4-BE49-F238E27FC236}">
                <a16:creationId xmlns:a16="http://schemas.microsoft.com/office/drawing/2014/main" id="{AB92DB1E-1642-3BCE-8D5B-654BBDC4F7DF}"/>
              </a:ext>
            </a:extLst>
          </p:cNvPr>
          <p:cNvSpPr txBox="1">
            <a:spLocks/>
          </p:cNvSpPr>
          <p:nvPr/>
        </p:nvSpPr>
        <p:spPr>
          <a:xfrm>
            <a:off x="4028342" y="1336017"/>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Services</a:t>
            </a:r>
            <a:endParaRPr lang="en-US" sz="6000">
              <a:latin typeface="Impact" panose="020B0806030902050204" pitchFamily="34" charset="0"/>
            </a:endParaRPr>
          </a:p>
        </p:txBody>
      </p:sp>
      <p:sp>
        <p:nvSpPr>
          <p:cNvPr id="24" name="Rectangle 23">
            <a:extLst>
              <a:ext uri="{FF2B5EF4-FFF2-40B4-BE49-F238E27FC236}">
                <a16:creationId xmlns:a16="http://schemas.microsoft.com/office/drawing/2014/main" id="{A07A7871-118D-E39C-2301-E65C55914BB2}"/>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8EEF5205-207C-75F6-CFEA-69762938835B}"/>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3268B126-0FE0-98BA-9FF5-3BD19479131D}"/>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09934B7C-6298-FBC5-D2DB-DBDC76C5899E}"/>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97424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047F00F7-44A1-518B-FF52-022ABA0F37FD}"/>
              </a:ext>
            </a:extLst>
          </p:cNvPr>
          <p:cNvSpPr txBox="1"/>
          <p:nvPr/>
        </p:nvSpPr>
        <p:spPr>
          <a:xfrm>
            <a:off x="10615080" y="2261421"/>
            <a:ext cx="37105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Our Portfolios</a:t>
            </a:r>
            <a:endParaRPr lang="en-US" sz="6000" b="0">
              <a:latin typeface="Impact" panose="020B0806030902050204"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04182E2-06FA-BC29-4F04-31885E777294}"/>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9" name="Picture Placeholder 8">
            <a:extLst>
              <a:ext uri="{FF2B5EF4-FFF2-40B4-BE49-F238E27FC236}">
                <a16:creationId xmlns:a16="http://schemas.microsoft.com/office/drawing/2014/main" id="{97E8EC34-981C-B314-A9B0-4F21BD0EF25C}"/>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9CB71DF2-9355-DFC4-A272-FF17EF797DD1}"/>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88FBDD30-B367-D080-4F64-CDE45739E752}"/>
              </a:ext>
            </a:extLst>
          </p:cNvPr>
          <p:cNvSpPr>
            <a:spLocks noGrp="1"/>
          </p:cNvSpPr>
          <p:nvPr>
            <p:ph type="pic" sz="quarter" idx="13"/>
          </p:nvPr>
        </p:nvSpPr>
        <p:spPr/>
      </p:sp>
      <p:sp>
        <p:nvSpPr>
          <p:cNvPr id="8" name="Picture Placeholder 7">
            <a:extLst>
              <a:ext uri="{FF2B5EF4-FFF2-40B4-BE49-F238E27FC236}">
                <a16:creationId xmlns:a16="http://schemas.microsoft.com/office/drawing/2014/main" id="{39B30751-9909-C1A1-7D9B-437A2A40835C}"/>
              </a:ext>
            </a:extLst>
          </p:cNvPr>
          <p:cNvSpPr>
            <a:spLocks noGrp="1"/>
          </p:cNvSpPr>
          <p:nvPr>
            <p:ph type="pic" sz="quarter" idx="10"/>
          </p:nvPr>
        </p:nvSpPr>
        <p:spPr/>
      </p:sp>
    </p:spTree>
    <p:extLst>
      <p:ext uri="{BB962C8B-B14F-4D97-AF65-F5344CB8AC3E}">
        <p14:creationId xmlns:p14="http://schemas.microsoft.com/office/powerpoint/2010/main" val="4105246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
                                        </p:tgtEl>
                                        <p:attrNameLst>
                                          <p:attrName>style.visibility</p:attrName>
                                        </p:attrNameLst>
                                      </p:cBhvr>
                                      <p:to>
                                        <p:strVal val="visible"/>
                                      </p:to>
                                    </p:set>
                                    <p:anim to="" calcmode="lin" valueType="num">
                                      <p:cBhvr>
                                        <p:cTn id="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5C183CD-5818-771D-6B3D-20AB8F5A754B}"/>
              </a:ext>
            </a:extLst>
          </p:cNvPr>
          <p:cNvSpPr txBox="1"/>
          <p:nvPr/>
        </p:nvSpPr>
        <p:spPr>
          <a:xfrm>
            <a:off x="1766510" y="2703695"/>
            <a:ext cx="4100890" cy="4247317"/>
          </a:xfrm>
          <a:prstGeom prst="rect">
            <a:avLst/>
          </a:prstGeom>
          <a:noFill/>
        </p:spPr>
        <p:txBody>
          <a:bodyPr wrap="square" rtlCol="0">
            <a:spAutoFit/>
          </a:bodyPr>
          <a:lstStyle/>
          <a:p>
            <a:r>
              <a:rPr lang="en-US" sz="5400">
                <a:solidFill>
                  <a:schemeClr val="tx1">
                    <a:lumMod val="85000"/>
                    <a:lumOff val="15000"/>
                  </a:schemeClr>
                </a:solidFill>
                <a:latin typeface="Impact" panose="020B0806030902050204" pitchFamily="34" charset="0"/>
                <a:cs typeface="Rubik Light" panose="00000400000000000000" pitchFamily="2" charset="-79"/>
              </a:rPr>
              <a:t>Let’s working together, to create something unique.</a:t>
            </a:r>
            <a:endParaRPr lang="en-ID" sz="5400" dirty="0">
              <a:solidFill>
                <a:schemeClr val="tx1">
                  <a:lumMod val="85000"/>
                  <a:lumOff val="15000"/>
                </a:schemeClr>
              </a:solidFill>
              <a:latin typeface="Impact" panose="020B0806030902050204" pitchFamily="34" charset="0"/>
              <a:cs typeface="Rubik Light" panose="00000400000000000000" pitchFamily="2" charset="-79"/>
            </a:endParaRPr>
          </a:p>
        </p:txBody>
      </p:sp>
      <p:sp>
        <p:nvSpPr>
          <p:cNvPr id="9" name="TextBox 8">
            <a:extLst>
              <a:ext uri="{FF2B5EF4-FFF2-40B4-BE49-F238E27FC236}">
                <a16:creationId xmlns:a16="http://schemas.microsoft.com/office/drawing/2014/main" id="{6A5D1F80-FE49-323A-4B4A-2055D35B84F4}"/>
              </a:ext>
            </a:extLst>
          </p:cNvPr>
          <p:cNvSpPr txBox="1"/>
          <p:nvPr/>
        </p:nvSpPr>
        <p:spPr>
          <a:xfrm flipH="1">
            <a:off x="1772254" y="7322820"/>
            <a:ext cx="3994561" cy="702308"/>
          </a:xfrm>
          <a:prstGeom prst="rect">
            <a:avLst/>
          </a:prstGeom>
          <a:noFill/>
        </p:spPr>
        <p:txBody>
          <a:bodyPr wrap="square" rtlCol="0">
            <a:spAutoFit/>
          </a:bodyPr>
          <a:lstStyle/>
          <a:p>
            <a:pPr>
              <a:lnSpc>
                <a:spcPct val="150000"/>
              </a:lnSpc>
              <a:spcBef>
                <a:spcPts val="1800"/>
              </a:spcBef>
              <a:buClr>
                <a:schemeClr val="accent1"/>
              </a:buClr>
              <a:defRPr/>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a:t>
            </a:r>
          </a:p>
        </p:txBody>
      </p:sp>
      <p:sp>
        <p:nvSpPr>
          <p:cNvPr id="10" name="Picture Placeholder 9">
            <a:extLst>
              <a:ext uri="{FF2B5EF4-FFF2-40B4-BE49-F238E27FC236}">
                <a16:creationId xmlns:a16="http://schemas.microsoft.com/office/drawing/2014/main" id="{845FEA7D-AC12-8DDD-E70E-1E5881822CCD}"/>
              </a:ext>
            </a:extLst>
          </p:cNvPr>
          <p:cNvSpPr>
            <a:spLocks noGrp="1"/>
          </p:cNvSpPr>
          <p:nvPr>
            <p:ph type="pic" sz="quarter" idx="10"/>
          </p:nvPr>
        </p:nvSpPr>
        <p:spPr/>
      </p:sp>
      <p:sp>
        <p:nvSpPr>
          <p:cNvPr id="11" name="Picture Placeholder 10">
            <a:extLst>
              <a:ext uri="{FF2B5EF4-FFF2-40B4-BE49-F238E27FC236}">
                <a16:creationId xmlns:a16="http://schemas.microsoft.com/office/drawing/2014/main" id="{1B6C91B7-4BEF-EB0C-EF5E-3AE9DB9172B4}"/>
              </a:ext>
            </a:extLst>
          </p:cNvPr>
          <p:cNvSpPr>
            <a:spLocks noGrp="1"/>
          </p:cNvSpPr>
          <p:nvPr>
            <p:ph type="pic" sz="quarter" idx="11"/>
          </p:nvPr>
        </p:nvSpPr>
        <p:spPr/>
      </p:sp>
      <p:sp>
        <p:nvSpPr>
          <p:cNvPr id="12" name="Picture Placeholder 11">
            <a:extLst>
              <a:ext uri="{FF2B5EF4-FFF2-40B4-BE49-F238E27FC236}">
                <a16:creationId xmlns:a16="http://schemas.microsoft.com/office/drawing/2014/main" id="{FC2D5F15-89EB-FFE3-D2E7-AE922E49A1D2}"/>
              </a:ext>
            </a:extLst>
          </p:cNvPr>
          <p:cNvSpPr>
            <a:spLocks noGrp="1"/>
          </p:cNvSpPr>
          <p:nvPr>
            <p:ph type="pic" sz="quarter" idx="12"/>
          </p:nvPr>
        </p:nvSpPr>
        <p:spPr/>
      </p:sp>
      <p:sp>
        <p:nvSpPr>
          <p:cNvPr id="13" name="Picture Placeholder 12">
            <a:extLst>
              <a:ext uri="{FF2B5EF4-FFF2-40B4-BE49-F238E27FC236}">
                <a16:creationId xmlns:a16="http://schemas.microsoft.com/office/drawing/2014/main" id="{4DDC9DBA-F7E2-95A6-74C9-705C02B22AEB}"/>
              </a:ext>
            </a:extLst>
          </p:cNvPr>
          <p:cNvSpPr>
            <a:spLocks noGrp="1"/>
          </p:cNvSpPr>
          <p:nvPr>
            <p:ph type="pic" sz="quarter" idx="13"/>
          </p:nvPr>
        </p:nvSpPr>
        <p:spPr/>
      </p:sp>
      <p:sp>
        <p:nvSpPr>
          <p:cNvPr id="14" name="Picture Placeholder 13">
            <a:extLst>
              <a:ext uri="{FF2B5EF4-FFF2-40B4-BE49-F238E27FC236}">
                <a16:creationId xmlns:a16="http://schemas.microsoft.com/office/drawing/2014/main" id="{C2265E1D-3AA8-8777-36F8-9775AEF5EDA9}"/>
              </a:ext>
            </a:extLst>
          </p:cNvPr>
          <p:cNvSpPr>
            <a:spLocks noGrp="1"/>
          </p:cNvSpPr>
          <p:nvPr>
            <p:ph type="pic" sz="quarter" idx="14"/>
          </p:nvPr>
        </p:nvSpPr>
        <p:spPr/>
      </p:sp>
      <p:sp>
        <p:nvSpPr>
          <p:cNvPr id="15" name="Picture Placeholder 14">
            <a:extLst>
              <a:ext uri="{FF2B5EF4-FFF2-40B4-BE49-F238E27FC236}">
                <a16:creationId xmlns:a16="http://schemas.microsoft.com/office/drawing/2014/main" id="{6EB4740E-AB71-DB17-161A-4F0CD5457DFB}"/>
              </a:ext>
            </a:extLst>
          </p:cNvPr>
          <p:cNvSpPr>
            <a:spLocks noGrp="1"/>
          </p:cNvSpPr>
          <p:nvPr>
            <p:ph type="pic" sz="quarter" idx="15"/>
          </p:nvPr>
        </p:nvSpPr>
        <p:spPr/>
      </p:sp>
    </p:spTree>
    <p:extLst>
      <p:ext uri="{BB962C8B-B14F-4D97-AF65-F5344CB8AC3E}">
        <p14:creationId xmlns:p14="http://schemas.microsoft.com/office/powerpoint/2010/main" val="4258821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1500"/>
                                  </p:iterate>
                                  <p:childTnLst>
                                    <p:set>
                                      <p:cBhvr>
                                        <p:cTn id="6" dur="750" fill="hold">
                                          <p:stCondLst>
                                            <p:cond delay="0"/>
                                          </p:stCondLst>
                                        </p:cTn>
                                        <p:tgtEl>
                                          <p:spTgt spid="8"/>
                                        </p:tgtEl>
                                        <p:attrNameLst>
                                          <p:attrName>style.visibility</p:attrName>
                                        </p:attrNameLst>
                                      </p:cBhvr>
                                      <p:to>
                                        <p:strVal val="visible"/>
                                      </p:to>
                                    </p:set>
                                    <p:anim to="" calcmode="lin" valueType="num">
                                      <p:cBhvr>
                                        <p:cTn id="7"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
                                        </p:tgtEl>
                                      </p:cBhvr>
                                    </p:animEffect>
                                  </p:childTnLst>
                                </p:cTn>
                              </p:par>
                            </p:childTnLst>
                          </p:cTn>
                        </p:par>
                        <p:par>
                          <p:cTn id="9" fill="hold">
                            <p:stCondLst>
                              <p:cond delay="1245"/>
                            </p:stCondLst>
                            <p:childTnLst>
                              <p:par>
                                <p:cTn id="10" presetID="10"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80E328CD-1296-CD74-1557-144BDEAF02BE}"/>
              </a:ext>
            </a:extLst>
          </p:cNvPr>
          <p:cNvSpPr>
            <a:spLocks noGrp="1"/>
          </p:cNvSpPr>
          <p:nvPr>
            <p:ph type="pic" sz="quarter" idx="10"/>
          </p:nvPr>
        </p:nvSpPr>
        <p:spPr/>
      </p:sp>
      <p:sp>
        <p:nvSpPr>
          <p:cNvPr id="2" name="TextBox 1">
            <a:extLst>
              <a:ext uri="{FF2B5EF4-FFF2-40B4-BE49-F238E27FC236}">
                <a16:creationId xmlns:a16="http://schemas.microsoft.com/office/drawing/2014/main" id="{10434A33-6D83-FC7D-2675-0E907DEC06F8}"/>
              </a:ext>
            </a:extLst>
          </p:cNvPr>
          <p:cNvSpPr txBox="1"/>
          <p:nvPr/>
        </p:nvSpPr>
        <p:spPr>
          <a:xfrm>
            <a:off x="1765105" y="5645216"/>
            <a:ext cx="5283395" cy="584775"/>
          </a:xfrm>
          <a:prstGeom prst="rect">
            <a:avLst/>
          </a:prstGeom>
          <a:noFill/>
        </p:spPr>
        <p:txBody>
          <a:bodyPr wrap="square" rtlCol="0">
            <a:spAutoFit/>
          </a:bodyPr>
          <a:lstStyle/>
          <a:p>
            <a:r>
              <a:rPr lang="en-US" sz="3200">
                <a:solidFill>
                  <a:schemeClr val="tx1">
                    <a:lumMod val="85000"/>
                    <a:lumOff val="15000"/>
                  </a:schemeClr>
                </a:solidFill>
                <a:latin typeface="+mj-lt"/>
              </a:rPr>
              <a:t>Our Big Number</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584E1B3-BF63-35AB-95F2-C36476E53A52}"/>
              </a:ext>
            </a:extLst>
          </p:cNvPr>
          <p:cNvSpPr/>
          <p:nvPr/>
        </p:nvSpPr>
        <p:spPr>
          <a:xfrm>
            <a:off x="1757680" y="7174340"/>
            <a:ext cx="6159404" cy="892167"/>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4502342-8435-104D-B5A3-5CAC58450000}"/>
              </a:ext>
            </a:extLst>
          </p:cNvPr>
          <p:cNvSpPr txBox="1"/>
          <p:nvPr/>
        </p:nvSpPr>
        <p:spPr>
          <a:xfrm>
            <a:off x="1765105" y="2863477"/>
            <a:ext cx="9708141"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16600" spc="600">
                <a:solidFill>
                  <a:schemeClr val="accent1"/>
                </a:solidFill>
                <a:latin typeface="Impact" panose="020B0806030902050204" pitchFamily="34" charset="0"/>
              </a:rPr>
              <a:t>1,825,000</a:t>
            </a:r>
          </a:p>
        </p:txBody>
      </p:sp>
      <p:sp>
        <p:nvSpPr>
          <p:cNvPr id="6" name="Freeform: Shape 5">
            <a:extLst>
              <a:ext uri="{FF2B5EF4-FFF2-40B4-BE49-F238E27FC236}">
                <a16:creationId xmlns:a16="http://schemas.microsoft.com/office/drawing/2014/main" id="{9F22D678-5409-049A-FAD0-5CA25A81315C}"/>
              </a:ext>
            </a:extLst>
          </p:cNvPr>
          <p:cNvSpPr/>
          <p:nvPr/>
        </p:nvSpPr>
        <p:spPr>
          <a:xfrm>
            <a:off x="11259074" y="103256"/>
            <a:ext cx="2218788" cy="10183744"/>
          </a:xfrm>
          <a:custGeom>
            <a:avLst/>
            <a:gdLst>
              <a:gd name="connsiteX0" fmla="*/ 88294 w 2218788"/>
              <a:gd name="connsiteY0" fmla="*/ 0 h 10183744"/>
              <a:gd name="connsiteX1" fmla="*/ 111569 w 2218788"/>
              <a:gd name="connsiteY1" fmla="*/ 24412 h 10183744"/>
              <a:gd name="connsiteX2" fmla="*/ 2218788 w 2218788"/>
              <a:gd name="connsiteY2" fmla="*/ 5478395 h 10183744"/>
              <a:gd name="connsiteX3" fmla="*/ 833472 w 2218788"/>
              <a:gd name="connsiteY3" fmla="*/ 10013603 h 10183744"/>
              <a:gd name="connsiteX4" fmla="*/ 712483 w 2218788"/>
              <a:gd name="connsiteY4" fmla="*/ 10183744 h 10183744"/>
              <a:gd name="connsiteX5" fmla="*/ 0 w 2218788"/>
              <a:gd name="connsiteY5" fmla="*/ 10183744 h 10183744"/>
              <a:gd name="connsiteX6" fmla="*/ 76272 w 2218788"/>
              <a:gd name="connsiteY6" fmla="*/ 10095693 h 10183744"/>
              <a:gd name="connsiteX7" fmla="*/ 1891132 w 2218788"/>
              <a:gd name="connsiteY7" fmla="*/ 5040247 h 10183744"/>
              <a:gd name="connsiteX8" fmla="*/ 283495 w 2218788"/>
              <a:gd name="connsiteY8" fmla="*/ 246872 h 101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8788" h="10183744">
                <a:moveTo>
                  <a:pt x="88294" y="0"/>
                </a:moveTo>
                <a:lnTo>
                  <a:pt x="111569" y="24412"/>
                </a:lnTo>
                <a:cubicBezTo>
                  <a:pt x="1420820" y="1464908"/>
                  <a:pt x="2218788" y="3378464"/>
                  <a:pt x="2218788" y="5478395"/>
                </a:cubicBezTo>
                <a:cubicBezTo>
                  <a:pt x="2218788" y="7158338"/>
                  <a:pt x="1708089" y="8719002"/>
                  <a:pt x="833472" y="10013603"/>
                </a:cubicBezTo>
                <a:lnTo>
                  <a:pt x="712483" y="10183744"/>
                </a:lnTo>
                <a:lnTo>
                  <a:pt x="0" y="10183744"/>
                </a:lnTo>
                <a:lnTo>
                  <a:pt x="76272" y="10095693"/>
                </a:lnTo>
                <a:cubicBezTo>
                  <a:pt x="1210053" y="8721869"/>
                  <a:pt x="1891132" y="6960594"/>
                  <a:pt x="1891132" y="5040247"/>
                </a:cubicBezTo>
                <a:cubicBezTo>
                  <a:pt x="1891132" y="3239917"/>
                  <a:pt x="1292528" y="1579400"/>
                  <a:pt x="283495" y="24687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TextBox 6">
            <a:extLst>
              <a:ext uri="{FF2B5EF4-FFF2-40B4-BE49-F238E27FC236}">
                <a16:creationId xmlns:a16="http://schemas.microsoft.com/office/drawing/2014/main" id="{A1257C4D-63B2-AEC9-C346-D0B5641950D6}"/>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150821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4"/>
                                        </p:tgtEl>
                                        <p:attrNameLst>
                                          <p:attrName>style.visibility</p:attrName>
                                        </p:attrNameLst>
                                      </p:cBhvr>
                                      <p:to>
                                        <p:strVal val="visible"/>
                                      </p:to>
                                    </p:set>
                                    <p:anim to="" calcmode="lin" valueType="num">
                                      <p:cBhvr>
                                        <p:cTn id="11"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4"/>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2"/>
                                        </p:tgtEl>
                                        <p:attrNameLst>
                                          <p:attrName>style.visibility</p:attrName>
                                        </p:attrNameLst>
                                      </p:cBhvr>
                                      <p:to>
                                        <p:strVal val="visible"/>
                                      </p:to>
                                    </p:set>
                                    <p:anim to="" calcmode="lin" valueType="num">
                                      <p:cBhvr>
                                        <p:cTn id="15"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2"/>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204;p13">
            <a:extLst>
              <a:ext uri="{FF2B5EF4-FFF2-40B4-BE49-F238E27FC236}">
                <a16:creationId xmlns:a16="http://schemas.microsoft.com/office/drawing/2014/main" id="{F2B36803-C727-B9AE-5581-FA7106343925}"/>
              </a:ext>
            </a:extLst>
          </p:cNvPr>
          <p:cNvSpPr txBox="1">
            <a:spLocks/>
          </p:cNvSpPr>
          <p:nvPr/>
        </p:nvSpPr>
        <p:spPr>
          <a:xfrm>
            <a:off x="1859279" y="169382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Instructions For Use</a:t>
            </a:r>
          </a:p>
        </p:txBody>
      </p:sp>
      <p:sp>
        <p:nvSpPr>
          <p:cNvPr id="7" name="Google Shape;205;p13">
            <a:extLst>
              <a:ext uri="{FF2B5EF4-FFF2-40B4-BE49-F238E27FC236}">
                <a16:creationId xmlns:a16="http://schemas.microsoft.com/office/drawing/2014/main" id="{6713A9A5-7F2E-539B-442C-94F50D746E3A}"/>
              </a:ext>
            </a:extLst>
          </p:cNvPr>
          <p:cNvSpPr txBox="1">
            <a:spLocks/>
          </p:cNvSpPr>
          <p:nvPr/>
        </p:nvSpPr>
        <p:spPr>
          <a:xfrm>
            <a:off x="9110463" y="4065522"/>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8" name="Google Shape;206;p13">
            <a:extLst>
              <a:ext uri="{FF2B5EF4-FFF2-40B4-BE49-F238E27FC236}">
                <a16:creationId xmlns:a16="http://schemas.microsoft.com/office/drawing/2014/main" id="{4432147E-4D05-51AC-4677-4564A598480D}"/>
              </a:ext>
            </a:extLst>
          </p:cNvPr>
          <p:cNvSpPr txBox="1">
            <a:spLocks/>
          </p:cNvSpPr>
          <p:nvPr/>
        </p:nvSpPr>
        <p:spPr>
          <a:xfrm>
            <a:off x="1859279" y="4065522"/>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9" name="Google Shape;207;p13">
            <a:extLst>
              <a:ext uri="{FF2B5EF4-FFF2-40B4-BE49-F238E27FC236}">
                <a16:creationId xmlns:a16="http://schemas.microsoft.com/office/drawing/2014/main" id="{8EEED72A-82A7-5675-CBEB-56CE218F5090}"/>
              </a:ext>
            </a:extLst>
          </p:cNvPr>
          <p:cNvSpPr txBox="1">
            <a:spLocks/>
          </p:cNvSpPr>
          <p:nvPr/>
        </p:nvSpPr>
        <p:spPr>
          <a:xfrm>
            <a:off x="1859278" y="7708870"/>
            <a:ext cx="10401301" cy="1103025"/>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accent1"/>
                </a:solidFill>
                <a:hlinkClick r:id="rId2">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b="1">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b="1">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AAA6794-2CDB-021A-D05B-28ED5D050DFC}"/>
              </a:ext>
            </a:extLst>
          </p:cNvPr>
          <p:cNvGrpSpPr/>
          <p:nvPr/>
        </p:nvGrpSpPr>
        <p:grpSpPr>
          <a:xfrm>
            <a:off x="1502287" y="2834842"/>
            <a:ext cx="4617316" cy="4617316"/>
            <a:chOff x="1502287" y="2834842"/>
            <a:chExt cx="4617316" cy="4617316"/>
          </a:xfrm>
        </p:grpSpPr>
        <p:sp>
          <p:nvSpPr>
            <p:cNvPr id="3" name="Oval 21">
              <a:extLst>
                <a:ext uri="{FF2B5EF4-FFF2-40B4-BE49-F238E27FC236}">
                  <a16:creationId xmlns:a16="http://schemas.microsoft.com/office/drawing/2014/main" id="{A4598B9E-329E-1382-C47B-38963396083B}"/>
                </a:ext>
              </a:extLst>
            </p:cNvPr>
            <p:cNvSpPr/>
            <p:nvPr/>
          </p:nvSpPr>
          <p:spPr>
            <a:xfrm>
              <a:off x="1502287" y="2834842"/>
              <a:ext cx="4617316" cy="4617316"/>
            </a:xfrm>
            <a:prstGeom prst="ellipse">
              <a:avLst/>
            </a:prstGeom>
            <a:no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4" name="Google Shape;2533;p68">
              <a:extLst>
                <a:ext uri="{FF2B5EF4-FFF2-40B4-BE49-F238E27FC236}">
                  <a16:creationId xmlns:a16="http://schemas.microsoft.com/office/drawing/2014/main" id="{AD2CDFEC-B19B-7D79-671B-8C2DC5B90263}"/>
                </a:ext>
              </a:extLst>
            </p:cNvPr>
            <p:cNvSpPr txBox="1">
              <a:spLocks/>
            </p:cNvSpPr>
            <p:nvPr/>
          </p:nvSpPr>
          <p:spPr>
            <a:xfrm>
              <a:off x="1813728" y="3647802"/>
              <a:ext cx="399443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accent1"/>
                  </a:solidFill>
                  <a:latin typeface="Impact" panose="020B0806030902050204" pitchFamily="34" charset="0"/>
                </a:rPr>
                <a:t>1.3m</a:t>
              </a:r>
            </a:p>
          </p:txBody>
        </p:sp>
        <p:sp>
          <p:nvSpPr>
            <p:cNvPr id="5" name="TextBox 4">
              <a:extLst>
                <a:ext uri="{FF2B5EF4-FFF2-40B4-BE49-F238E27FC236}">
                  <a16:creationId xmlns:a16="http://schemas.microsoft.com/office/drawing/2014/main" id="{435FBA05-6066-4524-C6B9-E8893BF991BE}"/>
                </a:ext>
              </a:extLst>
            </p:cNvPr>
            <p:cNvSpPr txBox="1"/>
            <p:nvPr/>
          </p:nvSpPr>
          <p:spPr>
            <a:xfrm>
              <a:off x="2145891" y="5744145"/>
              <a:ext cx="329184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and powerful</a:t>
              </a:r>
            </a:p>
          </p:txBody>
        </p:sp>
      </p:grpSp>
      <p:grpSp>
        <p:nvGrpSpPr>
          <p:cNvPr id="6" name="Group 5">
            <a:extLst>
              <a:ext uri="{FF2B5EF4-FFF2-40B4-BE49-F238E27FC236}">
                <a16:creationId xmlns:a16="http://schemas.microsoft.com/office/drawing/2014/main" id="{3A6D0A07-74B7-B6AA-5D2D-AF000E99E5D0}"/>
              </a:ext>
            </a:extLst>
          </p:cNvPr>
          <p:cNvGrpSpPr/>
          <p:nvPr/>
        </p:nvGrpSpPr>
        <p:grpSpPr>
          <a:xfrm>
            <a:off x="6835342" y="2834842"/>
            <a:ext cx="4617316" cy="4617316"/>
            <a:chOff x="6835342" y="2834842"/>
            <a:chExt cx="4617316" cy="4617316"/>
          </a:xfrm>
        </p:grpSpPr>
        <p:sp>
          <p:nvSpPr>
            <p:cNvPr id="7" name="Oval 23">
              <a:extLst>
                <a:ext uri="{FF2B5EF4-FFF2-40B4-BE49-F238E27FC236}">
                  <a16:creationId xmlns:a16="http://schemas.microsoft.com/office/drawing/2014/main" id="{F2173D7E-B1D5-331D-6AC2-7C1ACEBC5A50}"/>
                </a:ext>
              </a:extLst>
            </p:cNvPr>
            <p:cNvSpPr/>
            <p:nvPr/>
          </p:nvSpPr>
          <p:spPr>
            <a:xfrm>
              <a:off x="6835342" y="2834842"/>
              <a:ext cx="4617316" cy="4617316"/>
            </a:xfrm>
            <a:prstGeom prst="ellipse">
              <a:avLst/>
            </a:prstGeom>
            <a:no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8" name="Google Shape;2535;p68">
              <a:extLst>
                <a:ext uri="{FF2B5EF4-FFF2-40B4-BE49-F238E27FC236}">
                  <a16:creationId xmlns:a16="http://schemas.microsoft.com/office/drawing/2014/main" id="{BDAC83E7-86EA-CEA7-7CB4-349A745909DB}"/>
                </a:ext>
              </a:extLst>
            </p:cNvPr>
            <p:cNvSpPr txBox="1">
              <a:spLocks/>
            </p:cNvSpPr>
            <p:nvPr/>
          </p:nvSpPr>
          <p:spPr>
            <a:xfrm>
              <a:off x="7108113"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accent1"/>
                  </a:solidFill>
                  <a:latin typeface="Impact" panose="020B0806030902050204" pitchFamily="34" charset="0"/>
                </a:rPr>
                <a:t>300k</a:t>
              </a:r>
            </a:p>
          </p:txBody>
        </p:sp>
        <p:sp>
          <p:nvSpPr>
            <p:cNvPr id="9" name="TextBox 8">
              <a:extLst>
                <a:ext uri="{FF2B5EF4-FFF2-40B4-BE49-F238E27FC236}">
                  <a16:creationId xmlns:a16="http://schemas.microsoft.com/office/drawing/2014/main" id="{7E99C0DE-69C0-F86E-2FC9-7ABED114A31A}"/>
                </a:ext>
              </a:extLst>
            </p:cNvPr>
            <p:cNvSpPr txBox="1"/>
            <p:nvPr/>
          </p:nvSpPr>
          <p:spPr>
            <a:xfrm>
              <a:off x="7498080" y="5744145"/>
              <a:ext cx="329184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 and Useful</a:t>
              </a:r>
            </a:p>
          </p:txBody>
        </p:sp>
      </p:grpSp>
      <p:grpSp>
        <p:nvGrpSpPr>
          <p:cNvPr id="10" name="Group 9">
            <a:extLst>
              <a:ext uri="{FF2B5EF4-FFF2-40B4-BE49-F238E27FC236}">
                <a16:creationId xmlns:a16="http://schemas.microsoft.com/office/drawing/2014/main" id="{4AC5ED05-7BB2-278F-297E-765A472B00A7}"/>
              </a:ext>
            </a:extLst>
          </p:cNvPr>
          <p:cNvGrpSpPr/>
          <p:nvPr/>
        </p:nvGrpSpPr>
        <p:grpSpPr>
          <a:xfrm>
            <a:off x="12168396" y="2834842"/>
            <a:ext cx="4617316" cy="4617316"/>
            <a:chOff x="12168396" y="2834842"/>
            <a:chExt cx="4617316" cy="4617316"/>
          </a:xfrm>
        </p:grpSpPr>
        <p:sp>
          <p:nvSpPr>
            <p:cNvPr id="11" name="Oval 25">
              <a:extLst>
                <a:ext uri="{FF2B5EF4-FFF2-40B4-BE49-F238E27FC236}">
                  <a16:creationId xmlns:a16="http://schemas.microsoft.com/office/drawing/2014/main" id="{AFCC841B-7FF3-D258-77C4-513492810078}"/>
                </a:ext>
              </a:extLst>
            </p:cNvPr>
            <p:cNvSpPr/>
            <p:nvPr/>
          </p:nvSpPr>
          <p:spPr>
            <a:xfrm>
              <a:off x="12168396" y="2834842"/>
              <a:ext cx="4617316" cy="4617316"/>
            </a:xfrm>
            <a:prstGeom prst="ellipse">
              <a:avLst/>
            </a:prstGeom>
            <a:no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12" name="Google Shape;2537;p68">
              <a:extLst>
                <a:ext uri="{FF2B5EF4-FFF2-40B4-BE49-F238E27FC236}">
                  <a16:creationId xmlns:a16="http://schemas.microsoft.com/office/drawing/2014/main" id="{C5899C58-06E4-03B4-DA4A-7A97BCC1A621}"/>
                </a:ext>
              </a:extLst>
            </p:cNvPr>
            <p:cNvSpPr txBox="1">
              <a:spLocks/>
            </p:cNvSpPr>
            <p:nvPr/>
          </p:nvSpPr>
          <p:spPr>
            <a:xfrm>
              <a:off x="12441167"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accent1"/>
                  </a:solidFill>
                  <a:latin typeface="Impact" panose="020B0806030902050204" pitchFamily="34" charset="0"/>
                </a:rPr>
                <a:t>700k</a:t>
              </a:r>
            </a:p>
          </p:txBody>
        </p:sp>
        <p:sp>
          <p:nvSpPr>
            <p:cNvPr id="13" name="TextBox 12">
              <a:extLst>
                <a:ext uri="{FF2B5EF4-FFF2-40B4-BE49-F238E27FC236}">
                  <a16:creationId xmlns:a16="http://schemas.microsoft.com/office/drawing/2014/main" id="{D65BC466-555A-4EDA-7849-1AF2645686B7}"/>
                </a:ext>
              </a:extLst>
            </p:cNvPr>
            <p:cNvSpPr txBox="1"/>
            <p:nvPr/>
          </p:nvSpPr>
          <p:spPr>
            <a:xfrm>
              <a:off x="12850269" y="5744145"/>
              <a:ext cx="329184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 and creative</a:t>
              </a:r>
            </a:p>
          </p:txBody>
        </p:sp>
      </p:grpSp>
    </p:spTree>
    <p:extLst>
      <p:ext uri="{BB962C8B-B14F-4D97-AF65-F5344CB8AC3E}">
        <p14:creationId xmlns:p14="http://schemas.microsoft.com/office/powerpoint/2010/main" val="2754039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ppt_x"/>
                                          </p:val>
                                        </p:tav>
                                        <p:tav tm="100000">
                                          <p:val>
                                            <p:strVal val="#ppt_x"/>
                                          </p:val>
                                        </p:tav>
                                      </p:tavLst>
                                    </p:anim>
                                    <p:anim calcmode="lin" valueType="num">
                                      <p:cBhvr additive="base">
                                        <p:cTn id="16"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A75D08DA-FA96-779D-FDC5-2B51FE31B170}"/>
              </a:ext>
            </a:extLst>
          </p:cNvPr>
          <p:cNvSpPr>
            <a:spLocks noGrp="1"/>
          </p:cNvSpPr>
          <p:nvPr>
            <p:ph type="pic" sz="quarter" idx="10"/>
          </p:nvPr>
        </p:nvSpPr>
        <p:spPr/>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1A74CB0-63CB-DA89-32DE-4FA71B018779}"/>
              </a:ext>
            </a:extLst>
          </p:cNvPr>
          <p:cNvSpPr txBox="1"/>
          <p:nvPr/>
        </p:nvSpPr>
        <p:spPr>
          <a:xfrm>
            <a:off x="174565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03.</a:t>
            </a:r>
          </a:p>
          <a:p>
            <a:pPr>
              <a:spcBef>
                <a:spcPts val="600"/>
              </a:spcBef>
            </a:pPr>
            <a:r>
              <a:rPr lang="en-US" altLang="zh-CN" sz="8000">
                <a:latin typeface="Impact" panose="020B0806030902050204" pitchFamily="34" charset="0"/>
              </a:rPr>
              <a:t>Infographic Design</a:t>
            </a:r>
          </a:p>
        </p:txBody>
      </p:sp>
      <p:sp>
        <p:nvSpPr>
          <p:cNvPr id="6" name="TextBox 5">
            <a:extLst>
              <a:ext uri="{FF2B5EF4-FFF2-40B4-BE49-F238E27FC236}">
                <a16:creationId xmlns:a16="http://schemas.microsoft.com/office/drawing/2014/main" id="{86466524-DEBF-D9D0-BADD-26368354FCD8}"/>
              </a:ext>
            </a:extLst>
          </p:cNvPr>
          <p:cNvSpPr txBox="1"/>
          <p:nvPr/>
        </p:nvSpPr>
        <p:spPr>
          <a:xfrm>
            <a:off x="1745653" y="7127321"/>
            <a:ext cx="5324618"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7" name="TextBox 6">
            <a:extLst>
              <a:ext uri="{FF2B5EF4-FFF2-40B4-BE49-F238E27FC236}">
                <a16:creationId xmlns:a16="http://schemas.microsoft.com/office/drawing/2014/main" id="{85FD555F-4008-395E-0249-BF76146A142F}"/>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188464975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5"/>
                                        </p:tgtEl>
                                        <p:attrNameLst>
                                          <p:attrName>style.visibility</p:attrName>
                                        </p:attrNameLst>
                                      </p:cBhvr>
                                      <p:to>
                                        <p:strVal val="visible"/>
                                      </p:to>
                                    </p:set>
                                    <p:anim to="" calcmode="lin" valueType="num">
                                      <p:cBhvr>
                                        <p:cTn id="7"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
                                        </p:tgtEl>
                                      </p:cBhvr>
                                    </p:animEffect>
                                  </p:childTnLst>
                                </p:cTn>
                              </p:par>
                            </p:childTnLst>
                          </p:cTn>
                        </p:par>
                        <p:par>
                          <p:cTn id="9" fill="hold">
                            <p:stCondLst>
                              <p:cond delay="1178"/>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C0F7B2FE-1977-5A98-520A-3583DAF00360}"/>
              </a:ext>
            </a:extLst>
          </p:cNvPr>
          <p:cNvSpPr txBox="1">
            <a:spLocks/>
          </p:cNvSpPr>
          <p:nvPr/>
        </p:nvSpPr>
        <p:spPr>
          <a:xfrm>
            <a:off x="4028342" y="13432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Text layouts</a:t>
            </a:r>
            <a:endParaRPr lang="en-US" sz="6000">
              <a:latin typeface="Impact" panose="020B0806030902050204" pitchFamily="34" charset="0"/>
            </a:endParaRPr>
          </a:p>
        </p:txBody>
      </p:sp>
      <p:grpSp>
        <p:nvGrpSpPr>
          <p:cNvPr id="3" name="Group 2">
            <a:extLst>
              <a:ext uri="{FF2B5EF4-FFF2-40B4-BE49-F238E27FC236}">
                <a16:creationId xmlns:a16="http://schemas.microsoft.com/office/drawing/2014/main" id="{47A6ED3B-9866-21DD-BFB7-4FBBFC35D50E}"/>
              </a:ext>
            </a:extLst>
          </p:cNvPr>
          <p:cNvGrpSpPr/>
          <p:nvPr/>
        </p:nvGrpSpPr>
        <p:grpSpPr>
          <a:xfrm>
            <a:off x="1891891" y="3413672"/>
            <a:ext cx="4104640" cy="1837538"/>
            <a:chOff x="1783179" y="6781800"/>
            <a:chExt cx="4099461" cy="1837538"/>
          </a:xfrm>
        </p:grpSpPr>
        <p:sp>
          <p:nvSpPr>
            <p:cNvPr id="4" name="TextBox 3">
              <a:extLst>
                <a:ext uri="{FF2B5EF4-FFF2-40B4-BE49-F238E27FC236}">
                  <a16:creationId xmlns:a16="http://schemas.microsoft.com/office/drawing/2014/main" id="{507E4A60-E556-56D1-0D6D-084106EEBBE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E29C538-8182-76A0-6710-6D1094C4915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433BFB51-734A-A31A-A1FA-F8626952D75D}"/>
              </a:ext>
            </a:extLst>
          </p:cNvPr>
          <p:cNvGrpSpPr/>
          <p:nvPr/>
        </p:nvGrpSpPr>
        <p:grpSpPr>
          <a:xfrm>
            <a:off x="7091680" y="3413672"/>
            <a:ext cx="4104640" cy="1837538"/>
            <a:chOff x="1783179" y="6781800"/>
            <a:chExt cx="4099461" cy="1837538"/>
          </a:xfrm>
        </p:grpSpPr>
        <p:sp>
          <p:nvSpPr>
            <p:cNvPr id="7" name="TextBox 6">
              <a:extLst>
                <a:ext uri="{FF2B5EF4-FFF2-40B4-BE49-F238E27FC236}">
                  <a16:creationId xmlns:a16="http://schemas.microsoft.com/office/drawing/2014/main" id="{9D9C712C-5779-D953-8B6B-799FD60E6BA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F7DF620-7211-59F4-2583-60ED9DF602E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F77A8E23-614A-5CB6-798F-6684598327DB}"/>
              </a:ext>
            </a:extLst>
          </p:cNvPr>
          <p:cNvGrpSpPr/>
          <p:nvPr/>
        </p:nvGrpSpPr>
        <p:grpSpPr>
          <a:xfrm>
            <a:off x="12291469" y="3413672"/>
            <a:ext cx="4104640" cy="1837538"/>
            <a:chOff x="1783179" y="6781800"/>
            <a:chExt cx="4099461" cy="1837538"/>
          </a:xfrm>
        </p:grpSpPr>
        <p:sp>
          <p:nvSpPr>
            <p:cNvPr id="10" name="TextBox 9">
              <a:extLst>
                <a:ext uri="{FF2B5EF4-FFF2-40B4-BE49-F238E27FC236}">
                  <a16:creationId xmlns:a16="http://schemas.microsoft.com/office/drawing/2014/main" id="{8003463B-E77C-E05D-5070-D4AABBC9A47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D0CD516-5D44-72CF-20DD-3FACAB2EB2D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0FAAA919-2385-ACE3-C7D9-B085DA03B918}"/>
              </a:ext>
            </a:extLst>
          </p:cNvPr>
          <p:cNvGrpSpPr/>
          <p:nvPr/>
        </p:nvGrpSpPr>
        <p:grpSpPr>
          <a:xfrm>
            <a:off x="1891891" y="6173278"/>
            <a:ext cx="4104640" cy="1837538"/>
            <a:chOff x="1783179" y="6781800"/>
            <a:chExt cx="4099461" cy="1837538"/>
          </a:xfrm>
        </p:grpSpPr>
        <p:sp>
          <p:nvSpPr>
            <p:cNvPr id="13" name="TextBox 12">
              <a:extLst>
                <a:ext uri="{FF2B5EF4-FFF2-40B4-BE49-F238E27FC236}">
                  <a16:creationId xmlns:a16="http://schemas.microsoft.com/office/drawing/2014/main" id="{00392E3D-87D2-BB45-6B37-AD47210FA9C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21FC4ED-2546-954A-7DD3-229ABA834DE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AAA25F49-D434-7465-EE1B-9650102F5822}"/>
              </a:ext>
            </a:extLst>
          </p:cNvPr>
          <p:cNvGrpSpPr/>
          <p:nvPr/>
        </p:nvGrpSpPr>
        <p:grpSpPr>
          <a:xfrm>
            <a:off x="7091680" y="6173278"/>
            <a:ext cx="4104640" cy="1837538"/>
            <a:chOff x="1783179" y="6781800"/>
            <a:chExt cx="4099461" cy="1837538"/>
          </a:xfrm>
        </p:grpSpPr>
        <p:sp>
          <p:nvSpPr>
            <p:cNvPr id="16" name="TextBox 15">
              <a:extLst>
                <a:ext uri="{FF2B5EF4-FFF2-40B4-BE49-F238E27FC236}">
                  <a16:creationId xmlns:a16="http://schemas.microsoft.com/office/drawing/2014/main" id="{5D4E0FFD-8732-7955-16E0-20EB74577E9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DDD8E14-3A73-9C75-10DE-CEA6719B69F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C3F7F76E-74D4-905E-C2F6-9885EBC01BAD}"/>
              </a:ext>
            </a:extLst>
          </p:cNvPr>
          <p:cNvGrpSpPr/>
          <p:nvPr/>
        </p:nvGrpSpPr>
        <p:grpSpPr>
          <a:xfrm>
            <a:off x="12291469" y="6173278"/>
            <a:ext cx="4104640" cy="1837538"/>
            <a:chOff x="1783179" y="6781800"/>
            <a:chExt cx="4099461" cy="1837538"/>
          </a:xfrm>
        </p:grpSpPr>
        <p:sp>
          <p:nvSpPr>
            <p:cNvPr id="19" name="TextBox 18">
              <a:extLst>
                <a:ext uri="{FF2B5EF4-FFF2-40B4-BE49-F238E27FC236}">
                  <a16:creationId xmlns:a16="http://schemas.microsoft.com/office/drawing/2014/main" id="{7292F82C-8676-DB01-DF0F-063AA79B191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FB52736-29AF-A871-D454-58744D943EF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3831678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9">
            <a:extLst>
              <a:ext uri="{FF2B5EF4-FFF2-40B4-BE49-F238E27FC236}">
                <a16:creationId xmlns:a16="http://schemas.microsoft.com/office/drawing/2014/main" id="{5FEA73DD-FA14-1A5A-9F94-A1EC3E52372C}"/>
              </a:ext>
            </a:extLst>
          </p:cNvPr>
          <p:cNvSpPr/>
          <p:nvPr/>
        </p:nvSpPr>
        <p:spPr>
          <a:xfrm>
            <a:off x="6536074" y="2075561"/>
            <a:ext cx="516751" cy="6148856"/>
          </a:xfrm>
          <a:prstGeom prst="leftBrace">
            <a:avLst>
              <a:gd name="adj1" fmla="val 65304"/>
              <a:gd name="adj2" fmla="val 50000"/>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3" name="Oval 10">
            <a:extLst>
              <a:ext uri="{FF2B5EF4-FFF2-40B4-BE49-F238E27FC236}">
                <a16:creationId xmlns:a16="http://schemas.microsoft.com/office/drawing/2014/main" id="{D99EA09A-99AC-0564-F8E3-E8AFA3FDF7B0}"/>
              </a:ext>
            </a:extLst>
          </p:cNvPr>
          <p:cNvSpPr/>
          <p:nvPr/>
        </p:nvSpPr>
        <p:spPr>
          <a:xfrm>
            <a:off x="7624154" y="1973090"/>
            <a:ext cx="1517235" cy="1517233"/>
          </a:xfrm>
          <a:prstGeom prst="ellipse">
            <a:avLst/>
          </a:prstGeom>
          <a:solidFill>
            <a:schemeClr val="accent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4" name="Oval 13">
            <a:extLst>
              <a:ext uri="{FF2B5EF4-FFF2-40B4-BE49-F238E27FC236}">
                <a16:creationId xmlns:a16="http://schemas.microsoft.com/office/drawing/2014/main" id="{2CF86B90-4E90-F315-AD0A-A8B9BF1EFC46}"/>
              </a:ext>
            </a:extLst>
          </p:cNvPr>
          <p:cNvSpPr/>
          <p:nvPr/>
        </p:nvSpPr>
        <p:spPr>
          <a:xfrm>
            <a:off x="7624154" y="4384884"/>
            <a:ext cx="1517235" cy="1517233"/>
          </a:xfrm>
          <a:prstGeom prst="ellipse">
            <a:avLst/>
          </a:prstGeom>
          <a:solidFill>
            <a:schemeClr val="accent2"/>
          </a:solidFill>
          <a:ln>
            <a:noFill/>
          </a:ln>
          <a:effectLst>
            <a:outerShdw blurRad="381000" dist="63500" dir="8100000" sx="103000" sy="103000" algn="tr" rotWithShape="0">
              <a:schemeClr val="accent2">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5" name="Oval 22">
            <a:extLst>
              <a:ext uri="{FF2B5EF4-FFF2-40B4-BE49-F238E27FC236}">
                <a16:creationId xmlns:a16="http://schemas.microsoft.com/office/drawing/2014/main" id="{8B2FC515-7566-255A-7ED8-D6360B3ECE75}"/>
              </a:ext>
            </a:extLst>
          </p:cNvPr>
          <p:cNvSpPr/>
          <p:nvPr/>
        </p:nvSpPr>
        <p:spPr>
          <a:xfrm>
            <a:off x="7624154" y="6796677"/>
            <a:ext cx="1517235" cy="1517233"/>
          </a:xfrm>
          <a:prstGeom prst="ellipse">
            <a:avLst/>
          </a:prstGeom>
          <a:solidFill>
            <a:schemeClr val="accent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6" name="TextBox 5">
            <a:extLst>
              <a:ext uri="{FF2B5EF4-FFF2-40B4-BE49-F238E27FC236}">
                <a16:creationId xmlns:a16="http://schemas.microsoft.com/office/drawing/2014/main" id="{1238AD4E-53BD-91A2-4255-260D11277CB1}"/>
              </a:ext>
            </a:extLst>
          </p:cNvPr>
          <p:cNvSpPr txBox="1"/>
          <p:nvPr/>
        </p:nvSpPr>
        <p:spPr>
          <a:xfrm>
            <a:off x="1762297" y="4081671"/>
            <a:ext cx="3893479" cy="2123658"/>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b="0">
                <a:latin typeface="Impact" panose="020B0806030902050204" pitchFamily="34" charset="0"/>
              </a:rPr>
              <a:t>Great Services</a:t>
            </a:r>
            <a:endParaRPr lang="en-US" b="0">
              <a:latin typeface="Impact" panose="020B0806030902050204" pitchFamily="34" charset="0"/>
            </a:endParaRPr>
          </a:p>
        </p:txBody>
      </p:sp>
      <p:sp>
        <p:nvSpPr>
          <p:cNvPr id="7" name="Rectangle 8">
            <a:extLst>
              <a:ext uri="{FF2B5EF4-FFF2-40B4-BE49-F238E27FC236}">
                <a16:creationId xmlns:a16="http://schemas.microsoft.com/office/drawing/2014/main" id="{E2ED8125-79C8-AB8B-F74F-930F5ABBC7FA}"/>
              </a:ext>
            </a:extLst>
          </p:cNvPr>
          <p:cNvSpPr/>
          <p:nvPr/>
        </p:nvSpPr>
        <p:spPr>
          <a:xfrm>
            <a:off x="9519921" y="2061250"/>
            <a:ext cx="6901179"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8" name="Rectangle 8">
            <a:extLst>
              <a:ext uri="{FF2B5EF4-FFF2-40B4-BE49-F238E27FC236}">
                <a16:creationId xmlns:a16="http://schemas.microsoft.com/office/drawing/2014/main" id="{D98CEFEB-770D-D076-7B9B-CA196210F3E1}"/>
              </a:ext>
            </a:extLst>
          </p:cNvPr>
          <p:cNvSpPr/>
          <p:nvPr/>
        </p:nvSpPr>
        <p:spPr>
          <a:xfrm>
            <a:off x="9519921" y="6886072"/>
            <a:ext cx="6901179"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9" name="Rectangle 8">
            <a:extLst>
              <a:ext uri="{FF2B5EF4-FFF2-40B4-BE49-F238E27FC236}">
                <a16:creationId xmlns:a16="http://schemas.microsoft.com/office/drawing/2014/main" id="{4C8383F1-87FD-4839-90DF-3BFB85799FD2}"/>
              </a:ext>
            </a:extLst>
          </p:cNvPr>
          <p:cNvSpPr/>
          <p:nvPr/>
        </p:nvSpPr>
        <p:spPr>
          <a:xfrm>
            <a:off x="9519920" y="4473661"/>
            <a:ext cx="6901179"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grpSp>
        <p:nvGrpSpPr>
          <p:cNvPr id="10" name="Graphic 2">
            <a:extLst>
              <a:ext uri="{FF2B5EF4-FFF2-40B4-BE49-F238E27FC236}">
                <a16:creationId xmlns:a16="http://schemas.microsoft.com/office/drawing/2014/main" id="{317EA506-2B92-A14E-23EF-350866D54D88}"/>
              </a:ext>
            </a:extLst>
          </p:cNvPr>
          <p:cNvGrpSpPr/>
          <p:nvPr/>
        </p:nvGrpSpPr>
        <p:grpSpPr>
          <a:xfrm>
            <a:off x="8000219" y="2355294"/>
            <a:ext cx="765104" cy="752824"/>
            <a:chOff x="13185684" y="3434558"/>
            <a:chExt cx="1234415" cy="1214603"/>
          </a:xfrm>
          <a:solidFill>
            <a:schemeClr val="bg1"/>
          </a:solidFill>
        </p:grpSpPr>
        <p:sp>
          <p:nvSpPr>
            <p:cNvPr id="11" name="Freeform: Shape 10">
              <a:extLst>
                <a:ext uri="{FF2B5EF4-FFF2-40B4-BE49-F238E27FC236}">
                  <a16:creationId xmlns:a16="http://schemas.microsoft.com/office/drawing/2014/main" id="{2A262E9E-769F-DD26-230E-49506215792E}"/>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2" name="Freeform: Shape 11">
              <a:extLst>
                <a:ext uri="{FF2B5EF4-FFF2-40B4-BE49-F238E27FC236}">
                  <a16:creationId xmlns:a16="http://schemas.microsoft.com/office/drawing/2014/main" id="{4644FF8A-2E13-0992-6F26-7D579FA7A8AB}"/>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13" name="Freeform: Shape 12">
            <a:extLst>
              <a:ext uri="{FF2B5EF4-FFF2-40B4-BE49-F238E27FC236}">
                <a16:creationId xmlns:a16="http://schemas.microsoft.com/office/drawing/2014/main" id="{ACF8CEE8-426A-39AA-3665-0814D32720A7}"/>
              </a:ext>
            </a:extLst>
          </p:cNvPr>
          <p:cNvSpPr/>
          <p:nvPr/>
        </p:nvSpPr>
        <p:spPr>
          <a:xfrm>
            <a:off x="7992687" y="7165204"/>
            <a:ext cx="780168" cy="780178"/>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14" name="Graphic 4">
            <a:extLst>
              <a:ext uri="{FF2B5EF4-FFF2-40B4-BE49-F238E27FC236}">
                <a16:creationId xmlns:a16="http://schemas.microsoft.com/office/drawing/2014/main" id="{52FDA844-68BB-297E-3A60-4EB88037E117}"/>
              </a:ext>
            </a:extLst>
          </p:cNvPr>
          <p:cNvGrpSpPr/>
          <p:nvPr/>
        </p:nvGrpSpPr>
        <p:grpSpPr>
          <a:xfrm>
            <a:off x="7992627" y="4753337"/>
            <a:ext cx="780288" cy="780326"/>
            <a:chOff x="10884230" y="3442838"/>
            <a:chExt cx="1234377" cy="1234439"/>
          </a:xfrm>
          <a:solidFill>
            <a:schemeClr val="bg1"/>
          </a:solidFill>
        </p:grpSpPr>
        <p:sp>
          <p:nvSpPr>
            <p:cNvPr id="15" name="Freeform: Shape 14">
              <a:extLst>
                <a:ext uri="{FF2B5EF4-FFF2-40B4-BE49-F238E27FC236}">
                  <a16:creationId xmlns:a16="http://schemas.microsoft.com/office/drawing/2014/main" id="{53433BB0-680C-7CB3-2F54-1ECFE71FBC2D}"/>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763A068E-38C1-A708-E4D4-853825E9EFB9}"/>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818CE2E2-6A97-5686-92C5-94A0D0DE6DE5}"/>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D300703B-38F5-4C67-6D80-9A8E600EA211}"/>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5BA9E72E-1AED-90AE-3B73-F73A422FCE27}"/>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EA5BB9A1-E43E-9051-00F3-DEDE86E8330D}"/>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07211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
                                        </p:tgtEl>
                                        <p:attrNameLst>
                                          <p:attrName>style.visibility</p:attrName>
                                        </p:attrNameLst>
                                      </p:cBhvr>
                                      <p:to>
                                        <p:strVal val="visible"/>
                                      </p:to>
                                    </p:set>
                                    <p:anim to="" calcmode="lin" valueType="num">
                                      <p:cBhvr>
                                        <p:cTn id="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520"/>
                            </p:stCondLst>
                            <p:childTnLst>
                              <p:par>
                                <p:cTn id="14" presetID="53" presetClass="entr" presetSubtype="16"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1000" fill="hold"/>
                                        <p:tgtEl>
                                          <p:spTgt spid="3"/>
                                        </p:tgtEl>
                                        <p:attrNameLst>
                                          <p:attrName>ppt_w</p:attrName>
                                        </p:attrNameLst>
                                      </p:cBhvr>
                                      <p:tavLst>
                                        <p:tav tm="0">
                                          <p:val>
                                            <p:fltVal val="0"/>
                                          </p:val>
                                        </p:tav>
                                        <p:tav tm="100000">
                                          <p:val>
                                            <p:strVal val="#ppt_w"/>
                                          </p:val>
                                        </p:tav>
                                      </p:tavLst>
                                    </p:anim>
                                    <p:anim calcmode="lin" valueType="num">
                                      <p:cBhvr>
                                        <p:cTn id="17" dur="1000" fill="hold"/>
                                        <p:tgtEl>
                                          <p:spTgt spid="3"/>
                                        </p:tgtEl>
                                        <p:attrNameLst>
                                          <p:attrName>ppt_h</p:attrName>
                                        </p:attrNameLst>
                                      </p:cBhvr>
                                      <p:tavLst>
                                        <p:tav tm="0">
                                          <p:val>
                                            <p:fltVal val="0"/>
                                          </p:val>
                                        </p:tav>
                                        <p:tav tm="100000">
                                          <p:val>
                                            <p:strVal val="#ppt_h"/>
                                          </p:val>
                                        </p:tav>
                                      </p:tavLst>
                                    </p:anim>
                                    <p:animEffect transition="in" filter="fade">
                                      <p:cBhvr>
                                        <p:cTn id="18" dur="1000"/>
                                        <p:tgtEl>
                                          <p:spTgt spid="3"/>
                                        </p:tgtEl>
                                      </p:cBhvr>
                                    </p:animEffect>
                                  </p:childTnLst>
                                </p:cTn>
                              </p:par>
                              <p:par>
                                <p:cTn id="19" presetID="53" presetClass="entr" presetSubtype="16"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1000" fill="hold"/>
                                        <p:tgtEl>
                                          <p:spTgt spid="10"/>
                                        </p:tgtEl>
                                        <p:attrNameLst>
                                          <p:attrName>ppt_w</p:attrName>
                                        </p:attrNameLst>
                                      </p:cBhvr>
                                      <p:tavLst>
                                        <p:tav tm="0">
                                          <p:val>
                                            <p:fltVal val="0"/>
                                          </p:val>
                                        </p:tav>
                                        <p:tav tm="100000">
                                          <p:val>
                                            <p:strVal val="#ppt_w"/>
                                          </p:val>
                                        </p:tav>
                                      </p:tavLst>
                                    </p:anim>
                                    <p:anim calcmode="lin" valueType="num">
                                      <p:cBhvr>
                                        <p:cTn id="22" dur="1000" fill="hold"/>
                                        <p:tgtEl>
                                          <p:spTgt spid="10"/>
                                        </p:tgtEl>
                                        <p:attrNameLst>
                                          <p:attrName>ppt_h</p:attrName>
                                        </p:attrNameLst>
                                      </p:cBhvr>
                                      <p:tavLst>
                                        <p:tav tm="0">
                                          <p:val>
                                            <p:fltVal val="0"/>
                                          </p:val>
                                        </p:tav>
                                        <p:tav tm="100000">
                                          <p:val>
                                            <p:strVal val="#ppt_h"/>
                                          </p:val>
                                        </p:tav>
                                      </p:tavLst>
                                    </p:anim>
                                    <p:animEffect transition="in" filter="fade">
                                      <p:cBhvr>
                                        <p:cTn id="23" dur="1000"/>
                                        <p:tgtEl>
                                          <p:spTgt spid="10"/>
                                        </p:tgtEl>
                                      </p:cBhvr>
                                    </p:animEffect>
                                  </p:childTnLst>
                                </p:cTn>
                              </p:par>
                              <p:par>
                                <p:cTn id="24" presetID="2" presetClass="entr" presetSubtype="2" decel="10000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1000" fill="hold"/>
                                        <p:tgtEl>
                                          <p:spTgt spid="7"/>
                                        </p:tgtEl>
                                        <p:attrNameLst>
                                          <p:attrName>ppt_x</p:attrName>
                                        </p:attrNameLst>
                                      </p:cBhvr>
                                      <p:tavLst>
                                        <p:tav tm="0">
                                          <p:val>
                                            <p:strVal val="1+#ppt_w/2"/>
                                          </p:val>
                                        </p:tav>
                                        <p:tav tm="100000">
                                          <p:val>
                                            <p:strVal val="#ppt_x"/>
                                          </p:val>
                                        </p:tav>
                                      </p:tavLst>
                                    </p:anim>
                                    <p:anim calcmode="lin" valueType="num">
                                      <p:cBhvr additive="base">
                                        <p:cTn id="27" dur="1000" fill="hold"/>
                                        <p:tgtEl>
                                          <p:spTgt spid="7"/>
                                        </p:tgtEl>
                                        <p:attrNameLst>
                                          <p:attrName>ppt_y</p:attrName>
                                        </p:attrNameLst>
                                      </p:cBhvr>
                                      <p:tavLst>
                                        <p:tav tm="0">
                                          <p:val>
                                            <p:strVal val="#ppt_y"/>
                                          </p:val>
                                        </p:tav>
                                        <p:tav tm="100000">
                                          <p:val>
                                            <p:strVal val="#ppt_y"/>
                                          </p:val>
                                        </p:tav>
                                      </p:tavLst>
                                    </p:anim>
                                  </p:childTnLst>
                                </p:cTn>
                              </p:par>
                            </p:childTnLst>
                          </p:cTn>
                        </p:par>
                        <p:par>
                          <p:cTn id="28" fill="hold">
                            <p:stCondLst>
                              <p:cond delay="2520"/>
                            </p:stCondLst>
                            <p:childTnLst>
                              <p:par>
                                <p:cTn id="29" presetID="53" presetClass="entr" presetSubtype="16"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1000" fill="hold"/>
                                        <p:tgtEl>
                                          <p:spTgt spid="4"/>
                                        </p:tgtEl>
                                        <p:attrNameLst>
                                          <p:attrName>ppt_w</p:attrName>
                                        </p:attrNameLst>
                                      </p:cBhvr>
                                      <p:tavLst>
                                        <p:tav tm="0">
                                          <p:val>
                                            <p:fltVal val="0"/>
                                          </p:val>
                                        </p:tav>
                                        <p:tav tm="100000">
                                          <p:val>
                                            <p:strVal val="#ppt_w"/>
                                          </p:val>
                                        </p:tav>
                                      </p:tavLst>
                                    </p:anim>
                                    <p:anim calcmode="lin" valueType="num">
                                      <p:cBhvr>
                                        <p:cTn id="32" dur="1000" fill="hold"/>
                                        <p:tgtEl>
                                          <p:spTgt spid="4"/>
                                        </p:tgtEl>
                                        <p:attrNameLst>
                                          <p:attrName>ppt_h</p:attrName>
                                        </p:attrNameLst>
                                      </p:cBhvr>
                                      <p:tavLst>
                                        <p:tav tm="0">
                                          <p:val>
                                            <p:fltVal val="0"/>
                                          </p:val>
                                        </p:tav>
                                        <p:tav tm="100000">
                                          <p:val>
                                            <p:strVal val="#ppt_h"/>
                                          </p:val>
                                        </p:tav>
                                      </p:tavLst>
                                    </p:anim>
                                    <p:animEffect transition="in" filter="fade">
                                      <p:cBhvr>
                                        <p:cTn id="33" dur="1000"/>
                                        <p:tgtEl>
                                          <p:spTgt spid="4"/>
                                        </p:tgtEl>
                                      </p:cBhvr>
                                    </p:animEffect>
                                  </p:childTnLst>
                                </p:cTn>
                              </p:par>
                              <p:par>
                                <p:cTn id="34" presetID="53" presetClass="entr" presetSubtype="16"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p:cTn id="36" dur="1000" fill="hold"/>
                                        <p:tgtEl>
                                          <p:spTgt spid="14"/>
                                        </p:tgtEl>
                                        <p:attrNameLst>
                                          <p:attrName>ppt_w</p:attrName>
                                        </p:attrNameLst>
                                      </p:cBhvr>
                                      <p:tavLst>
                                        <p:tav tm="0">
                                          <p:val>
                                            <p:fltVal val="0"/>
                                          </p:val>
                                        </p:tav>
                                        <p:tav tm="100000">
                                          <p:val>
                                            <p:strVal val="#ppt_w"/>
                                          </p:val>
                                        </p:tav>
                                      </p:tavLst>
                                    </p:anim>
                                    <p:anim calcmode="lin" valueType="num">
                                      <p:cBhvr>
                                        <p:cTn id="37" dur="1000" fill="hold"/>
                                        <p:tgtEl>
                                          <p:spTgt spid="14"/>
                                        </p:tgtEl>
                                        <p:attrNameLst>
                                          <p:attrName>ppt_h</p:attrName>
                                        </p:attrNameLst>
                                      </p:cBhvr>
                                      <p:tavLst>
                                        <p:tav tm="0">
                                          <p:val>
                                            <p:fltVal val="0"/>
                                          </p:val>
                                        </p:tav>
                                        <p:tav tm="100000">
                                          <p:val>
                                            <p:strVal val="#ppt_h"/>
                                          </p:val>
                                        </p:tav>
                                      </p:tavLst>
                                    </p:anim>
                                    <p:animEffect transition="in" filter="fade">
                                      <p:cBhvr>
                                        <p:cTn id="38" dur="1000"/>
                                        <p:tgtEl>
                                          <p:spTgt spid="14"/>
                                        </p:tgtEl>
                                      </p:cBhvr>
                                    </p:animEffect>
                                  </p:childTnLst>
                                </p:cTn>
                              </p:par>
                              <p:par>
                                <p:cTn id="39" presetID="2" presetClass="entr" presetSubtype="2" decel="100000"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1000" fill="hold"/>
                                        <p:tgtEl>
                                          <p:spTgt spid="9"/>
                                        </p:tgtEl>
                                        <p:attrNameLst>
                                          <p:attrName>ppt_x</p:attrName>
                                        </p:attrNameLst>
                                      </p:cBhvr>
                                      <p:tavLst>
                                        <p:tav tm="0">
                                          <p:val>
                                            <p:strVal val="1+#ppt_w/2"/>
                                          </p:val>
                                        </p:tav>
                                        <p:tav tm="100000">
                                          <p:val>
                                            <p:strVal val="#ppt_x"/>
                                          </p:val>
                                        </p:tav>
                                      </p:tavLst>
                                    </p:anim>
                                    <p:anim calcmode="lin" valueType="num">
                                      <p:cBhvr additive="base">
                                        <p:cTn id="42" dur="10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3520"/>
                            </p:stCondLst>
                            <p:childTnLst>
                              <p:par>
                                <p:cTn id="44" presetID="53" presetClass="entr" presetSubtype="16" fill="hold" grpId="0" nodeType="afterEffect">
                                  <p:stCondLst>
                                    <p:cond delay="0"/>
                                  </p:stCondLst>
                                  <p:childTnLst>
                                    <p:set>
                                      <p:cBhvr>
                                        <p:cTn id="45" dur="1" fill="hold">
                                          <p:stCondLst>
                                            <p:cond delay="0"/>
                                          </p:stCondLst>
                                        </p:cTn>
                                        <p:tgtEl>
                                          <p:spTgt spid="5"/>
                                        </p:tgtEl>
                                        <p:attrNameLst>
                                          <p:attrName>style.visibility</p:attrName>
                                        </p:attrNameLst>
                                      </p:cBhvr>
                                      <p:to>
                                        <p:strVal val="visible"/>
                                      </p:to>
                                    </p:set>
                                    <p:anim calcmode="lin" valueType="num">
                                      <p:cBhvr>
                                        <p:cTn id="46" dur="1000" fill="hold"/>
                                        <p:tgtEl>
                                          <p:spTgt spid="5"/>
                                        </p:tgtEl>
                                        <p:attrNameLst>
                                          <p:attrName>ppt_w</p:attrName>
                                        </p:attrNameLst>
                                      </p:cBhvr>
                                      <p:tavLst>
                                        <p:tav tm="0">
                                          <p:val>
                                            <p:fltVal val="0"/>
                                          </p:val>
                                        </p:tav>
                                        <p:tav tm="100000">
                                          <p:val>
                                            <p:strVal val="#ppt_w"/>
                                          </p:val>
                                        </p:tav>
                                      </p:tavLst>
                                    </p:anim>
                                    <p:anim calcmode="lin" valueType="num">
                                      <p:cBhvr>
                                        <p:cTn id="47" dur="1000" fill="hold"/>
                                        <p:tgtEl>
                                          <p:spTgt spid="5"/>
                                        </p:tgtEl>
                                        <p:attrNameLst>
                                          <p:attrName>ppt_h</p:attrName>
                                        </p:attrNameLst>
                                      </p:cBhvr>
                                      <p:tavLst>
                                        <p:tav tm="0">
                                          <p:val>
                                            <p:fltVal val="0"/>
                                          </p:val>
                                        </p:tav>
                                        <p:tav tm="100000">
                                          <p:val>
                                            <p:strVal val="#ppt_h"/>
                                          </p:val>
                                        </p:tav>
                                      </p:tavLst>
                                    </p:anim>
                                    <p:animEffect transition="in" filter="fade">
                                      <p:cBhvr>
                                        <p:cTn id="48" dur="1000"/>
                                        <p:tgtEl>
                                          <p:spTgt spid="5"/>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p:cTn id="51" dur="1000" fill="hold"/>
                                        <p:tgtEl>
                                          <p:spTgt spid="13"/>
                                        </p:tgtEl>
                                        <p:attrNameLst>
                                          <p:attrName>ppt_w</p:attrName>
                                        </p:attrNameLst>
                                      </p:cBhvr>
                                      <p:tavLst>
                                        <p:tav tm="0">
                                          <p:val>
                                            <p:fltVal val="0"/>
                                          </p:val>
                                        </p:tav>
                                        <p:tav tm="100000">
                                          <p:val>
                                            <p:strVal val="#ppt_w"/>
                                          </p:val>
                                        </p:tav>
                                      </p:tavLst>
                                    </p:anim>
                                    <p:anim calcmode="lin" valueType="num">
                                      <p:cBhvr>
                                        <p:cTn id="52" dur="1000" fill="hold"/>
                                        <p:tgtEl>
                                          <p:spTgt spid="13"/>
                                        </p:tgtEl>
                                        <p:attrNameLst>
                                          <p:attrName>ppt_h</p:attrName>
                                        </p:attrNameLst>
                                      </p:cBhvr>
                                      <p:tavLst>
                                        <p:tav tm="0">
                                          <p:val>
                                            <p:fltVal val="0"/>
                                          </p:val>
                                        </p:tav>
                                        <p:tav tm="100000">
                                          <p:val>
                                            <p:strVal val="#ppt_h"/>
                                          </p:val>
                                        </p:tav>
                                      </p:tavLst>
                                    </p:anim>
                                    <p:animEffect transition="in" filter="fade">
                                      <p:cBhvr>
                                        <p:cTn id="53" dur="1000"/>
                                        <p:tgtEl>
                                          <p:spTgt spid="13"/>
                                        </p:tgtEl>
                                      </p:cBhvr>
                                    </p:animEffect>
                                  </p:childTnLst>
                                </p:cTn>
                              </p:par>
                              <p:par>
                                <p:cTn id="54" presetID="2" presetClass="entr" presetSubtype="2" decel="100000" fill="hold" grpId="0" nodeType="withEffect">
                                  <p:stCondLst>
                                    <p:cond delay="0"/>
                                  </p:stCondLst>
                                  <p:childTnLst>
                                    <p:set>
                                      <p:cBhvr>
                                        <p:cTn id="55" dur="1" fill="hold">
                                          <p:stCondLst>
                                            <p:cond delay="0"/>
                                          </p:stCondLst>
                                        </p:cTn>
                                        <p:tgtEl>
                                          <p:spTgt spid="8"/>
                                        </p:tgtEl>
                                        <p:attrNameLst>
                                          <p:attrName>style.visibility</p:attrName>
                                        </p:attrNameLst>
                                      </p:cBhvr>
                                      <p:to>
                                        <p:strVal val="visible"/>
                                      </p:to>
                                    </p:set>
                                    <p:anim calcmode="lin" valueType="num">
                                      <p:cBhvr additive="base">
                                        <p:cTn id="56" dur="1000" fill="hold"/>
                                        <p:tgtEl>
                                          <p:spTgt spid="8"/>
                                        </p:tgtEl>
                                        <p:attrNameLst>
                                          <p:attrName>ppt_x</p:attrName>
                                        </p:attrNameLst>
                                      </p:cBhvr>
                                      <p:tavLst>
                                        <p:tav tm="0">
                                          <p:val>
                                            <p:strVal val="1+#ppt_w/2"/>
                                          </p:val>
                                        </p:tav>
                                        <p:tav tm="100000">
                                          <p:val>
                                            <p:strVal val="#ppt_x"/>
                                          </p:val>
                                        </p:tav>
                                      </p:tavLst>
                                    </p:anim>
                                    <p:anim calcmode="lin" valueType="num">
                                      <p:cBhvr additive="base">
                                        <p:cTn id="57"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8">
            <a:extLst>
              <a:ext uri="{FF2B5EF4-FFF2-40B4-BE49-F238E27FC236}">
                <a16:creationId xmlns:a16="http://schemas.microsoft.com/office/drawing/2014/main" id="{A531F3F2-63B4-C3E4-DCAA-C3C965710DC8}"/>
              </a:ext>
            </a:extLst>
          </p:cNvPr>
          <p:cNvSpPr/>
          <p:nvPr/>
        </p:nvSpPr>
        <p:spPr>
          <a:xfrm>
            <a:off x="7959425" y="4757577"/>
            <a:ext cx="2369147" cy="2369147"/>
          </a:xfrm>
          <a:custGeom>
            <a:avLst/>
            <a:gdLst>
              <a:gd name="connsiteX0" fmla="*/ 0 w 1439167"/>
              <a:gd name="connsiteY0" fmla="*/ 719584 h 1439167"/>
              <a:gd name="connsiteX1" fmla="*/ 719584 w 1439167"/>
              <a:gd name="connsiteY1" fmla="*/ 0 h 1439167"/>
              <a:gd name="connsiteX2" fmla="*/ 1439168 w 1439167"/>
              <a:gd name="connsiteY2" fmla="*/ 719584 h 1439167"/>
              <a:gd name="connsiteX3" fmla="*/ 719584 w 1439167"/>
              <a:gd name="connsiteY3" fmla="*/ 1439168 h 1439167"/>
              <a:gd name="connsiteX4" fmla="*/ 0 w 1439167"/>
              <a:gd name="connsiteY4" fmla="*/ 719584 h 1439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7" h="1439167">
                <a:moveTo>
                  <a:pt x="0" y="719584"/>
                </a:moveTo>
                <a:cubicBezTo>
                  <a:pt x="0" y="322169"/>
                  <a:pt x="322169" y="0"/>
                  <a:pt x="719584" y="0"/>
                </a:cubicBezTo>
                <a:cubicBezTo>
                  <a:pt x="1116999" y="0"/>
                  <a:pt x="1439168" y="322169"/>
                  <a:pt x="1439168" y="719584"/>
                </a:cubicBezTo>
                <a:cubicBezTo>
                  <a:pt x="1439168" y="1116999"/>
                  <a:pt x="1116999" y="1439168"/>
                  <a:pt x="719584" y="1439168"/>
                </a:cubicBezTo>
                <a:cubicBezTo>
                  <a:pt x="322169" y="1439168"/>
                  <a:pt x="0" y="1116999"/>
                  <a:pt x="0" y="719584"/>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a:solidFill>
                <a:prstClr val="white"/>
              </a:solidFill>
            </a:endParaRPr>
          </a:p>
        </p:txBody>
      </p:sp>
      <p:grpSp>
        <p:nvGrpSpPr>
          <p:cNvPr id="3" name="Group 2">
            <a:extLst>
              <a:ext uri="{FF2B5EF4-FFF2-40B4-BE49-F238E27FC236}">
                <a16:creationId xmlns:a16="http://schemas.microsoft.com/office/drawing/2014/main" id="{27597518-5741-7FEA-B4C9-BAB132333843}"/>
              </a:ext>
            </a:extLst>
          </p:cNvPr>
          <p:cNvGrpSpPr/>
          <p:nvPr/>
        </p:nvGrpSpPr>
        <p:grpSpPr>
          <a:xfrm>
            <a:off x="6537962" y="3336111"/>
            <a:ext cx="5212078" cy="5212077"/>
            <a:chOff x="6537962" y="3078205"/>
            <a:chExt cx="5212078" cy="5212077"/>
          </a:xfrm>
        </p:grpSpPr>
        <p:sp>
          <p:nvSpPr>
            <p:cNvPr id="4" name="Arc 4">
              <a:extLst>
                <a:ext uri="{FF2B5EF4-FFF2-40B4-BE49-F238E27FC236}">
                  <a16:creationId xmlns:a16="http://schemas.microsoft.com/office/drawing/2014/main" id="{F06D61E3-2BC9-BD77-B009-24CCE80DF388}"/>
                </a:ext>
              </a:extLst>
            </p:cNvPr>
            <p:cNvSpPr/>
            <p:nvPr/>
          </p:nvSpPr>
          <p:spPr>
            <a:xfrm rot="18900000">
              <a:off x="6571469" y="3111715"/>
              <a:ext cx="5145059" cy="5145058"/>
            </a:xfrm>
            <a:prstGeom prst="blockArc">
              <a:avLst>
                <a:gd name="adj1" fmla="val 10800000"/>
                <a:gd name="adj2" fmla="val 162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 name="Arc 5">
              <a:extLst>
                <a:ext uri="{FF2B5EF4-FFF2-40B4-BE49-F238E27FC236}">
                  <a16:creationId xmlns:a16="http://schemas.microsoft.com/office/drawing/2014/main" id="{78C9F336-2595-63E9-3F36-316FB3CE74D5}"/>
                </a:ext>
              </a:extLst>
            </p:cNvPr>
            <p:cNvSpPr/>
            <p:nvPr/>
          </p:nvSpPr>
          <p:spPr>
            <a:xfrm rot="18900000">
              <a:off x="6571469" y="3111715"/>
              <a:ext cx="5145059" cy="5145058"/>
            </a:xfrm>
            <a:prstGeom prst="blockArc">
              <a:avLst>
                <a:gd name="adj1" fmla="val 5400000"/>
                <a:gd name="adj2" fmla="val 108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6" name="Arc 6">
              <a:extLst>
                <a:ext uri="{FF2B5EF4-FFF2-40B4-BE49-F238E27FC236}">
                  <a16:creationId xmlns:a16="http://schemas.microsoft.com/office/drawing/2014/main" id="{681A5F8F-D7A6-BC20-5B5B-DC5B35C6FC16}"/>
                </a:ext>
              </a:extLst>
            </p:cNvPr>
            <p:cNvSpPr/>
            <p:nvPr/>
          </p:nvSpPr>
          <p:spPr>
            <a:xfrm rot="18900000">
              <a:off x="6571469" y="3111715"/>
              <a:ext cx="5145059" cy="5145058"/>
            </a:xfrm>
            <a:prstGeom prst="blockArc">
              <a:avLst>
                <a:gd name="adj1" fmla="val 0"/>
                <a:gd name="adj2" fmla="val 54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7" name="Arc 7">
              <a:extLst>
                <a:ext uri="{FF2B5EF4-FFF2-40B4-BE49-F238E27FC236}">
                  <a16:creationId xmlns:a16="http://schemas.microsoft.com/office/drawing/2014/main" id="{9F2A91AF-E2A5-D5BC-42DD-8335ED1BF5F4}"/>
                </a:ext>
              </a:extLst>
            </p:cNvPr>
            <p:cNvSpPr/>
            <p:nvPr/>
          </p:nvSpPr>
          <p:spPr>
            <a:xfrm rot="18900000">
              <a:off x="6571469" y="3111715"/>
              <a:ext cx="5145059" cy="5145058"/>
            </a:xfrm>
            <a:prstGeom prst="blockArc">
              <a:avLst>
                <a:gd name="adj1" fmla="val 16200000"/>
                <a:gd name="adj2" fmla="val 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8" name="Freeform: Shape 11">
              <a:extLst>
                <a:ext uri="{FF2B5EF4-FFF2-40B4-BE49-F238E27FC236}">
                  <a16:creationId xmlns:a16="http://schemas.microsoft.com/office/drawing/2014/main" id="{23A975DA-29CF-B563-57C5-D6D7DA4A352A}"/>
                </a:ext>
              </a:extLst>
            </p:cNvPr>
            <p:cNvSpPr/>
            <p:nvPr/>
          </p:nvSpPr>
          <p:spPr>
            <a:xfrm rot="18900000">
              <a:off x="6537962"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9" name="Freeform: Shape 13">
              <a:extLst>
                <a:ext uri="{FF2B5EF4-FFF2-40B4-BE49-F238E27FC236}">
                  <a16:creationId xmlns:a16="http://schemas.microsoft.com/office/drawing/2014/main" id="{9B2E6741-B1AF-AA33-FA5E-3A1518405DEC}"/>
                </a:ext>
              </a:extLst>
            </p:cNvPr>
            <p:cNvSpPr/>
            <p:nvPr/>
          </p:nvSpPr>
          <p:spPr>
            <a:xfrm rot="18900000">
              <a:off x="10091635"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0" name="Freeform: Shape 14">
              <a:extLst>
                <a:ext uri="{FF2B5EF4-FFF2-40B4-BE49-F238E27FC236}">
                  <a16:creationId xmlns:a16="http://schemas.microsoft.com/office/drawing/2014/main" id="{36C5F07D-5B52-6196-8FA2-88CCA4EC1B2E}"/>
                </a:ext>
              </a:extLst>
            </p:cNvPr>
            <p:cNvSpPr/>
            <p:nvPr/>
          </p:nvSpPr>
          <p:spPr>
            <a:xfrm rot="18900000">
              <a:off x="10091635"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1" name="Freeform: Shape 15">
              <a:extLst>
                <a:ext uri="{FF2B5EF4-FFF2-40B4-BE49-F238E27FC236}">
                  <a16:creationId xmlns:a16="http://schemas.microsoft.com/office/drawing/2014/main" id="{D8E5B720-893B-EE85-E36F-B1F3B451C1D9}"/>
                </a:ext>
              </a:extLst>
            </p:cNvPr>
            <p:cNvSpPr/>
            <p:nvPr/>
          </p:nvSpPr>
          <p:spPr>
            <a:xfrm rot="18900000">
              <a:off x="6537962"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grpSp>
      <p:sp>
        <p:nvSpPr>
          <p:cNvPr id="12" name="Rectangle 11">
            <a:extLst>
              <a:ext uri="{FF2B5EF4-FFF2-40B4-BE49-F238E27FC236}">
                <a16:creationId xmlns:a16="http://schemas.microsoft.com/office/drawing/2014/main" id="{24963ADC-CC3B-8B62-6501-E36BC711AE07}"/>
              </a:ext>
            </a:extLst>
          </p:cNvPr>
          <p:cNvSpPr/>
          <p:nvPr/>
        </p:nvSpPr>
        <p:spPr>
          <a:xfrm>
            <a:off x="1341702" y="3496092"/>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a:extLst>
              <a:ext uri="{FF2B5EF4-FFF2-40B4-BE49-F238E27FC236}">
                <a16:creationId xmlns:a16="http://schemas.microsoft.com/office/drawing/2014/main" id="{D2C1BEFB-736F-7F53-9AE8-680C6C1F1F47}"/>
              </a:ext>
            </a:extLst>
          </p:cNvPr>
          <p:cNvSpPr/>
          <p:nvPr/>
        </p:nvSpPr>
        <p:spPr>
          <a:xfrm>
            <a:off x="1341702" y="7049765"/>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a:extLst>
              <a:ext uri="{FF2B5EF4-FFF2-40B4-BE49-F238E27FC236}">
                <a16:creationId xmlns:a16="http://schemas.microsoft.com/office/drawing/2014/main" id="{44595A08-10B9-94C6-7E77-69FB8EFE7889}"/>
              </a:ext>
            </a:extLst>
          </p:cNvPr>
          <p:cNvSpPr/>
          <p:nvPr/>
        </p:nvSpPr>
        <p:spPr>
          <a:xfrm>
            <a:off x="12154459" y="3496092"/>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3F59322F-E795-564B-2519-A620A358648E}"/>
              </a:ext>
            </a:extLst>
          </p:cNvPr>
          <p:cNvSpPr/>
          <p:nvPr/>
        </p:nvSpPr>
        <p:spPr>
          <a:xfrm>
            <a:off x="12154459" y="7049765"/>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6" name="Graphic 2">
            <a:extLst>
              <a:ext uri="{FF2B5EF4-FFF2-40B4-BE49-F238E27FC236}">
                <a16:creationId xmlns:a16="http://schemas.microsoft.com/office/drawing/2014/main" id="{8732BFF3-8865-3537-7D12-1467848A6C64}"/>
              </a:ext>
            </a:extLst>
          </p:cNvPr>
          <p:cNvGrpSpPr/>
          <p:nvPr/>
        </p:nvGrpSpPr>
        <p:grpSpPr>
          <a:xfrm>
            <a:off x="7017289" y="3821054"/>
            <a:ext cx="699750" cy="688518"/>
            <a:chOff x="13185684" y="3434558"/>
            <a:chExt cx="1234415" cy="1214603"/>
          </a:xfrm>
          <a:solidFill>
            <a:schemeClr val="bg1"/>
          </a:solidFill>
        </p:grpSpPr>
        <p:sp>
          <p:nvSpPr>
            <p:cNvPr id="17" name="Freeform: Shape 16">
              <a:extLst>
                <a:ext uri="{FF2B5EF4-FFF2-40B4-BE49-F238E27FC236}">
                  <a16:creationId xmlns:a16="http://schemas.microsoft.com/office/drawing/2014/main" id="{FB3CB0C2-E135-88B6-1934-31916A57569F}"/>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7DDF5994-C59B-69A7-F975-1641648E7F46}"/>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19" name="Freeform: Shape 18">
            <a:extLst>
              <a:ext uri="{FF2B5EF4-FFF2-40B4-BE49-F238E27FC236}">
                <a16:creationId xmlns:a16="http://schemas.microsoft.com/office/drawing/2014/main" id="{3E9DF1FE-490E-0A0F-4822-DEB187914A89}"/>
              </a:ext>
            </a:extLst>
          </p:cNvPr>
          <p:cNvSpPr/>
          <p:nvPr/>
        </p:nvSpPr>
        <p:spPr>
          <a:xfrm>
            <a:off x="10564074" y="3808545"/>
            <a:ext cx="713526" cy="71353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0" name="Graphic 4">
            <a:extLst>
              <a:ext uri="{FF2B5EF4-FFF2-40B4-BE49-F238E27FC236}">
                <a16:creationId xmlns:a16="http://schemas.microsoft.com/office/drawing/2014/main" id="{A7D14DE4-5A01-CEF5-E148-62437C286192}"/>
              </a:ext>
            </a:extLst>
          </p:cNvPr>
          <p:cNvGrpSpPr/>
          <p:nvPr/>
        </p:nvGrpSpPr>
        <p:grpSpPr>
          <a:xfrm>
            <a:off x="10564018" y="7362150"/>
            <a:ext cx="713638" cy="713672"/>
            <a:chOff x="10884230" y="3442838"/>
            <a:chExt cx="1234377" cy="1234439"/>
          </a:xfrm>
          <a:solidFill>
            <a:schemeClr val="bg1"/>
          </a:solidFill>
        </p:grpSpPr>
        <p:sp>
          <p:nvSpPr>
            <p:cNvPr id="21" name="Freeform: Shape 20">
              <a:extLst>
                <a:ext uri="{FF2B5EF4-FFF2-40B4-BE49-F238E27FC236}">
                  <a16:creationId xmlns:a16="http://schemas.microsoft.com/office/drawing/2014/main" id="{C16F05FD-7311-DB50-17FE-67A576FE95D6}"/>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D49B61FF-5FCC-5EBC-9360-1CF4724E5AD4}"/>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9FA467E6-6622-123C-C224-7CE37A7271D6}"/>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4FB745DE-1557-A18C-763E-68A32510C4C6}"/>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31A470B3-A345-26FD-993F-7AA2CC27D67B}"/>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E967C89A-26B2-51D6-5EC2-C09065B82E1D}"/>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A0681766-C3D9-35C0-A18C-8A19813CC981}"/>
              </a:ext>
            </a:extLst>
          </p:cNvPr>
          <p:cNvGrpSpPr/>
          <p:nvPr/>
        </p:nvGrpSpPr>
        <p:grpSpPr>
          <a:xfrm>
            <a:off x="7010319" y="7362193"/>
            <a:ext cx="713690" cy="713586"/>
            <a:chOff x="13194714" y="5688212"/>
            <a:chExt cx="1234475" cy="1234293"/>
          </a:xfrm>
          <a:solidFill>
            <a:schemeClr val="bg1"/>
          </a:solidFill>
        </p:grpSpPr>
        <p:sp>
          <p:nvSpPr>
            <p:cNvPr id="28" name="Freeform: Shape 27">
              <a:extLst>
                <a:ext uri="{FF2B5EF4-FFF2-40B4-BE49-F238E27FC236}">
                  <a16:creationId xmlns:a16="http://schemas.microsoft.com/office/drawing/2014/main" id="{F73625FD-64B4-BFC9-D29F-1124519EF6C7}"/>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82E3C41D-CA42-6900-FC3A-6020CC254852}"/>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0" name="Graphic 4">
            <a:extLst>
              <a:ext uri="{FF2B5EF4-FFF2-40B4-BE49-F238E27FC236}">
                <a16:creationId xmlns:a16="http://schemas.microsoft.com/office/drawing/2014/main" id="{16AF1973-16A8-EEF1-A1BE-74C257034B7E}"/>
              </a:ext>
            </a:extLst>
          </p:cNvPr>
          <p:cNvGrpSpPr/>
          <p:nvPr/>
        </p:nvGrpSpPr>
        <p:grpSpPr>
          <a:xfrm>
            <a:off x="8711180" y="5509333"/>
            <a:ext cx="865636" cy="865634"/>
            <a:chOff x="10884251" y="7930615"/>
            <a:chExt cx="1234272" cy="1234272"/>
          </a:xfrm>
          <a:solidFill>
            <a:schemeClr val="tx1">
              <a:lumMod val="85000"/>
              <a:lumOff val="15000"/>
            </a:schemeClr>
          </a:solidFill>
        </p:grpSpPr>
        <p:sp>
          <p:nvSpPr>
            <p:cNvPr id="31" name="Freeform: Shape 30">
              <a:extLst>
                <a:ext uri="{FF2B5EF4-FFF2-40B4-BE49-F238E27FC236}">
                  <a16:creationId xmlns:a16="http://schemas.microsoft.com/office/drawing/2014/main" id="{2B7F1D4C-58FC-E4AB-EAE7-8F208767542F}"/>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12BCE0DB-6E82-ED26-F208-1E702070A528}"/>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360DF6CF-4743-8F6F-0BBD-111758F3E5A1}"/>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0D2A3AF0-3B2E-FAA8-D375-7141507D5B24}"/>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BC38EB40-39FA-55C0-2BF9-55DB29FAF421}"/>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536AE9E1-D29C-A555-BA15-4FE5AF232D6B}"/>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7" name="Google Shape;204;p13">
            <a:extLst>
              <a:ext uri="{FF2B5EF4-FFF2-40B4-BE49-F238E27FC236}">
                <a16:creationId xmlns:a16="http://schemas.microsoft.com/office/drawing/2014/main" id="{326A7237-EBB7-95B8-EEF4-BF7316D8EDE0}"/>
              </a:ext>
            </a:extLst>
          </p:cNvPr>
          <p:cNvSpPr txBox="1">
            <a:spLocks/>
          </p:cNvSpPr>
          <p:nvPr/>
        </p:nvSpPr>
        <p:spPr>
          <a:xfrm>
            <a:off x="4028342" y="135484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spTree>
    <p:extLst>
      <p:ext uri="{BB962C8B-B14F-4D97-AF65-F5344CB8AC3E}">
        <p14:creationId xmlns:p14="http://schemas.microsoft.com/office/powerpoint/2010/main" val="2836053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 calcmode="lin" valueType="num">
                                      <p:cBhvr>
                                        <p:cTn id="14" dur="1000" fill="hold"/>
                                        <p:tgtEl>
                                          <p:spTgt spid="3"/>
                                        </p:tgtEl>
                                        <p:attrNameLst>
                                          <p:attrName>style.rotation</p:attrName>
                                        </p:attrNameLst>
                                      </p:cBhvr>
                                      <p:tavLst>
                                        <p:tav tm="0">
                                          <p:val>
                                            <p:fltVal val="90"/>
                                          </p:val>
                                        </p:tav>
                                        <p:tav tm="100000">
                                          <p:val>
                                            <p:fltVal val="0"/>
                                          </p:val>
                                        </p:tav>
                                      </p:tavLst>
                                    </p:anim>
                                    <p:animEffect transition="in" filter="fade">
                                      <p:cBhvr>
                                        <p:cTn id="15" dur="1000"/>
                                        <p:tgtEl>
                                          <p:spTgt spid="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1000" fill="hold"/>
                                        <p:tgtEl>
                                          <p:spTgt spid="2"/>
                                        </p:tgtEl>
                                        <p:attrNameLst>
                                          <p:attrName>ppt_w</p:attrName>
                                        </p:attrNameLst>
                                      </p:cBhvr>
                                      <p:tavLst>
                                        <p:tav tm="0">
                                          <p:val>
                                            <p:fltVal val="0"/>
                                          </p:val>
                                        </p:tav>
                                        <p:tav tm="100000">
                                          <p:val>
                                            <p:strVal val="#ppt_w"/>
                                          </p:val>
                                        </p:tav>
                                      </p:tavLst>
                                    </p:anim>
                                    <p:anim calcmode="lin" valueType="num">
                                      <p:cBhvr>
                                        <p:cTn id="19" dur="1000" fill="hold"/>
                                        <p:tgtEl>
                                          <p:spTgt spid="2"/>
                                        </p:tgtEl>
                                        <p:attrNameLst>
                                          <p:attrName>ppt_h</p:attrName>
                                        </p:attrNameLst>
                                      </p:cBhvr>
                                      <p:tavLst>
                                        <p:tav tm="0">
                                          <p:val>
                                            <p:fltVal val="0"/>
                                          </p:val>
                                        </p:tav>
                                        <p:tav tm="100000">
                                          <p:val>
                                            <p:strVal val="#ppt_h"/>
                                          </p:val>
                                        </p:tav>
                                      </p:tavLst>
                                    </p:anim>
                                    <p:animEffect transition="in" filter="fade">
                                      <p:cBhvr>
                                        <p:cTn id="20" dur="1000"/>
                                        <p:tgtEl>
                                          <p:spTgt spid="2"/>
                                        </p:tgtEl>
                                      </p:cBhvr>
                                    </p:animEffect>
                                  </p:childTnLst>
                                </p:cTn>
                              </p:par>
                              <p:par>
                                <p:cTn id="21" presetID="53" presetClass="entr" presetSubtype="16"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1000" fill="hold"/>
                                        <p:tgtEl>
                                          <p:spTgt spid="30"/>
                                        </p:tgtEl>
                                        <p:attrNameLst>
                                          <p:attrName>ppt_w</p:attrName>
                                        </p:attrNameLst>
                                      </p:cBhvr>
                                      <p:tavLst>
                                        <p:tav tm="0">
                                          <p:val>
                                            <p:fltVal val="0"/>
                                          </p:val>
                                        </p:tav>
                                        <p:tav tm="100000">
                                          <p:val>
                                            <p:strVal val="#ppt_w"/>
                                          </p:val>
                                        </p:tav>
                                      </p:tavLst>
                                    </p:anim>
                                    <p:anim calcmode="lin" valueType="num">
                                      <p:cBhvr>
                                        <p:cTn id="24" dur="1000" fill="hold"/>
                                        <p:tgtEl>
                                          <p:spTgt spid="30"/>
                                        </p:tgtEl>
                                        <p:attrNameLst>
                                          <p:attrName>ppt_h</p:attrName>
                                        </p:attrNameLst>
                                      </p:cBhvr>
                                      <p:tavLst>
                                        <p:tav tm="0">
                                          <p:val>
                                            <p:fltVal val="0"/>
                                          </p:val>
                                        </p:tav>
                                        <p:tav tm="100000">
                                          <p:val>
                                            <p:strVal val="#ppt_h"/>
                                          </p:val>
                                        </p:tav>
                                      </p:tavLst>
                                    </p:anim>
                                    <p:animEffect transition="in" filter="fade">
                                      <p:cBhvr>
                                        <p:cTn id="25" dur="1000"/>
                                        <p:tgtEl>
                                          <p:spTgt spid="30"/>
                                        </p:tgtEl>
                                      </p:cBhvr>
                                    </p:animEffect>
                                  </p:childTnLst>
                                </p:cTn>
                              </p:par>
                            </p:childTnLst>
                          </p:cTn>
                        </p:par>
                        <p:par>
                          <p:cTn id="26" fill="hold">
                            <p:stCondLst>
                              <p:cond delay="2155"/>
                            </p:stCondLst>
                            <p:childTnLst>
                              <p:par>
                                <p:cTn id="27" presetID="53" presetClass="entr" presetSubtype="16"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p:cTn id="29" dur="700" fill="hold"/>
                                        <p:tgtEl>
                                          <p:spTgt spid="16"/>
                                        </p:tgtEl>
                                        <p:attrNameLst>
                                          <p:attrName>ppt_w</p:attrName>
                                        </p:attrNameLst>
                                      </p:cBhvr>
                                      <p:tavLst>
                                        <p:tav tm="0">
                                          <p:val>
                                            <p:fltVal val="0"/>
                                          </p:val>
                                        </p:tav>
                                        <p:tav tm="100000">
                                          <p:val>
                                            <p:strVal val="#ppt_w"/>
                                          </p:val>
                                        </p:tav>
                                      </p:tavLst>
                                    </p:anim>
                                    <p:anim calcmode="lin" valueType="num">
                                      <p:cBhvr>
                                        <p:cTn id="30" dur="700" fill="hold"/>
                                        <p:tgtEl>
                                          <p:spTgt spid="16"/>
                                        </p:tgtEl>
                                        <p:attrNameLst>
                                          <p:attrName>ppt_h</p:attrName>
                                        </p:attrNameLst>
                                      </p:cBhvr>
                                      <p:tavLst>
                                        <p:tav tm="0">
                                          <p:val>
                                            <p:fltVal val="0"/>
                                          </p:val>
                                        </p:tav>
                                        <p:tav tm="100000">
                                          <p:val>
                                            <p:strVal val="#ppt_h"/>
                                          </p:val>
                                        </p:tav>
                                      </p:tavLst>
                                    </p:anim>
                                    <p:animEffect transition="in" filter="fade">
                                      <p:cBhvr>
                                        <p:cTn id="31" dur="700"/>
                                        <p:tgtEl>
                                          <p:spTgt spid="16"/>
                                        </p:tgtEl>
                                      </p:cBhvr>
                                    </p:animEffect>
                                  </p:childTnLst>
                                </p:cTn>
                              </p:par>
                              <p:par>
                                <p:cTn id="32" presetID="2" presetClass="entr" presetSubtype="8" decel="10000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700" fill="hold"/>
                                        <p:tgtEl>
                                          <p:spTgt spid="12"/>
                                        </p:tgtEl>
                                        <p:attrNameLst>
                                          <p:attrName>ppt_x</p:attrName>
                                        </p:attrNameLst>
                                      </p:cBhvr>
                                      <p:tavLst>
                                        <p:tav tm="0">
                                          <p:val>
                                            <p:strVal val="0-#ppt_w/2"/>
                                          </p:val>
                                        </p:tav>
                                        <p:tav tm="100000">
                                          <p:val>
                                            <p:strVal val="#ppt_x"/>
                                          </p:val>
                                        </p:tav>
                                      </p:tavLst>
                                    </p:anim>
                                    <p:anim calcmode="lin" valueType="num">
                                      <p:cBhvr additive="base">
                                        <p:cTn id="35" dur="700" fill="hold"/>
                                        <p:tgtEl>
                                          <p:spTgt spid="12"/>
                                        </p:tgtEl>
                                        <p:attrNameLst>
                                          <p:attrName>ppt_y</p:attrName>
                                        </p:attrNameLst>
                                      </p:cBhvr>
                                      <p:tavLst>
                                        <p:tav tm="0">
                                          <p:val>
                                            <p:strVal val="#ppt_y"/>
                                          </p:val>
                                        </p:tav>
                                        <p:tav tm="100000">
                                          <p:val>
                                            <p:strVal val="#ppt_y"/>
                                          </p:val>
                                        </p:tav>
                                      </p:tavLst>
                                    </p:anim>
                                  </p:childTnLst>
                                </p:cTn>
                              </p:par>
                            </p:childTnLst>
                          </p:cTn>
                        </p:par>
                        <p:par>
                          <p:cTn id="36" fill="hold">
                            <p:stCondLst>
                              <p:cond delay="2855"/>
                            </p:stCondLst>
                            <p:childTnLst>
                              <p:par>
                                <p:cTn id="37" presetID="53" presetClass="entr" presetSubtype="16"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p:cTn id="39" dur="700" fill="hold"/>
                                        <p:tgtEl>
                                          <p:spTgt spid="19"/>
                                        </p:tgtEl>
                                        <p:attrNameLst>
                                          <p:attrName>ppt_w</p:attrName>
                                        </p:attrNameLst>
                                      </p:cBhvr>
                                      <p:tavLst>
                                        <p:tav tm="0">
                                          <p:val>
                                            <p:fltVal val="0"/>
                                          </p:val>
                                        </p:tav>
                                        <p:tav tm="100000">
                                          <p:val>
                                            <p:strVal val="#ppt_w"/>
                                          </p:val>
                                        </p:tav>
                                      </p:tavLst>
                                    </p:anim>
                                    <p:anim calcmode="lin" valueType="num">
                                      <p:cBhvr>
                                        <p:cTn id="40" dur="700" fill="hold"/>
                                        <p:tgtEl>
                                          <p:spTgt spid="19"/>
                                        </p:tgtEl>
                                        <p:attrNameLst>
                                          <p:attrName>ppt_h</p:attrName>
                                        </p:attrNameLst>
                                      </p:cBhvr>
                                      <p:tavLst>
                                        <p:tav tm="0">
                                          <p:val>
                                            <p:fltVal val="0"/>
                                          </p:val>
                                        </p:tav>
                                        <p:tav tm="100000">
                                          <p:val>
                                            <p:strVal val="#ppt_h"/>
                                          </p:val>
                                        </p:tav>
                                      </p:tavLst>
                                    </p:anim>
                                    <p:animEffect transition="in" filter="fade">
                                      <p:cBhvr>
                                        <p:cTn id="41" dur="700"/>
                                        <p:tgtEl>
                                          <p:spTgt spid="19"/>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additive="base">
                                        <p:cTn id="44" dur="700" fill="hold"/>
                                        <p:tgtEl>
                                          <p:spTgt spid="14"/>
                                        </p:tgtEl>
                                        <p:attrNameLst>
                                          <p:attrName>ppt_x</p:attrName>
                                        </p:attrNameLst>
                                      </p:cBhvr>
                                      <p:tavLst>
                                        <p:tav tm="0">
                                          <p:val>
                                            <p:strVal val="1+#ppt_w/2"/>
                                          </p:val>
                                        </p:tav>
                                        <p:tav tm="100000">
                                          <p:val>
                                            <p:strVal val="#ppt_x"/>
                                          </p:val>
                                        </p:tav>
                                      </p:tavLst>
                                    </p:anim>
                                    <p:anim calcmode="lin" valueType="num">
                                      <p:cBhvr additive="base">
                                        <p:cTn id="45" dur="700" fill="hold"/>
                                        <p:tgtEl>
                                          <p:spTgt spid="14"/>
                                        </p:tgtEl>
                                        <p:attrNameLst>
                                          <p:attrName>ppt_y</p:attrName>
                                        </p:attrNameLst>
                                      </p:cBhvr>
                                      <p:tavLst>
                                        <p:tav tm="0">
                                          <p:val>
                                            <p:strVal val="#ppt_y"/>
                                          </p:val>
                                        </p:tav>
                                        <p:tav tm="100000">
                                          <p:val>
                                            <p:strVal val="#ppt_y"/>
                                          </p:val>
                                        </p:tav>
                                      </p:tavLst>
                                    </p:anim>
                                  </p:childTnLst>
                                </p:cTn>
                              </p:par>
                            </p:childTnLst>
                          </p:cTn>
                        </p:par>
                        <p:par>
                          <p:cTn id="46" fill="hold">
                            <p:stCondLst>
                              <p:cond delay="3555"/>
                            </p:stCondLst>
                            <p:childTnLst>
                              <p:par>
                                <p:cTn id="47" presetID="53" presetClass="entr" presetSubtype="16" fill="hold"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p:cTn id="49" dur="700" fill="hold"/>
                                        <p:tgtEl>
                                          <p:spTgt spid="20"/>
                                        </p:tgtEl>
                                        <p:attrNameLst>
                                          <p:attrName>ppt_w</p:attrName>
                                        </p:attrNameLst>
                                      </p:cBhvr>
                                      <p:tavLst>
                                        <p:tav tm="0">
                                          <p:val>
                                            <p:fltVal val="0"/>
                                          </p:val>
                                        </p:tav>
                                        <p:tav tm="100000">
                                          <p:val>
                                            <p:strVal val="#ppt_w"/>
                                          </p:val>
                                        </p:tav>
                                      </p:tavLst>
                                    </p:anim>
                                    <p:anim calcmode="lin" valueType="num">
                                      <p:cBhvr>
                                        <p:cTn id="50" dur="700" fill="hold"/>
                                        <p:tgtEl>
                                          <p:spTgt spid="20"/>
                                        </p:tgtEl>
                                        <p:attrNameLst>
                                          <p:attrName>ppt_h</p:attrName>
                                        </p:attrNameLst>
                                      </p:cBhvr>
                                      <p:tavLst>
                                        <p:tav tm="0">
                                          <p:val>
                                            <p:fltVal val="0"/>
                                          </p:val>
                                        </p:tav>
                                        <p:tav tm="100000">
                                          <p:val>
                                            <p:strVal val="#ppt_h"/>
                                          </p:val>
                                        </p:tav>
                                      </p:tavLst>
                                    </p:anim>
                                    <p:animEffect transition="in" filter="fade">
                                      <p:cBhvr>
                                        <p:cTn id="51" dur="700"/>
                                        <p:tgtEl>
                                          <p:spTgt spid="20"/>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700" fill="hold"/>
                                        <p:tgtEl>
                                          <p:spTgt spid="15"/>
                                        </p:tgtEl>
                                        <p:attrNameLst>
                                          <p:attrName>ppt_x</p:attrName>
                                        </p:attrNameLst>
                                      </p:cBhvr>
                                      <p:tavLst>
                                        <p:tav tm="0">
                                          <p:val>
                                            <p:strVal val="1+#ppt_w/2"/>
                                          </p:val>
                                        </p:tav>
                                        <p:tav tm="100000">
                                          <p:val>
                                            <p:strVal val="#ppt_x"/>
                                          </p:val>
                                        </p:tav>
                                      </p:tavLst>
                                    </p:anim>
                                    <p:anim calcmode="lin" valueType="num">
                                      <p:cBhvr additive="base">
                                        <p:cTn id="55" dur="700" fill="hold"/>
                                        <p:tgtEl>
                                          <p:spTgt spid="15"/>
                                        </p:tgtEl>
                                        <p:attrNameLst>
                                          <p:attrName>ppt_y</p:attrName>
                                        </p:attrNameLst>
                                      </p:cBhvr>
                                      <p:tavLst>
                                        <p:tav tm="0">
                                          <p:val>
                                            <p:strVal val="#ppt_y"/>
                                          </p:val>
                                        </p:tav>
                                        <p:tav tm="100000">
                                          <p:val>
                                            <p:strVal val="#ppt_y"/>
                                          </p:val>
                                        </p:tav>
                                      </p:tavLst>
                                    </p:anim>
                                  </p:childTnLst>
                                </p:cTn>
                              </p:par>
                            </p:childTnLst>
                          </p:cTn>
                        </p:par>
                        <p:par>
                          <p:cTn id="56" fill="hold">
                            <p:stCondLst>
                              <p:cond delay="4255"/>
                            </p:stCondLst>
                            <p:childTnLst>
                              <p:par>
                                <p:cTn id="57" presetID="53" presetClass="entr" presetSubtype="16"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00" fill="hold"/>
                                        <p:tgtEl>
                                          <p:spTgt spid="27"/>
                                        </p:tgtEl>
                                        <p:attrNameLst>
                                          <p:attrName>ppt_w</p:attrName>
                                        </p:attrNameLst>
                                      </p:cBhvr>
                                      <p:tavLst>
                                        <p:tav tm="0">
                                          <p:val>
                                            <p:fltVal val="0"/>
                                          </p:val>
                                        </p:tav>
                                        <p:tav tm="100000">
                                          <p:val>
                                            <p:strVal val="#ppt_w"/>
                                          </p:val>
                                        </p:tav>
                                      </p:tavLst>
                                    </p:anim>
                                    <p:anim calcmode="lin" valueType="num">
                                      <p:cBhvr>
                                        <p:cTn id="60" dur="700" fill="hold"/>
                                        <p:tgtEl>
                                          <p:spTgt spid="27"/>
                                        </p:tgtEl>
                                        <p:attrNameLst>
                                          <p:attrName>ppt_h</p:attrName>
                                        </p:attrNameLst>
                                      </p:cBhvr>
                                      <p:tavLst>
                                        <p:tav tm="0">
                                          <p:val>
                                            <p:fltVal val="0"/>
                                          </p:val>
                                        </p:tav>
                                        <p:tav tm="100000">
                                          <p:val>
                                            <p:strVal val="#ppt_h"/>
                                          </p:val>
                                        </p:tav>
                                      </p:tavLst>
                                    </p:anim>
                                    <p:animEffect transition="in" filter="fade">
                                      <p:cBhvr>
                                        <p:cTn id="61" dur="700"/>
                                        <p:tgtEl>
                                          <p:spTgt spid="27"/>
                                        </p:tgtEl>
                                      </p:cBhvr>
                                    </p:animEffect>
                                  </p:childTnLst>
                                </p:cTn>
                              </p:par>
                              <p:par>
                                <p:cTn id="62" presetID="2" presetClass="entr" presetSubtype="8" decel="10000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700" fill="hold"/>
                                        <p:tgtEl>
                                          <p:spTgt spid="13"/>
                                        </p:tgtEl>
                                        <p:attrNameLst>
                                          <p:attrName>ppt_x</p:attrName>
                                        </p:attrNameLst>
                                      </p:cBhvr>
                                      <p:tavLst>
                                        <p:tav tm="0">
                                          <p:val>
                                            <p:strVal val="0-#ppt_w/2"/>
                                          </p:val>
                                        </p:tav>
                                        <p:tav tm="100000">
                                          <p:val>
                                            <p:strVal val="#ppt_x"/>
                                          </p:val>
                                        </p:tav>
                                      </p:tavLst>
                                    </p:anim>
                                    <p:anim calcmode="lin" valueType="num">
                                      <p:cBhvr additive="base">
                                        <p:cTn id="65" dur="7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P spid="13" grpId="0"/>
      <p:bldP spid="14" grpId="0"/>
      <p:bldP spid="15" grpId="0"/>
      <p:bldP spid="19" grpId="0" animBg="1"/>
      <p:bldP spid="3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2307E22-4887-9809-322E-EEE182797F0F}"/>
              </a:ext>
            </a:extLst>
          </p:cNvPr>
          <p:cNvSpPr/>
          <p:nvPr/>
        </p:nvSpPr>
        <p:spPr>
          <a:xfrm>
            <a:off x="1341702" y="3700782"/>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a:extLst>
              <a:ext uri="{FF2B5EF4-FFF2-40B4-BE49-F238E27FC236}">
                <a16:creationId xmlns:a16="http://schemas.microsoft.com/office/drawing/2014/main" id="{5D0D6970-A918-E3E8-830C-8827832DDE7A}"/>
              </a:ext>
            </a:extLst>
          </p:cNvPr>
          <p:cNvSpPr/>
          <p:nvPr/>
        </p:nvSpPr>
        <p:spPr>
          <a:xfrm>
            <a:off x="1341702" y="6895689"/>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 name="Rectangle 4">
            <a:extLst>
              <a:ext uri="{FF2B5EF4-FFF2-40B4-BE49-F238E27FC236}">
                <a16:creationId xmlns:a16="http://schemas.microsoft.com/office/drawing/2014/main" id="{56DBD8CA-9620-8342-13F8-040436F82BED}"/>
              </a:ext>
            </a:extLst>
          </p:cNvPr>
          <p:cNvSpPr/>
          <p:nvPr/>
        </p:nvSpPr>
        <p:spPr>
          <a:xfrm>
            <a:off x="12154459" y="3700782"/>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6" name="Rectangle 5">
            <a:extLst>
              <a:ext uri="{FF2B5EF4-FFF2-40B4-BE49-F238E27FC236}">
                <a16:creationId xmlns:a16="http://schemas.microsoft.com/office/drawing/2014/main" id="{73AA83F3-4861-D9D0-FB44-F3299D8735F2}"/>
              </a:ext>
            </a:extLst>
          </p:cNvPr>
          <p:cNvSpPr/>
          <p:nvPr/>
        </p:nvSpPr>
        <p:spPr>
          <a:xfrm>
            <a:off x="12154459" y="6895689"/>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3" name="Group 32">
            <a:extLst>
              <a:ext uri="{FF2B5EF4-FFF2-40B4-BE49-F238E27FC236}">
                <a16:creationId xmlns:a16="http://schemas.microsoft.com/office/drawing/2014/main" id="{6A7D277F-6A00-EC81-0258-4ECBF5046DC4}"/>
              </a:ext>
            </a:extLst>
          </p:cNvPr>
          <p:cNvGrpSpPr/>
          <p:nvPr/>
        </p:nvGrpSpPr>
        <p:grpSpPr>
          <a:xfrm>
            <a:off x="6397521" y="3206187"/>
            <a:ext cx="5492958" cy="5470162"/>
            <a:chOff x="6397521" y="3206187"/>
            <a:chExt cx="5492958" cy="5470162"/>
          </a:xfrm>
        </p:grpSpPr>
        <p:sp>
          <p:nvSpPr>
            <p:cNvPr id="7" name="Freeform 5">
              <a:extLst>
                <a:ext uri="{FF2B5EF4-FFF2-40B4-BE49-F238E27FC236}">
                  <a16:creationId xmlns:a16="http://schemas.microsoft.com/office/drawing/2014/main" id="{D388C7E3-8E1C-4222-A580-8D2ADE8C1576}"/>
                </a:ext>
              </a:extLst>
            </p:cNvPr>
            <p:cNvSpPr>
              <a:spLocks/>
            </p:cNvSpPr>
            <p:nvPr/>
          </p:nvSpPr>
          <p:spPr bwMode="auto">
            <a:xfrm>
              <a:off x="6397521" y="5082756"/>
              <a:ext cx="2336216" cy="3510020"/>
            </a:xfrm>
            <a:custGeom>
              <a:avLst/>
              <a:gdLst>
                <a:gd name="T0" fmla="*/ 269 w 362"/>
                <a:gd name="T1" fmla="*/ 425 h 546"/>
                <a:gd name="T2" fmla="*/ 362 w 362"/>
                <a:gd name="T3" fmla="*/ 279 h 546"/>
                <a:gd name="T4" fmla="*/ 280 w 362"/>
                <a:gd name="T5" fmla="*/ 199 h 546"/>
                <a:gd name="T6" fmla="*/ 266 w 362"/>
                <a:gd name="T7" fmla="*/ 133 h 546"/>
                <a:gd name="T8" fmla="*/ 266 w 362"/>
                <a:gd name="T9" fmla="*/ 133 h 546"/>
                <a:gd name="T10" fmla="*/ 133 w 362"/>
                <a:gd name="T11" fmla="*/ 0 h 546"/>
                <a:gd name="T12" fmla="*/ 0 w 362"/>
                <a:gd name="T13" fmla="*/ 133 h 546"/>
                <a:gd name="T14" fmla="*/ 0 w 362"/>
                <a:gd name="T15" fmla="*/ 133 h 546"/>
                <a:gd name="T16" fmla="*/ 14 w 362"/>
                <a:gd name="T17" fmla="*/ 241 h 546"/>
                <a:gd name="T18" fmla="*/ 224 w 362"/>
                <a:gd name="T19" fmla="*/ 508 h 546"/>
                <a:gd name="T20" fmla="*/ 324 w 362"/>
                <a:gd name="T21" fmla="*/ 546 h 546"/>
                <a:gd name="T22" fmla="*/ 269 w 362"/>
                <a:gd name="T23" fmla="*/ 425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546">
                  <a:moveTo>
                    <a:pt x="269" y="425"/>
                  </a:moveTo>
                  <a:cubicBezTo>
                    <a:pt x="269" y="361"/>
                    <a:pt x="307" y="305"/>
                    <a:pt x="362" y="279"/>
                  </a:cubicBezTo>
                  <a:cubicBezTo>
                    <a:pt x="326" y="264"/>
                    <a:pt x="297" y="235"/>
                    <a:pt x="280" y="199"/>
                  </a:cubicBezTo>
                  <a:cubicBezTo>
                    <a:pt x="271" y="179"/>
                    <a:pt x="266" y="157"/>
                    <a:pt x="266" y="133"/>
                  </a:cubicBezTo>
                  <a:cubicBezTo>
                    <a:pt x="266" y="133"/>
                    <a:pt x="266" y="133"/>
                    <a:pt x="266" y="133"/>
                  </a:cubicBezTo>
                  <a:cubicBezTo>
                    <a:pt x="266" y="60"/>
                    <a:pt x="207" y="0"/>
                    <a:pt x="133" y="0"/>
                  </a:cubicBezTo>
                  <a:cubicBezTo>
                    <a:pt x="60" y="0"/>
                    <a:pt x="0" y="60"/>
                    <a:pt x="0" y="133"/>
                  </a:cubicBezTo>
                  <a:cubicBezTo>
                    <a:pt x="0" y="133"/>
                    <a:pt x="0" y="133"/>
                    <a:pt x="0" y="133"/>
                  </a:cubicBezTo>
                  <a:cubicBezTo>
                    <a:pt x="0" y="171"/>
                    <a:pt x="5" y="207"/>
                    <a:pt x="14" y="241"/>
                  </a:cubicBezTo>
                  <a:cubicBezTo>
                    <a:pt x="44" y="357"/>
                    <a:pt x="121" y="453"/>
                    <a:pt x="224" y="508"/>
                  </a:cubicBezTo>
                  <a:cubicBezTo>
                    <a:pt x="255" y="525"/>
                    <a:pt x="289" y="538"/>
                    <a:pt x="324" y="546"/>
                  </a:cubicBezTo>
                  <a:cubicBezTo>
                    <a:pt x="290" y="517"/>
                    <a:pt x="269" y="474"/>
                    <a:pt x="269" y="42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8" name="Freeform 6">
              <a:extLst>
                <a:ext uri="{FF2B5EF4-FFF2-40B4-BE49-F238E27FC236}">
                  <a16:creationId xmlns:a16="http://schemas.microsoft.com/office/drawing/2014/main" id="{DE3019E5-82E5-F4B4-37C5-0ACB8F3D1300}"/>
                </a:ext>
              </a:extLst>
            </p:cNvPr>
            <p:cNvSpPr>
              <a:spLocks/>
            </p:cNvSpPr>
            <p:nvPr/>
          </p:nvSpPr>
          <p:spPr bwMode="auto">
            <a:xfrm>
              <a:off x="9566925" y="3302422"/>
              <a:ext cx="2323554" cy="3451774"/>
            </a:xfrm>
            <a:custGeom>
              <a:avLst/>
              <a:gdLst>
                <a:gd name="T0" fmla="*/ 359 w 360"/>
                <a:gd name="T1" fmla="*/ 396 h 537"/>
                <a:gd name="T2" fmla="*/ 343 w 360"/>
                <a:gd name="T3" fmla="*/ 293 h 537"/>
                <a:gd name="T4" fmla="*/ 151 w 360"/>
                <a:gd name="T5" fmla="*/ 44 h 537"/>
                <a:gd name="T6" fmla="*/ 45 w 360"/>
                <a:gd name="T7" fmla="*/ 0 h 537"/>
                <a:gd name="T8" fmla="*/ 97 w 360"/>
                <a:gd name="T9" fmla="*/ 118 h 537"/>
                <a:gd name="T10" fmla="*/ 0 w 360"/>
                <a:gd name="T11" fmla="*/ 266 h 537"/>
                <a:gd name="T12" fmla="*/ 8 w 360"/>
                <a:gd name="T13" fmla="*/ 269 h 537"/>
                <a:gd name="T14" fmla="*/ 78 w 360"/>
                <a:gd name="T15" fmla="*/ 342 h 537"/>
                <a:gd name="T16" fmla="*/ 93 w 360"/>
                <a:gd name="T17" fmla="*/ 404 h 537"/>
                <a:gd name="T18" fmla="*/ 93 w 360"/>
                <a:gd name="T19" fmla="*/ 404 h 537"/>
                <a:gd name="T20" fmla="*/ 226 w 360"/>
                <a:gd name="T21" fmla="*/ 537 h 537"/>
                <a:gd name="T22" fmla="*/ 360 w 360"/>
                <a:gd name="T23" fmla="*/ 407 h 537"/>
                <a:gd name="T24" fmla="*/ 360 w 360"/>
                <a:gd name="T25" fmla="*/ 404 h 537"/>
                <a:gd name="T26" fmla="*/ 359 w 360"/>
                <a:gd name="T27" fmla="*/ 39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0" h="537">
                  <a:moveTo>
                    <a:pt x="359" y="396"/>
                  </a:moveTo>
                  <a:cubicBezTo>
                    <a:pt x="358" y="361"/>
                    <a:pt x="353" y="326"/>
                    <a:pt x="343" y="293"/>
                  </a:cubicBezTo>
                  <a:cubicBezTo>
                    <a:pt x="313" y="188"/>
                    <a:pt x="243" y="99"/>
                    <a:pt x="151" y="44"/>
                  </a:cubicBezTo>
                  <a:cubicBezTo>
                    <a:pt x="118" y="25"/>
                    <a:pt x="82" y="10"/>
                    <a:pt x="45" y="0"/>
                  </a:cubicBezTo>
                  <a:cubicBezTo>
                    <a:pt x="77" y="29"/>
                    <a:pt x="97" y="71"/>
                    <a:pt x="97" y="118"/>
                  </a:cubicBezTo>
                  <a:cubicBezTo>
                    <a:pt x="97" y="184"/>
                    <a:pt x="57" y="241"/>
                    <a:pt x="0" y="266"/>
                  </a:cubicBezTo>
                  <a:cubicBezTo>
                    <a:pt x="3" y="267"/>
                    <a:pt x="5" y="268"/>
                    <a:pt x="8" y="269"/>
                  </a:cubicBezTo>
                  <a:cubicBezTo>
                    <a:pt x="38" y="285"/>
                    <a:pt x="63" y="311"/>
                    <a:pt x="78" y="342"/>
                  </a:cubicBezTo>
                  <a:cubicBezTo>
                    <a:pt x="87" y="361"/>
                    <a:pt x="92" y="382"/>
                    <a:pt x="93" y="404"/>
                  </a:cubicBezTo>
                  <a:cubicBezTo>
                    <a:pt x="93" y="404"/>
                    <a:pt x="93" y="404"/>
                    <a:pt x="93" y="404"/>
                  </a:cubicBezTo>
                  <a:cubicBezTo>
                    <a:pt x="93" y="478"/>
                    <a:pt x="153" y="537"/>
                    <a:pt x="226" y="537"/>
                  </a:cubicBezTo>
                  <a:cubicBezTo>
                    <a:pt x="299" y="537"/>
                    <a:pt x="358" y="479"/>
                    <a:pt x="360" y="407"/>
                  </a:cubicBezTo>
                  <a:cubicBezTo>
                    <a:pt x="360" y="406"/>
                    <a:pt x="360" y="405"/>
                    <a:pt x="360" y="404"/>
                  </a:cubicBezTo>
                  <a:cubicBezTo>
                    <a:pt x="360" y="401"/>
                    <a:pt x="360" y="399"/>
                    <a:pt x="359" y="39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9" name="Freeform 7">
              <a:extLst>
                <a:ext uri="{FF2B5EF4-FFF2-40B4-BE49-F238E27FC236}">
                  <a16:creationId xmlns:a16="http://schemas.microsoft.com/office/drawing/2014/main" id="{70F63C73-59F4-91B8-3095-1D15D1CE743A}"/>
                </a:ext>
              </a:extLst>
            </p:cNvPr>
            <p:cNvSpPr>
              <a:spLocks/>
            </p:cNvSpPr>
            <p:nvPr/>
          </p:nvSpPr>
          <p:spPr bwMode="auto">
            <a:xfrm>
              <a:off x="6487424" y="3206187"/>
              <a:ext cx="3525217" cy="2313423"/>
            </a:xfrm>
            <a:custGeom>
              <a:avLst/>
              <a:gdLst>
                <a:gd name="T0" fmla="*/ 417 w 546"/>
                <a:gd name="T1" fmla="*/ 0 h 360"/>
                <a:gd name="T2" fmla="*/ 416 w 546"/>
                <a:gd name="T3" fmla="*/ 0 h 360"/>
                <a:gd name="T4" fmla="*/ 413 w 546"/>
                <a:gd name="T5" fmla="*/ 0 h 360"/>
                <a:gd name="T6" fmla="*/ 412 w 546"/>
                <a:gd name="T7" fmla="*/ 0 h 360"/>
                <a:gd name="T8" fmla="*/ 411 w 546"/>
                <a:gd name="T9" fmla="*/ 0 h 360"/>
                <a:gd name="T10" fmla="*/ 306 w 546"/>
                <a:gd name="T11" fmla="*/ 13 h 360"/>
                <a:gd name="T12" fmla="*/ 23 w 546"/>
                <a:gd name="T13" fmla="*/ 252 h 360"/>
                <a:gd name="T14" fmla="*/ 0 w 546"/>
                <a:gd name="T15" fmla="*/ 317 h 360"/>
                <a:gd name="T16" fmla="*/ 119 w 546"/>
                <a:gd name="T17" fmla="*/ 264 h 360"/>
                <a:gd name="T18" fmla="*/ 266 w 546"/>
                <a:gd name="T19" fmla="*/ 360 h 360"/>
                <a:gd name="T20" fmla="*/ 347 w 546"/>
                <a:gd name="T21" fmla="*/ 280 h 360"/>
                <a:gd name="T22" fmla="*/ 411 w 546"/>
                <a:gd name="T23" fmla="*/ 266 h 360"/>
                <a:gd name="T24" fmla="*/ 416 w 546"/>
                <a:gd name="T25" fmla="*/ 267 h 360"/>
                <a:gd name="T26" fmla="*/ 416 w 546"/>
                <a:gd name="T27" fmla="*/ 266 h 360"/>
                <a:gd name="T28" fmla="*/ 546 w 546"/>
                <a:gd name="T29" fmla="*/ 133 h 360"/>
                <a:gd name="T30" fmla="*/ 417 w 546"/>
                <a:gd name="T31"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6" h="360">
                  <a:moveTo>
                    <a:pt x="417" y="0"/>
                  </a:moveTo>
                  <a:cubicBezTo>
                    <a:pt x="416" y="0"/>
                    <a:pt x="416" y="0"/>
                    <a:pt x="416" y="0"/>
                  </a:cubicBezTo>
                  <a:cubicBezTo>
                    <a:pt x="415" y="0"/>
                    <a:pt x="414" y="0"/>
                    <a:pt x="413" y="0"/>
                  </a:cubicBezTo>
                  <a:cubicBezTo>
                    <a:pt x="413" y="0"/>
                    <a:pt x="413" y="0"/>
                    <a:pt x="412" y="0"/>
                  </a:cubicBezTo>
                  <a:cubicBezTo>
                    <a:pt x="412" y="0"/>
                    <a:pt x="412" y="0"/>
                    <a:pt x="411" y="0"/>
                  </a:cubicBezTo>
                  <a:cubicBezTo>
                    <a:pt x="375" y="0"/>
                    <a:pt x="340" y="5"/>
                    <a:pt x="306" y="13"/>
                  </a:cubicBezTo>
                  <a:cubicBezTo>
                    <a:pt x="179" y="45"/>
                    <a:pt x="75" y="135"/>
                    <a:pt x="23" y="252"/>
                  </a:cubicBezTo>
                  <a:cubicBezTo>
                    <a:pt x="13" y="273"/>
                    <a:pt x="6" y="295"/>
                    <a:pt x="0" y="317"/>
                  </a:cubicBezTo>
                  <a:cubicBezTo>
                    <a:pt x="29" y="285"/>
                    <a:pt x="72" y="264"/>
                    <a:pt x="119" y="264"/>
                  </a:cubicBezTo>
                  <a:cubicBezTo>
                    <a:pt x="185" y="264"/>
                    <a:pt x="241" y="304"/>
                    <a:pt x="266" y="360"/>
                  </a:cubicBezTo>
                  <a:cubicBezTo>
                    <a:pt x="282" y="324"/>
                    <a:pt x="311" y="296"/>
                    <a:pt x="347" y="280"/>
                  </a:cubicBezTo>
                  <a:cubicBezTo>
                    <a:pt x="367" y="271"/>
                    <a:pt x="388" y="266"/>
                    <a:pt x="411" y="266"/>
                  </a:cubicBezTo>
                  <a:cubicBezTo>
                    <a:pt x="413" y="266"/>
                    <a:pt x="414" y="266"/>
                    <a:pt x="416" y="267"/>
                  </a:cubicBezTo>
                  <a:cubicBezTo>
                    <a:pt x="416" y="266"/>
                    <a:pt x="416" y="266"/>
                    <a:pt x="416" y="266"/>
                  </a:cubicBezTo>
                  <a:cubicBezTo>
                    <a:pt x="488" y="265"/>
                    <a:pt x="546" y="206"/>
                    <a:pt x="546" y="133"/>
                  </a:cubicBezTo>
                  <a:cubicBezTo>
                    <a:pt x="546" y="61"/>
                    <a:pt x="489" y="2"/>
                    <a:pt x="417"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10" name="Freeform 8">
              <a:extLst>
                <a:ext uri="{FF2B5EF4-FFF2-40B4-BE49-F238E27FC236}">
                  <a16:creationId xmlns:a16="http://schemas.microsoft.com/office/drawing/2014/main" id="{CC546960-8F24-BBFF-8478-9072A4EDAF35}"/>
                </a:ext>
              </a:extLst>
            </p:cNvPr>
            <p:cNvSpPr>
              <a:spLocks/>
            </p:cNvSpPr>
            <p:nvPr/>
          </p:nvSpPr>
          <p:spPr bwMode="auto">
            <a:xfrm>
              <a:off x="8314612" y="6336335"/>
              <a:ext cx="3498626" cy="2340014"/>
            </a:xfrm>
            <a:custGeom>
              <a:avLst/>
              <a:gdLst>
                <a:gd name="T0" fmla="*/ 420 w 542"/>
                <a:gd name="T1" fmla="*/ 93 h 364"/>
                <a:gd name="T2" fmla="*/ 275 w 542"/>
                <a:gd name="T3" fmla="*/ 0 h 364"/>
                <a:gd name="T4" fmla="*/ 196 w 542"/>
                <a:gd name="T5" fmla="*/ 82 h 364"/>
                <a:gd name="T6" fmla="*/ 133 w 542"/>
                <a:gd name="T7" fmla="*/ 97 h 364"/>
                <a:gd name="T8" fmla="*/ 133 w 542"/>
                <a:gd name="T9" fmla="*/ 97 h 364"/>
                <a:gd name="T10" fmla="*/ 0 w 542"/>
                <a:gd name="T11" fmla="*/ 230 h 364"/>
                <a:gd name="T12" fmla="*/ 131 w 542"/>
                <a:gd name="T13" fmla="*/ 364 h 364"/>
                <a:gd name="T14" fmla="*/ 133 w 542"/>
                <a:gd name="T15" fmla="*/ 364 h 364"/>
                <a:gd name="T16" fmla="*/ 140 w 542"/>
                <a:gd name="T17" fmla="*/ 363 h 364"/>
                <a:gd name="T18" fmla="*/ 243 w 542"/>
                <a:gd name="T19" fmla="*/ 348 h 364"/>
                <a:gd name="T20" fmla="*/ 520 w 542"/>
                <a:gd name="T21" fmla="*/ 105 h 364"/>
                <a:gd name="T22" fmla="*/ 542 w 542"/>
                <a:gd name="T23" fmla="*/ 37 h 364"/>
                <a:gd name="T24" fmla="*/ 420 w 542"/>
                <a:gd name="T25" fmla="*/ 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2" h="364">
                  <a:moveTo>
                    <a:pt x="420" y="93"/>
                  </a:moveTo>
                  <a:cubicBezTo>
                    <a:pt x="356" y="93"/>
                    <a:pt x="300" y="55"/>
                    <a:pt x="275" y="0"/>
                  </a:cubicBezTo>
                  <a:cubicBezTo>
                    <a:pt x="259" y="36"/>
                    <a:pt x="231" y="66"/>
                    <a:pt x="196" y="82"/>
                  </a:cubicBezTo>
                  <a:cubicBezTo>
                    <a:pt x="177" y="91"/>
                    <a:pt x="155" y="96"/>
                    <a:pt x="133" y="97"/>
                  </a:cubicBezTo>
                  <a:cubicBezTo>
                    <a:pt x="133" y="97"/>
                    <a:pt x="133" y="97"/>
                    <a:pt x="133" y="97"/>
                  </a:cubicBezTo>
                  <a:cubicBezTo>
                    <a:pt x="59" y="97"/>
                    <a:pt x="0" y="157"/>
                    <a:pt x="0" y="230"/>
                  </a:cubicBezTo>
                  <a:cubicBezTo>
                    <a:pt x="0" y="303"/>
                    <a:pt x="58" y="363"/>
                    <a:pt x="131" y="364"/>
                  </a:cubicBezTo>
                  <a:cubicBezTo>
                    <a:pt x="132" y="364"/>
                    <a:pt x="132" y="364"/>
                    <a:pt x="133" y="364"/>
                  </a:cubicBezTo>
                  <a:cubicBezTo>
                    <a:pt x="135" y="364"/>
                    <a:pt x="138" y="364"/>
                    <a:pt x="140" y="363"/>
                  </a:cubicBezTo>
                  <a:cubicBezTo>
                    <a:pt x="176" y="362"/>
                    <a:pt x="210" y="357"/>
                    <a:pt x="243" y="348"/>
                  </a:cubicBezTo>
                  <a:cubicBezTo>
                    <a:pt x="368" y="313"/>
                    <a:pt x="469" y="223"/>
                    <a:pt x="520" y="105"/>
                  </a:cubicBezTo>
                  <a:cubicBezTo>
                    <a:pt x="529" y="84"/>
                    <a:pt x="536" y="61"/>
                    <a:pt x="542" y="37"/>
                  </a:cubicBezTo>
                  <a:cubicBezTo>
                    <a:pt x="513" y="71"/>
                    <a:pt x="469" y="93"/>
                    <a:pt x="420" y="93"/>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11" name="Oval 9">
              <a:extLst>
                <a:ext uri="{FF2B5EF4-FFF2-40B4-BE49-F238E27FC236}">
                  <a16:creationId xmlns:a16="http://schemas.microsoft.com/office/drawing/2014/main" id="{CA3CEFAE-BAB1-6B7B-11CD-2DAE8C19428F}"/>
                </a:ext>
              </a:extLst>
            </p:cNvPr>
            <p:cNvSpPr>
              <a:spLocks noChangeArrowheads="1"/>
            </p:cNvSpPr>
            <p:nvPr/>
          </p:nvSpPr>
          <p:spPr bwMode="auto">
            <a:xfrm>
              <a:off x="8560262" y="3418916"/>
              <a:ext cx="1271307" cy="1258644"/>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12" name="Oval 10">
              <a:extLst>
                <a:ext uri="{FF2B5EF4-FFF2-40B4-BE49-F238E27FC236}">
                  <a16:creationId xmlns:a16="http://schemas.microsoft.com/office/drawing/2014/main" id="{6F517AB9-55FB-A070-6345-4E0A9A230582}"/>
                </a:ext>
              </a:extLst>
            </p:cNvPr>
            <p:cNvSpPr>
              <a:spLocks noChangeArrowheads="1"/>
            </p:cNvSpPr>
            <p:nvPr/>
          </p:nvSpPr>
          <p:spPr bwMode="auto">
            <a:xfrm>
              <a:off x="8502015" y="7223970"/>
              <a:ext cx="1264976"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13" name="Oval 11">
              <a:extLst>
                <a:ext uri="{FF2B5EF4-FFF2-40B4-BE49-F238E27FC236}">
                  <a16:creationId xmlns:a16="http://schemas.microsoft.com/office/drawing/2014/main" id="{A2E83681-B510-121F-2481-C773E56C029A}"/>
                </a:ext>
              </a:extLst>
            </p:cNvPr>
            <p:cNvSpPr>
              <a:spLocks noChangeArrowheads="1"/>
            </p:cNvSpPr>
            <p:nvPr/>
          </p:nvSpPr>
          <p:spPr bwMode="auto">
            <a:xfrm>
              <a:off x="6616581" y="5268894"/>
              <a:ext cx="1264976"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14" name="Oval 12">
              <a:extLst>
                <a:ext uri="{FF2B5EF4-FFF2-40B4-BE49-F238E27FC236}">
                  <a16:creationId xmlns:a16="http://schemas.microsoft.com/office/drawing/2014/main" id="{AC4698AD-BC38-3D1C-AB92-686A81E0BF92}"/>
                </a:ext>
              </a:extLst>
            </p:cNvPr>
            <p:cNvSpPr>
              <a:spLocks noChangeArrowheads="1"/>
            </p:cNvSpPr>
            <p:nvPr/>
          </p:nvSpPr>
          <p:spPr bwMode="auto">
            <a:xfrm>
              <a:off x="10406443" y="5308147"/>
              <a:ext cx="1271307"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grpSp>
      <p:sp>
        <p:nvSpPr>
          <p:cNvPr id="15" name="Freeform: Shape 14">
            <a:extLst>
              <a:ext uri="{FF2B5EF4-FFF2-40B4-BE49-F238E27FC236}">
                <a16:creationId xmlns:a16="http://schemas.microsoft.com/office/drawing/2014/main" id="{CBC85D1F-A15F-93D7-29B7-E892EDB9D414}"/>
              </a:ext>
            </a:extLst>
          </p:cNvPr>
          <p:cNvSpPr/>
          <p:nvPr/>
        </p:nvSpPr>
        <p:spPr>
          <a:xfrm>
            <a:off x="8865795" y="3766162"/>
            <a:ext cx="660240" cy="56415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accent1"/>
          </a:solidFill>
          <a:ln w="6719" cap="flat">
            <a:noFill/>
            <a:prstDash val="solid"/>
            <a:miter/>
          </a:ln>
        </p:spPr>
        <p:txBody>
          <a:bodyPr rtlCol="0" anchor="ctr"/>
          <a:lstStyle/>
          <a:p>
            <a:endParaRPr lang="en-US" sz="1200"/>
          </a:p>
        </p:txBody>
      </p:sp>
      <p:grpSp>
        <p:nvGrpSpPr>
          <p:cNvPr id="16" name="Graphic 2">
            <a:extLst>
              <a:ext uri="{FF2B5EF4-FFF2-40B4-BE49-F238E27FC236}">
                <a16:creationId xmlns:a16="http://schemas.microsoft.com/office/drawing/2014/main" id="{0B063C00-CA72-FCF3-36DE-2C03FA86B115}"/>
              </a:ext>
            </a:extLst>
          </p:cNvPr>
          <p:cNvGrpSpPr/>
          <p:nvPr/>
        </p:nvGrpSpPr>
        <p:grpSpPr>
          <a:xfrm>
            <a:off x="10712090" y="5608115"/>
            <a:ext cx="660012" cy="659972"/>
            <a:chOff x="10511468" y="4696809"/>
            <a:chExt cx="987233" cy="987178"/>
          </a:xfrm>
          <a:solidFill>
            <a:schemeClr val="accent2"/>
          </a:solidFill>
        </p:grpSpPr>
        <p:sp>
          <p:nvSpPr>
            <p:cNvPr id="17" name="Freeform: Shape 16">
              <a:extLst>
                <a:ext uri="{FF2B5EF4-FFF2-40B4-BE49-F238E27FC236}">
                  <a16:creationId xmlns:a16="http://schemas.microsoft.com/office/drawing/2014/main" id="{20CA1484-0E5F-7B08-E455-59A1416CA719}"/>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8F3C5586-6110-D431-DCD2-817CB50E2773}"/>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7DD98DEF-1F16-AA67-50F3-336EB3DCCEB6}"/>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20" name="Graphic 2">
            <a:extLst>
              <a:ext uri="{FF2B5EF4-FFF2-40B4-BE49-F238E27FC236}">
                <a16:creationId xmlns:a16="http://schemas.microsoft.com/office/drawing/2014/main" id="{F23DAC72-9975-E8D8-3576-8DCA9DB75CDE}"/>
              </a:ext>
            </a:extLst>
          </p:cNvPr>
          <p:cNvGrpSpPr/>
          <p:nvPr/>
        </p:nvGrpSpPr>
        <p:grpSpPr>
          <a:xfrm>
            <a:off x="6947102" y="5596864"/>
            <a:ext cx="603934" cy="603968"/>
            <a:chOff x="8666134" y="1003301"/>
            <a:chExt cx="987242" cy="987310"/>
          </a:xfrm>
          <a:solidFill>
            <a:schemeClr val="accent4"/>
          </a:solidFill>
        </p:grpSpPr>
        <p:sp>
          <p:nvSpPr>
            <p:cNvPr id="21" name="Freeform: Shape 20">
              <a:extLst>
                <a:ext uri="{FF2B5EF4-FFF2-40B4-BE49-F238E27FC236}">
                  <a16:creationId xmlns:a16="http://schemas.microsoft.com/office/drawing/2014/main" id="{AE72F4AD-31C7-C2EF-87A0-6DE4A81614C7}"/>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D85A0FD2-0666-2C38-D81F-3D572867A889}"/>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01370D48-B2BE-92F5-03C1-50B072F50E2B}"/>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7D75F138-AD00-A1C2-A210-98D66664FFE0}"/>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42378849-E1F0-94A0-8010-28A66528B135}"/>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6" name="Graphic 2">
            <a:extLst>
              <a:ext uri="{FF2B5EF4-FFF2-40B4-BE49-F238E27FC236}">
                <a16:creationId xmlns:a16="http://schemas.microsoft.com/office/drawing/2014/main" id="{5A3F3607-63D9-5F35-12E9-0FEFD6FAABB1}"/>
              </a:ext>
            </a:extLst>
          </p:cNvPr>
          <p:cNvGrpSpPr/>
          <p:nvPr/>
        </p:nvGrpSpPr>
        <p:grpSpPr>
          <a:xfrm>
            <a:off x="8804474" y="7538561"/>
            <a:ext cx="660058" cy="630726"/>
            <a:chOff x="4954348" y="6541886"/>
            <a:chExt cx="987302" cy="943434"/>
          </a:xfrm>
          <a:solidFill>
            <a:schemeClr val="accent3"/>
          </a:solidFill>
        </p:grpSpPr>
        <p:sp>
          <p:nvSpPr>
            <p:cNvPr id="27" name="Freeform: Shape 26">
              <a:extLst>
                <a:ext uri="{FF2B5EF4-FFF2-40B4-BE49-F238E27FC236}">
                  <a16:creationId xmlns:a16="http://schemas.microsoft.com/office/drawing/2014/main" id="{E11B34FB-6358-3DFF-0E2E-1BFEF542E791}"/>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9CA8CD7E-4CC1-2DA3-EC4D-C9F9DC6FA0F6}"/>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66178248-BFA4-B683-8930-460ADCB2B77C}"/>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943028D4-E75B-922E-237F-DFE8E6139D3B}"/>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AD73A104-2536-52E5-4B96-0F81DCBF7597}"/>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32" name="Google Shape;204;p13">
            <a:extLst>
              <a:ext uri="{FF2B5EF4-FFF2-40B4-BE49-F238E27FC236}">
                <a16:creationId xmlns:a16="http://schemas.microsoft.com/office/drawing/2014/main" id="{D12007A0-86BD-2389-DED6-871D88420195}"/>
              </a:ext>
            </a:extLst>
          </p:cNvPr>
          <p:cNvSpPr txBox="1">
            <a:spLocks/>
          </p:cNvSpPr>
          <p:nvPr/>
        </p:nvSpPr>
        <p:spPr>
          <a:xfrm>
            <a:off x="4028342" y="135484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spTree>
    <p:extLst>
      <p:ext uri="{BB962C8B-B14F-4D97-AF65-F5344CB8AC3E}">
        <p14:creationId xmlns:p14="http://schemas.microsoft.com/office/powerpoint/2010/main" val="2360973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2"/>
                                        </p:tgtEl>
                                        <p:attrNameLst>
                                          <p:attrName>style.visibility</p:attrName>
                                        </p:attrNameLst>
                                      </p:cBhvr>
                                      <p:to>
                                        <p:strVal val="visible"/>
                                      </p:to>
                                    </p:set>
                                    <p:anim to="" calcmode="lin" valueType="num">
                                      <p:cBhvr>
                                        <p:cTn id="7" dur="750" fill="hold">
                                          <p:stCondLst>
                                            <p:cond delay="0"/>
                                          </p:stCondLst>
                                        </p:cTn>
                                        <p:tgtEl>
                                          <p:spTgt spid="3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2"/>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33"/>
                                        </p:tgtEl>
                                        <p:attrNameLst>
                                          <p:attrName>style.visibility</p:attrName>
                                        </p:attrNameLst>
                                      </p:cBhvr>
                                      <p:to>
                                        <p:strVal val="visible"/>
                                      </p:to>
                                    </p:set>
                                    <p:anim calcmode="lin" valueType="num">
                                      <p:cBhvr>
                                        <p:cTn id="12" dur="1000" fill="hold"/>
                                        <p:tgtEl>
                                          <p:spTgt spid="33"/>
                                        </p:tgtEl>
                                        <p:attrNameLst>
                                          <p:attrName>ppt_w</p:attrName>
                                        </p:attrNameLst>
                                      </p:cBhvr>
                                      <p:tavLst>
                                        <p:tav tm="0">
                                          <p:val>
                                            <p:fltVal val="0"/>
                                          </p:val>
                                        </p:tav>
                                        <p:tav tm="100000">
                                          <p:val>
                                            <p:strVal val="#ppt_w"/>
                                          </p:val>
                                        </p:tav>
                                      </p:tavLst>
                                    </p:anim>
                                    <p:anim calcmode="lin" valueType="num">
                                      <p:cBhvr>
                                        <p:cTn id="13" dur="1000" fill="hold"/>
                                        <p:tgtEl>
                                          <p:spTgt spid="33"/>
                                        </p:tgtEl>
                                        <p:attrNameLst>
                                          <p:attrName>ppt_h</p:attrName>
                                        </p:attrNameLst>
                                      </p:cBhvr>
                                      <p:tavLst>
                                        <p:tav tm="0">
                                          <p:val>
                                            <p:fltVal val="0"/>
                                          </p:val>
                                        </p:tav>
                                        <p:tav tm="100000">
                                          <p:val>
                                            <p:strVal val="#ppt_h"/>
                                          </p:val>
                                        </p:tav>
                                      </p:tavLst>
                                    </p:anim>
                                    <p:anim calcmode="lin" valueType="num">
                                      <p:cBhvr>
                                        <p:cTn id="14" dur="1000" fill="hold"/>
                                        <p:tgtEl>
                                          <p:spTgt spid="33"/>
                                        </p:tgtEl>
                                        <p:attrNameLst>
                                          <p:attrName>style.rotation</p:attrName>
                                        </p:attrNameLst>
                                      </p:cBhvr>
                                      <p:tavLst>
                                        <p:tav tm="0">
                                          <p:val>
                                            <p:fltVal val="90"/>
                                          </p:val>
                                        </p:tav>
                                        <p:tav tm="100000">
                                          <p:val>
                                            <p:fltVal val="0"/>
                                          </p:val>
                                        </p:tav>
                                      </p:tavLst>
                                    </p:anim>
                                    <p:animEffect transition="in" filter="fade">
                                      <p:cBhvr>
                                        <p:cTn id="15" dur="1000"/>
                                        <p:tgtEl>
                                          <p:spTgt spid="33"/>
                                        </p:tgtEl>
                                      </p:cBhvr>
                                    </p:animEffect>
                                  </p:childTnLst>
                                </p:cTn>
                              </p:par>
                            </p:childTnLst>
                          </p:cTn>
                        </p:par>
                        <p:par>
                          <p:cTn id="16" fill="hold">
                            <p:stCondLst>
                              <p:cond delay="2155"/>
                            </p:stCondLst>
                            <p:childTnLst>
                              <p:par>
                                <p:cTn id="17" presetID="53" presetClass="entr" presetSubtype="16"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700" fill="hold"/>
                                        <p:tgtEl>
                                          <p:spTgt spid="15"/>
                                        </p:tgtEl>
                                        <p:attrNameLst>
                                          <p:attrName>ppt_w</p:attrName>
                                        </p:attrNameLst>
                                      </p:cBhvr>
                                      <p:tavLst>
                                        <p:tav tm="0">
                                          <p:val>
                                            <p:fltVal val="0"/>
                                          </p:val>
                                        </p:tav>
                                        <p:tav tm="100000">
                                          <p:val>
                                            <p:strVal val="#ppt_w"/>
                                          </p:val>
                                        </p:tav>
                                      </p:tavLst>
                                    </p:anim>
                                    <p:anim calcmode="lin" valueType="num">
                                      <p:cBhvr>
                                        <p:cTn id="20" dur="700" fill="hold"/>
                                        <p:tgtEl>
                                          <p:spTgt spid="15"/>
                                        </p:tgtEl>
                                        <p:attrNameLst>
                                          <p:attrName>ppt_h</p:attrName>
                                        </p:attrNameLst>
                                      </p:cBhvr>
                                      <p:tavLst>
                                        <p:tav tm="0">
                                          <p:val>
                                            <p:fltVal val="0"/>
                                          </p:val>
                                        </p:tav>
                                        <p:tav tm="100000">
                                          <p:val>
                                            <p:strVal val="#ppt_h"/>
                                          </p:val>
                                        </p:tav>
                                      </p:tavLst>
                                    </p:anim>
                                    <p:animEffect transition="in" filter="fade">
                                      <p:cBhvr>
                                        <p:cTn id="21" dur="700"/>
                                        <p:tgtEl>
                                          <p:spTgt spid="15"/>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700" fill="hold"/>
                                        <p:tgtEl>
                                          <p:spTgt spid="3"/>
                                        </p:tgtEl>
                                        <p:attrNameLst>
                                          <p:attrName>ppt_x</p:attrName>
                                        </p:attrNameLst>
                                      </p:cBhvr>
                                      <p:tavLst>
                                        <p:tav tm="0">
                                          <p:val>
                                            <p:strVal val="0-#ppt_w/2"/>
                                          </p:val>
                                        </p:tav>
                                        <p:tav tm="100000">
                                          <p:val>
                                            <p:strVal val="#ppt_x"/>
                                          </p:val>
                                        </p:tav>
                                      </p:tavLst>
                                    </p:anim>
                                    <p:anim calcmode="lin" valueType="num">
                                      <p:cBhvr additive="base">
                                        <p:cTn id="25" dur="700" fill="hold"/>
                                        <p:tgtEl>
                                          <p:spTgt spid="3"/>
                                        </p:tgtEl>
                                        <p:attrNameLst>
                                          <p:attrName>ppt_y</p:attrName>
                                        </p:attrNameLst>
                                      </p:cBhvr>
                                      <p:tavLst>
                                        <p:tav tm="0">
                                          <p:val>
                                            <p:strVal val="#ppt_y"/>
                                          </p:val>
                                        </p:tav>
                                        <p:tav tm="100000">
                                          <p:val>
                                            <p:strVal val="#ppt_y"/>
                                          </p:val>
                                        </p:tav>
                                      </p:tavLst>
                                    </p:anim>
                                  </p:childTnLst>
                                </p:cTn>
                              </p:par>
                            </p:childTnLst>
                          </p:cTn>
                        </p:par>
                        <p:par>
                          <p:cTn id="26" fill="hold">
                            <p:stCondLst>
                              <p:cond delay="2855"/>
                            </p:stCondLst>
                            <p:childTnLst>
                              <p:par>
                                <p:cTn id="27" presetID="53" presetClass="entr" presetSubtype="16"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p:cTn id="29" dur="700" fill="hold"/>
                                        <p:tgtEl>
                                          <p:spTgt spid="16"/>
                                        </p:tgtEl>
                                        <p:attrNameLst>
                                          <p:attrName>ppt_w</p:attrName>
                                        </p:attrNameLst>
                                      </p:cBhvr>
                                      <p:tavLst>
                                        <p:tav tm="0">
                                          <p:val>
                                            <p:fltVal val="0"/>
                                          </p:val>
                                        </p:tav>
                                        <p:tav tm="100000">
                                          <p:val>
                                            <p:strVal val="#ppt_w"/>
                                          </p:val>
                                        </p:tav>
                                      </p:tavLst>
                                    </p:anim>
                                    <p:anim calcmode="lin" valueType="num">
                                      <p:cBhvr>
                                        <p:cTn id="30" dur="700" fill="hold"/>
                                        <p:tgtEl>
                                          <p:spTgt spid="16"/>
                                        </p:tgtEl>
                                        <p:attrNameLst>
                                          <p:attrName>ppt_h</p:attrName>
                                        </p:attrNameLst>
                                      </p:cBhvr>
                                      <p:tavLst>
                                        <p:tav tm="0">
                                          <p:val>
                                            <p:fltVal val="0"/>
                                          </p:val>
                                        </p:tav>
                                        <p:tav tm="100000">
                                          <p:val>
                                            <p:strVal val="#ppt_h"/>
                                          </p:val>
                                        </p:tav>
                                      </p:tavLst>
                                    </p:anim>
                                    <p:animEffect transition="in" filter="fade">
                                      <p:cBhvr>
                                        <p:cTn id="31" dur="700"/>
                                        <p:tgtEl>
                                          <p:spTgt spid="16"/>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700" fill="hold"/>
                                        <p:tgtEl>
                                          <p:spTgt spid="5"/>
                                        </p:tgtEl>
                                        <p:attrNameLst>
                                          <p:attrName>ppt_x</p:attrName>
                                        </p:attrNameLst>
                                      </p:cBhvr>
                                      <p:tavLst>
                                        <p:tav tm="0">
                                          <p:val>
                                            <p:strVal val="1+#ppt_w/2"/>
                                          </p:val>
                                        </p:tav>
                                        <p:tav tm="100000">
                                          <p:val>
                                            <p:strVal val="#ppt_x"/>
                                          </p:val>
                                        </p:tav>
                                      </p:tavLst>
                                    </p:anim>
                                    <p:anim calcmode="lin" valueType="num">
                                      <p:cBhvr additive="base">
                                        <p:cTn id="35" dur="700" fill="hold"/>
                                        <p:tgtEl>
                                          <p:spTgt spid="5"/>
                                        </p:tgtEl>
                                        <p:attrNameLst>
                                          <p:attrName>ppt_y</p:attrName>
                                        </p:attrNameLst>
                                      </p:cBhvr>
                                      <p:tavLst>
                                        <p:tav tm="0">
                                          <p:val>
                                            <p:strVal val="#ppt_y"/>
                                          </p:val>
                                        </p:tav>
                                        <p:tav tm="100000">
                                          <p:val>
                                            <p:strVal val="#ppt_y"/>
                                          </p:val>
                                        </p:tav>
                                      </p:tavLst>
                                    </p:anim>
                                  </p:childTnLst>
                                </p:cTn>
                              </p:par>
                            </p:childTnLst>
                          </p:cTn>
                        </p:par>
                        <p:par>
                          <p:cTn id="36" fill="hold">
                            <p:stCondLst>
                              <p:cond delay="3555"/>
                            </p:stCondLst>
                            <p:childTnLst>
                              <p:par>
                                <p:cTn id="37" presetID="53" presetClass="entr" presetSubtype="16" fill="hold"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700" fill="hold"/>
                                        <p:tgtEl>
                                          <p:spTgt spid="26"/>
                                        </p:tgtEl>
                                        <p:attrNameLst>
                                          <p:attrName>ppt_w</p:attrName>
                                        </p:attrNameLst>
                                      </p:cBhvr>
                                      <p:tavLst>
                                        <p:tav tm="0">
                                          <p:val>
                                            <p:fltVal val="0"/>
                                          </p:val>
                                        </p:tav>
                                        <p:tav tm="100000">
                                          <p:val>
                                            <p:strVal val="#ppt_w"/>
                                          </p:val>
                                        </p:tav>
                                      </p:tavLst>
                                    </p:anim>
                                    <p:anim calcmode="lin" valueType="num">
                                      <p:cBhvr>
                                        <p:cTn id="40" dur="700" fill="hold"/>
                                        <p:tgtEl>
                                          <p:spTgt spid="26"/>
                                        </p:tgtEl>
                                        <p:attrNameLst>
                                          <p:attrName>ppt_h</p:attrName>
                                        </p:attrNameLst>
                                      </p:cBhvr>
                                      <p:tavLst>
                                        <p:tav tm="0">
                                          <p:val>
                                            <p:fltVal val="0"/>
                                          </p:val>
                                        </p:tav>
                                        <p:tav tm="100000">
                                          <p:val>
                                            <p:strVal val="#ppt_h"/>
                                          </p:val>
                                        </p:tav>
                                      </p:tavLst>
                                    </p:anim>
                                    <p:animEffect transition="in" filter="fade">
                                      <p:cBhvr>
                                        <p:cTn id="41" dur="700"/>
                                        <p:tgtEl>
                                          <p:spTgt spid="26"/>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 calcmode="lin" valueType="num">
                                      <p:cBhvr additive="base">
                                        <p:cTn id="44" dur="700" fill="hold"/>
                                        <p:tgtEl>
                                          <p:spTgt spid="6"/>
                                        </p:tgtEl>
                                        <p:attrNameLst>
                                          <p:attrName>ppt_x</p:attrName>
                                        </p:attrNameLst>
                                      </p:cBhvr>
                                      <p:tavLst>
                                        <p:tav tm="0">
                                          <p:val>
                                            <p:strVal val="1+#ppt_w/2"/>
                                          </p:val>
                                        </p:tav>
                                        <p:tav tm="100000">
                                          <p:val>
                                            <p:strVal val="#ppt_x"/>
                                          </p:val>
                                        </p:tav>
                                      </p:tavLst>
                                    </p:anim>
                                    <p:anim calcmode="lin" valueType="num">
                                      <p:cBhvr additive="base">
                                        <p:cTn id="45" dur="700" fill="hold"/>
                                        <p:tgtEl>
                                          <p:spTgt spid="6"/>
                                        </p:tgtEl>
                                        <p:attrNameLst>
                                          <p:attrName>ppt_y</p:attrName>
                                        </p:attrNameLst>
                                      </p:cBhvr>
                                      <p:tavLst>
                                        <p:tav tm="0">
                                          <p:val>
                                            <p:strVal val="#ppt_y"/>
                                          </p:val>
                                        </p:tav>
                                        <p:tav tm="100000">
                                          <p:val>
                                            <p:strVal val="#ppt_y"/>
                                          </p:val>
                                        </p:tav>
                                      </p:tavLst>
                                    </p:anim>
                                  </p:childTnLst>
                                </p:cTn>
                              </p:par>
                            </p:childTnLst>
                          </p:cTn>
                        </p:par>
                        <p:par>
                          <p:cTn id="46" fill="hold">
                            <p:stCondLst>
                              <p:cond delay="4255"/>
                            </p:stCondLst>
                            <p:childTnLst>
                              <p:par>
                                <p:cTn id="47" presetID="53" presetClass="entr" presetSubtype="16" fill="hold"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p:cTn id="49" dur="700" fill="hold"/>
                                        <p:tgtEl>
                                          <p:spTgt spid="20"/>
                                        </p:tgtEl>
                                        <p:attrNameLst>
                                          <p:attrName>ppt_w</p:attrName>
                                        </p:attrNameLst>
                                      </p:cBhvr>
                                      <p:tavLst>
                                        <p:tav tm="0">
                                          <p:val>
                                            <p:fltVal val="0"/>
                                          </p:val>
                                        </p:tav>
                                        <p:tav tm="100000">
                                          <p:val>
                                            <p:strVal val="#ppt_w"/>
                                          </p:val>
                                        </p:tav>
                                      </p:tavLst>
                                    </p:anim>
                                    <p:anim calcmode="lin" valueType="num">
                                      <p:cBhvr>
                                        <p:cTn id="50" dur="700" fill="hold"/>
                                        <p:tgtEl>
                                          <p:spTgt spid="20"/>
                                        </p:tgtEl>
                                        <p:attrNameLst>
                                          <p:attrName>ppt_h</p:attrName>
                                        </p:attrNameLst>
                                      </p:cBhvr>
                                      <p:tavLst>
                                        <p:tav tm="0">
                                          <p:val>
                                            <p:fltVal val="0"/>
                                          </p:val>
                                        </p:tav>
                                        <p:tav tm="100000">
                                          <p:val>
                                            <p:strVal val="#ppt_h"/>
                                          </p:val>
                                        </p:tav>
                                      </p:tavLst>
                                    </p:anim>
                                    <p:animEffect transition="in" filter="fade">
                                      <p:cBhvr>
                                        <p:cTn id="51" dur="700"/>
                                        <p:tgtEl>
                                          <p:spTgt spid="20"/>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4"/>
                                        </p:tgtEl>
                                        <p:attrNameLst>
                                          <p:attrName>style.visibility</p:attrName>
                                        </p:attrNameLst>
                                      </p:cBhvr>
                                      <p:to>
                                        <p:strVal val="visible"/>
                                      </p:to>
                                    </p:set>
                                    <p:anim calcmode="lin" valueType="num">
                                      <p:cBhvr additive="base">
                                        <p:cTn id="54" dur="700" fill="hold"/>
                                        <p:tgtEl>
                                          <p:spTgt spid="4"/>
                                        </p:tgtEl>
                                        <p:attrNameLst>
                                          <p:attrName>ppt_x</p:attrName>
                                        </p:attrNameLst>
                                      </p:cBhvr>
                                      <p:tavLst>
                                        <p:tav tm="0">
                                          <p:val>
                                            <p:strVal val="0-#ppt_w/2"/>
                                          </p:val>
                                        </p:tav>
                                        <p:tav tm="100000">
                                          <p:val>
                                            <p:strVal val="#ppt_x"/>
                                          </p:val>
                                        </p:tav>
                                      </p:tavLst>
                                    </p:anim>
                                    <p:anim calcmode="lin" valueType="num">
                                      <p:cBhvr additive="base">
                                        <p:cTn id="55" dur="7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15" grpId="0" animBg="1"/>
      <p:bldP spid="3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F1F36551-FA50-E900-B590-B85BCE5B7642}"/>
              </a:ext>
            </a:extLst>
          </p:cNvPr>
          <p:cNvGrpSpPr/>
          <p:nvPr/>
        </p:nvGrpSpPr>
        <p:grpSpPr>
          <a:xfrm>
            <a:off x="6416040" y="3202802"/>
            <a:ext cx="5455920" cy="5474054"/>
            <a:chOff x="7496532" y="3404653"/>
            <a:chExt cx="3896186" cy="3909137"/>
          </a:xfrm>
        </p:grpSpPr>
        <p:sp>
          <p:nvSpPr>
            <p:cNvPr id="2" name="Freeform 64">
              <a:extLst>
                <a:ext uri="{FF2B5EF4-FFF2-40B4-BE49-F238E27FC236}">
                  <a16:creationId xmlns:a16="http://schemas.microsoft.com/office/drawing/2014/main" id="{9E9BB6D8-2AF7-B25C-D333-BBB2065C125D}"/>
                </a:ext>
              </a:extLst>
            </p:cNvPr>
            <p:cNvSpPr/>
            <p:nvPr/>
          </p:nvSpPr>
          <p:spPr bwMode="auto">
            <a:xfrm>
              <a:off x="7794389" y="3404653"/>
              <a:ext cx="1607685" cy="1439332"/>
            </a:xfrm>
            <a:custGeom>
              <a:avLst/>
              <a:gdLst>
                <a:gd name="T0" fmla="*/ 2147483647 w 335"/>
                <a:gd name="T1" fmla="*/ 2147483647 h 299"/>
                <a:gd name="T2" fmla="*/ 2147483647 w 335"/>
                <a:gd name="T3" fmla="*/ 2147483647 h 299"/>
                <a:gd name="T4" fmla="*/ 2147483647 w 335"/>
                <a:gd name="T5" fmla="*/ 2147483647 h 299"/>
                <a:gd name="T6" fmla="*/ 2147483647 w 335"/>
                <a:gd name="T7" fmla="*/ 2147483647 h 299"/>
                <a:gd name="T8" fmla="*/ 2147483647 w 335"/>
                <a:gd name="T9" fmla="*/ 2147483647 h 299"/>
                <a:gd name="T10" fmla="*/ 2147483647 w 335"/>
                <a:gd name="T11" fmla="*/ 2147483647 h 299"/>
                <a:gd name="T12" fmla="*/ 2147483647 w 335"/>
                <a:gd name="T13" fmla="*/ 2147483647 h 299"/>
                <a:gd name="T14" fmla="*/ 2147483647 w 335"/>
                <a:gd name="T15" fmla="*/ 2147483647 h 299"/>
                <a:gd name="T16" fmla="*/ 2147483647 w 335"/>
                <a:gd name="T17" fmla="*/ 2147483647 h 2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5"/>
                <a:gd name="T28" fmla="*/ 0 h 299"/>
                <a:gd name="T29" fmla="*/ 335 w 335"/>
                <a:gd name="T30" fmla="*/ 299 h 2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5" h="299">
                  <a:moveTo>
                    <a:pt x="330" y="184"/>
                  </a:moveTo>
                  <a:cubicBezTo>
                    <a:pt x="330" y="159"/>
                    <a:pt x="330" y="32"/>
                    <a:pt x="330" y="32"/>
                  </a:cubicBezTo>
                  <a:cubicBezTo>
                    <a:pt x="330" y="32"/>
                    <a:pt x="335" y="0"/>
                    <a:pt x="257" y="18"/>
                  </a:cubicBezTo>
                  <a:cubicBezTo>
                    <a:pt x="180" y="35"/>
                    <a:pt x="96" y="74"/>
                    <a:pt x="33" y="152"/>
                  </a:cubicBezTo>
                  <a:cubicBezTo>
                    <a:pt x="25" y="163"/>
                    <a:pt x="0" y="190"/>
                    <a:pt x="28" y="206"/>
                  </a:cubicBezTo>
                  <a:cubicBezTo>
                    <a:pt x="57" y="222"/>
                    <a:pt x="168" y="287"/>
                    <a:pt x="168" y="287"/>
                  </a:cubicBezTo>
                  <a:cubicBezTo>
                    <a:pt x="168" y="287"/>
                    <a:pt x="189" y="299"/>
                    <a:pt x="206" y="286"/>
                  </a:cubicBezTo>
                  <a:cubicBezTo>
                    <a:pt x="222" y="272"/>
                    <a:pt x="257" y="244"/>
                    <a:pt x="289" y="233"/>
                  </a:cubicBezTo>
                  <a:cubicBezTo>
                    <a:pt x="319" y="224"/>
                    <a:pt x="331" y="226"/>
                    <a:pt x="330" y="184"/>
                  </a:cubicBezTo>
                </a:path>
              </a:pathLst>
            </a:custGeom>
            <a:solidFill>
              <a:schemeClr val="accent2"/>
            </a:solidFill>
            <a:ln w="9525">
              <a:noFill/>
              <a:round/>
            </a:ln>
          </p:spPr>
          <p:txBody>
            <a:bodyPr lIns="180210" tIns="90105" rIns="180210" bIns="90105"/>
            <a:lstStyle/>
            <a:p>
              <a:pPr defTabSz="901073"/>
              <a:endParaRPr lang="zh-CN" altLang="en-US" sz="2366" dirty="0">
                <a:solidFill>
                  <a:prstClr val="black"/>
                </a:solidFill>
                <a:latin typeface="Outfit" pitchFamily="2" charset="0"/>
                <a:ea typeface="锐字工房云字库细圆GBK" panose="02010604000000000000" pitchFamily="2" charset="-122"/>
              </a:endParaRPr>
            </a:p>
          </p:txBody>
        </p:sp>
        <p:sp>
          <p:nvSpPr>
            <p:cNvPr id="3" name="Freeform 62">
              <a:extLst>
                <a:ext uri="{FF2B5EF4-FFF2-40B4-BE49-F238E27FC236}">
                  <a16:creationId xmlns:a16="http://schemas.microsoft.com/office/drawing/2014/main" id="{9F07CCAC-5507-AACE-5367-12A996BC7454}"/>
                </a:ext>
              </a:extLst>
            </p:cNvPr>
            <p:cNvSpPr/>
            <p:nvPr/>
          </p:nvSpPr>
          <p:spPr bwMode="auto">
            <a:xfrm>
              <a:off x="7496532" y="4418476"/>
              <a:ext cx="1180326" cy="1851891"/>
            </a:xfrm>
            <a:custGeom>
              <a:avLst/>
              <a:gdLst>
                <a:gd name="T0" fmla="*/ 2147483647 w 246"/>
                <a:gd name="T1" fmla="*/ 2147483647 h 385"/>
                <a:gd name="T2" fmla="*/ 2147483647 w 246"/>
                <a:gd name="T3" fmla="*/ 2147483647 h 385"/>
                <a:gd name="T4" fmla="*/ 2147483647 w 246"/>
                <a:gd name="T5" fmla="*/ 2147483647 h 385"/>
                <a:gd name="T6" fmla="*/ 2147483647 w 246"/>
                <a:gd name="T7" fmla="*/ 2147483647 h 385"/>
                <a:gd name="T8" fmla="*/ 2147483647 w 246"/>
                <a:gd name="T9" fmla="*/ 2147483647 h 385"/>
                <a:gd name="T10" fmla="*/ 2147483647 w 246"/>
                <a:gd name="T11" fmla="*/ 2147483647 h 385"/>
                <a:gd name="T12" fmla="*/ 2147483647 w 246"/>
                <a:gd name="T13" fmla="*/ 2147483647 h 385"/>
                <a:gd name="T14" fmla="*/ 2147483647 w 246"/>
                <a:gd name="T15" fmla="*/ 2147483647 h 385"/>
                <a:gd name="T16" fmla="*/ 2147483647 w 246"/>
                <a:gd name="T17" fmla="*/ 2147483647 h 3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6"/>
                <a:gd name="T28" fmla="*/ 0 h 385"/>
                <a:gd name="T29" fmla="*/ 246 w 246"/>
                <a:gd name="T30" fmla="*/ 385 h 3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6" h="385">
                  <a:moveTo>
                    <a:pt x="209" y="93"/>
                  </a:moveTo>
                  <a:cubicBezTo>
                    <a:pt x="187" y="81"/>
                    <a:pt x="75" y="20"/>
                    <a:pt x="75" y="20"/>
                  </a:cubicBezTo>
                  <a:cubicBezTo>
                    <a:pt x="75" y="20"/>
                    <a:pt x="49" y="0"/>
                    <a:pt x="27" y="77"/>
                  </a:cubicBezTo>
                  <a:cubicBezTo>
                    <a:pt x="6" y="153"/>
                    <a:pt x="0" y="245"/>
                    <a:pt x="38" y="338"/>
                  </a:cubicBezTo>
                  <a:cubicBezTo>
                    <a:pt x="43" y="350"/>
                    <a:pt x="56" y="385"/>
                    <a:pt x="83" y="368"/>
                  </a:cubicBezTo>
                  <a:cubicBezTo>
                    <a:pt x="110" y="351"/>
                    <a:pt x="221" y="284"/>
                    <a:pt x="221" y="284"/>
                  </a:cubicBezTo>
                  <a:cubicBezTo>
                    <a:pt x="221" y="284"/>
                    <a:pt x="242" y="271"/>
                    <a:pt x="238" y="250"/>
                  </a:cubicBezTo>
                  <a:cubicBezTo>
                    <a:pt x="234" y="229"/>
                    <a:pt x="226" y="186"/>
                    <a:pt x="232" y="152"/>
                  </a:cubicBezTo>
                  <a:cubicBezTo>
                    <a:pt x="238" y="122"/>
                    <a:pt x="246" y="112"/>
                    <a:pt x="209" y="93"/>
                  </a:cubicBezTo>
                </a:path>
              </a:pathLst>
            </a:custGeom>
            <a:solidFill>
              <a:schemeClr val="accent1"/>
            </a:solidFill>
            <a:ln w="9525">
              <a:noFill/>
              <a:round/>
            </a:ln>
          </p:spPr>
          <p:txBody>
            <a:bodyPr lIns="180210" tIns="90105" rIns="180210" bIns="90105"/>
            <a:lstStyle/>
            <a:p>
              <a:pPr defTabSz="901073"/>
              <a:endParaRPr lang="zh-CN" altLang="en-US" sz="2366" dirty="0">
                <a:solidFill>
                  <a:prstClr val="black"/>
                </a:solidFill>
                <a:latin typeface="Outfit" pitchFamily="2" charset="0"/>
                <a:ea typeface="锐字工房云字库细圆GBK" panose="02010604000000000000" pitchFamily="2" charset="-122"/>
              </a:endParaRPr>
            </a:p>
          </p:txBody>
        </p:sp>
        <p:sp>
          <p:nvSpPr>
            <p:cNvPr id="4" name="Freeform 59">
              <a:extLst>
                <a:ext uri="{FF2B5EF4-FFF2-40B4-BE49-F238E27FC236}">
                  <a16:creationId xmlns:a16="http://schemas.microsoft.com/office/drawing/2014/main" id="{25E64E2B-EC0B-F58B-6219-609EBFCD0751}"/>
                </a:ext>
              </a:extLst>
            </p:cNvPr>
            <p:cNvSpPr/>
            <p:nvPr/>
          </p:nvSpPr>
          <p:spPr bwMode="auto">
            <a:xfrm>
              <a:off x="9507527" y="3410203"/>
              <a:ext cx="1607685" cy="1461533"/>
            </a:xfrm>
            <a:custGeom>
              <a:avLst/>
              <a:gdLst>
                <a:gd name="T0" fmla="*/ 2147483647 w 335"/>
                <a:gd name="T1" fmla="*/ 2147483647 h 304"/>
                <a:gd name="T2" fmla="*/ 2147483647 w 335"/>
                <a:gd name="T3" fmla="*/ 2147483647 h 304"/>
                <a:gd name="T4" fmla="*/ 2147483647 w 335"/>
                <a:gd name="T5" fmla="*/ 2147483647 h 304"/>
                <a:gd name="T6" fmla="*/ 2147483647 w 335"/>
                <a:gd name="T7" fmla="*/ 2147483647 h 304"/>
                <a:gd name="T8" fmla="*/ 2147483647 w 335"/>
                <a:gd name="T9" fmla="*/ 2147483647 h 304"/>
                <a:gd name="T10" fmla="*/ 2147483647 w 335"/>
                <a:gd name="T11" fmla="*/ 2147483647 h 304"/>
                <a:gd name="T12" fmla="*/ 2147483647 w 335"/>
                <a:gd name="T13" fmla="*/ 2147483647 h 304"/>
                <a:gd name="T14" fmla="*/ 2147483647 w 335"/>
                <a:gd name="T15" fmla="*/ 2147483647 h 304"/>
                <a:gd name="T16" fmla="*/ 2147483647 w 335"/>
                <a:gd name="T17" fmla="*/ 2147483647 h 3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5"/>
                <a:gd name="T28" fmla="*/ 0 h 304"/>
                <a:gd name="T29" fmla="*/ 335 w 335"/>
                <a:gd name="T30" fmla="*/ 304 h 3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5" h="304">
                  <a:moveTo>
                    <a:pt x="174" y="281"/>
                  </a:moveTo>
                  <a:cubicBezTo>
                    <a:pt x="195" y="268"/>
                    <a:pt x="305" y="204"/>
                    <a:pt x="305" y="204"/>
                  </a:cubicBezTo>
                  <a:cubicBezTo>
                    <a:pt x="305" y="204"/>
                    <a:pt x="335" y="192"/>
                    <a:pt x="280" y="133"/>
                  </a:cubicBezTo>
                  <a:cubicBezTo>
                    <a:pt x="225" y="76"/>
                    <a:pt x="149" y="24"/>
                    <a:pt x="49" y="9"/>
                  </a:cubicBezTo>
                  <a:cubicBezTo>
                    <a:pt x="36" y="7"/>
                    <a:pt x="0" y="0"/>
                    <a:pt x="1" y="33"/>
                  </a:cubicBezTo>
                  <a:cubicBezTo>
                    <a:pt x="2" y="65"/>
                    <a:pt x="3" y="194"/>
                    <a:pt x="3" y="194"/>
                  </a:cubicBezTo>
                  <a:cubicBezTo>
                    <a:pt x="3" y="194"/>
                    <a:pt x="3" y="219"/>
                    <a:pt x="23" y="226"/>
                  </a:cubicBezTo>
                  <a:cubicBezTo>
                    <a:pt x="43" y="233"/>
                    <a:pt x="85" y="249"/>
                    <a:pt x="110" y="271"/>
                  </a:cubicBezTo>
                  <a:cubicBezTo>
                    <a:pt x="133" y="292"/>
                    <a:pt x="138" y="304"/>
                    <a:pt x="174" y="281"/>
                  </a:cubicBezTo>
                </a:path>
              </a:pathLst>
            </a:custGeom>
            <a:solidFill>
              <a:schemeClr val="accent3"/>
            </a:solidFill>
            <a:ln w="9525">
              <a:noFill/>
              <a:round/>
            </a:ln>
          </p:spPr>
          <p:txBody>
            <a:bodyPr lIns="180210" tIns="90105" rIns="180210" bIns="90105"/>
            <a:lstStyle/>
            <a:p>
              <a:pPr defTabSz="901073"/>
              <a:endParaRPr lang="zh-CN" altLang="en-US" sz="2366">
                <a:solidFill>
                  <a:prstClr val="black"/>
                </a:solidFill>
                <a:latin typeface="Outfit" pitchFamily="2" charset="0"/>
                <a:ea typeface="锐字工房云字库细圆GBK" panose="02010604000000000000" pitchFamily="2" charset="-122"/>
              </a:endParaRPr>
            </a:p>
          </p:txBody>
        </p:sp>
        <p:sp>
          <p:nvSpPr>
            <p:cNvPr id="5" name="Freeform 58">
              <a:extLst>
                <a:ext uri="{FF2B5EF4-FFF2-40B4-BE49-F238E27FC236}">
                  <a16:creationId xmlns:a16="http://schemas.microsoft.com/office/drawing/2014/main" id="{DF52A267-DA6C-1287-FC7C-A0C8B3D7968D}"/>
                </a:ext>
              </a:extLst>
            </p:cNvPr>
            <p:cNvSpPr/>
            <p:nvPr/>
          </p:nvSpPr>
          <p:spPr bwMode="auto">
            <a:xfrm>
              <a:off x="10212392" y="4414776"/>
              <a:ext cx="1180326" cy="1850042"/>
            </a:xfrm>
            <a:custGeom>
              <a:avLst/>
              <a:gdLst>
                <a:gd name="T0" fmla="*/ 2147483647 w 246"/>
                <a:gd name="T1" fmla="*/ 2147483647 h 385"/>
                <a:gd name="T2" fmla="*/ 2147483647 w 246"/>
                <a:gd name="T3" fmla="*/ 2147483647 h 385"/>
                <a:gd name="T4" fmla="*/ 2147483647 w 246"/>
                <a:gd name="T5" fmla="*/ 2147483647 h 385"/>
                <a:gd name="T6" fmla="*/ 2147483647 w 246"/>
                <a:gd name="T7" fmla="*/ 2147483647 h 385"/>
                <a:gd name="T8" fmla="*/ 2147483647 w 246"/>
                <a:gd name="T9" fmla="*/ 2147483647 h 385"/>
                <a:gd name="T10" fmla="*/ 2147483647 w 246"/>
                <a:gd name="T11" fmla="*/ 2147483647 h 385"/>
                <a:gd name="T12" fmla="*/ 2147483647 w 246"/>
                <a:gd name="T13" fmla="*/ 2147483647 h 385"/>
                <a:gd name="T14" fmla="*/ 2147483647 w 246"/>
                <a:gd name="T15" fmla="*/ 2147483647 h 385"/>
                <a:gd name="T16" fmla="*/ 2147483647 w 246"/>
                <a:gd name="T17" fmla="*/ 2147483647 h 3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6"/>
                <a:gd name="T28" fmla="*/ 0 h 385"/>
                <a:gd name="T29" fmla="*/ 246 w 246"/>
                <a:gd name="T30" fmla="*/ 385 h 3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6" h="385">
                  <a:moveTo>
                    <a:pt x="38" y="293"/>
                  </a:moveTo>
                  <a:cubicBezTo>
                    <a:pt x="60" y="304"/>
                    <a:pt x="171" y="365"/>
                    <a:pt x="171" y="365"/>
                  </a:cubicBezTo>
                  <a:cubicBezTo>
                    <a:pt x="171" y="365"/>
                    <a:pt x="197" y="385"/>
                    <a:pt x="219" y="308"/>
                  </a:cubicBezTo>
                  <a:cubicBezTo>
                    <a:pt x="241" y="232"/>
                    <a:pt x="246" y="140"/>
                    <a:pt x="208" y="47"/>
                  </a:cubicBezTo>
                  <a:cubicBezTo>
                    <a:pt x="203" y="35"/>
                    <a:pt x="191" y="0"/>
                    <a:pt x="163" y="17"/>
                  </a:cubicBezTo>
                  <a:cubicBezTo>
                    <a:pt x="136" y="35"/>
                    <a:pt x="26" y="101"/>
                    <a:pt x="26" y="101"/>
                  </a:cubicBezTo>
                  <a:cubicBezTo>
                    <a:pt x="26" y="101"/>
                    <a:pt x="4" y="114"/>
                    <a:pt x="8" y="135"/>
                  </a:cubicBezTo>
                  <a:cubicBezTo>
                    <a:pt x="13" y="156"/>
                    <a:pt x="21" y="200"/>
                    <a:pt x="14" y="233"/>
                  </a:cubicBezTo>
                  <a:cubicBezTo>
                    <a:pt x="8" y="263"/>
                    <a:pt x="0" y="273"/>
                    <a:pt x="38" y="293"/>
                  </a:cubicBezTo>
                </a:path>
              </a:pathLst>
            </a:custGeom>
            <a:solidFill>
              <a:schemeClr val="accent4"/>
            </a:solidFill>
            <a:ln w="9525">
              <a:noFill/>
              <a:round/>
            </a:ln>
          </p:spPr>
          <p:txBody>
            <a:bodyPr lIns="180210" tIns="90105" rIns="180210" bIns="90105"/>
            <a:lstStyle/>
            <a:p>
              <a:pPr defTabSz="901073"/>
              <a:endParaRPr lang="zh-CN" altLang="en-US" sz="2366" dirty="0">
                <a:solidFill>
                  <a:prstClr val="black"/>
                </a:solidFill>
                <a:latin typeface="Outfit" pitchFamily="2" charset="0"/>
                <a:ea typeface="锐字工房云字库细圆GBK" panose="02010604000000000000" pitchFamily="2" charset="-122"/>
              </a:endParaRPr>
            </a:p>
          </p:txBody>
        </p:sp>
        <p:sp>
          <p:nvSpPr>
            <p:cNvPr id="6" name="Freeform 60">
              <a:extLst>
                <a:ext uri="{FF2B5EF4-FFF2-40B4-BE49-F238E27FC236}">
                  <a16:creationId xmlns:a16="http://schemas.microsoft.com/office/drawing/2014/main" id="{0518BA20-F496-50B3-057D-4EA8B9717D3B}"/>
                </a:ext>
              </a:extLst>
            </p:cNvPr>
            <p:cNvSpPr/>
            <p:nvPr/>
          </p:nvSpPr>
          <p:spPr bwMode="auto">
            <a:xfrm>
              <a:off x="9498276" y="5852257"/>
              <a:ext cx="1592886" cy="1461533"/>
            </a:xfrm>
            <a:custGeom>
              <a:avLst/>
              <a:gdLst>
                <a:gd name="T0" fmla="*/ 2147483647 w 332"/>
                <a:gd name="T1" fmla="*/ 2147483647 h 304"/>
                <a:gd name="T2" fmla="*/ 2147483647 w 332"/>
                <a:gd name="T3" fmla="*/ 2147483647 h 304"/>
                <a:gd name="T4" fmla="*/ 2147483647 w 332"/>
                <a:gd name="T5" fmla="*/ 2147483647 h 304"/>
                <a:gd name="T6" fmla="*/ 2147483647 w 332"/>
                <a:gd name="T7" fmla="*/ 2147483647 h 304"/>
                <a:gd name="T8" fmla="*/ 2147483647 w 332"/>
                <a:gd name="T9" fmla="*/ 2147483647 h 304"/>
                <a:gd name="T10" fmla="*/ 2147483647 w 332"/>
                <a:gd name="T11" fmla="*/ 2147483647 h 304"/>
                <a:gd name="T12" fmla="*/ 2147483647 w 332"/>
                <a:gd name="T13" fmla="*/ 2147483647 h 304"/>
                <a:gd name="T14" fmla="*/ 2147483647 w 332"/>
                <a:gd name="T15" fmla="*/ 2147483647 h 304"/>
                <a:gd name="T16" fmla="*/ 2147483647 w 332"/>
                <a:gd name="T17" fmla="*/ 2147483647 h 3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2"/>
                <a:gd name="T28" fmla="*/ 0 h 304"/>
                <a:gd name="T29" fmla="*/ 332 w 332"/>
                <a:gd name="T30" fmla="*/ 304 h 3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2" h="304">
                  <a:moveTo>
                    <a:pt x="2" y="120"/>
                  </a:moveTo>
                  <a:cubicBezTo>
                    <a:pt x="3" y="145"/>
                    <a:pt x="7" y="272"/>
                    <a:pt x="7" y="272"/>
                  </a:cubicBezTo>
                  <a:cubicBezTo>
                    <a:pt x="7" y="272"/>
                    <a:pt x="4" y="304"/>
                    <a:pt x="81" y="284"/>
                  </a:cubicBezTo>
                  <a:cubicBezTo>
                    <a:pt x="158" y="264"/>
                    <a:pt x="240" y="222"/>
                    <a:pt x="300" y="141"/>
                  </a:cubicBezTo>
                  <a:cubicBezTo>
                    <a:pt x="308" y="131"/>
                    <a:pt x="332" y="102"/>
                    <a:pt x="303" y="88"/>
                  </a:cubicBezTo>
                  <a:cubicBezTo>
                    <a:pt x="274" y="73"/>
                    <a:pt x="160" y="12"/>
                    <a:pt x="160" y="12"/>
                  </a:cubicBezTo>
                  <a:cubicBezTo>
                    <a:pt x="160" y="12"/>
                    <a:pt x="139" y="0"/>
                    <a:pt x="123" y="14"/>
                  </a:cubicBezTo>
                  <a:cubicBezTo>
                    <a:pt x="107" y="29"/>
                    <a:pt x="73" y="58"/>
                    <a:pt x="41" y="69"/>
                  </a:cubicBezTo>
                  <a:cubicBezTo>
                    <a:pt x="12" y="80"/>
                    <a:pt x="0" y="78"/>
                    <a:pt x="2" y="120"/>
                  </a:cubicBezTo>
                </a:path>
              </a:pathLst>
            </a:custGeom>
            <a:solidFill>
              <a:schemeClr val="accent5"/>
            </a:solidFill>
            <a:ln w="9525">
              <a:noFill/>
              <a:round/>
            </a:ln>
          </p:spPr>
          <p:txBody>
            <a:bodyPr lIns="180210" tIns="90105" rIns="180210" bIns="90105"/>
            <a:lstStyle/>
            <a:p>
              <a:pPr defTabSz="901073"/>
              <a:endParaRPr lang="zh-CN" altLang="en-US" sz="2366" dirty="0">
                <a:solidFill>
                  <a:prstClr val="black"/>
                </a:solidFill>
                <a:latin typeface="Outfit" pitchFamily="2" charset="0"/>
                <a:ea typeface="锐字工房云字库细圆GBK" panose="02010604000000000000" pitchFamily="2" charset="-122"/>
              </a:endParaRPr>
            </a:p>
          </p:txBody>
        </p:sp>
        <p:sp>
          <p:nvSpPr>
            <p:cNvPr id="7" name="Freeform 61">
              <a:extLst>
                <a:ext uri="{FF2B5EF4-FFF2-40B4-BE49-F238E27FC236}">
                  <a16:creationId xmlns:a16="http://schemas.microsoft.com/office/drawing/2014/main" id="{7D02C440-AAE8-ED17-C0F4-D96F330C7DD4}"/>
                </a:ext>
              </a:extLst>
            </p:cNvPr>
            <p:cNvSpPr/>
            <p:nvPr/>
          </p:nvSpPr>
          <p:spPr bwMode="auto">
            <a:xfrm>
              <a:off x="7779589" y="5833757"/>
              <a:ext cx="1611385" cy="1450433"/>
            </a:xfrm>
            <a:custGeom>
              <a:avLst/>
              <a:gdLst>
                <a:gd name="T0" fmla="*/ 2147483647 w 336"/>
                <a:gd name="T1" fmla="*/ 2147483647 h 302"/>
                <a:gd name="T2" fmla="*/ 2147483647 w 336"/>
                <a:gd name="T3" fmla="*/ 2147483647 h 302"/>
                <a:gd name="T4" fmla="*/ 2147483647 w 336"/>
                <a:gd name="T5" fmla="*/ 2147483647 h 302"/>
                <a:gd name="T6" fmla="*/ 2147483647 w 336"/>
                <a:gd name="T7" fmla="*/ 2147483647 h 302"/>
                <a:gd name="T8" fmla="*/ 2147483647 w 336"/>
                <a:gd name="T9" fmla="*/ 2147483647 h 302"/>
                <a:gd name="T10" fmla="*/ 2147483647 w 336"/>
                <a:gd name="T11" fmla="*/ 2147483647 h 302"/>
                <a:gd name="T12" fmla="*/ 2147483647 w 336"/>
                <a:gd name="T13" fmla="*/ 2147483647 h 302"/>
                <a:gd name="T14" fmla="*/ 2147483647 w 336"/>
                <a:gd name="T15" fmla="*/ 2147483647 h 302"/>
                <a:gd name="T16" fmla="*/ 2147483647 w 336"/>
                <a:gd name="T17" fmla="*/ 2147483647 h 3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6"/>
                <a:gd name="T28" fmla="*/ 0 h 302"/>
                <a:gd name="T29" fmla="*/ 336 w 336"/>
                <a:gd name="T30" fmla="*/ 302 h 3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6" h="302">
                  <a:moveTo>
                    <a:pt x="161" y="22"/>
                  </a:moveTo>
                  <a:cubicBezTo>
                    <a:pt x="140" y="35"/>
                    <a:pt x="31" y="100"/>
                    <a:pt x="31" y="100"/>
                  </a:cubicBezTo>
                  <a:cubicBezTo>
                    <a:pt x="31" y="100"/>
                    <a:pt x="0" y="113"/>
                    <a:pt x="56" y="171"/>
                  </a:cubicBezTo>
                  <a:cubicBezTo>
                    <a:pt x="111" y="228"/>
                    <a:pt x="187" y="280"/>
                    <a:pt x="287" y="293"/>
                  </a:cubicBezTo>
                  <a:cubicBezTo>
                    <a:pt x="300" y="295"/>
                    <a:pt x="336" y="302"/>
                    <a:pt x="335" y="270"/>
                  </a:cubicBezTo>
                  <a:cubicBezTo>
                    <a:pt x="334" y="237"/>
                    <a:pt x="332" y="108"/>
                    <a:pt x="332" y="108"/>
                  </a:cubicBezTo>
                  <a:cubicBezTo>
                    <a:pt x="332" y="108"/>
                    <a:pt x="332" y="84"/>
                    <a:pt x="312" y="77"/>
                  </a:cubicBezTo>
                  <a:cubicBezTo>
                    <a:pt x="292" y="70"/>
                    <a:pt x="250" y="54"/>
                    <a:pt x="224" y="32"/>
                  </a:cubicBezTo>
                  <a:cubicBezTo>
                    <a:pt x="201" y="12"/>
                    <a:pt x="196" y="0"/>
                    <a:pt x="161" y="22"/>
                  </a:cubicBezTo>
                </a:path>
              </a:pathLst>
            </a:custGeom>
            <a:solidFill>
              <a:schemeClr val="accent6"/>
            </a:solidFill>
            <a:ln w="9525">
              <a:noFill/>
              <a:round/>
            </a:ln>
          </p:spPr>
          <p:txBody>
            <a:bodyPr lIns="180210" tIns="90105" rIns="180210" bIns="90105"/>
            <a:lstStyle/>
            <a:p>
              <a:pPr defTabSz="901073"/>
              <a:endParaRPr lang="zh-CN" altLang="en-US" sz="2366" dirty="0">
                <a:solidFill>
                  <a:prstClr val="black"/>
                </a:solidFill>
                <a:latin typeface="Outfit" pitchFamily="2" charset="0"/>
                <a:ea typeface="锐字工房云字库细圆GBK" panose="02010604000000000000" pitchFamily="2" charset="-122"/>
              </a:endParaRPr>
            </a:p>
          </p:txBody>
        </p:sp>
      </p:grpSp>
      <p:sp>
        <p:nvSpPr>
          <p:cNvPr id="10" name="Rectangle 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C1666699-E659-0904-F8C4-3BEDE06EE7EA}"/>
              </a:ext>
            </a:extLst>
          </p:cNvPr>
          <p:cNvSpPr/>
          <p:nvPr/>
        </p:nvSpPr>
        <p:spPr>
          <a:xfrm>
            <a:off x="12157634" y="5331311"/>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1" name="Rectangle 1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084CF843-95C6-41C3-0155-98B1A6679292}"/>
              </a:ext>
            </a:extLst>
          </p:cNvPr>
          <p:cNvSpPr/>
          <p:nvPr/>
        </p:nvSpPr>
        <p:spPr>
          <a:xfrm>
            <a:off x="12157634" y="3485411"/>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 </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2" name="Rectangle 1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903B76B-AA07-CDFA-DC84-54B00213E772}"/>
              </a:ext>
            </a:extLst>
          </p:cNvPr>
          <p:cNvSpPr/>
          <p:nvPr/>
        </p:nvSpPr>
        <p:spPr>
          <a:xfrm>
            <a:off x="12157634" y="7177211"/>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endPar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tabLst>
                <a:tab pos="579438" algn="l"/>
              </a:tabLst>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C096C46-940B-5882-03E5-FDAC93AA2F57}"/>
              </a:ext>
            </a:extLst>
          </p:cNvPr>
          <p:cNvSpPr/>
          <p:nvPr/>
        </p:nvSpPr>
        <p:spPr>
          <a:xfrm>
            <a:off x="1169043" y="5331311"/>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a:t>
            </a:r>
            <a:r>
              <a:rPr lang="es-ES" altLang="zh-CN" sz="1200">
                <a:solidFill>
                  <a:schemeClr val="bg1">
                    <a:lumMod val="65000"/>
                  </a:schemeClr>
                </a:solidFill>
                <a:ea typeface="Lato Light" panose="020F0502020204030203" pitchFamily="34" charset="0"/>
                <a:cs typeface="Lato Light" panose="020F0502020204030203" pitchFamily="34" charset="0"/>
              </a:rPr>
              <a:t>mea. cum et atqui placerat petentium.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1285EB7E-9C2F-8D70-FF5B-BD8369EA0216}"/>
              </a:ext>
            </a:extLst>
          </p:cNvPr>
          <p:cNvSpPr/>
          <p:nvPr/>
        </p:nvSpPr>
        <p:spPr>
          <a:xfrm>
            <a:off x="1169043" y="3485411"/>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A7F9208-FA02-B543-F357-3CE2B7766FD6}"/>
              </a:ext>
            </a:extLst>
          </p:cNvPr>
          <p:cNvSpPr/>
          <p:nvPr/>
        </p:nvSpPr>
        <p:spPr>
          <a:xfrm>
            <a:off x="1169043" y="7177211"/>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Google Shape;204;p13">
            <a:extLst>
              <a:ext uri="{FF2B5EF4-FFF2-40B4-BE49-F238E27FC236}">
                <a16:creationId xmlns:a16="http://schemas.microsoft.com/office/drawing/2014/main" id="{8EC85164-CEDE-A963-FA6C-366D73E1676E}"/>
              </a:ext>
            </a:extLst>
          </p:cNvPr>
          <p:cNvSpPr txBox="1">
            <a:spLocks/>
          </p:cNvSpPr>
          <p:nvPr/>
        </p:nvSpPr>
        <p:spPr>
          <a:xfrm>
            <a:off x="4028342" y="135484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grpSp>
        <p:nvGrpSpPr>
          <p:cNvPr id="17" name="Graphic 2">
            <a:extLst>
              <a:ext uri="{FF2B5EF4-FFF2-40B4-BE49-F238E27FC236}">
                <a16:creationId xmlns:a16="http://schemas.microsoft.com/office/drawing/2014/main" id="{F743D8B8-6AF4-C7D6-D39F-3FA1E10D5B7F}"/>
              </a:ext>
            </a:extLst>
          </p:cNvPr>
          <p:cNvGrpSpPr/>
          <p:nvPr/>
        </p:nvGrpSpPr>
        <p:grpSpPr>
          <a:xfrm>
            <a:off x="6877504" y="5597790"/>
            <a:ext cx="684027" cy="684077"/>
            <a:chOff x="12354901" y="2871430"/>
            <a:chExt cx="987266" cy="987337"/>
          </a:xfrm>
          <a:solidFill>
            <a:schemeClr val="bg1"/>
          </a:solidFill>
        </p:grpSpPr>
        <p:sp>
          <p:nvSpPr>
            <p:cNvPr id="18" name="Freeform: Shape 17">
              <a:extLst>
                <a:ext uri="{FF2B5EF4-FFF2-40B4-BE49-F238E27FC236}">
                  <a16:creationId xmlns:a16="http://schemas.microsoft.com/office/drawing/2014/main" id="{0C00DE19-5DC0-B164-5AAE-23670A76DA4F}"/>
                </a:ext>
              </a:extLst>
            </p:cNvPr>
            <p:cNvSpPr/>
            <p:nvPr/>
          </p:nvSpPr>
          <p:spPr>
            <a:xfrm>
              <a:off x="12354901" y="2871430"/>
              <a:ext cx="688015" cy="987266"/>
            </a:xfrm>
            <a:custGeom>
              <a:avLst/>
              <a:gdLst>
                <a:gd name="connsiteX0" fmla="*/ 673084 w 688015"/>
                <a:gd name="connsiteY0" fmla="*/ 0 h 987266"/>
                <a:gd name="connsiteX1" fmla="*/ 14931 w 688015"/>
                <a:gd name="connsiteY1" fmla="*/ 0 h 987266"/>
                <a:gd name="connsiteX2" fmla="*/ 0 w 688015"/>
                <a:gd name="connsiteY2" fmla="*/ 14930 h 987266"/>
                <a:gd name="connsiteX3" fmla="*/ 0 w 688015"/>
                <a:gd name="connsiteY3" fmla="*/ 972336 h 987266"/>
                <a:gd name="connsiteX4" fmla="*/ 14931 w 688015"/>
                <a:gd name="connsiteY4" fmla="*/ 987266 h 987266"/>
                <a:gd name="connsiteX5" fmla="*/ 673084 w 688015"/>
                <a:gd name="connsiteY5" fmla="*/ 987266 h 987266"/>
                <a:gd name="connsiteX6" fmla="*/ 688015 w 688015"/>
                <a:gd name="connsiteY6" fmla="*/ 972336 h 987266"/>
                <a:gd name="connsiteX7" fmla="*/ 688015 w 688015"/>
                <a:gd name="connsiteY7" fmla="*/ 14930 h 987266"/>
                <a:gd name="connsiteX8" fmla="*/ 673084 w 688015"/>
                <a:gd name="connsiteY8" fmla="*/ 0 h 987266"/>
                <a:gd name="connsiteX9" fmla="*/ 658154 w 688015"/>
                <a:gd name="connsiteY9" fmla="*/ 957334 h 987266"/>
                <a:gd name="connsiteX10" fmla="*/ 29933 w 688015"/>
                <a:gd name="connsiteY10" fmla="*/ 957334 h 987266"/>
                <a:gd name="connsiteX11" fmla="*/ 29933 w 688015"/>
                <a:gd name="connsiteY11" fmla="*/ 229386 h 987266"/>
                <a:gd name="connsiteX12" fmla="*/ 658154 w 688015"/>
                <a:gd name="connsiteY12" fmla="*/ 229386 h 987266"/>
                <a:gd name="connsiteX13" fmla="*/ 658154 w 688015"/>
                <a:gd name="connsiteY13" fmla="*/ 957334 h 987266"/>
                <a:gd name="connsiteX14" fmla="*/ 658154 w 688015"/>
                <a:gd name="connsiteY14" fmla="*/ 199453 h 987266"/>
                <a:gd name="connsiteX15" fmla="*/ 29933 w 688015"/>
                <a:gd name="connsiteY15" fmla="*/ 199453 h 987266"/>
                <a:gd name="connsiteX16" fmla="*/ 29933 w 688015"/>
                <a:gd name="connsiteY16" fmla="*/ 29932 h 987266"/>
                <a:gd name="connsiteX17" fmla="*/ 658154 w 688015"/>
                <a:gd name="connsiteY17" fmla="*/ 29932 h 987266"/>
                <a:gd name="connsiteX18" fmla="*/ 658154 w 688015"/>
                <a:gd name="connsiteY18" fmla="*/ 199453 h 98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015" h="987266">
                  <a:moveTo>
                    <a:pt x="673084" y="0"/>
                  </a:moveTo>
                  <a:lnTo>
                    <a:pt x="14931" y="0"/>
                  </a:lnTo>
                  <a:cubicBezTo>
                    <a:pt x="6644" y="0"/>
                    <a:pt x="0" y="6715"/>
                    <a:pt x="0" y="14930"/>
                  </a:cubicBezTo>
                  <a:lnTo>
                    <a:pt x="0" y="972336"/>
                  </a:lnTo>
                  <a:cubicBezTo>
                    <a:pt x="0" y="980551"/>
                    <a:pt x="6716" y="987266"/>
                    <a:pt x="14931" y="987266"/>
                  </a:cubicBezTo>
                  <a:lnTo>
                    <a:pt x="673084" y="987266"/>
                  </a:lnTo>
                  <a:cubicBezTo>
                    <a:pt x="681371" y="987266"/>
                    <a:pt x="688015" y="980551"/>
                    <a:pt x="688015" y="972336"/>
                  </a:cubicBezTo>
                  <a:lnTo>
                    <a:pt x="688015" y="14930"/>
                  </a:lnTo>
                  <a:cubicBezTo>
                    <a:pt x="688087" y="6715"/>
                    <a:pt x="681371" y="0"/>
                    <a:pt x="673084" y="0"/>
                  </a:cubicBezTo>
                  <a:close/>
                  <a:moveTo>
                    <a:pt x="658154" y="957334"/>
                  </a:moveTo>
                  <a:lnTo>
                    <a:pt x="29933" y="957334"/>
                  </a:lnTo>
                  <a:lnTo>
                    <a:pt x="29933" y="229386"/>
                  </a:lnTo>
                  <a:lnTo>
                    <a:pt x="658154" y="229386"/>
                  </a:lnTo>
                  <a:lnTo>
                    <a:pt x="658154" y="957334"/>
                  </a:lnTo>
                  <a:close/>
                  <a:moveTo>
                    <a:pt x="658154" y="199453"/>
                  </a:moveTo>
                  <a:lnTo>
                    <a:pt x="29933" y="199453"/>
                  </a:lnTo>
                  <a:lnTo>
                    <a:pt x="29933" y="29932"/>
                  </a:lnTo>
                  <a:lnTo>
                    <a:pt x="658154" y="29932"/>
                  </a:lnTo>
                  <a:lnTo>
                    <a:pt x="658154" y="199453"/>
                  </a:lnTo>
                  <a:close/>
                </a:path>
              </a:pathLst>
            </a:custGeom>
            <a:grpFill/>
            <a:ln w="7144"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EF78B136-EE35-9A5E-37DB-395E40D88C6A}"/>
                </a:ext>
              </a:extLst>
            </p:cNvPr>
            <p:cNvSpPr/>
            <p:nvPr/>
          </p:nvSpPr>
          <p:spPr>
            <a:xfrm>
              <a:off x="12913328" y="2971326"/>
              <a:ext cx="29931" cy="29763"/>
            </a:xfrm>
            <a:custGeom>
              <a:avLst/>
              <a:gdLst>
                <a:gd name="connsiteX0" fmla="*/ 14930 w 29931"/>
                <a:gd name="connsiteY0" fmla="*/ 29763 h 29763"/>
                <a:gd name="connsiteX1" fmla="*/ 25503 w 29931"/>
                <a:gd name="connsiteY1" fmla="*/ 25405 h 29763"/>
                <a:gd name="connsiteX2" fmla="*/ 29932 w 29931"/>
                <a:gd name="connsiteY2" fmla="*/ 14833 h 29763"/>
                <a:gd name="connsiteX3" fmla="*/ 25503 w 29931"/>
                <a:gd name="connsiteY3" fmla="*/ 4260 h 29763"/>
                <a:gd name="connsiteX4" fmla="*/ 4358 w 29931"/>
                <a:gd name="connsiteY4" fmla="*/ 4260 h 29763"/>
                <a:gd name="connsiteX5" fmla="*/ 0 w 29931"/>
                <a:gd name="connsiteY5" fmla="*/ 14833 h 29763"/>
                <a:gd name="connsiteX6" fmla="*/ 4358 w 29931"/>
                <a:gd name="connsiteY6" fmla="*/ 25405 h 29763"/>
                <a:gd name="connsiteX7" fmla="*/ 14930 w 29931"/>
                <a:gd name="connsiteY7" fmla="*/ 29763 h 2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31" h="29763">
                  <a:moveTo>
                    <a:pt x="14930" y="29763"/>
                  </a:moveTo>
                  <a:cubicBezTo>
                    <a:pt x="18931" y="29763"/>
                    <a:pt x="22717" y="28191"/>
                    <a:pt x="25503" y="25405"/>
                  </a:cubicBezTo>
                  <a:cubicBezTo>
                    <a:pt x="28289" y="22619"/>
                    <a:pt x="29932" y="18833"/>
                    <a:pt x="29932" y="14833"/>
                  </a:cubicBezTo>
                  <a:cubicBezTo>
                    <a:pt x="29932" y="10832"/>
                    <a:pt x="28360" y="7046"/>
                    <a:pt x="25503" y="4260"/>
                  </a:cubicBezTo>
                  <a:cubicBezTo>
                    <a:pt x="19931" y="-1312"/>
                    <a:pt x="10144" y="-1527"/>
                    <a:pt x="4358" y="4260"/>
                  </a:cubicBezTo>
                  <a:cubicBezTo>
                    <a:pt x="1571" y="7046"/>
                    <a:pt x="0" y="10832"/>
                    <a:pt x="0" y="14833"/>
                  </a:cubicBezTo>
                  <a:cubicBezTo>
                    <a:pt x="0" y="18619"/>
                    <a:pt x="1571" y="22619"/>
                    <a:pt x="4358" y="25405"/>
                  </a:cubicBezTo>
                  <a:cubicBezTo>
                    <a:pt x="7144" y="28120"/>
                    <a:pt x="11144" y="29763"/>
                    <a:pt x="14930" y="29763"/>
                  </a:cubicBezTo>
                  <a:close/>
                </a:path>
              </a:pathLst>
            </a:custGeom>
            <a:grpFill/>
            <a:ln w="7144"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D82ECF9C-803D-6CF1-412E-8CC7897734C5}"/>
                </a:ext>
              </a:extLst>
            </p:cNvPr>
            <p:cNvSpPr/>
            <p:nvPr/>
          </p:nvSpPr>
          <p:spPr>
            <a:xfrm>
              <a:off x="12810386" y="2971228"/>
              <a:ext cx="29718" cy="29860"/>
            </a:xfrm>
            <a:custGeom>
              <a:avLst/>
              <a:gdLst>
                <a:gd name="connsiteX0" fmla="*/ 14788 w 29718"/>
                <a:gd name="connsiteY0" fmla="*/ 29861 h 29860"/>
                <a:gd name="connsiteX1" fmla="*/ 29718 w 29718"/>
                <a:gd name="connsiteY1" fmla="*/ 14930 h 29860"/>
                <a:gd name="connsiteX2" fmla="*/ 14788 w 29718"/>
                <a:gd name="connsiteY2" fmla="*/ 0 h 29860"/>
                <a:gd name="connsiteX3" fmla="*/ 0 w 29718"/>
                <a:gd name="connsiteY3" fmla="*/ 14930 h 29860"/>
                <a:gd name="connsiteX4" fmla="*/ 14788 w 29718"/>
                <a:gd name="connsiteY4" fmla="*/ 29861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860">
                  <a:moveTo>
                    <a:pt x="14788" y="29861"/>
                  </a:moveTo>
                  <a:cubicBezTo>
                    <a:pt x="23146" y="29861"/>
                    <a:pt x="29718" y="23074"/>
                    <a:pt x="29718" y="14930"/>
                  </a:cubicBezTo>
                  <a:cubicBezTo>
                    <a:pt x="29718" y="6572"/>
                    <a:pt x="23146" y="0"/>
                    <a:pt x="14788" y="0"/>
                  </a:cubicBezTo>
                  <a:cubicBezTo>
                    <a:pt x="6573" y="0"/>
                    <a:pt x="0" y="6572"/>
                    <a:pt x="0" y="14930"/>
                  </a:cubicBezTo>
                  <a:cubicBezTo>
                    <a:pt x="0" y="23074"/>
                    <a:pt x="6573" y="29861"/>
                    <a:pt x="14788" y="29861"/>
                  </a:cubicBezTo>
                  <a:close/>
                </a:path>
              </a:pathLst>
            </a:custGeom>
            <a:grpFill/>
            <a:ln w="7144"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81EE61AF-E4D4-D309-ABB1-A42E35A56542}"/>
                </a:ext>
              </a:extLst>
            </p:cNvPr>
            <p:cNvSpPr/>
            <p:nvPr/>
          </p:nvSpPr>
          <p:spPr>
            <a:xfrm>
              <a:off x="12707302" y="2971407"/>
              <a:ext cx="29860" cy="29682"/>
            </a:xfrm>
            <a:custGeom>
              <a:avLst/>
              <a:gdLst>
                <a:gd name="connsiteX0" fmla="*/ 14930 w 29860"/>
                <a:gd name="connsiteY0" fmla="*/ 29682 h 29682"/>
                <a:gd name="connsiteX1" fmla="*/ 25503 w 29860"/>
                <a:gd name="connsiteY1" fmla="*/ 25325 h 29682"/>
                <a:gd name="connsiteX2" fmla="*/ 29860 w 29860"/>
                <a:gd name="connsiteY2" fmla="*/ 14752 h 29682"/>
                <a:gd name="connsiteX3" fmla="*/ 25503 w 29860"/>
                <a:gd name="connsiteY3" fmla="*/ 4179 h 29682"/>
                <a:gd name="connsiteX4" fmla="*/ 4358 w 29860"/>
                <a:gd name="connsiteY4" fmla="*/ 4179 h 29682"/>
                <a:gd name="connsiteX5" fmla="*/ 0 w 29860"/>
                <a:gd name="connsiteY5" fmla="*/ 14752 h 29682"/>
                <a:gd name="connsiteX6" fmla="*/ 4358 w 29860"/>
                <a:gd name="connsiteY6" fmla="*/ 25325 h 29682"/>
                <a:gd name="connsiteX7" fmla="*/ 14930 w 29860"/>
                <a:gd name="connsiteY7" fmla="*/ 2968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14930" y="29682"/>
                  </a:moveTo>
                  <a:cubicBezTo>
                    <a:pt x="18717" y="29682"/>
                    <a:pt x="22717" y="28111"/>
                    <a:pt x="25503" y="25325"/>
                  </a:cubicBezTo>
                  <a:cubicBezTo>
                    <a:pt x="28289" y="22539"/>
                    <a:pt x="29860" y="18538"/>
                    <a:pt x="29860" y="14752"/>
                  </a:cubicBezTo>
                  <a:cubicBezTo>
                    <a:pt x="29860" y="10751"/>
                    <a:pt x="28289" y="6965"/>
                    <a:pt x="25503" y="4179"/>
                  </a:cubicBezTo>
                  <a:cubicBezTo>
                    <a:pt x="19717" y="-1393"/>
                    <a:pt x="9929" y="-1393"/>
                    <a:pt x="4358" y="4179"/>
                  </a:cubicBezTo>
                  <a:cubicBezTo>
                    <a:pt x="1571" y="6965"/>
                    <a:pt x="0" y="10751"/>
                    <a:pt x="0" y="14752"/>
                  </a:cubicBezTo>
                  <a:cubicBezTo>
                    <a:pt x="0" y="18538"/>
                    <a:pt x="1571" y="22539"/>
                    <a:pt x="4358" y="25325"/>
                  </a:cubicBezTo>
                  <a:cubicBezTo>
                    <a:pt x="7144" y="28039"/>
                    <a:pt x="10929" y="29682"/>
                    <a:pt x="14930" y="29682"/>
                  </a:cubicBezTo>
                  <a:close/>
                </a:path>
              </a:pathLst>
            </a:custGeom>
            <a:grpFill/>
            <a:ln w="7144"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A83DC9B7-0EE5-2081-C524-CCD72C10BE81}"/>
                </a:ext>
              </a:extLst>
            </p:cNvPr>
            <p:cNvSpPr/>
            <p:nvPr/>
          </p:nvSpPr>
          <p:spPr>
            <a:xfrm>
              <a:off x="12808101" y="3190541"/>
              <a:ext cx="135087" cy="29932"/>
            </a:xfrm>
            <a:custGeom>
              <a:avLst/>
              <a:gdLst>
                <a:gd name="connsiteX0" fmla="*/ 14930 w 135087"/>
                <a:gd name="connsiteY0" fmla="*/ 29932 h 29932"/>
                <a:gd name="connsiteX1" fmla="*/ 120157 w 135087"/>
                <a:gd name="connsiteY1" fmla="*/ 29932 h 29932"/>
                <a:gd name="connsiteX2" fmla="*/ 135088 w 135087"/>
                <a:gd name="connsiteY2" fmla="*/ 14930 h 29932"/>
                <a:gd name="connsiteX3" fmla="*/ 120157 w 135087"/>
                <a:gd name="connsiteY3" fmla="*/ 0 h 29932"/>
                <a:gd name="connsiteX4" fmla="*/ 14930 w 135087"/>
                <a:gd name="connsiteY4" fmla="*/ 0 h 29932"/>
                <a:gd name="connsiteX5" fmla="*/ 0 w 135087"/>
                <a:gd name="connsiteY5" fmla="*/ 14930 h 29932"/>
                <a:gd name="connsiteX6" fmla="*/ 14930 w 135087"/>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7" h="29932">
                  <a:moveTo>
                    <a:pt x="14930" y="29932"/>
                  </a:moveTo>
                  <a:lnTo>
                    <a:pt x="120157" y="29932"/>
                  </a:lnTo>
                  <a:cubicBezTo>
                    <a:pt x="128444" y="29932"/>
                    <a:pt x="135088" y="23217"/>
                    <a:pt x="135088" y="14930"/>
                  </a:cubicBezTo>
                  <a:cubicBezTo>
                    <a:pt x="135088" y="6715"/>
                    <a:pt x="128373" y="0"/>
                    <a:pt x="120157"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8EE63B1C-CAFE-9284-9793-D0AE4185BF6E}"/>
                </a:ext>
              </a:extLst>
            </p:cNvPr>
            <p:cNvSpPr/>
            <p:nvPr/>
          </p:nvSpPr>
          <p:spPr>
            <a:xfrm>
              <a:off x="12574356" y="3190541"/>
              <a:ext cx="183881" cy="29932"/>
            </a:xfrm>
            <a:custGeom>
              <a:avLst/>
              <a:gdLst>
                <a:gd name="connsiteX0" fmla="*/ 14932 w 183881"/>
                <a:gd name="connsiteY0" fmla="*/ 29932 h 29932"/>
                <a:gd name="connsiteX1" fmla="*/ 168950 w 183881"/>
                <a:gd name="connsiteY1" fmla="*/ 29932 h 29932"/>
                <a:gd name="connsiteX2" fmla="*/ 183881 w 183881"/>
                <a:gd name="connsiteY2" fmla="*/ 14930 h 29932"/>
                <a:gd name="connsiteX3" fmla="*/ 168950 w 183881"/>
                <a:gd name="connsiteY3" fmla="*/ 0 h 29932"/>
                <a:gd name="connsiteX4" fmla="*/ 14932 w 183881"/>
                <a:gd name="connsiteY4" fmla="*/ 0 h 29932"/>
                <a:gd name="connsiteX5" fmla="*/ 1 w 183881"/>
                <a:gd name="connsiteY5" fmla="*/ 14930 h 29932"/>
                <a:gd name="connsiteX6" fmla="*/ 14932 w 1838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81" h="29932">
                  <a:moveTo>
                    <a:pt x="14932" y="29932"/>
                  </a:moveTo>
                  <a:lnTo>
                    <a:pt x="168950" y="29932"/>
                  </a:lnTo>
                  <a:cubicBezTo>
                    <a:pt x="177237" y="29932"/>
                    <a:pt x="183881" y="23217"/>
                    <a:pt x="183881" y="14930"/>
                  </a:cubicBezTo>
                  <a:cubicBezTo>
                    <a:pt x="183881" y="6715"/>
                    <a:pt x="177166" y="0"/>
                    <a:pt x="16895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A7ADE86F-EAA8-13BD-4FF6-B2109BD9E2AE}"/>
                </a:ext>
              </a:extLst>
            </p:cNvPr>
            <p:cNvSpPr/>
            <p:nvPr/>
          </p:nvSpPr>
          <p:spPr>
            <a:xfrm>
              <a:off x="12454628" y="3190541"/>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006B4167-4B16-D53E-E236-89CA973F5CDA}"/>
                </a:ext>
              </a:extLst>
            </p:cNvPr>
            <p:cNvSpPr/>
            <p:nvPr/>
          </p:nvSpPr>
          <p:spPr>
            <a:xfrm>
              <a:off x="12574356" y="3320200"/>
              <a:ext cx="265820" cy="29932"/>
            </a:xfrm>
            <a:custGeom>
              <a:avLst/>
              <a:gdLst>
                <a:gd name="connsiteX0" fmla="*/ 14932 w 265820"/>
                <a:gd name="connsiteY0" fmla="*/ 29932 h 29932"/>
                <a:gd name="connsiteX1" fmla="*/ 250890 w 265820"/>
                <a:gd name="connsiteY1" fmla="*/ 29932 h 29932"/>
                <a:gd name="connsiteX2" fmla="*/ 265820 w 265820"/>
                <a:gd name="connsiteY2" fmla="*/ 14930 h 29932"/>
                <a:gd name="connsiteX3" fmla="*/ 250890 w 265820"/>
                <a:gd name="connsiteY3" fmla="*/ 0 h 29932"/>
                <a:gd name="connsiteX4" fmla="*/ 14932 w 265820"/>
                <a:gd name="connsiteY4" fmla="*/ 0 h 29932"/>
                <a:gd name="connsiteX5" fmla="*/ 1 w 265820"/>
                <a:gd name="connsiteY5" fmla="*/ 14930 h 29932"/>
                <a:gd name="connsiteX6" fmla="*/ 14932 w 265820"/>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820" h="29932">
                  <a:moveTo>
                    <a:pt x="14932" y="29932"/>
                  </a:moveTo>
                  <a:lnTo>
                    <a:pt x="250890" y="29932"/>
                  </a:lnTo>
                  <a:cubicBezTo>
                    <a:pt x="259176" y="29932"/>
                    <a:pt x="265820" y="23217"/>
                    <a:pt x="265820" y="14930"/>
                  </a:cubicBezTo>
                  <a:cubicBezTo>
                    <a:pt x="265820" y="6715"/>
                    <a:pt x="259105" y="0"/>
                    <a:pt x="25089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ACAF524E-F11B-7E0A-5105-717457E7940F}"/>
                </a:ext>
              </a:extLst>
            </p:cNvPr>
            <p:cNvSpPr/>
            <p:nvPr/>
          </p:nvSpPr>
          <p:spPr>
            <a:xfrm>
              <a:off x="12454628" y="3320200"/>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6E95872E-BDAA-D52A-1ABD-98E638EA5B47}"/>
                </a:ext>
              </a:extLst>
            </p:cNvPr>
            <p:cNvSpPr/>
            <p:nvPr/>
          </p:nvSpPr>
          <p:spPr>
            <a:xfrm>
              <a:off x="12772096" y="3449788"/>
              <a:ext cx="171092" cy="29932"/>
            </a:xfrm>
            <a:custGeom>
              <a:avLst/>
              <a:gdLst>
                <a:gd name="connsiteX0" fmla="*/ 156162 w 171092"/>
                <a:gd name="connsiteY0" fmla="*/ 0 h 29932"/>
                <a:gd name="connsiteX1" fmla="*/ 14930 w 171092"/>
                <a:gd name="connsiteY1" fmla="*/ 0 h 29932"/>
                <a:gd name="connsiteX2" fmla="*/ 0 w 171092"/>
                <a:gd name="connsiteY2" fmla="*/ 14930 h 29932"/>
                <a:gd name="connsiteX3" fmla="*/ 14930 w 171092"/>
                <a:gd name="connsiteY3" fmla="*/ 29932 h 29932"/>
                <a:gd name="connsiteX4" fmla="*/ 156162 w 171092"/>
                <a:gd name="connsiteY4" fmla="*/ 29932 h 29932"/>
                <a:gd name="connsiteX5" fmla="*/ 171092 w 171092"/>
                <a:gd name="connsiteY5" fmla="*/ 14930 h 29932"/>
                <a:gd name="connsiteX6" fmla="*/ 156162 w 171092"/>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92" h="29932">
                  <a:moveTo>
                    <a:pt x="156162" y="0"/>
                  </a:moveTo>
                  <a:lnTo>
                    <a:pt x="14930" y="0"/>
                  </a:lnTo>
                  <a:cubicBezTo>
                    <a:pt x="6644" y="0"/>
                    <a:pt x="0" y="6715"/>
                    <a:pt x="0" y="14930"/>
                  </a:cubicBezTo>
                  <a:cubicBezTo>
                    <a:pt x="0" y="23217"/>
                    <a:pt x="6716" y="29932"/>
                    <a:pt x="14930" y="29932"/>
                  </a:cubicBezTo>
                  <a:lnTo>
                    <a:pt x="156162" y="29932"/>
                  </a:lnTo>
                  <a:cubicBezTo>
                    <a:pt x="164449" y="29932"/>
                    <a:pt x="171092" y="23217"/>
                    <a:pt x="171092" y="14930"/>
                  </a:cubicBezTo>
                  <a:cubicBezTo>
                    <a:pt x="171092" y="6715"/>
                    <a:pt x="164449" y="0"/>
                    <a:pt x="156162" y="0"/>
                  </a:cubicBezTo>
                  <a:close/>
                </a:path>
              </a:pathLst>
            </a:custGeom>
            <a:grpFill/>
            <a:ln w="7144"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8E314C16-8AE9-22B4-4C44-BEFE1AE22A43}"/>
                </a:ext>
              </a:extLst>
            </p:cNvPr>
            <p:cNvSpPr/>
            <p:nvPr/>
          </p:nvSpPr>
          <p:spPr>
            <a:xfrm>
              <a:off x="12574356" y="3449788"/>
              <a:ext cx="147876" cy="29932"/>
            </a:xfrm>
            <a:custGeom>
              <a:avLst/>
              <a:gdLst>
                <a:gd name="connsiteX0" fmla="*/ 14932 w 147876"/>
                <a:gd name="connsiteY0" fmla="*/ 29932 h 29932"/>
                <a:gd name="connsiteX1" fmla="*/ 132947 w 147876"/>
                <a:gd name="connsiteY1" fmla="*/ 29932 h 29932"/>
                <a:gd name="connsiteX2" fmla="*/ 147877 w 147876"/>
                <a:gd name="connsiteY2" fmla="*/ 14930 h 29932"/>
                <a:gd name="connsiteX3" fmla="*/ 132947 w 147876"/>
                <a:gd name="connsiteY3" fmla="*/ 0 h 29932"/>
                <a:gd name="connsiteX4" fmla="*/ 14932 w 147876"/>
                <a:gd name="connsiteY4" fmla="*/ 0 h 29932"/>
                <a:gd name="connsiteX5" fmla="*/ 1 w 147876"/>
                <a:gd name="connsiteY5" fmla="*/ 14930 h 29932"/>
                <a:gd name="connsiteX6" fmla="*/ 14932 w 147876"/>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76" h="29932">
                  <a:moveTo>
                    <a:pt x="14932" y="29932"/>
                  </a:moveTo>
                  <a:lnTo>
                    <a:pt x="132947" y="29932"/>
                  </a:lnTo>
                  <a:cubicBezTo>
                    <a:pt x="141233" y="29932"/>
                    <a:pt x="147877" y="23217"/>
                    <a:pt x="147877" y="14930"/>
                  </a:cubicBezTo>
                  <a:cubicBezTo>
                    <a:pt x="147877" y="6715"/>
                    <a:pt x="141161" y="0"/>
                    <a:pt x="132947" y="0"/>
                  </a:cubicBezTo>
                  <a:lnTo>
                    <a:pt x="14932" y="0"/>
                  </a:lnTo>
                  <a:cubicBezTo>
                    <a:pt x="6645" y="0"/>
                    <a:pt x="1" y="6715"/>
                    <a:pt x="1" y="14930"/>
                  </a:cubicBezTo>
                  <a:cubicBezTo>
                    <a:pt x="-70" y="23289"/>
                    <a:pt x="6645" y="29932"/>
                    <a:pt x="14932" y="29932"/>
                  </a:cubicBezTo>
                  <a:close/>
                </a:path>
              </a:pathLst>
            </a:custGeom>
            <a:grpFill/>
            <a:ln w="7144"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2DB443CD-47FD-7A6F-5631-DB2ADC7EEDD5}"/>
                </a:ext>
              </a:extLst>
            </p:cNvPr>
            <p:cNvSpPr/>
            <p:nvPr/>
          </p:nvSpPr>
          <p:spPr>
            <a:xfrm>
              <a:off x="12454628" y="3449788"/>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89"/>
                    <a:pt x="6715" y="29932"/>
                    <a:pt x="14930" y="29932"/>
                  </a:cubicBezTo>
                  <a:close/>
                </a:path>
              </a:pathLst>
            </a:custGeom>
            <a:grpFill/>
            <a:ln w="7144"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3EE43459-FE94-B89B-00C1-17448891A08D}"/>
                </a:ext>
              </a:extLst>
            </p:cNvPr>
            <p:cNvSpPr/>
            <p:nvPr/>
          </p:nvSpPr>
          <p:spPr>
            <a:xfrm>
              <a:off x="12823602" y="3579447"/>
              <a:ext cx="119586" cy="29932"/>
            </a:xfrm>
            <a:custGeom>
              <a:avLst/>
              <a:gdLst>
                <a:gd name="connsiteX0" fmla="*/ 104656 w 119586"/>
                <a:gd name="connsiteY0" fmla="*/ 0 h 29932"/>
                <a:gd name="connsiteX1" fmla="*/ 14931 w 119586"/>
                <a:gd name="connsiteY1" fmla="*/ 0 h 29932"/>
                <a:gd name="connsiteX2" fmla="*/ 0 w 119586"/>
                <a:gd name="connsiteY2" fmla="*/ 15002 h 29932"/>
                <a:gd name="connsiteX3" fmla="*/ 14931 w 119586"/>
                <a:gd name="connsiteY3" fmla="*/ 29932 h 29932"/>
                <a:gd name="connsiteX4" fmla="*/ 104656 w 119586"/>
                <a:gd name="connsiteY4" fmla="*/ 29932 h 29932"/>
                <a:gd name="connsiteX5" fmla="*/ 119586 w 119586"/>
                <a:gd name="connsiteY5" fmla="*/ 15002 h 29932"/>
                <a:gd name="connsiteX6" fmla="*/ 104656 w 119586"/>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586" h="29932">
                  <a:moveTo>
                    <a:pt x="104656" y="0"/>
                  </a:moveTo>
                  <a:lnTo>
                    <a:pt x="14931" y="0"/>
                  </a:lnTo>
                  <a:cubicBezTo>
                    <a:pt x="6644" y="0"/>
                    <a:pt x="0" y="6715"/>
                    <a:pt x="0" y="15002"/>
                  </a:cubicBezTo>
                  <a:cubicBezTo>
                    <a:pt x="0" y="23217"/>
                    <a:pt x="6716" y="29932"/>
                    <a:pt x="14931" y="29932"/>
                  </a:cubicBezTo>
                  <a:lnTo>
                    <a:pt x="104656" y="29932"/>
                  </a:lnTo>
                  <a:cubicBezTo>
                    <a:pt x="112943" y="29932"/>
                    <a:pt x="119586" y="23217"/>
                    <a:pt x="119586" y="15002"/>
                  </a:cubicBezTo>
                  <a:cubicBezTo>
                    <a:pt x="119586" y="6715"/>
                    <a:pt x="112943" y="0"/>
                    <a:pt x="104656" y="0"/>
                  </a:cubicBezTo>
                  <a:close/>
                </a:path>
              </a:pathLst>
            </a:custGeom>
            <a:grpFill/>
            <a:ln w="7144"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4E1AB666-7E80-047C-7829-8137062CD290}"/>
                </a:ext>
              </a:extLst>
            </p:cNvPr>
            <p:cNvSpPr/>
            <p:nvPr/>
          </p:nvSpPr>
          <p:spPr>
            <a:xfrm>
              <a:off x="12574286" y="3579447"/>
              <a:ext cx="199381" cy="29932"/>
            </a:xfrm>
            <a:custGeom>
              <a:avLst/>
              <a:gdLst>
                <a:gd name="connsiteX0" fmla="*/ 15002 w 199381"/>
                <a:gd name="connsiteY0" fmla="*/ 29932 h 29932"/>
                <a:gd name="connsiteX1" fmla="*/ 184451 w 199381"/>
                <a:gd name="connsiteY1" fmla="*/ 29932 h 29932"/>
                <a:gd name="connsiteX2" fmla="*/ 199381 w 199381"/>
                <a:gd name="connsiteY2" fmla="*/ 15002 h 29932"/>
                <a:gd name="connsiteX3" fmla="*/ 184451 w 199381"/>
                <a:gd name="connsiteY3" fmla="*/ 0 h 29932"/>
                <a:gd name="connsiteX4" fmla="*/ 14930 w 199381"/>
                <a:gd name="connsiteY4" fmla="*/ 0 h 29932"/>
                <a:gd name="connsiteX5" fmla="*/ 0 w 199381"/>
                <a:gd name="connsiteY5" fmla="*/ 15002 h 29932"/>
                <a:gd name="connsiteX6" fmla="*/ 15002 w 1993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81" h="29932">
                  <a:moveTo>
                    <a:pt x="15002" y="29932"/>
                  </a:moveTo>
                  <a:lnTo>
                    <a:pt x="184451" y="29932"/>
                  </a:lnTo>
                  <a:cubicBezTo>
                    <a:pt x="192738" y="29932"/>
                    <a:pt x="199381" y="23217"/>
                    <a:pt x="199381" y="15002"/>
                  </a:cubicBezTo>
                  <a:cubicBezTo>
                    <a:pt x="199381" y="6715"/>
                    <a:pt x="192667" y="0"/>
                    <a:pt x="184451" y="0"/>
                  </a:cubicBezTo>
                  <a:lnTo>
                    <a:pt x="14930" y="0"/>
                  </a:lnTo>
                  <a:cubicBezTo>
                    <a:pt x="6643" y="0"/>
                    <a:pt x="0" y="6715"/>
                    <a:pt x="0" y="15002"/>
                  </a:cubicBezTo>
                  <a:cubicBezTo>
                    <a:pt x="0" y="23217"/>
                    <a:pt x="6715" y="29932"/>
                    <a:pt x="15002" y="29932"/>
                  </a:cubicBezTo>
                  <a:close/>
                </a:path>
              </a:pathLst>
            </a:custGeom>
            <a:grpFill/>
            <a:ln w="7144"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25965C92-C13B-A32D-31BF-0A0E4C8B5460}"/>
                </a:ext>
              </a:extLst>
            </p:cNvPr>
            <p:cNvSpPr/>
            <p:nvPr/>
          </p:nvSpPr>
          <p:spPr>
            <a:xfrm>
              <a:off x="12454628" y="3579447"/>
              <a:ext cx="69722" cy="29932"/>
            </a:xfrm>
            <a:custGeom>
              <a:avLst/>
              <a:gdLst>
                <a:gd name="connsiteX0" fmla="*/ 14930 w 69722"/>
                <a:gd name="connsiteY0" fmla="*/ 29932 h 29932"/>
                <a:gd name="connsiteX1" fmla="*/ 54792 w 69722"/>
                <a:gd name="connsiteY1" fmla="*/ 29932 h 29932"/>
                <a:gd name="connsiteX2" fmla="*/ 69722 w 69722"/>
                <a:gd name="connsiteY2" fmla="*/ 15002 h 29932"/>
                <a:gd name="connsiteX3" fmla="*/ 54792 w 69722"/>
                <a:gd name="connsiteY3" fmla="*/ 0 h 29932"/>
                <a:gd name="connsiteX4" fmla="*/ 14930 w 69722"/>
                <a:gd name="connsiteY4" fmla="*/ 0 h 29932"/>
                <a:gd name="connsiteX5" fmla="*/ 0 w 69722"/>
                <a:gd name="connsiteY5" fmla="*/ 15002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5002"/>
                  </a:cubicBezTo>
                  <a:cubicBezTo>
                    <a:pt x="69722" y="6715"/>
                    <a:pt x="63007" y="0"/>
                    <a:pt x="54792"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F2CA93B1-BE4C-054E-B535-176739D8C1D2}"/>
                </a:ext>
              </a:extLst>
            </p:cNvPr>
            <p:cNvSpPr/>
            <p:nvPr/>
          </p:nvSpPr>
          <p:spPr>
            <a:xfrm>
              <a:off x="12680941" y="3709106"/>
              <a:ext cx="122730" cy="29932"/>
            </a:xfrm>
            <a:custGeom>
              <a:avLst/>
              <a:gdLst>
                <a:gd name="connsiteX0" fmla="*/ 107799 w 122730"/>
                <a:gd name="connsiteY0" fmla="*/ 0 h 29932"/>
                <a:gd name="connsiteX1" fmla="*/ 14930 w 122730"/>
                <a:gd name="connsiteY1" fmla="*/ 0 h 29932"/>
                <a:gd name="connsiteX2" fmla="*/ 0 w 122730"/>
                <a:gd name="connsiteY2" fmla="*/ 15002 h 29932"/>
                <a:gd name="connsiteX3" fmla="*/ 14930 w 122730"/>
                <a:gd name="connsiteY3" fmla="*/ 29932 h 29932"/>
                <a:gd name="connsiteX4" fmla="*/ 107799 w 122730"/>
                <a:gd name="connsiteY4" fmla="*/ 29932 h 29932"/>
                <a:gd name="connsiteX5" fmla="*/ 122730 w 122730"/>
                <a:gd name="connsiteY5" fmla="*/ 15002 h 29932"/>
                <a:gd name="connsiteX6" fmla="*/ 107799 w 122730"/>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730" h="29932">
                  <a:moveTo>
                    <a:pt x="107799" y="0"/>
                  </a:moveTo>
                  <a:lnTo>
                    <a:pt x="14930" y="0"/>
                  </a:lnTo>
                  <a:cubicBezTo>
                    <a:pt x="6644" y="0"/>
                    <a:pt x="0" y="6715"/>
                    <a:pt x="0" y="15002"/>
                  </a:cubicBezTo>
                  <a:cubicBezTo>
                    <a:pt x="0" y="23217"/>
                    <a:pt x="6716" y="29932"/>
                    <a:pt x="14930" y="29932"/>
                  </a:cubicBezTo>
                  <a:lnTo>
                    <a:pt x="107799" y="29932"/>
                  </a:lnTo>
                  <a:cubicBezTo>
                    <a:pt x="116086" y="29932"/>
                    <a:pt x="122730" y="23217"/>
                    <a:pt x="122730" y="15002"/>
                  </a:cubicBezTo>
                  <a:cubicBezTo>
                    <a:pt x="122730" y="6715"/>
                    <a:pt x="116014" y="0"/>
                    <a:pt x="107799" y="0"/>
                  </a:cubicBezTo>
                  <a:close/>
                </a:path>
              </a:pathLst>
            </a:custGeom>
            <a:grpFill/>
            <a:ln w="7144"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03649998-F485-05AB-EF98-86593C688306}"/>
                </a:ext>
              </a:extLst>
            </p:cNvPr>
            <p:cNvSpPr/>
            <p:nvPr/>
          </p:nvSpPr>
          <p:spPr>
            <a:xfrm>
              <a:off x="12454628" y="3709106"/>
              <a:ext cx="176378" cy="29932"/>
            </a:xfrm>
            <a:custGeom>
              <a:avLst/>
              <a:gdLst>
                <a:gd name="connsiteX0" fmla="*/ 14930 w 176378"/>
                <a:gd name="connsiteY0" fmla="*/ 29932 h 29932"/>
                <a:gd name="connsiteX1" fmla="*/ 161449 w 176378"/>
                <a:gd name="connsiteY1" fmla="*/ 29932 h 29932"/>
                <a:gd name="connsiteX2" fmla="*/ 176379 w 176378"/>
                <a:gd name="connsiteY2" fmla="*/ 15002 h 29932"/>
                <a:gd name="connsiteX3" fmla="*/ 161449 w 176378"/>
                <a:gd name="connsiteY3" fmla="*/ 0 h 29932"/>
                <a:gd name="connsiteX4" fmla="*/ 14930 w 176378"/>
                <a:gd name="connsiteY4" fmla="*/ 0 h 29932"/>
                <a:gd name="connsiteX5" fmla="*/ 0 w 176378"/>
                <a:gd name="connsiteY5" fmla="*/ 15002 h 29932"/>
                <a:gd name="connsiteX6" fmla="*/ 14930 w 176378"/>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78" h="29932">
                  <a:moveTo>
                    <a:pt x="14930" y="29932"/>
                  </a:moveTo>
                  <a:lnTo>
                    <a:pt x="161449" y="29932"/>
                  </a:lnTo>
                  <a:cubicBezTo>
                    <a:pt x="169735" y="29932"/>
                    <a:pt x="176379" y="23217"/>
                    <a:pt x="176379" y="15002"/>
                  </a:cubicBezTo>
                  <a:cubicBezTo>
                    <a:pt x="176379" y="6715"/>
                    <a:pt x="169664" y="0"/>
                    <a:pt x="161449"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02D7EBAE-47D2-5549-6BB3-3A9CF62A1FA4}"/>
                </a:ext>
              </a:extLst>
            </p:cNvPr>
            <p:cNvSpPr/>
            <p:nvPr/>
          </p:nvSpPr>
          <p:spPr>
            <a:xfrm>
              <a:off x="13112782" y="2871466"/>
              <a:ext cx="229385" cy="987301"/>
            </a:xfrm>
            <a:custGeom>
              <a:avLst/>
              <a:gdLst>
                <a:gd name="connsiteX0" fmla="*/ 139017 w 229385"/>
                <a:gd name="connsiteY0" fmla="*/ 98477 h 987301"/>
                <a:gd name="connsiteX1" fmla="*/ 121657 w 229385"/>
                <a:gd name="connsiteY1" fmla="*/ 89547 h 987301"/>
                <a:gd name="connsiteX2" fmla="*/ 121657 w 229385"/>
                <a:gd name="connsiteY2" fmla="*/ 25039 h 987301"/>
                <a:gd name="connsiteX3" fmla="*/ 113228 w 229385"/>
                <a:gd name="connsiteY3" fmla="*/ 11608 h 987301"/>
                <a:gd name="connsiteX4" fmla="*/ 102370 w 229385"/>
                <a:gd name="connsiteY4" fmla="*/ 6322 h 987301"/>
                <a:gd name="connsiteX5" fmla="*/ 47220 w 229385"/>
                <a:gd name="connsiteY5" fmla="*/ 6322 h 987301"/>
                <a:gd name="connsiteX6" fmla="*/ 36361 w 229385"/>
                <a:gd name="connsiteY6" fmla="*/ 11608 h 987301"/>
                <a:gd name="connsiteX7" fmla="*/ 27931 w 229385"/>
                <a:gd name="connsiteY7" fmla="*/ 25039 h 987301"/>
                <a:gd name="connsiteX8" fmla="*/ 27931 w 229385"/>
                <a:gd name="connsiteY8" fmla="*/ 89547 h 987301"/>
                <a:gd name="connsiteX9" fmla="*/ 8143 w 229385"/>
                <a:gd name="connsiteY9" fmla="*/ 99763 h 987301"/>
                <a:gd name="connsiteX10" fmla="*/ 0 w 229385"/>
                <a:gd name="connsiteY10" fmla="*/ 113050 h 987301"/>
                <a:gd name="connsiteX11" fmla="*/ 0 w 229385"/>
                <a:gd name="connsiteY11" fmla="*/ 809708 h 987301"/>
                <a:gd name="connsiteX12" fmla="*/ 928 w 229385"/>
                <a:gd name="connsiteY12" fmla="*/ 814924 h 987301"/>
                <a:gd name="connsiteX13" fmla="*/ 60793 w 229385"/>
                <a:gd name="connsiteY13" fmla="*/ 977515 h 987301"/>
                <a:gd name="connsiteX14" fmla="*/ 74866 w 229385"/>
                <a:gd name="connsiteY14" fmla="*/ 987302 h 987301"/>
                <a:gd name="connsiteX15" fmla="*/ 88939 w 229385"/>
                <a:gd name="connsiteY15" fmla="*/ 977515 h 987301"/>
                <a:gd name="connsiteX16" fmla="*/ 148732 w 229385"/>
                <a:gd name="connsiteY16" fmla="*/ 814924 h 987301"/>
                <a:gd name="connsiteX17" fmla="*/ 149661 w 229385"/>
                <a:gd name="connsiteY17" fmla="*/ 809566 h 987301"/>
                <a:gd name="connsiteX18" fmla="*/ 149661 w 229385"/>
                <a:gd name="connsiteY18" fmla="*/ 809566 h 987301"/>
                <a:gd name="connsiteX19" fmla="*/ 149661 w 229385"/>
                <a:gd name="connsiteY19" fmla="*/ 129623 h 987301"/>
                <a:gd name="connsiteX20" fmla="*/ 199524 w 229385"/>
                <a:gd name="connsiteY20" fmla="*/ 182273 h 987301"/>
                <a:gd name="connsiteX21" fmla="*/ 199524 w 229385"/>
                <a:gd name="connsiteY21" fmla="*/ 446377 h 987301"/>
                <a:gd name="connsiteX22" fmla="*/ 214455 w 229385"/>
                <a:gd name="connsiteY22" fmla="*/ 461308 h 987301"/>
                <a:gd name="connsiteX23" fmla="*/ 229386 w 229385"/>
                <a:gd name="connsiteY23" fmla="*/ 446377 h 987301"/>
                <a:gd name="connsiteX24" fmla="*/ 229386 w 229385"/>
                <a:gd name="connsiteY24" fmla="*/ 182273 h 987301"/>
                <a:gd name="connsiteX25" fmla="*/ 139017 w 229385"/>
                <a:gd name="connsiteY25" fmla="*/ 98477 h 987301"/>
                <a:gd name="connsiteX26" fmla="*/ 57793 w 229385"/>
                <a:gd name="connsiteY26" fmla="*/ 34326 h 987301"/>
                <a:gd name="connsiteX27" fmla="*/ 60221 w 229385"/>
                <a:gd name="connsiteY27" fmla="*/ 33183 h 987301"/>
                <a:gd name="connsiteX28" fmla="*/ 89297 w 229385"/>
                <a:gd name="connsiteY28" fmla="*/ 33183 h 987301"/>
                <a:gd name="connsiteX29" fmla="*/ 91726 w 229385"/>
                <a:gd name="connsiteY29" fmla="*/ 34326 h 987301"/>
                <a:gd name="connsiteX30" fmla="*/ 91726 w 229385"/>
                <a:gd name="connsiteY30" fmla="*/ 75759 h 987301"/>
                <a:gd name="connsiteX31" fmla="*/ 57793 w 229385"/>
                <a:gd name="connsiteY31" fmla="*/ 75759 h 987301"/>
                <a:gd name="connsiteX32" fmla="*/ 57793 w 229385"/>
                <a:gd name="connsiteY32" fmla="*/ 34326 h 987301"/>
                <a:gd name="connsiteX33" fmla="*/ 74795 w 229385"/>
                <a:gd name="connsiteY33" fmla="*/ 928937 h 987301"/>
                <a:gd name="connsiteX34" fmla="*/ 33504 w 229385"/>
                <a:gd name="connsiteY34" fmla="*/ 816924 h 987301"/>
                <a:gd name="connsiteX35" fmla="*/ 59436 w 229385"/>
                <a:gd name="connsiteY35" fmla="*/ 803493 h 987301"/>
                <a:gd name="connsiteX36" fmla="*/ 90011 w 229385"/>
                <a:gd name="connsiteY36" fmla="*/ 803493 h 987301"/>
                <a:gd name="connsiteX37" fmla="*/ 90011 w 229385"/>
                <a:gd name="connsiteY37" fmla="*/ 803493 h 987301"/>
                <a:gd name="connsiteX38" fmla="*/ 115943 w 229385"/>
                <a:gd name="connsiteY38" fmla="*/ 816852 h 987301"/>
                <a:gd name="connsiteX39" fmla="*/ 74795 w 229385"/>
                <a:gd name="connsiteY39" fmla="*/ 928937 h 987301"/>
                <a:gd name="connsiteX40" fmla="*/ 119658 w 229385"/>
                <a:gd name="connsiteY40" fmla="*/ 785134 h 987301"/>
                <a:gd name="connsiteX41" fmla="*/ 103798 w 229385"/>
                <a:gd name="connsiteY41" fmla="*/ 776918 h 987301"/>
                <a:gd name="connsiteX42" fmla="*/ 45791 w 229385"/>
                <a:gd name="connsiteY42" fmla="*/ 776918 h 987301"/>
                <a:gd name="connsiteX43" fmla="*/ 29932 w 229385"/>
                <a:gd name="connsiteY43" fmla="*/ 785134 h 987301"/>
                <a:gd name="connsiteX44" fmla="*/ 29932 w 229385"/>
                <a:gd name="connsiteY44" fmla="*/ 580323 h 987301"/>
                <a:gd name="connsiteX45" fmla="*/ 59507 w 229385"/>
                <a:gd name="connsiteY45" fmla="*/ 565035 h 987301"/>
                <a:gd name="connsiteX46" fmla="*/ 90083 w 229385"/>
                <a:gd name="connsiteY46" fmla="*/ 565035 h 987301"/>
                <a:gd name="connsiteX47" fmla="*/ 119658 w 229385"/>
                <a:gd name="connsiteY47" fmla="*/ 580323 h 987301"/>
                <a:gd name="connsiteX48" fmla="*/ 119658 w 229385"/>
                <a:gd name="connsiteY48" fmla="*/ 785134 h 987301"/>
                <a:gd name="connsiteX49" fmla="*/ 119658 w 229385"/>
                <a:gd name="connsiteY49" fmla="*/ 546676 h 987301"/>
                <a:gd name="connsiteX50" fmla="*/ 103798 w 229385"/>
                <a:gd name="connsiteY50" fmla="*/ 538532 h 987301"/>
                <a:gd name="connsiteX51" fmla="*/ 45791 w 229385"/>
                <a:gd name="connsiteY51" fmla="*/ 538532 h 987301"/>
                <a:gd name="connsiteX52" fmla="*/ 29932 w 229385"/>
                <a:gd name="connsiteY52" fmla="*/ 546676 h 987301"/>
                <a:gd name="connsiteX53" fmla="*/ 29932 w 229385"/>
                <a:gd name="connsiteY53" fmla="*/ 122122 h 987301"/>
                <a:gd name="connsiteX54" fmla="*/ 59507 w 229385"/>
                <a:gd name="connsiteY54" fmla="*/ 106835 h 987301"/>
                <a:gd name="connsiteX55" fmla="*/ 90083 w 229385"/>
                <a:gd name="connsiteY55" fmla="*/ 106835 h 987301"/>
                <a:gd name="connsiteX56" fmla="*/ 119658 w 229385"/>
                <a:gd name="connsiteY56" fmla="*/ 122051 h 987301"/>
                <a:gd name="connsiteX57" fmla="*/ 119658 w 229385"/>
                <a:gd name="connsiteY57" fmla="*/ 546676 h 9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9385" h="987301">
                  <a:moveTo>
                    <a:pt x="139017" y="98477"/>
                  </a:moveTo>
                  <a:lnTo>
                    <a:pt x="121657" y="89547"/>
                  </a:lnTo>
                  <a:lnTo>
                    <a:pt x="121657" y="25039"/>
                  </a:lnTo>
                  <a:cubicBezTo>
                    <a:pt x="121657" y="19324"/>
                    <a:pt x="118372" y="14038"/>
                    <a:pt x="113228" y="11608"/>
                  </a:cubicBezTo>
                  <a:lnTo>
                    <a:pt x="102370" y="6322"/>
                  </a:lnTo>
                  <a:cubicBezTo>
                    <a:pt x="85081" y="-2107"/>
                    <a:pt x="64507" y="-2107"/>
                    <a:pt x="47220" y="6322"/>
                  </a:cubicBezTo>
                  <a:lnTo>
                    <a:pt x="36361" y="11608"/>
                  </a:lnTo>
                  <a:cubicBezTo>
                    <a:pt x="31218" y="14109"/>
                    <a:pt x="27931" y="19324"/>
                    <a:pt x="27931" y="25039"/>
                  </a:cubicBezTo>
                  <a:lnTo>
                    <a:pt x="27931" y="89547"/>
                  </a:lnTo>
                  <a:lnTo>
                    <a:pt x="8143" y="99763"/>
                  </a:lnTo>
                  <a:cubicBezTo>
                    <a:pt x="3143" y="102334"/>
                    <a:pt x="0" y="107478"/>
                    <a:pt x="0" y="113050"/>
                  </a:cubicBezTo>
                  <a:lnTo>
                    <a:pt x="0" y="809708"/>
                  </a:lnTo>
                  <a:cubicBezTo>
                    <a:pt x="0" y="810208"/>
                    <a:pt x="428" y="813637"/>
                    <a:pt x="928" y="814924"/>
                  </a:cubicBezTo>
                  <a:lnTo>
                    <a:pt x="60793" y="977515"/>
                  </a:lnTo>
                  <a:cubicBezTo>
                    <a:pt x="62936" y="983444"/>
                    <a:pt x="68580" y="987302"/>
                    <a:pt x="74866" y="987302"/>
                  </a:cubicBezTo>
                  <a:cubicBezTo>
                    <a:pt x="81153" y="987302"/>
                    <a:pt x="86724" y="983373"/>
                    <a:pt x="88939" y="977515"/>
                  </a:cubicBezTo>
                  <a:lnTo>
                    <a:pt x="148732" y="814924"/>
                  </a:lnTo>
                  <a:cubicBezTo>
                    <a:pt x="149232" y="813566"/>
                    <a:pt x="149661" y="809566"/>
                    <a:pt x="149661" y="809566"/>
                  </a:cubicBezTo>
                  <a:lnTo>
                    <a:pt x="149661" y="809566"/>
                  </a:lnTo>
                  <a:lnTo>
                    <a:pt x="149661" y="129623"/>
                  </a:lnTo>
                  <a:cubicBezTo>
                    <a:pt x="178165" y="135338"/>
                    <a:pt x="199524" y="156698"/>
                    <a:pt x="199524" y="182273"/>
                  </a:cubicBezTo>
                  <a:lnTo>
                    <a:pt x="199524" y="446377"/>
                  </a:lnTo>
                  <a:cubicBezTo>
                    <a:pt x="199524" y="454593"/>
                    <a:pt x="206240" y="461308"/>
                    <a:pt x="214455" y="461308"/>
                  </a:cubicBezTo>
                  <a:cubicBezTo>
                    <a:pt x="222742" y="461308"/>
                    <a:pt x="229386" y="454593"/>
                    <a:pt x="229386" y="446377"/>
                  </a:cubicBezTo>
                  <a:lnTo>
                    <a:pt x="229386" y="182273"/>
                  </a:lnTo>
                  <a:cubicBezTo>
                    <a:pt x="229386" y="137124"/>
                    <a:pt x="189166" y="100548"/>
                    <a:pt x="139017" y="98477"/>
                  </a:cubicBezTo>
                  <a:close/>
                  <a:moveTo>
                    <a:pt x="57793" y="34326"/>
                  </a:moveTo>
                  <a:lnTo>
                    <a:pt x="60221" y="33183"/>
                  </a:lnTo>
                  <a:cubicBezTo>
                    <a:pt x="69294" y="28754"/>
                    <a:pt x="80153" y="28754"/>
                    <a:pt x="89297" y="33183"/>
                  </a:cubicBezTo>
                  <a:lnTo>
                    <a:pt x="91726" y="34326"/>
                  </a:lnTo>
                  <a:lnTo>
                    <a:pt x="91726" y="75759"/>
                  </a:lnTo>
                  <a:cubicBezTo>
                    <a:pt x="80581" y="72688"/>
                    <a:pt x="68936" y="72688"/>
                    <a:pt x="57793" y="75759"/>
                  </a:cubicBezTo>
                  <a:lnTo>
                    <a:pt x="57793" y="34326"/>
                  </a:lnTo>
                  <a:close/>
                  <a:moveTo>
                    <a:pt x="74795" y="928937"/>
                  </a:moveTo>
                  <a:lnTo>
                    <a:pt x="33504" y="816924"/>
                  </a:lnTo>
                  <a:lnTo>
                    <a:pt x="59436" y="803493"/>
                  </a:lnTo>
                  <a:cubicBezTo>
                    <a:pt x="69008" y="798564"/>
                    <a:pt x="80438" y="798564"/>
                    <a:pt x="90011" y="803493"/>
                  </a:cubicBezTo>
                  <a:lnTo>
                    <a:pt x="90011" y="803493"/>
                  </a:lnTo>
                  <a:lnTo>
                    <a:pt x="115943" y="816852"/>
                  </a:lnTo>
                  <a:lnTo>
                    <a:pt x="74795" y="928937"/>
                  </a:lnTo>
                  <a:close/>
                  <a:moveTo>
                    <a:pt x="119658" y="785134"/>
                  </a:moveTo>
                  <a:lnTo>
                    <a:pt x="103798" y="776918"/>
                  </a:lnTo>
                  <a:cubicBezTo>
                    <a:pt x="85653" y="767560"/>
                    <a:pt x="63936" y="767560"/>
                    <a:pt x="45791" y="776918"/>
                  </a:cubicBezTo>
                  <a:lnTo>
                    <a:pt x="29932" y="785134"/>
                  </a:lnTo>
                  <a:lnTo>
                    <a:pt x="29932" y="580323"/>
                  </a:lnTo>
                  <a:lnTo>
                    <a:pt x="59507" y="565035"/>
                  </a:lnTo>
                  <a:cubicBezTo>
                    <a:pt x="69080" y="560106"/>
                    <a:pt x="80509" y="560106"/>
                    <a:pt x="90083" y="565035"/>
                  </a:cubicBezTo>
                  <a:lnTo>
                    <a:pt x="119658" y="580323"/>
                  </a:lnTo>
                  <a:lnTo>
                    <a:pt x="119658" y="785134"/>
                  </a:lnTo>
                  <a:close/>
                  <a:moveTo>
                    <a:pt x="119658" y="546676"/>
                  </a:moveTo>
                  <a:lnTo>
                    <a:pt x="103798" y="538532"/>
                  </a:lnTo>
                  <a:cubicBezTo>
                    <a:pt x="85653" y="529102"/>
                    <a:pt x="63936" y="529102"/>
                    <a:pt x="45791" y="538532"/>
                  </a:cubicBezTo>
                  <a:lnTo>
                    <a:pt x="29932" y="546676"/>
                  </a:lnTo>
                  <a:lnTo>
                    <a:pt x="29932" y="122122"/>
                  </a:lnTo>
                  <a:lnTo>
                    <a:pt x="59507" y="106835"/>
                  </a:lnTo>
                  <a:cubicBezTo>
                    <a:pt x="69080" y="101906"/>
                    <a:pt x="80509" y="101906"/>
                    <a:pt x="90083" y="106835"/>
                  </a:cubicBezTo>
                  <a:lnTo>
                    <a:pt x="119658" y="122051"/>
                  </a:lnTo>
                  <a:lnTo>
                    <a:pt x="119658" y="546676"/>
                  </a:lnTo>
                  <a:close/>
                </a:path>
              </a:pathLst>
            </a:custGeom>
            <a:grpFill/>
            <a:ln w="7144" cap="flat">
              <a:noFill/>
              <a:prstDash val="solid"/>
              <a:miter/>
            </a:ln>
          </p:spPr>
          <p:txBody>
            <a:bodyPr rtlCol="0" anchor="ctr"/>
            <a:lstStyle/>
            <a:p>
              <a:endParaRPr lang="en-US" sz="1200"/>
            </a:p>
          </p:txBody>
        </p:sp>
      </p:grpSp>
      <p:grpSp>
        <p:nvGrpSpPr>
          <p:cNvPr id="36" name="Graphic 2">
            <a:extLst>
              <a:ext uri="{FF2B5EF4-FFF2-40B4-BE49-F238E27FC236}">
                <a16:creationId xmlns:a16="http://schemas.microsoft.com/office/drawing/2014/main" id="{E9501478-83A0-FC49-361C-DC77D320971F}"/>
              </a:ext>
            </a:extLst>
          </p:cNvPr>
          <p:cNvGrpSpPr/>
          <p:nvPr/>
        </p:nvGrpSpPr>
        <p:grpSpPr>
          <a:xfrm>
            <a:off x="10726027" y="5597594"/>
            <a:ext cx="684471" cy="684471"/>
            <a:chOff x="8642114" y="2860301"/>
            <a:chExt cx="987938" cy="987938"/>
          </a:xfrm>
          <a:solidFill>
            <a:schemeClr val="bg1"/>
          </a:solidFill>
        </p:grpSpPr>
        <p:sp>
          <p:nvSpPr>
            <p:cNvPr id="37" name="Freeform: Shape 36">
              <a:extLst>
                <a:ext uri="{FF2B5EF4-FFF2-40B4-BE49-F238E27FC236}">
                  <a16:creationId xmlns:a16="http://schemas.microsoft.com/office/drawing/2014/main" id="{9C92BA5E-9115-D437-DA5C-BBA010BD8013}"/>
                </a:ext>
              </a:extLst>
            </p:cNvPr>
            <p:cNvSpPr/>
            <p:nvPr/>
          </p:nvSpPr>
          <p:spPr>
            <a:xfrm>
              <a:off x="9001371" y="3363977"/>
              <a:ext cx="269424" cy="484191"/>
            </a:xfrm>
            <a:custGeom>
              <a:avLst/>
              <a:gdLst>
                <a:gd name="connsiteX0" fmla="*/ 214551 w 269424"/>
                <a:gd name="connsiteY0" fmla="*/ 0 h 484191"/>
                <a:gd name="connsiteX1" fmla="*/ 54873 w 269424"/>
                <a:gd name="connsiteY1" fmla="*/ 0 h 484191"/>
                <a:gd name="connsiteX2" fmla="*/ 0 w 269424"/>
                <a:gd name="connsiteY2" fmla="*/ 54874 h 484191"/>
                <a:gd name="connsiteX3" fmla="*/ 0 w 269424"/>
                <a:gd name="connsiteY3" fmla="*/ 469219 h 484191"/>
                <a:gd name="connsiteX4" fmla="*/ 14972 w 269424"/>
                <a:gd name="connsiteY4" fmla="*/ 484191 h 484191"/>
                <a:gd name="connsiteX5" fmla="*/ 254453 w 269424"/>
                <a:gd name="connsiteY5" fmla="*/ 484191 h 484191"/>
                <a:gd name="connsiteX6" fmla="*/ 269425 w 269424"/>
                <a:gd name="connsiteY6" fmla="*/ 469219 h 484191"/>
                <a:gd name="connsiteX7" fmla="*/ 269425 w 269424"/>
                <a:gd name="connsiteY7" fmla="*/ 54874 h 484191"/>
                <a:gd name="connsiteX8" fmla="*/ 214551 w 269424"/>
                <a:gd name="connsiteY8" fmla="*/ 0 h 484191"/>
                <a:gd name="connsiteX9" fmla="*/ 239481 w 269424"/>
                <a:gd name="connsiteY9" fmla="*/ 454247 h 484191"/>
                <a:gd name="connsiteX10" fmla="*/ 29944 w 269424"/>
                <a:gd name="connsiteY10" fmla="*/ 454247 h 484191"/>
                <a:gd name="connsiteX11" fmla="*/ 29944 w 269424"/>
                <a:gd name="connsiteY11" fmla="*/ 54874 h 484191"/>
                <a:gd name="connsiteX12" fmla="*/ 54873 w 269424"/>
                <a:gd name="connsiteY12" fmla="*/ 29944 h 484191"/>
                <a:gd name="connsiteX13" fmla="*/ 214551 w 269424"/>
                <a:gd name="connsiteY13" fmla="*/ 29944 h 484191"/>
                <a:gd name="connsiteX14" fmla="*/ 239481 w 269424"/>
                <a:gd name="connsiteY14" fmla="*/ 54874 h 484191"/>
                <a:gd name="connsiteX15" fmla="*/ 239481 w 269424"/>
                <a:gd name="connsiteY15" fmla="*/ 454247 h 48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484191">
                  <a:moveTo>
                    <a:pt x="214551" y="0"/>
                  </a:moveTo>
                  <a:lnTo>
                    <a:pt x="54873" y="0"/>
                  </a:lnTo>
                  <a:cubicBezTo>
                    <a:pt x="24571" y="0"/>
                    <a:pt x="0" y="24571"/>
                    <a:pt x="0" y="54874"/>
                  </a:cubicBezTo>
                  <a:lnTo>
                    <a:pt x="0" y="469219"/>
                  </a:lnTo>
                  <a:cubicBezTo>
                    <a:pt x="0" y="477457"/>
                    <a:pt x="6734" y="484191"/>
                    <a:pt x="14972" y="484191"/>
                  </a:cubicBezTo>
                  <a:lnTo>
                    <a:pt x="254453" y="484191"/>
                  </a:lnTo>
                  <a:cubicBezTo>
                    <a:pt x="262691" y="484191"/>
                    <a:pt x="269425" y="477457"/>
                    <a:pt x="269425" y="469219"/>
                  </a:cubicBezTo>
                  <a:lnTo>
                    <a:pt x="269425" y="54874"/>
                  </a:lnTo>
                  <a:cubicBezTo>
                    <a:pt x="269425" y="24643"/>
                    <a:pt x="244782" y="0"/>
                    <a:pt x="214551" y="0"/>
                  </a:cubicBezTo>
                  <a:close/>
                  <a:moveTo>
                    <a:pt x="239481" y="454247"/>
                  </a:moveTo>
                  <a:lnTo>
                    <a:pt x="29944" y="454247"/>
                  </a:lnTo>
                  <a:lnTo>
                    <a:pt x="29944" y="54874"/>
                  </a:lnTo>
                  <a:cubicBezTo>
                    <a:pt x="29944" y="41119"/>
                    <a:pt x="41119" y="29944"/>
                    <a:pt x="54873" y="29944"/>
                  </a:cubicBezTo>
                  <a:lnTo>
                    <a:pt x="214551" y="29944"/>
                  </a:lnTo>
                  <a:cubicBezTo>
                    <a:pt x="228305" y="29944"/>
                    <a:pt x="239481" y="41191"/>
                    <a:pt x="239481" y="54874"/>
                  </a:cubicBezTo>
                  <a:lnTo>
                    <a:pt x="239481" y="454247"/>
                  </a:lnTo>
                  <a:close/>
                </a:path>
              </a:pathLst>
            </a:custGeom>
            <a:grpFill/>
            <a:ln w="7164"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2E4197BD-9574-9B50-A6D2-515523274718}"/>
                </a:ext>
              </a:extLst>
            </p:cNvPr>
            <p:cNvSpPr/>
            <p:nvPr/>
          </p:nvSpPr>
          <p:spPr>
            <a:xfrm>
              <a:off x="8642114" y="3643431"/>
              <a:ext cx="269424" cy="204808"/>
            </a:xfrm>
            <a:custGeom>
              <a:avLst/>
              <a:gdLst>
                <a:gd name="connsiteX0" fmla="*/ 214551 w 269424"/>
                <a:gd name="connsiteY0" fmla="*/ 0 h 204808"/>
                <a:gd name="connsiteX1" fmla="*/ 54873 w 269424"/>
                <a:gd name="connsiteY1" fmla="*/ 0 h 204808"/>
                <a:gd name="connsiteX2" fmla="*/ 0 w 269424"/>
                <a:gd name="connsiteY2" fmla="*/ 54874 h 204808"/>
                <a:gd name="connsiteX3" fmla="*/ 0 w 269424"/>
                <a:gd name="connsiteY3" fmla="*/ 189836 h 204808"/>
                <a:gd name="connsiteX4" fmla="*/ 14972 w 269424"/>
                <a:gd name="connsiteY4" fmla="*/ 204809 h 204808"/>
                <a:gd name="connsiteX5" fmla="*/ 254453 w 269424"/>
                <a:gd name="connsiteY5" fmla="*/ 204809 h 204808"/>
                <a:gd name="connsiteX6" fmla="*/ 269425 w 269424"/>
                <a:gd name="connsiteY6" fmla="*/ 189836 h 204808"/>
                <a:gd name="connsiteX7" fmla="*/ 269425 w 269424"/>
                <a:gd name="connsiteY7" fmla="*/ 54874 h 204808"/>
                <a:gd name="connsiteX8" fmla="*/ 214551 w 269424"/>
                <a:gd name="connsiteY8" fmla="*/ 0 h 204808"/>
                <a:gd name="connsiteX9" fmla="*/ 239481 w 269424"/>
                <a:gd name="connsiteY9" fmla="*/ 174793 h 204808"/>
                <a:gd name="connsiteX10" fmla="*/ 29944 w 269424"/>
                <a:gd name="connsiteY10" fmla="*/ 174793 h 204808"/>
                <a:gd name="connsiteX11" fmla="*/ 29944 w 269424"/>
                <a:gd name="connsiteY11" fmla="*/ 54874 h 204808"/>
                <a:gd name="connsiteX12" fmla="*/ 54873 w 269424"/>
                <a:gd name="connsiteY12" fmla="*/ 29944 h 204808"/>
                <a:gd name="connsiteX13" fmla="*/ 214551 w 269424"/>
                <a:gd name="connsiteY13" fmla="*/ 29944 h 204808"/>
                <a:gd name="connsiteX14" fmla="*/ 239481 w 269424"/>
                <a:gd name="connsiteY14" fmla="*/ 54874 h 204808"/>
                <a:gd name="connsiteX15" fmla="*/ 239481 w 269424"/>
                <a:gd name="connsiteY15" fmla="*/ 174793 h 20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204808">
                  <a:moveTo>
                    <a:pt x="214551" y="0"/>
                  </a:moveTo>
                  <a:lnTo>
                    <a:pt x="54873" y="0"/>
                  </a:lnTo>
                  <a:cubicBezTo>
                    <a:pt x="24571" y="0"/>
                    <a:pt x="0" y="24643"/>
                    <a:pt x="0" y="54874"/>
                  </a:cubicBezTo>
                  <a:lnTo>
                    <a:pt x="0" y="189836"/>
                  </a:lnTo>
                  <a:cubicBezTo>
                    <a:pt x="0" y="198075"/>
                    <a:pt x="6734" y="204809"/>
                    <a:pt x="14972" y="204809"/>
                  </a:cubicBezTo>
                  <a:lnTo>
                    <a:pt x="254453" y="204809"/>
                  </a:lnTo>
                  <a:cubicBezTo>
                    <a:pt x="262691" y="204809"/>
                    <a:pt x="269425" y="198075"/>
                    <a:pt x="269425" y="189836"/>
                  </a:cubicBezTo>
                  <a:lnTo>
                    <a:pt x="269425" y="54874"/>
                  </a:lnTo>
                  <a:cubicBezTo>
                    <a:pt x="269425" y="24643"/>
                    <a:pt x="244853" y="0"/>
                    <a:pt x="214551" y="0"/>
                  </a:cubicBezTo>
                  <a:close/>
                  <a:moveTo>
                    <a:pt x="239481" y="174793"/>
                  </a:moveTo>
                  <a:lnTo>
                    <a:pt x="29944" y="174793"/>
                  </a:lnTo>
                  <a:lnTo>
                    <a:pt x="29944" y="54874"/>
                  </a:lnTo>
                  <a:cubicBezTo>
                    <a:pt x="29944" y="41119"/>
                    <a:pt x="41119" y="29944"/>
                    <a:pt x="54873" y="29944"/>
                  </a:cubicBezTo>
                  <a:lnTo>
                    <a:pt x="214551" y="29944"/>
                  </a:lnTo>
                  <a:cubicBezTo>
                    <a:pt x="228305" y="29944"/>
                    <a:pt x="239481" y="41119"/>
                    <a:pt x="239481" y="54874"/>
                  </a:cubicBezTo>
                  <a:lnTo>
                    <a:pt x="239481" y="174793"/>
                  </a:lnTo>
                  <a:close/>
                </a:path>
              </a:pathLst>
            </a:custGeom>
            <a:grpFill/>
            <a:ln w="7164"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5E74E4BF-C250-6C4D-F727-CDD76833E1F7}"/>
                </a:ext>
              </a:extLst>
            </p:cNvPr>
            <p:cNvSpPr/>
            <p:nvPr/>
          </p:nvSpPr>
          <p:spPr>
            <a:xfrm>
              <a:off x="9360628" y="3503740"/>
              <a:ext cx="269424" cy="344499"/>
            </a:xfrm>
            <a:custGeom>
              <a:avLst/>
              <a:gdLst>
                <a:gd name="connsiteX0" fmla="*/ 214480 w 269424"/>
                <a:gd name="connsiteY0" fmla="*/ 0 h 344499"/>
                <a:gd name="connsiteX1" fmla="*/ 54874 w 269424"/>
                <a:gd name="connsiteY1" fmla="*/ 0 h 344499"/>
                <a:gd name="connsiteX2" fmla="*/ 0 w 269424"/>
                <a:gd name="connsiteY2" fmla="*/ 54874 h 344499"/>
                <a:gd name="connsiteX3" fmla="*/ 0 w 269424"/>
                <a:gd name="connsiteY3" fmla="*/ 329528 h 344499"/>
                <a:gd name="connsiteX4" fmla="*/ 14972 w 269424"/>
                <a:gd name="connsiteY4" fmla="*/ 344500 h 344499"/>
                <a:gd name="connsiteX5" fmla="*/ 254453 w 269424"/>
                <a:gd name="connsiteY5" fmla="*/ 344500 h 344499"/>
                <a:gd name="connsiteX6" fmla="*/ 269425 w 269424"/>
                <a:gd name="connsiteY6" fmla="*/ 329528 h 344499"/>
                <a:gd name="connsiteX7" fmla="*/ 269425 w 269424"/>
                <a:gd name="connsiteY7" fmla="*/ 54874 h 344499"/>
                <a:gd name="connsiteX8" fmla="*/ 214480 w 269424"/>
                <a:gd name="connsiteY8" fmla="*/ 0 h 344499"/>
                <a:gd name="connsiteX9" fmla="*/ 239409 w 269424"/>
                <a:gd name="connsiteY9" fmla="*/ 314484 h 344499"/>
                <a:gd name="connsiteX10" fmla="*/ 29872 w 269424"/>
                <a:gd name="connsiteY10" fmla="*/ 314484 h 344499"/>
                <a:gd name="connsiteX11" fmla="*/ 29872 w 269424"/>
                <a:gd name="connsiteY11" fmla="*/ 54802 h 344499"/>
                <a:gd name="connsiteX12" fmla="*/ 54802 w 269424"/>
                <a:gd name="connsiteY12" fmla="*/ 29872 h 344499"/>
                <a:gd name="connsiteX13" fmla="*/ 214408 w 269424"/>
                <a:gd name="connsiteY13" fmla="*/ 29872 h 344499"/>
                <a:gd name="connsiteX14" fmla="*/ 239338 w 269424"/>
                <a:gd name="connsiteY14" fmla="*/ 54802 h 344499"/>
                <a:gd name="connsiteX15" fmla="*/ 239338 w 269424"/>
                <a:gd name="connsiteY15" fmla="*/ 314484 h 34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344499">
                  <a:moveTo>
                    <a:pt x="214480" y="0"/>
                  </a:moveTo>
                  <a:lnTo>
                    <a:pt x="54874" y="0"/>
                  </a:lnTo>
                  <a:cubicBezTo>
                    <a:pt x="24571" y="0"/>
                    <a:pt x="0" y="24571"/>
                    <a:pt x="0" y="54874"/>
                  </a:cubicBezTo>
                  <a:lnTo>
                    <a:pt x="0" y="329528"/>
                  </a:lnTo>
                  <a:cubicBezTo>
                    <a:pt x="0" y="337766"/>
                    <a:pt x="6662" y="344500"/>
                    <a:pt x="14972" y="344500"/>
                  </a:cubicBezTo>
                  <a:lnTo>
                    <a:pt x="254453" y="344500"/>
                  </a:lnTo>
                  <a:cubicBezTo>
                    <a:pt x="262691" y="344500"/>
                    <a:pt x="269425" y="337766"/>
                    <a:pt x="269425" y="329528"/>
                  </a:cubicBezTo>
                  <a:lnTo>
                    <a:pt x="269425" y="54874"/>
                  </a:lnTo>
                  <a:cubicBezTo>
                    <a:pt x="269353" y="24571"/>
                    <a:pt x="244711" y="0"/>
                    <a:pt x="214480" y="0"/>
                  </a:cubicBezTo>
                  <a:close/>
                  <a:moveTo>
                    <a:pt x="239409" y="314484"/>
                  </a:moveTo>
                  <a:lnTo>
                    <a:pt x="29872" y="314484"/>
                  </a:lnTo>
                  <a:lnTo>
                    <a:pt x="29872" y="54802"/>
                  </a:lnTo>
                  <a:cubicBezTo>
                    <a:pt x="29872" y="41048"/>
                    <a:pt x="41048" y="29872"/>
                    <a:pt x="54802" y="29872"/>
                  </a:cubicBezTo>
                  <a:lnTo>
                    <a:pt x="214408" y="29872"/>
                  </a:lnTo>
                  <a:cubicBezTo>
                    <a:pt x="228162" y="29872"/>
                    <a:pt x="239338" y="41119"/>
                    <a:pt x="239338" y="54802"/>
                  </a:cubicBezTo>
                  <a:lnTo>
                    <a:pt x="239338" y="314484"/>
                  </a:lnTo>
                  <a:close/>
                </a:path>
              </a:pathLst>
            </a:custGeom>
            <a:grpFill/>
            <a:ln w="7164"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BDA46965-7A8F-21B7-A0A1-2ECA5689CC80}"/>
                </a:ext>
              </a:extLst>
            </p:cNvPr>
            <p:cNvSpPr/>
            <p:nvPr/>
          </p:nvSpPr>
          <p:spPr>
            <a:xfrm>
              <a:off x="8908860" y="2860373"/>
              <a:ext cx="454489" cy="433833"/>
            </a:xfrm>
            <a:custGeom>
              <a:avLst/>
              <a:gdLst>
                <a:gd name="connsiteX0" fmla="*/ 453774 w 454489"/>
                <a:gd name="connsiteY0" fmla="*/ 164621 h 433833"/>
                <a:gd name="connsiteX1" fmla="*/ 441668 w 454489"/>
                <a:gd name="connsiteY1" fmla="*/ 154377 h 433833"/>
                <a:gd name="connsiteX2" fmla="*/ 302764 w 454489"/>
                <a:gd name="connsiteY2" fmla="*/ 134175 h 433833"/>
                <a:gd name="connsiteX3" fmla="*/ 240656 w 454489"/>
                <a:gd name="connsiteY3" fmla="*/ 8310 h 433833"/>
                <a:gd name="connsiteX4" fmla="*/ 227260 w 454489"/>
                <a:gd name="connsiteY4" fmla="*/ 0 h 433833"/>
                <a:gd name="connsiteX5" fmla="*/ 213864 w 454489"/>
                <a:gd name="connsiteY5" fmla="*/ 8310 h 433833"/>
                <a:gd name="connsiteX6" fmla="*/ 151755 w 454489"/>
                <a:gd name="connsiteY6" fmla="*/ 134175 h 433833"/>
                <a:gd name="connsiteX7" fmla="*/ 12851 w 454489"/>
                <a:gd name="connsiteY7" fmla="*/ 154377 h 433833"/>
                <a:gd name="connsiteX8" fmla="*/ 745 w 454489"/>
                <a:gd name="connsiteY8" fmla="*/ 164621 h 433833"/>
                <a:gd name="connsiteX9" fmla="*/ 4542 w 454489"/>
                <a:gd name="connsiteY9" fmla="*/ 179951 h 433833"/>
                <a:gd name="connsiteX10" fmla="*/ 105048 w 454489"/>
                <a:gd name="connsiteY10" fmla="*/ 277950 h 433833"/>
                <a:gd name="connsiteX11" fmla="*/ 81336 w 454489"/>
                <a:gd name="connsiteY11" fmla="*/ 416280 h 433833"/>
                <a:gd name="connsiteX12" fmla="*/ 87282 w 454489"/>
                <a:gd name="connsiteY12" fmla="*/ 430965 h 433833"/>
                <a:gd name="connsiteX13" fmla="*/ 96093 w 454489"/>
                <a:gd name="connsiteY13" fmla="*/ 433831 h 433833"/>
                <a:gd name="connsiteX14" fmla="*/ 103042 w 454489"/>
                <a:gd name="connsiteY14" fmla="*/ 432111 h 433833"/>
                <a:gd name="connsiteX15" fmla="*/ 227260 w 454489"/>
                <a:gd name="connsiteY15" fmla="*/ 366779 h 433833"/>
                <a:gd name="connsiteX16" fmla="*/ 351549 w 454489"/>
                <a:gd name="connsiteY16" fmla="*/ 432111 h 433833"/>
                <a:gd name="connsiteX17" fmla="*/ 367309 w 454489"/>
                <a:gd name="connsiteY17" fmla="*/ 430965 h 433833"/>
                <a:gd name="connsiteX18" fmla="*/ 373255 w 454489"/>
                <a:gd name="connsiteY18" fmla="*/ 416280 h 433833"/>
                <a:gd name="connsiteX19" fmla="*/ 349543 w 454489"/>
                <a:gd name="connsiteY19" fmla="*/ 277950 h 433833"/>
                <a:gd name="connsiteX20" fmla="*/ 450049 w 454489"/>
                <a:gd name="connsiteY20" fmla="*/ 179951 h 433833"/>
                <a:gd name="connsiteX21" fmla="*/ 453774 w 454489"/>
                <a:gd name="connsiteY21" fmla="*/ 164621 h 433833"/>
                <a:gd name="connsiteX22" fmla="*/ 322894 w 454489"/>
                <a:gd name="connsiteY22" fmla="*/ 261974 h 433833"/>
                <a:gd name="connsiteX23" fmla="*/ 318596 w 454489"/>
                <a:gd name="connsiteY23" fmla="*/ 275227 h 433833"/>
                <a:gd name="connsiteX24" fmla="*/ 338511 w 454489"/>
                <a:gd name="connsiteY24" fmla="*/ 391422 h 433833"/>
                <a:gd name="connsiteX25" fmla="*/ 234136 w 454489"/>
                <a:gd name="connsiteY25" fmla="*/ 336548 h 433833"/>
                <a:gd name="connsiteX26" fmla="*/ 220239 w 454489"/>
                <a:gd name="connsiteY26" fmla="*/ 336548 h 433833"/>
                <a:gd name="connsiteX27" fmla="*/ 115865 w 454489"/>
                <a:gd name="connsiteY27" fmla="*/ 391422 h 433833"/>
                <a:gd name="connsiteX28" fmla="*/ 135780 w 454489"/>
                <a:gd name="connsiteY28" fmla="*/ 275227 h 433833"/>
                <a:gd name="connsiteX29" fmla="*/ 131482 w 454489"/>
                <a:gd name="connsiteY29" fmla="*/ 261974 h 433833"/>
                <a:gd name="connsiteX30" fmla="*/ 47022 w 454489"/>
                <a:gd name="connsiteY30" fmla="*/ 179664 h 433833"/>
                <a:gd name="connsiteX31" fmla="*/ 163718 w 454489"/>
                <a:gd name="connsiteY31" fmla="*/ 162686 h 433833"/>
                <a:gd name="connsiteX32" fmla="*/ 174965 w 454489"/>
                <a:gd name="connsiteY32" fmla="*/ 154520 h 433833"/>
                <a:gd name="connsiteX33" fmla="*/ 227188 w 454489"/>
                <a:gd name="connsiteY33" fmla="*/ 48784 h 433833"/>
                <a:gd name="connsiteX34" fmla="*/ 279339 w 454489"/>
                <a:gd name="connsiteY34" fmla="*/ 154520 h 433833"/>
                <a:gd name="connsiteX35" fmla="*/ 290586 w 454489"/>
                <a:gd name="connsiteY35" fmla="*/ 162686 h 433833"/>
                <a:gd name="connsiteX36" fmla="*/ 407282 w 454489"/>
                <a:gd name="connsiteY36" fmla="*/ 179664 h 433833"/>
                <a:gd name="connsiteX37" fmla="*/ 322894 w 454489"/>
                <a:gd name="connsiteY37" fmla="*/ 261974 h 4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54489" h="433833">
                  <a:moveTo>
                    <a:pt x="453774" y="164621"/>
                  </a:moveTo>
                  <a:cubicBezTo>
                    <a:pt x="451983" y="159176"/>
                    <a:pt x="447327" y="155236"/>
                    <a:pt x="441668" y="154377"/>
                  </a:cubicBezTo>
                  <a:lnTo>
                    <a:pt x="302764" y="134175"/>
                  </a:lnTo>
                  <a:lnTo>
                    <a:pt x="240656" y="8310"/>
                  </a:lnTo>
                  <a:cubicBezTo>
                    <a:pt x="238148" y="3152"/>
                    <a:pt x="232919" y="0"/>
                    <a:pt x="227260" y="0"/>
                  </a:cubicBezTo>
                  <a:cubicBezTo>
                    <a:pt x="221528" y="0"/>
                    <a:pt x="216371" y="3224"/>
                    <a:pt x="213864" y="8310"/>
                  </a:cubicBezTo>
                  <a:lnTo>
                    <a:pt x="151755" y="134175"/>
                  </a:lnTo>
                  <a:lnTo>
                    <a:pt x="12851" y="154377"/>
                  </a:lnTo>
                  <a:cubicBezTo>
                    <a:pt x="7192" y="155236"/>
                    <a:pt x="2536" y="159176"/>
                    <a:pt x="745" y="164621"/>
                  </a:cubicBezTo>
                  <a:cubicBezTo>
                    <a:pt x="-1046" y="169993"/>
                    <a:pt x="458" y="175939"/>
                    <a:pt x="4542" y="179951"/>
                  </a:cubicBezTo>
                  <a:lnTo>
                    <a:pt x="105048" y="277950"/>
                  </a:lnTo>
                  <a:lnTo>
                    <a:pt x="81336" y="416280"/>
                  </a:lnTo>
                  <a:cubicBezTo>
                    <a:pt x="80405" y="421939"/>
                    <a:pt x="82697" y="427598"/>
                    <a:pt x="87282" y="430965"/>
                  </a:cubicBezTo>
                  <a:cubicBezTo>
                    <a:pt x="89860" y="432828"/>
                    <a:pt x="93012" y="433831"/>
                    <a:pt x="96093" y="433831"/>
                  </a:cubicBezTo>
                  <a:cubicBezTo>
                    <a:pt x="98457" y="433831"/>
                    <a:pt x="100893" y="433257"/>
                    <a:pt x="103042" y="432111"/>
                  </a:cubicBezTo>
                  <a:lnTo>
                    <a:pt x="227260" y="366779"/>
                  </a:lnTo>
                  <a:lnTo>
                    <a:pt x="351549" y="432111"/>
                  </a:lnTo>
                  <a:cubicBezTo>
                    <a:pt x="356563" y="434762"/>
                    <a:pt x="362724" y="434332"/>
                    <a:pt x="367309" y="430965"/>
                  </a:cubicBezTo>
                  <a:cubicBezTo>
                    <a:pt x="371965" y="427598"/>
                    <a:pt x="374257" y="421939"/>
                    <a:pt x="373255" y="416280"/>
                  </a:cubicBezTo>
                  <a:lnTo>
                    <a:pt x="349543" y="277950"/>
                  </a:lnTo>
                  <a:lnTo>
                    <a:pt x="450049" y="179951"/>
                  </a:lnTo>
                  <a:cubicBezTo>
                    <a:pt x="454061" y="175939"/>
                    <a:pt x="455493" y="169993"/>
                    <a:pt x="453774" y="164621"/>
                  </a:cubicBezTo>
                  <a:close/>
                  <a:moveTo>
                    <a:pt x="322894" y="261974"/>
                  </a:moveTo>
                  <a:cubicBezTo>
                    <a:pt x="319384" y="265413"/>
                    <a:pt x="317737" y="270356"/>
                    <a:pt x="318596" y="275227"/>
                  </a:cubicBezTo>
                  <a:lnTo>
                    <a:pt x="338511" y="391422"/>
                  </a:lnTo>
                  <a:lnTo>
                    <a:pt x="234136" y="336548"/>
                  </a:lnTo>
                  <a:cubicBezTo>
                    <a:pt x="229767" y="334256"/>
                    <a:pt x="224537" y="334256"/>
                    <a:pt x="220239" y="336548"/>
                  </a:cubicBezTo>
                  <a:lnTo>
                    <a:pt x="115865" y="391422"/>
                  </a:lnTo>
                  <a:lnTo>
                    <a:pt x="135780" y="275227"/>
                  </a:lnTo>
                  <a:cubicBezTo>
                    <a:pt x="136639" y="270356"/>
                    <a:pt x="134992" y="265413"/>
                    <a:pt x="131482" y="261974"/>
                  </a:cubicBezTo>
                  <a:lnTo>
                    <a:pt x="47022" y="179664"/>
                  </a:lnTo>
                  <a:lnTo>
                    <a:pt x="163718" y="162686"/>
                  </a:lnTo>
                  <a:cubicBezTo>
                    <a:pt x="168589" y="161970"/>
                    <a:pt x="172816" y="158890"/>
                    <a:pt x="174965" y="154520"/>
                  </a:cubicBezTo>
                  <a:lnTo>
                    <a:pt x="227188" y="48784"/>
                  </a:lnTo>
                  <a:lnTo>
                    <a:pt x="279339" y="154520"/>
                  </a:lnTo>
                  <a:cubicBezTo>
                    <a:pt x="281560" y="158961"/>
                    <a:pt x="285715" y="161970"/>
                    <a:pt x="290586" y="162686"/>
                  </a:cubicBezTo>
                  <a:lnTo>
                    <a:pt x="407282" y="179664"/>
                  </a:lnTo>
                  <a:lnTo>
                    <a:pt x="322894" y="261974"/>
                  </a:lnTo>
                  <a:close/>
                </a:path>
              </a:pathLst>
            </a:custGeom>
            <a:grpFill/>
            <a:ln w="7164"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9B46ADCF-A624-3C1E-70E7-B6DAD0B9D527}"/>
                </a:ext>
              </a:extLst>
            </p:cNvPr>
            <p:cNvSpPr/>
            <p:nvPr/>
          </p:nvSpPr>
          <p:spPr>
            <a:xfrm>
              <a:off x="9240852" y="2860373"/>
              <a:ext cx="389200" cy="573450"/>
            </a:xfrm>
            <a:custGeom>
              <a:avLst/>
              <a:gdLst>
                <a:gd name="connsiteX0" fmla="*/ 374157 w 389200"/>
                <a:gd name="connsiteY0" fmla="*/ 0 h 573450"/>
                <a:gd name="connsiteX1" fmla="*/ 14972 w 389200"/>
                <a:gd name="connsiteY1" fmla="*/ 0 h 573450"/>
                <a:gd name="connsiteX2" fmla="*/ 0 w 389200"/>
                <a:gd name="connsiteY2" fmla="*/ 14972 h 573450"/>
                <a:gd name="connsiteX3" fmla="*/ 14972 w 389200"/>
                <a:gd name="connsiteY3" fmla="*/ 29944 h 573450"/>
                <a:gd name="connsiteX4" fmla="*/ 359257 w 389200"/>
                <a:gd name="connsiteY4" fmla="*/ 29944 h 573450"/>
                <a:gd name="connsiteX5" fmla="*/ 359257 w 389200"/>
                <a:gd name="connsiteY5" fmla="*/ 558478 h 573450"/>
                <a:gd name="connsiteX6" fmla="*/ 374229 w 389200"/>
                <a:gd name="connsiteY6" fmla="*/ 573450 h 573450"/>
                <a:gd name="connsiteX7" fmla="*/ 389201 w 389200"/>
                <a:gd name="connsiteY7" fmla="*/ 558478 h 573450"/>
                <a:gd name="connsiteX8" fmla="*/ 389201 w 389200"/>
                <a:gd name="connsiteY8" fmla="*/ 14900 h 573450"/>
                <a:gd name="connsiteX9" fmla="*/ 374157 w 389200"/>
                <a:gd name="connsiteY9" fmla="*/ 0 h 5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200" h="573450">
                  <a:moveTo>
                    <a:pt x="374157" y="0"/>
                  </a:moveTo>
                  <a:lnTo>
                    <a:pt x="14972" y="0"/>
                  </a:lnTo>
                  <a:cubicBezTo>
                    <a:pt x="6734" y="0"/>
                    <a:pt x="0" y="6734"/>
                    <a:pt x="0" y="14972"/>
                  </a:cubicBezTo>
                  <a:cubicBezTo>
                    <a:pt x="0" y="23282"/>
                    <a:pt x="6734" y="29944"/>
                    <a:pt x="14972" y="29944"/>
                  </a:cubicBezTo>
                  <a:lnTo>
                    <a:pt x="359257" y="29944"/>
                  </a:lnTo>
                  <a:lnTo>
                    <a:pt x="359257" y="558478"/>
                  </a:lnTo>
                  <a:cubicBezTo>
                    <a:pt x="359257" y="566788"/>
                    <a:pt x="365919" y="573450"/>
                    <a:pt x="374229" y="573450"/>
                  </a:cubicBezTo>
                  <a:cubicBezTo>
                    <a:pt x="382467" y="573450"/>
                    <a:pt x="389201" y="566716"/>
                    <a:pt x="389201" y="558478"/>
                  </a:cubicBezTo>
                  <a:lnTo>
                    <a:pt x="389201" y="14900"/>
                  </a:lnTo>
                  <a:cubicBezTo>
                    <a:pt x="389129" y="6734"/>
                    <a:pt x="382396" y="0"/>
                    <a:pt x="374157" y="0"/>
                  </a:cubicBezTo>
                  <a:close/>
                </a:path>
              </a:pathLst>
            </a:custGeom>
            <a:grpFill/>
            <a:ln w="7164"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EDE6E3CD-D819-7B5C-CFD2-7E5E152AE7ED}"/>
                </a:ext>
              </a:extLst>
            </p:cNvPr>
            <p:cNvSpPr/>
            <p:nvPr/>
          </p:nvSpPr>
          <p:spPr>
            <a:xfrm>
              <a:off x="8642186" y="2860301"/>
              <a:ext cx="389129" cy="713212"/>
            </a:xfrm>
            <a:custGeom>
              <a:avLst/>
              <a:gdLst>
                <a:gd name="connsiteX0" fmla="*/ 14972 w 389129"/>
                <a:gd name="connsiteY0" fmla="*/ 713213 h 713212"/>
                <a:gd name="connsiteX1" fmla="*/ 29944 w 389129"/>
                <a:gd name="connsiteY1" fmla="*/ 698241 h 713212"/>
                <a:gd name="connsiteX2" fmla="*/ 29944 w 389129"/>
                <a:gd name="connsiteY2" fmla="*/ 29944 h 713212"/>
                <a:gd name="connsiteX3" fmla="*/ 374157 w 389129"/>
                <a:gd name="connsiteY3" fmla="*/ 29944 h 713212"/>
                <a:gd name="connsiteX4" fmla="*/ 389129 w 389129"/>
                <a:gd name="connsiteY4" fmla="*/ 14972 h 713212"/>
                <a:gd name="connsiteX5" fmla="*/ 374157 w 389129"/>
                <a:gd name="connsiteY5" fmla="*/ 0 h 713212"/>
                <a:gd name="connsiteX6" fmla="*/ 14972 w 389129"/>
                <a:gd name="connsiteY6" fmla="*/ 0 h 713212"/>
                <a:gd name="connsiteX7" fmla="*/ 0 w 389129"/>
                <a:gd name="connsiteY7" fmla="*/ 14972 h 713212"/>
                <a:gd name="connsiteX8" fmla="*/ 0 w 389129"/>
                <a:gd name="connsiteY8" fmla="*/ 698241 h 713212"/>
                <a:gd name="connsiteX9" fmla="*/ 14972 w 389129"/>
                <a:gd name="connsiteY9" fmla="*/ 713213 h 7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129" h="713212">
                  <a:moveTo>
                    <a:pt x="14972" y="713213"/>
                  </a:moveTo>
                  <a:cubicBezTo>
                    <a:pt x="23210" y="713213"/>
                    <a:pt x="29944" y="706551"/>
                    <a:pt x="29944" y="698241"/>
                  </a:cubicBezTo>
                  <a:lnTo>
                    <a:pt x="29944" y="29944"/>
                  </a:lnTo>
                  <a:lnTo>
                    <a:pt x="374157" y="29944"/>
                  </a:lnTo>
                  <a:cubicBezTo>
                    <a:pt x="382396" y="29944"/>
                    <a:pt x="389129" y="23210"/>
                    <a:pt x="389129" y="14972"/>
                  </a:cubicBezTo>
                  <a:cubicBezTo>
                    <a:pt x="389129" y="6734"/>
                    <a:pt x="382396" y="0"/>
                    <a:pt x="374157" y="0"/>
                  </a:cubicBezTo>
                  <a:lnTo>
                    <a:pt x="14972" y="0"/>
                  </a:lnTo>
                  <a:cubicBezTo>
                    <a:pt x="6734" y="0"/>
                    <a:pt x="0" y="6734"/>
                    <a:pt x="0" y="14972"/>
                  </a:cubicBezTo>
                  <a:lnTo>
                    <a:pt x="0" y="698241"/>
                  </a:lnTo>
                  <a:cubicBezTo>
                    <a:pt x="0" y="706551"/>
                    <a:pt x="6662" y="713213"/>
                    <a:pt x="14972" y="713213"/>
                  </a:cubicBezTo>
                  <a:close/>
                </a:path>
              </a:pathLst>
            </a:custGeom>
            <a:grpFill/>
            <a:ln w="7164" cap="flat">
              <a:noFill/>
              <a:prstDash val="solid"/>
              <a:miter/>
            </a:ln>
          </p:spPr>
          <p:txBody>
            <a:bodyPr rtlCol="0" anchor="ctr"/>
            <a:lstStyle/>
            <a:p>
              <a:endParaRPr lang="en-US" sz="1200"/>
            </a:p>
          </p:txBody>
        </p:sp>
      </p:grpSp>
      <p:grpSp>
        <p:nvGrpSpPr>
          <p:cNvPr id="43" name="Graphic 2">
            <a:extLst>
              <a:ext uri="{FF2B5EF4-FFF2-40B4-BE49-F238E27FC236}">
                <a16:creationId xmlns:a16="http://schemas.microsoft.com/office/drawing/2014/main" id="{683372C0-2C69-DE18-6B56-BD02255F9393}"/>
              </a:ext>
            </a:extLst>
          </p:cNvPr>
          <p:cNvGrpSpPr/>
          <p:nvPr/>
        </p:nvGrpSpPr>
        <p:grpSpPr>
          <a:xfrm>
            <a:off x="7786786" y="3860973"/>
            <a:ext cx="684175" cy="684075"/>
            <a:chOff x="8630792" y="2871358"/>
            <a:chExt cx="987480" cy="987337"/>
          </a:xfrm>
          <a:solidFill>
            <a:schemeClr val="bg1"/>
          </a:solidFill>
        </p:grpSpPr>
        <p:sp>
          <p:nvSpPr>
            <p:cNvPr id="44" name="Freeform: Shape 43">
              <a:extLst>
                <a:ext uri="{FF2B5EF4-FFF2-40B4-BE49-F238E27FC236}">
                  <a16:creationId xmlns:a16="http://schemas.microsoft.com/office/drawing/2014/main" id="{FC0326FB-92AB-51E6-8911-56A6BD9677F2}"/>
                </a:ext>
              </a:extLst>
            </p:cNvPr>
            <p:cNvSpPr/>
            <p:nvPr/>
          </p:nvSpPr>
          <p:spPr>
            <a:xfrm>
              <a:off x="8751950" y="2871358"/>
              <a:ext cx="181880" cy="181879"/>
            </a:xfrm>
            <a:custGeom>
              <a:avLst/>
              <a:gdLst>
                <a:gd name="connsiteX0" fmla="*/ 90940 w 181880"/>
                <a:gd name="connsiteY0" fmla="*/ 181880 h 181879"/>
                <a:gd name="connsiteX1" fmla="*/ 181880 w 181880"/>
                <a:gd name="connsiteY1" fmla="*/ 90940 h 181879"/>
                <a:gd name="connsiteX2" fmla="*/ 90940 w 181880"/>
                <a:gd name="connsiteY2" fmla="*/ 0 h 181879"/>
                <a:gd name="connsiteX3" fmla="*/ 0 w 181880"/>
                <a:gd name="connsiteY3" fmla="*/ 90940 h 181879"/>
                <a:gd name="connsiteX4" fmla="*/ 90940 w 181880"/>
                <a:gd name="connsiteY4" fmla="*/ 181880 h 181879"/>
                <a:gd name="connsiteX5" fmla="*/ 90940 w 181880"/>
                <a:gd name="connsiteY5" fmla="*/ 30004 h 181879"/>
                <a:gd name="connsiteX6" fmla="*/ 151948 w 181880"/>
                <a:gd name="connsiteY6" fmla="*/ 91011 h 181879"/>
                <a:gd name="connsiteX7" fmla="*/ 90940 w 181880"/>
                <a:gd name="connsiteY7" fmla="*/ 152019 h 181879"/>
                <a:gd name="connsiteX8" fmla="*/ 29932 w 181880"/>
                <a:gd name="connsiteY8" fmla="*/ 91011 h 181879"/>
                <a:gd name="connsiteX9" fmla="*/ 90940 w 181880"/>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80"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8" y="57364"/>
                    <a:pt x="151948" y="91011"/>
                  </a:cubicBezTo>
                  <a:cubicBezTo>
                    <a:pt x="151948"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AC752E24-1A43-BFC8-DB84-E68A0522C024}"/>
                </a:ext>
              </a:extLst>
            </p:cNvPr>
            <p:cNvSpPr/>
            <p:nvPr/>
          </p:nvSpPr>
          <p:spPr>
            <a:xfrm>
              <a:off x="9315092" y="2871358"/>
              <a:ext cx="181879" cy="181879"/>
            </a:xfrm>
            <a:custGeom>
              <a:avLst/>
              <a:gdLst>
                <a:gd name="connsiteX0" fmla="*/ 90940 w 181879"/>
                <a:gd name="connsiteY0" fmla="*/ 181880 h 181879"/>
                <a:gd name="connsiteX1" fmla="*/ 181880 w 181879"/>
                <a:gd name="connsiteY1" fmla="*/ 90940 h 181879"/>
                <a:gd name="connsiteX2" fmla="*/ 90940 w 181879"/>
                <a:gd name="connsiteY2" fmla="*/ 0 h 181879"/>
                <a:gd name="connsiteX3" fmla="*/ 0 w 181879"/>
                <a:gd name="connsiteY3" fmla="*/ 90940 h 181879"/>
                <a:gd name="connsiteX4" fmla="*/ 90940 w 181879"/>
                <a:gd name="connsiteY4" fmla="*/ 181880 h 181879"/>
                <a:gd name="connsiteX5" fmla="*/ 90940 w 181879"/>
                <a:gd name="connsiteY5" fmla="*/ 30004 h 181879"/>
                <a:gd name="connsiteX6" fmla="*/ 151947 w 181879"/>
                <a:gd name="connsiteY6" fmla="*/ 91011 h 181879"/>
                <a:gd name="connsiteX7" fmla="*/ 90940 w 181879"/>
                <a:gd name="connsiteY7" fmla="*/ 152019 h 181879"/>
                <a:gd name="connsiteX8" fmla="*/ 29932 w 181879"/>
                <a:gd name="connsiteY8" fmla="*/ 91011 h 181879"/>
                <a:gd name="connsiteX9" fmla="*/ 90940 w 181879"/>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79"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7" y="57364"/>
                    <a:pt x="151947" y="91011"/>
                  </a:cubicBezTo>
                  <a:cubicBezTo>
                    <a:pt x="151947"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C059DF66-06DD-8048-9E93-B90FAEAE3D7E}"/>
                </a:ext>
              </a:extLst>
            </p:cNvPr>
            <p:cNvSpPr/>
            <p:nvPr/>
          </p:nvSpPr>
          <p:spPr>
            <a:xfrm>
              <a:off x="8630792" y="3091814"/>
              <a:ext cx="987480" cy="766881"/>
            </a:xfrm>
            <a:custGeom>
              <a:avLst/>
              <a:gdLst>
                <a:gd name="connsiteX0" fmla="*/ 885611 w 987480"/>
                <a:gd name="connsiteY0" fmla="*/ 0 h 766881"/>
                <a:gd name="connsiteX1" fmla="*/ 688586 w 987480"/>
                <a:gd name="connsiteY1" fmla="*/ 0 h 766881"/>
                <a:gd name="connsiteX2" fmla="*/ 597432 w 987480"/>
                <a:gd name="connsiteY2" fmla="*/ 56436 h 766881"/>
                <a:gd name="connsiteX3" fmla="*/ 493705 w 987480"/>
                <a:gd name="connsiteY3" fmla="*/ 265176 h 766881"/>
                <a:gd name="connsiteX4" fmla="*/ 389978 w 987480"/>
                <a:gd name="connsiteY4" fmla="*/ 56436 h 766881"/>
                <a:gd name="connsiteX5" fmla="*/ 299109 w 987480"/>
                <a:gd name="connsiteY5" fmla="*/ 0 h 766881"/>
                <a:gd name="connsiteX6" fmla="*/ 101727 w 987480"/>
                <a:gd name="connsiteY6" fmla="*/ 0 h 766881"/>
                <a:gd name="connsiteX7" fmla="*/ 0 w 987480"/>
                <a:gd name="connsiteY7" fmla="*/ 101656 h 766881"/>
                <a:gd name="connsiteX8" fmla="*/ 0 w 987480"/>
                <a:gd name="connsiteY8" fmla="*/ 354687 h 766881"/>
                <a:gd name="connsiteX9" fmla="*/ 58365 w 987480"/>
                <a:gd name="connsiteY9" fmla="*/ 413052 h 766881"/>
                <a:gd name="connsiteX10" fmla="*/ 86725 w 987480"/>
                <a:gd name="connsiteY10" fmla="*/ 405337 h 766881"/>
                <a:gd name="connsiteX11" fmla="*/ 86725 w 987480"/>
                <a:gd name="connsiteY11" fmla="*/ 697373 h 766881"/>
                <a:gd name="connsiteX12" fmla="*/ 156877 w 987480"/>
                <a:gd name="connsiteY12" fmla="*/ 766882 h 766881"/>
                <a:gd name="connsiteX13" fmla="*/ 212027 w 987480"/>
                <a:gd name="connsiteY13" fmla="*/ 740235 h 766881"/>
                <a:gd name="connsiteX14" fmla="*/ 267248 w 987480"/>
                <a:gd name="connsiteY14" fmla="*/ 766882 h 766881"/>
                <a:gd name="connsiteX15" fmla="*/ 337400 w 987480"/>
                <a:gd name="connsiteY15" fmla="*/ 697373 h 766881"/>
                <a:gd name="connsiteX16" fmla="*/ 337400 w 987480"/>
                <a:gd name="connsiteY16" fmla="*/ 364974 h 766881"/>
                <a:gd name="connsiteX17" fmla="*/ 337400 w 987480"/>
                <a:gd name="connsiteY17" fmla="*/ 288893 h 766881"/>
                <a:gd name="connsiteX18" fmla="*/ 322469 w 987480"/>
                <a:gd name="connsiteY18" fmla="*/ 273963 h 766881"/>
                <a:gd name="connsiteX19" fmla="*/ 307539 w 987480"/>
                <a:gd name="connsiteY19" fmla="*/ 288893 h 766881"/>
                <a:gd name="connsiteX20" fmla="*/ 307539 w 987480"/>
                <a:gd name="connsiteY20" fmla="*/ 349972 h 766881"/>
                <a:gd name="connsiteX21" fmla="*/ 116729 w 987480"/>
                <a:gd name="connsiteY21" fmla="*/ 349972 h 766881"/>
                <a:gd name="connsiteX22" fmla="*/ 116729 w 987480"/>
                <a:gd name="connsiteY22" fmla="*/ 116729 h 766881"/>
                <a:gd name="connsiteX23" fmla="*/ 101798 w 987480"/>
                <a:gd name="connsiteY23" fmla="*/ 101798 h 766881"/>
                <a:gd name="connsiteX24" fmla="*/ 86868 w 987480"/>
                <a:gd name="connsiteY24" fmla="*/ 116729 h 766881"/>
                <a:gd name="connsiteX25" fmla="*/ 86868 w 987480"/>
                <a:gd name="connsiteY25" fmla="*/ 354687 h 766881"/>
                <a:gd name="connsiteX26" fmla="*/ 58507 w 987480"/>
                <a:gd name="connsiteY26" fmla="*/ 383119 h 766881"/>
                <a:gd name="connsiteX27" fmla="*/ 30075 w 987480"/>
                <a:gd name="connsiteY27" fmla="*/ 354687 h 766881"/>
                <a:gd name="connsiteX28" fmla="*/ 30075 w 987480"/>
                <a:gd name="connsiteY28" fmla="*/ 101656 h 766881"/>
                <a:gd name="connsiteX29" fmla="*/ 101870 w 987480"/>
                <a:gd name="connsiteY29" fmla="*/ 29932 h 766881"/>
                <a:gd name="connsiteX30" fmla="*/ 198311 w 987480"/>
                <a:gd name="connsiteY30" fmla="*/ 29932 h 766881"/>
                <a:gd name="connsiteX31" fmla="*/ 212241 w 987480"/>
                <a:gd name="connsiteY31" fmla="*/ 39862 h 766881"/>
                <a:gd name="connsiteX32" fmla="*/ 226171 w 987480"/>
                <a:gd name="connsiteY32" fmla="*/ 29932 h 766881"/>
                <a:gd name="connsiteX33" fmla="*/ 299109 w 987480"/>
                <a:gd name="connsiteY33" fmla="*/ 29932 h 766881"/>
                <a:gd name="connsiteX34" fmla="*/ 363260 w 987480"/>
                <a:gd name="connsiteY34" fmla="*/ 69795 h 766881"/>
                <a:gd name="connsiteX35" fmla="*/ 475917 w 987480"/>
                <a:gd name="connsiteY35" fmla="*/ 296323 h 766881"/>
                <a:gd name="connsiteX36" fmla="*/ 463129 w 987480"/>
                <a:gd name="connsiteY36" fmla="*/ 334399 h 766881"/>
                <a:gd name="connsiteX37" fmla="*/ 425053 w 987480"/>
                <a:gd name="connsiteY37" fmla="*/ 321612 h 766881"/>
                <a:gd name="connsiteX38" fmla="*/ 318897 w 987480"/>
                <a:gd name="connsiteY38" fmla="*/ 108585 h 766881"/>
                <a:gd name="connsiteX39" fmla="*/ 298823 w 987480"/>
                <a:gd name="connsiteY39" fmla="*/ 101870 h 766881"/>
                <a:gd name="connsiteX40" fmla="*/ 292108 w 987480"/>
                <a:gd name="connsiteY40" fmla="*/ 121944 h 766881"/>
                <a:gd name="connsiteX41" fmla="*/ 398050 w 987480"/>
                <a:gd name="connsiteY41" fmla="*/ 335042 h 766881"/>
                <a:gd name="connsiteX42" fmla="*/ 476274 w 987480"/>
                <a:gd name="connsiteY42" fmla="*/ 361331 h 766881"/>
                <a:gd name="connsiteX43" fmla="*/ 493705 w 987480"/>
                <a:gd name="connsiteY43" fmla="*/ 347901 h 766881"/>
                <a:gd name="connsiteX44" fmla="*/ 511136 w 987480"/>
                <a:gd name="connsiteY44" fmla="*/ 361331 h 766881"/>
                <a:gd name="connsiteX45" fmla="*/ 555641 w 987480"/>
                <a:gd name="connsiteY45" fmla="*/ 364403 h 766881"/>
                <a:gd name="connsiteX46" fmla="*/ 589288 w 987480"/>
                <a:gd name="connsiteY46" fmla="*/ 335042 h 766881"/>
                <a:gd name="connsiteX47" fmla="*/ 695230 w 987480"/>
                <a:gd name="connsiteY47" fmla="*/ 121944 h 766881"/>
                <a:gd name="connsiteX48" fmla="*/ 688515 w 987480"/>
                <a:gd name="connsiteY48" fmla="*/ 101870 h 766881"/>
                <a:gd name="connsiteX49" fmla="*/ 668441 w 987480"/>
                <a:gd name="connsiteY49" fmla="*/ 108585 h 766881"/>
                <a:gd name="connsiteX50" fmla="*/ 562499 w 987480"/>
                <a:gd name="connsiteY50" fmla="*/ 321612 h 766881"/>
                <a:gd name="connsiteX51" fmla="*/ 524423 w 987480"/>
                <a:gd name="connsiteY51" fmla="*/ 334399 h 766881"/>
                <a:gd name="connsiteX52" fmla="*/ 511636 w 987480"/>
                <a:gd name="connsiteY52" fmla="*/ 296323 h 766881"/>
                <a:gd name="connsiteX53" fmla="*/ 624221 w 987480"/>
                <a:gd name="connsiteY53" fmla="*/ 69795 h 766881"/>
                <a:gd name="connsiteX54" fmla="*/ 688586 w 987480"/>
                <a:gd name="connsiteY54" fmla="*/ 29932 h 766881"/>
                <a:gd name="connsiteX55" fmla="*/ 885611 w 987480"/>
                <a:gd name="connsiteY55" fmla="*/ 29932 h 766881"/>
                <a:gd name="connsiteX56" fmla="*/ 957406 w 987480"/>
                <a:gd name="connsiteY56" fmla="*/ 101656 h 766881"/>
                <a:gd name="connsiteX57" fmla="*/ 957406 w 987480"/>
                <a:gd name="connsiteY57" fmla="*/ 354687 h 766881"/>
                <a:gd name="connsiteX58" fmla="*/ 928974 w 987480"/>
                <a:gd name="connsiteY58" fmla="*/ 383119 h 766881"/>
                <a:gd name="connsiteX59" fmla="*/ 900613 w 987480"/>
                <a:gd name="connsiteY59" fmla="*/ 354687 h 766881"/>
                <a:gd name="connsiteX60" fmla="*/ 900613 w 987480"/>
                <a:gd name="connsiteY60" fmla="*/ 116729 h 766881"/>
                <a:gd name="connsiteX61" fmla="*/ 885682 w 987480"/>
                <a:gd name="connsiteY61" fmla="*/ 101798 h 766881"/>
                <a:gd name="connsiteX62" fmla="*/ 870752 w 987480"/>
                <a:gd name="connsiteY62" fmla="*/ 116729 h 766881"/>
                <a:gd name="connsiteX63" fmla="*/ 870752 w 987480"/>
                <a:gd name="connsiteY63" fmla="*/ 349972 h 766881"/>
                <a:gd name="connsiteX64" fmla="*/ 679943 w 987480"/>
                <a:gd name="connsiteY64" fmla="*/ 349972 h 766881"/>
                <a:gd name="connsiteX65" fmla="*/ 679943 w 987480"/>
                <a:gd name="connsiteY65" fmla="*/ 288893 h 766881"/>
                <a:gd name="connsiteX66" fmla="*/ 665012 w 987480"/>
                <a:gd name="connsiteY66" fmla="*/ 273963 h 766881"/>
                <a:gd name="connsiteX67" fmla="*/ 650081 w 987480"/>
                <a:gd name="connsiteY67" fmla="*/ 288893 h 766881"/>
                <a:gd name="connsiteX68" fmla="*/ 650081 w 987480"/>
                <a:gd name="connsiteY68" fmla="*/ 364974 h 766881"/>
                <a:gd name="connsiteX69" fmla="*/ 650081 w 987480"/>
                <a:gd name="connsiteY69" fmla="*/ 697373 h 766881"/>
                <a:gd name="connsiteX70" fmla="*/ 720233 w 987480"/>
                <a:gd name="connsiteY70" fmla="*/ 766882 h 766881"/>
                <a:gd name="connsiteX71" fmla="*/ 775454 w 987480"/>
                <a:gd name="connsiteY71" fmla="*/ 740235 h 766881"/>
                <a:gd name="connsiteX72" fmla="*/ 830604 w 987480"/>
                <a:gd name="connsiteY72" fmla="*/ 766882 h 766881"/>
                <a:gd name="connsiteX73" fmla="*/ 900756 w 987480"/>
                <a:gd name="connsiteY73" fmla="*/ 697373 h 766881"/>
                <a:gd name="connsiteX74" fmla="*/ 900756 w 987480"/>
                <a:gd name="connsiteY74" fmla="*/ 405337 h 766881"/>
                <a:gd name="connsiteX75" fmla="*/ 929116 w 987480"/>
                <a:gd name="connsiteY75" fmla="*/ 413052 h 766881"/>
                <a:gd name="connsiteX76" fmla="*/ 987481 w 987480"/>
                <a:gd name="connsiteY76" fmla="*/ 354687 h 766881"/>
                <a:gd name="connsiteX77" fmla="*/ 987481 w 987480"/>
                <a:gd name="connsiteY77" fmla="*/ 101656 h 766881"/>
                <a:gd name="connsiteX78" fmla="*/ 885611 w 987480"/>
                <a:gd name="connsiteY78" fmla="*/ 0 h 766881"/>
                <a:gd name="connsiteX79" fmla="*/ 116658 w 987480"/>
                <a:gd name="connsiteY79" fmla="*/ 379976 h 766881"/>
                <a:gd name="connsiteX80" fmla="*/ 307467 w 987480"/>
                <a:gd name="connsiteY80" fmla="*/ 379976 h 766881"/>
                <a:gd name="connsiteX81" fmla="*/ 307467 w 987480"/>
                <a:gd name="connsiteY81" fmla="*/ 697373 h 766881"/>
                <a:gd name="connsiteX82" fmla="*/ 267248 w 987480"/>
                <a:gd name="connsiteY82" fmla="*/ 736950 h 766881"/>
                <a:gd name="connsiteX83" fmla="*/ 227029 w 987480"/>
                <a:gd name="connsiteY83" fmla="*/ 697373 h 766881"/>
                <a:gd name="connsiteX84" fmla="*/ 227029 w 987480"/>
                <a:gd name="connsiteY84" fmla="*/ 437698 h 766881"/>
                <a:gd name="connsiteX85" fmla="*/ 212098 w 987480"/>
                <a:gd name="connsiteY85" fmla="*/ 422696 h 766881"/>
                <a:gd name="connsiteX86" fmla="*/ 197168 w 987480"/>
                <a:gd name="connsiteY86" fmla="*/ 437698 h 766881"/>
                <a:gd name="connsiteX87" fmla="*/ 197168 w 987480"/>
                <a:gd name="connsiteY87" fmla="*/ 697373 h 766881"/>
                <a:gd name="connsiteX88" fmla="*/ 156948 w 987480"/>
                <a:gd name="connsiteY88" fmla="*/ 736950 h 766881"/>
                <a:gd name="connsiteX89" fmla="*/ 116729 w 987480"/>
                <a:gd name="connsiteY89" fmla="*/ 697373 h 766881"/>
                <a:gd name="connsiteX90" fmla="*/ 116729 w 987480"/>
                <a:gd name="connsiteY90" fmla="*/ 379976 h 766881"/>
                <a:gd name="connsiteX91" fmla="*/ 870609 w 987480"/>
                <a:gd name="connsiteY91" fmla="*/ 697373 h 766881"/>
                <a:gd name="connsiteX92" fmla="*/ 830390 w 987480"/>
                <a:gd name="connsiteY92" fmla="*/ 736950 h 766881"/>
                <a:gd name="connsiteX93" fmla="*/ 790171 w 987480"/>
                <a:gd name="connsiteY93" fmla="*/ 697373 h 766881"/>
                <a:gd name="connsiteX94" fmla="*/ 790171 w 987480"/>
                <a:gd name="connsiteY94" fmla="*/ 437698 h 766881"/>
                <a:gd name="connsiteX95" fmla="*/ 775240 w 987480"/>
                <a:gd name="connsiteY95" fmla="*/ 422696 h 766881"/>
                <a:gd name="connsiteX96" fmla="*/ 760310 w 987480"/>
                <a:gd name="connsiteY96" fmla="*/ 437698 h 766881"/>
                <a:gd name="connsiteX97" fmla="*/ 760310 w 987480"/>
                <a:gd name="connsiteY97" fmla="*/ 697373 h 766881"/>
                <a:gd name="connsiteX98" fmla="*/ 720090 w 987480"/>
                <a:gd name="connsiteY98" fmla="*/ 736950 h 766881"/>
                <a:gd name="connsiteX99" fmla="*/ 679871 w 987480"/>
                <a:gd name="connsiteY99" fmla="*/ 697373 h 766881"/>
                <a:gd name="connsiteX100" fmla="*/ 679871 w 987480"/>
                <a:gd name="connsiteY100" fmla="*/ 379976 h 766881"/>
                <a:gd name="connsiteX101" fmla="*/ 870680 w 987480"/>
                <a:gd name="connsiteY101" fmla="*/ 379976 h 766881"/>
                <a:gd name="connsiteX102" fmla="*/ 870680 w 987480"/>
                <a:gd name="connsiteY102" fmla="*/ 697373 h 76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87480" h="766881">
                  <a:moveTo>
                    <a:pt x="885611" y="0"/>
                  </a:moveTo>
                  <a:lnTo>
                    <a:pt x="688586" y="0"/>
                  </a:lnTo>
                  <a:cubicBezTo>
                    <a:pt x="649653" y="0"/>
                    <a:pt x="614720" y="21646"/>
                    <a:pt x="597432" y="56436"/>
                  </a:cubicBezTo>
                  <a:lnTo>
                    <a:pt x="493705" y="265176"/>
                  </a:lnTo>
                  <a:lnTo>
                    <a:pt x="389978" y="56436"/>
                  </a:lnTo>
                  <a:cubicBezTo>
                    <a:pt x="372761" y="21789"/>
                    <a:pt x="337900" y="143"/>
                    <a:pt x="299109" y="0"/>
                  </a:cubicBezTo>
                  <a:lnTo>
                    <a:pt x="101727" y="0"/>
                  </a:lnTo>
                  <a:cubicBezTo>
                    <a:pt x="45649" y="0"/>
                    <a:pt x="0" y="45649"/>
                    <a:pt x="0" y="101656"/>
                  </a:cubicBezTo>
                  <a:lnTo>
                    <a:pt x="0" y="354687"/>
                  </a:lnTo>
                  <a:cubicBezTo>
                    <a:pt x="0" y="386834"/>
                    <a:pt x="26218" y="413052"/>
                    <a:pt x="58365" y="413052"/>
                  </a:cubicBezTo>
                  <a:cubicBezTo>
                    <a:pt x="68723" y="413052"/>
                    <a:pt x="78296" y="410123"/>
                    <a:pt x="86725" y="405337"/>
                  </a:cubicBezTo>
                  <a:lnTo>
                    <a:pt x="86725" y="697373"/>
                  </a:lnTo>
                  <a:cubicBezTo>
                    <a:pt x="86725" y="735664"/>
                    <a:pt x="118229" y="766882"/>
                    <a:pt x="156877" y="766882"/>
                  </a:cubicBezTo>
                  <a:cubicBezTo>
                    <a:pt x="179237" y="766882"/>
                    <a:pt x="199168" y="756452"/>
                    <a:pt x="212027" y="740235"/>
                  </a:cubicBezTo>
                  <a:cubicBezTo>
                    <a:pt x="224886" y="756452"/>
                    <a:pt x="244816" y="766882"/>
                    <a:pt x="267248" y="766882"/>
                  </a:cubicBezTo>
                  <a:cubicBezTo>
                    <a:pt x="305895" y="766882"/>
                    <a:pt x="337400" y="735664"/>
                    <a:pt x="337400" y="697373"/>
                  </a:cubicBezTo>
                  <a:lnTo>
                    <a:pt x="337400" y="364974"/>
                  </a:lnTo>
                  <a:lnTo>
                    <a:pt x="337400" y="288893"/>
                  </a:lnTo>
                  <a:cubicBezTo>
                    <a:pt x="337400" y="280678"/>
                    <a:pt x="330684" y="273963"/>
                    <a:pt x="322469" y="273963"/>
                  </a:cubicBezTo>
                  <a:cubicBezTo>
                    <a:pt x="314182" y="273963"/>
                    <a:pt x="307539" y="280678"/>
                    <a:pt x="307539" y="288893"/>
                  </a:cubicBezTo>
                  <a:lnTo>
                    <a:pt x="307539" y="349972"/>
                  </a:lnTo>
                  <a:lnTo>
                    <a:pt x="116729" y="349972"/>
                  </a:lnTo>
                  <a:lnTo>
                    <a:pt x="116729" y="116729"/>
                  </a:lnTo>
                  <a:cubicBezTo>
                    <a:pt x="116729" y="108514"/>
                    <a:pt x="110014" y="101798"/>
                    <a:pt x="101798" y="101798"/>
                  </a:cubicBezTo>
                  <a:cubicBezTo>
                    <a:pt x="93512" y="101798"/>
                    <a:pt x="86868" y="108514"/>
                    <a:pt x="86868" y="116729"/>
                  </a:cubicBezTo>
                  <a:lnTo>
                    <a:pt x="86868" y="354687"/>
                  </a:lnTo>
                  <a:cubicBezTo>
                    <a:pt x="86868" y="370332"/>
                    <a:pt x="74152" y="383119"/>
                    <a:pt x="58507" y="383119"/>
                  </a:cubicBezTo>
                  <a:cubicBezTo>
                    <a:pt x="42863" y="383119"/>
                    <a:pt x="30075" y="370332"/>
                    <a:pt x="30075" y="354687"/>
                  </a:cubicBezTo>
                  <a:lnTo>
                    <a:pt x="30075" y="101656"/>
                  </a:lnTo>
                  <a:cubicBezTo>
                    <a:pt x="30075" y="62079"/>
                    <a:pt x="62294" y="29932"/>
                    <a:pt x="101870" y="29932"/>
                  </a:cubicBezTo>
                  <a:lnTo>
                    <a:pt x="198311" y="29932"/>
                  </a:lnTo>
                  <a:cubicBezTo>
                    <a:pt x="200383" y="35719"/>
                    <a:pt x="205740" y="39862"/>
                    <a:pt x="212241" y="39862"/>
                  </a:cubicBezTo>
                  <a:cubicBezTo>
                    <a:pt x="218742" y="39862"/>
                    <a:pt x="224100" y="35719"/>
                    <a:pt x="226171" y="29932"/>
                  </a:cubicBezTo>
                  <a:lnTo>
                    <a:pt x="299109" y="29932"/>
                  </a:lnTo>
                  <a:cubicBezTo>
                    <a:pt x="326469" y="30004"/>
                    <a:pt x="351044" y="45292"/>
                    <a:pt x="363260" y="69795"/>
                  </a:cubicBezTo>
                  <a:lnTo>
                    <a:pt x="475917" y="296323"/>
                  </a:lnTo>
                  <a:cubicBezTo>
                    <a:pt x="482918" y="310325"/>
                    <a:pt x="477131" y="327398"/>
                    <a:pt x="463129" y="334399"/>
                  </a:cubicBezTo>
                  <a:cubicBezTo>
                    <a:pt x="449128" y="341328"/>
                    <a:pt x="432054" y="335613"/>
                    <a:pt x="425053" y="321612"/>
                  </a:cubicBezTo>
                  <a:lnTo>
                    <a:pt x="318897" y="108585"/>
                  </a:lnTo>
                  <a:cubicBezTo>
                    <a:pt x="315183" y="101227"/>
                    <a:pt x="306324" y="98155"/>
                    <a:pt x="298823" y="101870"/>
                  </a:cubicBezTo>
                  <a:cubicBezTo>
                    <a:pt x="291394" y="105585"/>
                    <a:pt x="288394" y="114514"/>
                    <a:pt x="292108" y="121944"/>
                  </a:cubicBezTo>
                  <a:lnTo>
                    <a:pt x="398050" y="335042"/>
                  </a:lnTo>
                  <a:cubicBezTo>
                    <a:pt x="412409" y="363831"/>
                    <a:pt x="447413" y="375619"/>
                    <a:pt x="476274" y="361331"/>
                  </a:cubicBezTo>
                  <a:cubicBezTo>
                    <a:pt x="483132" y="357902"/>
                    <a:pt x="488918" y="353330"/>
                    <a:pt x="493705" y="347901"/>
                  </a:cubicBezTo>
                  <a:cubicBezTo>
                    <a:pt x="498491" y="353259"/>
                    <a:pt x="504278" y="357902"/>
                    <a:pt x="511136" y="361331"/>
                  </a:cubicBezTo>
                  <a:cubicBezTo>
                    <a:pt x="525137" y="368260"/>
                    <a:pt x="540925" y="369332"/>
                    <a:pt x="555641" y="364403"/>
                  </a:cubicBezTo>
                  <a:cubicBezTo>
                    <a:pt x="570429" y="359474"/>
                    <a:pt x="582359" y="349044"/>
                    <a:pt x="589288" y="335042"/>
                  </a:cubicBezTo>
                  <a:lnTo>
                    <a:pt x="695230" y="121944"/>
                  </a:lnTo>
                  <a:cubicBezTo>
                    <a:pt x="698873" y="114586"/>
                    <a:pt x="695873" y="105585"/>
                    <a:pt x="688515" y="101870"/>
                  </a:cubicBezTo>
                  <a:cubicBezTo>
                    <a:pt x="681014" y="98155"/>
                    <a:pt x="672084" y="101227"/>
                    <a:pt x="668441" y="108585"/>
                  </a:cubicBezTo>
                  <a:lnTo>
                    <a:pt x="562499" y="321612"/>
                  </a:lnTo>
                  <a:cubicBezTo>
                    <a:pt x="555498" y="335685"/>
                    <a:pt x="538425" y="341471"/>
                    <a:pt x="524423" y="334399"/>
                  </a:cubicBezTo>
                  <a:cubicBezTo>
                    <a:pt x="510421" y="327398"/>
                    <a:pt x="504635" y="310325"/>
                    <a:pt x="511636" y="296323"/>
                  </a:cubicBezTo>
                  <a:lnTo>
                    <a:pt x="624221" y="69795"/>
                  </a:lnTo>
                  <a:cubicBezTo>
                    <a:pt x="636437" y="45220"/>
                    <a:pt x="661083" y="29932"/>
                    <a:pt x="688586" y="29932"/>
                  </a:cubicBezTo>
                  <a:lnTo>
                    <a:pt x="885611" y="29932"/>
                  </a:lnTo>
                  <a:cubicBezTo>
                    <a:pt x="925187" y="29932"/>
                    <a:pt x="957406" y="62151"/>
                    <a:pt x="957406" y="101656"/>
                  </a:cubicBezTo>
                  <a:lnTo>
                    <a:pt x="957406" y="354687"/>
                  </a:lnTo>
                  <a:cubicBezTo>
                    <a:pt x="957406" y="370332"/>
                    <a:pt x="944618" y="383119"/>
                    <a:pt x="928974" y="383119"/>
                  </a:cubicBezTo>
                  <a:cubicBezTo>
                    <a:pt x="913329" y="383119"/>
                    <a:pt x="900613" y="370332"/>
                    <a:pt x="900613" y="354687"/>
                  </a:cubicBezTo>
                  <a:lnTo>
                    <a:pt x="900613" y="116729"/>
                  </a:lnTo>
                  <a:cubicBezTo>
                    <a:pt x="900613" y="108514"/>
                    <a:pt x="893898" y="101798"/>
                    <a:pt x="885682" y="101798"/>
                  </a:cubicBezTo>
                  <a:cubicBezTo>
                    <a:pt x="877395" y="101798"/>
                    <a:pt x="870752" y="108514"/>
                    <a:pt x="870752" y="116729"/>
                  </a:cubicBezTo>
                  <a:lnTo>
                    <a:pt x="870752" y="349972"/>
                  </a:lnTo>
                  <a:lnTo>
                    <a:pt x="679943" y="349972"/>
                  </a:lnTo>
                  <a:lnTo>
                    <a:pt x="679943" y="288893"/>
                  </a:lnTo>
                  <a:cubicBezTo>
                    <a:pt x="679943" y="280678"/>
                    <a:pt x="673227" y="273963"/>
                    <a:pt x="665012" y="273963"/>
                  </a:cubicBezTo>
                  <a:cubicBezTo>
                    <a:pt x="656725" y="273963"/>
                    <a:pt x="650081" y="280678"/>
                    <a:pt x="650081" y="288893"/>
                  </a:cubicBezTo>
                  <a:lnTo>
                    <a:pt x="650081" y="364974"/>
                  </a:lnTo>
                  <a:lnTo>
                    <a:pt x="650081" y="697373"/>
                  </a:lnTo>
                  <a:cubicBezTo>
                    <a:pt x="650081" y="735664"/>
                    <a:pt x="681585" y="766882"/>
                    <a:pt x="720233" y="766882"/>
                  </a:cubicBezTo>
                  <a:cubicBezTo>
                    <a:pt x="742593" y="766882"/>
                    <a:pt x="762595" y="756452"/>
                    <a:pt x="775454" y="740235"/>
                  </a:cubicBezTo>
                  <a:cubicBezTo>
                    <a:pt x="788313" y="756452"/>
                    <a:pt x="808244" y="766882"/>
                    <a:pt x="830604" y="766882"/>
                  </a:cubicBezTo>
                  <a:cubicBezTo>
                    <a:pt x="869323" y="766882"/>
                    <a:pt x="900756" y="735664"/>
                    <a:pt x="900756" y="697373"/>
                  </a:cubicBezTo>
                  <a:lnTo>
                    <a:pt x="900756" y="405337"/>
                  </a:lnTo>
                  <a:cubicBezTo>
                    <a:pt x="909185" y="410123"/>
                    <a:pt x="918830" y="413052"/>
                    <a:pt x="929116" y="413052"/>
                  </a:cubicBezTo>
                  <a:cubicBezTo>
                    <a:pt x="961263" y="413052"/>
                    <a:pt x="987481" y="386906"/>
                    <a:pt x="987481" y="354687"/>
                  </a:cubicBezTo>
                  <a:lnTo>
                    <a:pt x="987481" y="101656"/>
                  </a:lnTo>
                  <a:cubicBezTo>
                    <a:pt x="987266" y="45649"/>
                    <a:pt x="941689" y="0"/>
                    <a:pt x="885611" y="0"/>
                  </a:cubicBezTo>
                  <a:close/>
                  <a:moveTo>
                    <a:pt x="116658" y="379976"/>
                  </a:moveTo>
                  <a:lnTo>
                    <a:pt x="307467" y="379976"/>
                  </a:lnTo>
                  <a:lnTo>
                    <a:pt x="307467" y="697373"/>
                  </a:lnTo>
                  <a:cubicBezTo>
                    <a:pt x="307467" y="719233"/>
                    <a:pt x="289393" y="736950"/>
                    <a:pt x="267248" y="736950"/>
                  </a:cubicBezTo>
                  <a:cubicBezTo>
                    <a:pt x="245031" y="736950"/>
                    <a:pt x="227029" y="719161"/>
                    <a:pt x="227029" y="697373"/>
                  </a:cubicBezTo>
                  <a:lnTo>
                    <a:pt x="227029" y="437698"/>
                  </a:lnTo>
                  <a:cubicBezTo>
                    <a:pt x="227029" y="429411"/>
                    <a:pt x="220313" y="422696"/>
                    <a:pt x="212098" y="422696"/>
                  </a:cubicBezTo>
                  <a:cubicBezTo>
                    <a:pt x="203811" y="422696"/>
                    <a:pt x="197168" y="429411"/>
                    <a:pt x="197168" y="437698"/>
                  </a:cubicBezTo>
                  <a:lnTo>
                    <a:pt x="197168" y="697373"/>
                  </a:lnTo>
                  <a:cubicBezTo>
                    <a:pt x="197168" y="719233"/>
                    <a:pt x="179165" y="736950"/>
                    <a:pt x="156948" y="736950"/>
                  </a:cubicBezTo>
                  <a:cubicBezTo>
                    <a:pt x="134731" y="736950"/>
                    <a:pt x="116729" y="719161"/>
                    <a:pt x="116729" y="697373"/>
                  </a:cubicBezTo>
                  <a:lnTo>
                    <a:pt x="116729" y="379976"/>
                  </a:lnTo>
                  <a:close/>
                  <a:moveTo>
                    <a:pt x="870609" y="697373"/>
                  </a:moveTo>
                  <a:cubicBezTo>
                    <a:pt x="870609" y="719233"/>
                    <a:pt x="852535" y="736950"/>
                    <a:pt x="830390" y="736950"/>
                  </a:cubicBezTo>
                  <a:cubicBezTo>
                    <a:pt x="808173" y="736950"/>
                    <a:pt x="790171" y="719161"/>
                    <a:pt x="790171" y="697373"/>
                  </a:cubicBezTo>
                  <a:lnTo>
                    <a:pt x="790171" y="437698"/>
                  </a:lnTo>
                  <a:cubicBezTo>
                    <a:pt x="790171" y="429411"/>
                    <a:pt x="783455" y="422696"/>
                    <a:pt x="775240" y="422696"/>
                  </a:cubicBezTo>
                  <a:cubicBezTo>
                    <a:pt x="766953" y="422696"/>
                    <a:pt x="760310" y="429411"/>
                    <a:pt x="760310" y="437698"/>
                  </a:cubicBezTo>
                  <a:lnTo>
                    <a:pt x="760310" y="697373"/>
                  </a:lnTo>
                  <a:cubicBezTo>
                    <a:pt x="760310" y="719233"/>
                    <a:pt x="742307" y="736950"/>
                    <a:pt x="720090" y="736950"/>
                  </a:cubicBezTo>
                  <a:cubicBezTo>
                    <a:pt x="697944" y="736950"/>
                    <a:pt x="679871" y="719161"/>
                    <a:pt x="679871" y="697373"/>
                  </a:cubicBezTo>
                  <a:lnTo>
                    <a:pt x="679871" y="379976"/>
                  </a:lnTo>
                  <a:lnTo>
                    <a:pt x="870680" y="379976"/>
                  </a:lnTo>
                  <a:lnTo>
                    <a:pt x="870680" y="697373"/>
                  </a:lnTo>
                  <a:close/>
                </a:path>
              </a:pathLst>
            </a:custGeom>
            <a:grpFill/>
            <a:ln w="7144"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9E6CD30A-ABA0-7FC3-FA63-2714CA4B848E}"/>
                </a:ext>
              </a:extLst>
            </p:cNvPr>
            <p:cNvSpPr/>
            <p:nvPr/>
          </p:nvSpPr>
          <p:spPr>
            <a:xfrm>
              <a:off x="8827960" y="3299983"/>
              <a:ext cx="29860" cy="47863"/>
            </a:xfrm>
            <a:custGeom>
              <a:avLst/>
              <a:gdLst>
                <a:gd name="connsiteX0" fmla="*/ 29861 w 29860"/>
                <a:gd name="connsiteY0" fmla="*/ 14930 h 47863"/>
                <a:gd name="connsiteX1" fmla="*/ 14930 w 29860"/>
                <a:gd name="connsiteY1" fmla="*/ 0 h 47863"/>
                <a:gd name="connsiteX2" fmla="*/ 0 w 29860"/>
                <a:gd name="connsiteY2" fmla="*/ 14930 h 47863"/>
                <a:gd name="connsiteX3" fmla="*/ 0 w 29860"/>
                <a:gd name="connsiteY3" fmla="*/ 32933 h 47863"/>
                <a:gd name="connsiteX4" fmla="*/ 14930 w 29860"/>
                <a:gd name="connsiteY4" fmla="*/ 47863 h 47863"/>
                <a:gd name="connsiteX5" fmla="*/ 29861 w 29860"/>
                <a:gd name="connsiteY5" fmla="*/ 32933 h 47863"/>
                <a:gd name="connsiteX6" fmla="*/ 29861 w 29860"/>
                <a:gd name="connsiteY6" fmla="*/ 14930 h 4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863">
                  <a:moveTo>
                    <a:pt x="29861" y="14930"/>
                  </a:moveTo>
                  <a:cubicBezTo>
                    <a:pt x="29861" y="6644"/>
                    <a:pt x="23146" y="0"/>
                    <a:pt x="14930" y="0"/>
                  </a:cubicBezTo>
                  <a:cubicBezTo>
                    <a:pt x="6644" y="0"/>
                    <a:pt x="0" y="6644"/>
                    <a:pt x="0" y="14930"/>
                  </a:cubicBezTo>
                  <a:lnTo>
                    <a:pt x="0" y="32933"/>
                  </a:lnTo>
                  <a:cubicBezTo>
                    <a:pt x="0" y="41148"/>
                    <a:pt x="6715" y="47863"/>
                    <a:pt x="14930" y="47863"/>
                  </a:cubicBezTo>
                  <a:cubicBezTo>
                    <a:pt x="23217" y="47863"/>
                    <a:pt x="29861" y="41148"/>
                    <a:pt x="29861" y="32933"/>
                  </a:cubicBezTo>
                  <a:lnTo>
                    <a:pt x="29861" y="14930"/>
                  </a:lnTo>
                  <a:close/>
                </a:path>
              </a:pathLst>
            </a:custGeom>
            <a:grpFill/>
            <a:ln w="7144"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5786ABF9-37B7-2DA2-196F-30568FB8E9F1}"/>
                </a:ext>
              </a:extLst>
            </p:cNvPr>
            <p:cNvSpPr/>
            <p:nvPr/>
          </p:nvSpPr>
          <p:spPr>
            <a:xfrm>
              <a:off x="8827960" y="3155894"/>
              <a:ext cx="29860" cy="47934"/>
            </a:xfrm>
            <a:custGeom>
              <a:avLst/>
              <a:gdLst>
                <a:gd name="connsiteX0" fmla="*/ 29861 w 29860"/>
                <a:gd name="connsiteY0" fmla="*/ 14930 h 47934"/>
                <a:gd name="connsiteX1" fmla="*/ 14930 w 29860"/>
                <a:gd name="connsiteY1" fmla="*/ 0 h 47934"/>
                <a:gd name="connsiteX2" fmla="*/ 0 w 29860"/>
                <a:gd name="connsiteY2" fmla="*/ 14930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4930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4930"/>
                  </a:moveTo>
                  <a:cubicBezTo>
                    <a:pt x="29861" y="6715"/>
                    <a:pt x="23146" y="0"/>
                    <a:pt x="14930" y="0"/>
                  </a:cubicBezTo>
                  <a:cubicBezTo>
                    <a:pt x="6644" y="0"/>
                    <a:pt x="0" y="6715"/>
                    <a:pt x="0" y="14930"/>
                  </a:cubicBezTo>
                  <a:lnTo>
                    <a:pt x="0" y="33004"/>
                  </a:lnTo>
                  <a:cubicBezTo>
                    <a:pt x="0" y="41220"/>
                    <a:pt x="6715" y="47935"/>
                    <a:pt x="14930" y="47935"/>
                  </a:cubicBezTo>
                  <a:cubicBezTo>
                    <a:pt x="23217" y="47935"/>
                    <a:pt x="29861" y="41220"/>
                    <a:pt x="29861" y="33004"/>
                  </a:cubicBezTo>
                  <a:lnTo>
                    <a:pt x="29861" y="14930"/>
                  </a:lnTo>
                  <a:close/>
                </a:path>
              </a:pathLst>
            </a:custGeom>
            <a:grpFill/>
            <a:ln w="7144"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8C70318B-4E27-A3F7-0751-75763CFF61E3}"/>
                </a:ext>
              </a:extLst>
            </p:cNvPr>
            <p:cNvSpPr/>
            <p:nvPr/>
          </p:nvSpPr>
          <p:spPr>
            <a:xfrm>
              <a:off x="8827960" y="3227903"/>
              <a:ext cx="29860" cy="47934"/>
            </a:xfrm>
            <a:custGeom>
              <a:avLst/>
              <a:gdLst>
                <a:gd name="connsiteX0" fmla="*/ 29861 w 29860"/>
                <a:gd name="connsiteY0" fmla="*/ 15002 h 47934"/>
                <a:gd name="connsiteX1" fmla="*/ 14930 w 29860"/>
                <a:gd name="connsiteY1" fmla="*/ 0 h 47934"/>
                <a:gd name="connsiteX2" fmla="*/ 0 w 29860"/>
                <a:gd name="connsiteY2" fmla="*/ 15002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5002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5002"/>
                  </a:moveTo>
                  <a:cubicBezTo>
                    <a:pt x="29861" y="6715"/>
                    <a:pt x="23146" y="0"/>
                    <a:pt x="14930" y="0"/>
                  </a:cubicBezTo>
                  <a:cubicBezTo>
                    <a:pt x="6644" y="0"/>
                    <a:pt x="0" y="6715"/>
                    <a:pt x="0" y="15002"/>
                  </a:cubicBezTo>
                  <a:lnTo>
                    <a:pt x="0" y="33004"/>
                  </a:lnTo>
                  <a:cubicBezTo>
                    <a:pt x="0" y="41291"/>
                    <a:pt x="6715" y="47935"/>
                    <a:pt x="14930" y="47935"/>
                  </a:cubicBezTo>
                  <a:cubicBezTo>
                    <a:pt x="23217" y="47935"/>
                    <a:pt x="29861" y="41291"/>
                    <a:pt x="29861" y="33004"/>
                  </a:cubicBezTo>
                  <a:lnTo>
                    <a:pt x="29861" y="15002"/>
                  </a:lnTo>
                  <a:close/>
                </a:path>
              </a:pathLst>
            </a:custGeom>
            <a:grpFill/>
            <a:ln w="7144"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C7CC12FD-D11B-6393-ED9D-625DA98133A7}"/>
                </a:ext>
              </a:extLst>
            </p:cNvPr>
            <p:cNvSpPr/>
            <p:nvPr/>
          </p:nvSpPr>
          <p:spPr>
            <a:xfrm>
              <a:off x="8827960" y="3371992"/>
              <a:ext cx="29860" cy="39862"/>
            </a:xfrm>
            <a:custGeom>
              <a:avLst/>
              <a:gdLst>
                <a:gd name="connsiteX0" fmla="*/ 14930 w 29860"/>
                <a:gd name="connsiteY0" fmla="*/ 0 h 39862"/>
                <a:gd name="connsiteX1" fmla="*/ 0 w 29860"/>
                <a:gd name="connsiteY1" fmla="*/ 15002 h 39862"/>
                <a:gd name="connsiteX2" fmla="*/ 0 w 29860"/>
                <a:gd name="connsiteY2" fmla="*/ 24932 h 39862"/>
                <a:gd name="connsiteX3" fmla="*/ 14930 w 29860"/>
                <a:gd name="connsiteY3" fmla="*/ 39862 h 39862"/>
                <a:gd name="connsiteX4" fmla="*/ 29861 w 29860"/>
                <a:gd name="connsiteY4" fmla="*/ 24932 h 39862"/>
                <a:gd name="connsiteX5" fmla="*/ 29861 w 29860"/>
                <a:gd name="connsiteY5" fmla="*/ 15002 h 39862"/>
                <a:gd name="connsiteX6" fmla="*/ 14930 w 29860"/>
                <a:gd name="connsiteY6" fmla="*/ 0 h 3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39862">
                  <a:moveTo>
                    <a:pt x="14930" y="0"/>
                  </a:moveTo>
                  <a:cubicBezTo>
                    <a:pt x="6644" y="0"/>
                    <a:pt x="0" y="6715"/>
                    <a:pt x="0" y="15002"/>
                  </a:cubicBezTo>
                  <a:lnTo>
                    <a:pt x="0" y="24932"/>
                  </a:lnTo>
                  <a:cubicBezTo>
                    <a:pt x="0" y="33147"/>
                    <a:pt x="6715" y="39862"/>
                    <a:pt x="14930" y="39862"/>
                  </a:cubicBezTo>
                  <a:cubicBezTo>
                    <a:pt x="23217" y="39862"/>
                    <a:pt x="29861" y="33147"/>
                    <a:pt x="29861" y="24932"/>
                  </a:cubicBezTo>
                  <a:lnTo>
                    <a:pt x="29861" y="15002"/>
                  </a:lnTo>
                  <a:cubicBezTo>
                    <a:pt x="29861" y="6715"/>
                    <a:pt x="23146" y="0"/>
                    <a:pt x="14930" y="0"/>
                  </a:cubicBezTo>
                  <a:close/>
                </a:path>
              </a:pathLst>
            </a:custGeom>
            <a:grpFill/>
            <a:ln w="7144" cap="flat">
              <a:noFill/>
              <a:prstDash val="solid"/>
              <a:miter/>
            </a:ln>
          </p:spPr>
          <p:txBody>
            <a:bodyPr rtlCol="0" anchor="ctr"/>
            <a:lstStyle/>
            <a:p>
              <a:endParaRPr lang="en-US" sz="1200"/>
            </a:p>
          </p:txBody>
        </p:sp>
      </p:grpSp>
      <p:grpSp>
        <p:nvGrpSpPr>
          <p:cNvPr id="51" name="Graphic 2">
            <a:extLst>
              <a:ext uri="{FF2B5EF4-FFF2-40B4-BE49-F238E27FC236}">
                <a16:creationId xmlns:a16="http://schemas.microsoft.com/office/drawing/2014/main" id="{86F73FA6-0301-D3B4-E65B-5578840F3ECC}"/>
              </a:ext>
            </a:extLst>
          </p:cNvPr>
          <p:cNvGrpSpPr/>
          <p:nvPr/>
        </p:nvGrpSpPr>
        <p:grpSpPr>
          <a:xfrm>
            <a:off x="7788691" y="7334685"/>
            <a:ext cx="680366" cy="683975"/>
            <a:chOff x="8633364" y="6590823"/>
            <a:chExt cx="981980" cy="987195"/>
          </a:xfrm>
          <a:solidFill>
            <a:schemeClr val="bg1"/>
          </a:solidFill>
        </p:grpSpPr>
        <p:sp>
          <p:nvSpPr>
            <p:cNvPr id="52" name="Freeform: Shape 51">
              <a:extLst>
                <a:ext uri="{FF2B5EF4-FFF2-40B4-BE49-F238E27FC236}">
                  <a16:creationId xmlns:a16="http://schemas.microsoft.com/office/drawing/2014/main" id="{0B41CE58-CE86-86BC-BDC4-CA41EA3635DC}"/>
                </a:ext>
              </a:extLst>
            </p:cNvPr>
            <p:cNvSpPr/>
            <p:nvPr/>
          </p:nvSpPr>
          <p:spPr>
            <a:xfrm>
              <a:off x="9211937" y="6932616"/>
              <a:ext cx="29860" cy="29682"/>
            </a:xfrm>
            <a:custGeom>
              <a:avLst/>
              <a:gdLst>
                <a:gd name="connsiteX0" fmla="*/ 4358 w 29860"/>
                <a:gd name="connsiteY0" fmla="*/ 4179 h 29682"/>
                <a:gd name="connsiteX1" fmla="*/ 0 w 29860"/>
                <a:gd name="connsiteY1" fmla="*/ 14752 h 29682"/>
                <a:gd name="connsiteX2" fmla="*/ 4358 w 29860"/>
                <a:gd name="connsiteY2" fmla="*/ 25324 h 29682"/>
                <a:gd name="connsiteX3" fmla="*/ 14930 w 29860"/>
                <a:gd name="connsiteY3" fmla="*/ 29682 h 29682"/>
                <a:gd name="connsiteX4" fmla="*/ 25503 w 29860"/>
                <a:gd name="connsiteY4" fmla="*/ 25324 h 29682"/>
                <a:gd name="connsiteX5" fmla="*/ 29861 w 29860"/>
                <a:gd name="connsiteY5" fmla="*/ 14752 h 29682"/>
                <a:gd name="connsiteX6" fmla="*/ 25503 w 29860"/>
                <a:gd name="connsiteY6" fmla="*/ 4179 h 29682"/>
                <a:gd name="connsiteX7" fmla="*/ 4358 w 29860"/>
                <a:gd name="connsiteY7" fmla="*/ 4179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4358" y="4179"/>
                  </a:moveTo>
                  <a:cubicBezTo>
                    <a:pt x="1571" y="6965"/>
                    <a:pt x="0" y="10751"/>
                    <a:pt x="0" y="14752"/>
                  </a:cubicBezTo>
                  <a:cubicBezTo>
                    <a:pt x="0" y="18752"/>
                    <a:pt x="1571" y="22538"/>
                    <a:pt x="4358" y="25324"/>
                  </a:cubicBezTo>
                  <a:cubicBezTo>
                    <a:pt x="7144" y="28111"/>
                    <a:pt x="10930" y="29682"/>
                    <a:pt x="14930" y="29682"/>
                  </a:cubicBezTo>
                  <a:cubicBezTo>
                    <a:pt x="18931" y="29682"/>
                    <a:pt x="22717" y="28111"/>
                    <a:pt x="25503" y="25324"/>
                  </a:cubicBezTo>
                  <a:cubicBezTo>
                    <a:pt x="28289" y="22538"/>
                    <a:pt x="29861" y="18752"/>
                    <a:pt x="29861" y="14752"/>
                  </a:cubicBezTo>
                  <a:cubicBezTo>
                    <a:pt x="29861" y="10751"/>
                    <a:pt x="28289" y="6965"/>
                    <a:pt x="25503" y="4179"/>
                  </a:cubicBezTo>
                  <a:cubicBezTo>
                    <a:pt x="20074" y="-1393"/>
                    <a:pt x="9930" y="-1393"/>
                    <a:pt x="4358" y="4179"/>
                  </a:cubicBezTo>
                  <a:close/>
                </a:path>
              </a:pathLst>
            </a:custGeom>
            <a:grpFill/>
            <a:ln w="7144" cap="flat">
              <a:noFill/>
              <a:prstDash val="solid"/>
              <a:miter/>
            </a:ln>
          </p:spPr>
          <p:txBody>
            <a:bodyPr rtlCol="0" anchor="ctr"/>
            <a:lstStyle/>
            <a:p>
              <a:endParaRPr lang="en-US" sz="1200"/>
            </a:p>
          </p:txBody>
        </p:sp>
        <p:sp>
          <p:nvSpPr>
            <p:cNvPr id="53" name="Freeform: Shape 52">
              <a:extLst>
                <a:ext uri="{FF2B5EF4-FFF2-40B4-BE49-F238E27FC236}">
                  <a16:creationId xmlns:a16="http://schemas.microsoft.com/office/drawing/2014/main" id="{F4CB0A2A-AC61-763F-0770-C63045F34B6E}"/>
                </a:ext>
              </a:extLst>
            </p:cNvPr>
            <p:cNvSpPr/>
            <p:nvPr/>
          </p:nvSpPr>
          <p:spPr>
            <a:xfrm>
              <a:off x="9109424" y="6932437"/>
              <a:ext cx="29861" cy="29860"/>
            </a:xfrm>
            <a:custGeom>
              <a:avLst/>
              <a:gdLst>
                <a:gd name="connsiteX0" fmla="*/ 14931 w 29861"/>
                <a:gd name="connsiteY0" fmla="*/ 0 h 29860"/>
                <a:gd name="connsiteX1" fmla="*/ 0 w 29861"/>
                <a:gd name="connsiteY1" fmla="*/ 14931 h 29860"/>
                <a:gd name="connsiteX2" fmla="*/ 14931 w 29861"/>
                <a:gd name="connsiteY2" fmla="*/ 29861 h 29860"/>
                <a:gd name="connsiteX3" fmla="*/ 29861 w 29861"/>
                <a:gd name="connsiteY3" fmla="*/ 14931 h 29860"/>
                <a:gd name="connsiteX4" fmla="*/ 14931 w 29861"/>
                <a:gd name="connsiteY4" fmla="*/ 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1" h="29860">
                  <a:moveTo>
                    <a:pt x="14931" y="0"/>
                  </a:moveTo>
                  <a:cubicBezTo>
                    <a:pt x="6787" y="0"/>
                    <a:pt x="0" y="6573"/>
                    <a:pt x="0" y="14931"/>
                  </a:cubicBezTo>
                  <a:cubicBezTo>
                    <a:pt x="0" y="23146"/>
                    <a:pt x="6787" y="29861"/>
                    <a:pt x="14931" y="29861"/>
                  </a:cubicBezTo>
                  <a:cubicBezTo>
                    <a:pt x="23289" y="29861"/>
                    <a:pt x="29861" y="23146"/>
                    <a:pt x="29861" y="14931"/>
                  </a:cubicBezTo>
                  <a:cubicBezTo>
                    <a:pt x="29861" y="6573"/>
                    <a:pt x="23289" y="0"/>
                    <a:pt x="14931" y="0"/>
                  </a:cubicBezTo>
                  <a:close/>
                </a:path>
              </a:pathLst>
            </a:custGeom>
            <a:grpFill/>
            <a:ln w="7144" cap="flat">
              <a:noFill/>
              <a:prstDash val="solid"/>
              <a:miter/>
            </a:ln>
          </p:spPr>
          <p:txBody>
            <a:bodyPr rtlCol="0" anchor="ctr"/>
            <a:lstStyle/>
            <a:p>
              <a:endParaRPr lang="en-US" sz="1200"/>
            </a:p>
          </p:txBody>
        </p:sp>
        <p:sp>
          <p:nvSpPr>
            <p:cNvPr id="54" name="Freeform: Shape 53">
              <a:extLst>
                <a:ext uri="{FF2B5EF4-FFF2-40B4-BE49-F238E27FC236}">
                  <a16:creationId xmlns:a16="http://schemas.microsoft.com/office/drawing/2014/main" id="{AFC8FB79-2513-6D6B-8ECC-21B87EE7F1C8}"/>
                </a:ext>
              </a:extLst>
            </p:cNvPr>
            <p:cNvSpPr/>
            <p:nvPr/>
          </p:nvSpPr>
          <p:spPr>
            <a:xfrm>
              <a:off x="9007125" y="6932616"/>
              <a:ext cx="29860" cy="29682"/>
            </a:xfrm>
            <a:custGeom>
              <a:avLst/>
              <a:gdLst>
                <a:gd name="connsiteX0" fmla="*/ 29861 w 29860"/>
                <a:gd name="connsiteY0" fmla="*/ 14752 h 29682"/>
                <a:gd name="connsiteX1" fmla="*/ 25503 w 29860"/>
                <a:gd name="connsiteY1" fmla="*/ 4179 h 29682"/>
                <a:gd name="connsiteX2" fmla="*/ 4358 w 29860"/>
                <a:gd name="connsiteY2" fmla="*/ 4179 h 29682"/>
                <a:gd name="connsiteX3" fmla="*/ 0 w 29860"/>
                <a:gd name="connsiteY3" fmla="*/ 14752 h 29682"/>
                <a:gd name="connsiteX4" fmla="*/ 4358 w 29860"/>
                <a:gd name="connsiteY4" fmla="*/ 25324 h 29682"/>
                <a:gd name="connsiteX5" fmla="*/ 14930 w 29860"/>
                <a:gd name="connsiteY5" fmla="*/ 29682 h 29682"/>
                <a:gd name="connsiteX6" fmla="*/ 25503 w 29860"/>
                <a:gd name="connsiteY6" fmla="*/ 25324 h 29682"/>
                <a:gd name="connsiteX7" fmla="*/ 29861 w 29860"/>
                <a:gd name="connsiteY7" fmla="*/ 1475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29861" y="14752"/>
                  </a:moveTo>
                  <a:cubicBezTo>
                    <a:pt x="29861" y="10751"/>
                    <a:pt x="28289" y="6965"/>
                    <a:pt x="25503" y="4179"/>
                  </a:cubicBezTo>
                  <a:cubicBezTo>
                    <a:pt x="19931" y="-1393"/>
                    <a:pt x="9929" y="-1393"/>
                    <a:pt x="4358" y="4179"/>
                  </a:cubicBezTo>
                  <a:cubicBezTo>
                    <a:pt x="1571" y="6965"/>
                    <a:pt x="0" y="10751"/>
                    <a:pt x="0" y="14752"/>
                  </a:cubicBezTo>
                  <a:cubicBezTo>
                    <a:pt x="0" y="18752"/>
                    <a:pt x="1571" y="22538"/>
                    <a:pt x="4358" y="25324"/>
                  </a:cubicBezTo>
                  <a:cubicBezTo>
                    <a:pt x="7144" y="28111"/>
                    <a:pt x="10930" y="29682"/>
                    <a:pt x="14930" y="29682"/>
                  </a:cubicBezTo>
                  <a:cubicBezTo>
                    <a:pt x="18717" y="29682"/>
                    <a:pt x="22717" y="28111"/>
                    <a:pt x="25503" y="25324"/>
                  </a:cubicBezTo>
                  <a:cubicBezTo>
                    <a:pt x="28217" y="22538"/>
                    <a:pt x="29861" y="18752"/>
                    <a:pt x="29861" y="14752"/>
                  </a:cubicBezTo>
                  <a:close/>
                </a:path>
              </a:pathLst>
            </a:custGeom>
            <a:grpFill/>
            <a:ln w="7144"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32D2D121-6BDA-E217-5379-CCCF606ED8A2}"/>
                </a:ext>
              </a:extLst>
            </p:cNvPr>
            <p:cNvSpPr/>
            <p:nvPr/>
          </p:nvSpPr>
          <p:spPr>
            <a:xfrm>
              <a:off x="8914399" y="6715053"/>
              <a:ext cx="419981" cy="29932"/>
            </a:xfrm>
            <a:custGeom>
              <a:avLst/>
              <a:gdLst>
                <a:gd name="connsiteX0" fmla="*/ 419981 w 419981"/>
                <a:gd name="connsiteY0" fmla="*/ 15002 h 29932"/>
                <a:gd name="connsiteX1" fmla="*/ 405051 w 419981"/>
                <a:gd name="connsiteY1" fmla="*/ 0 h 29932"/>
                <a:gd name="connsiteX2" fmla="*/ 14931 w 419981"/>
                <a:gd name="connsiteY2" fmla="*/ 0 h 29932"/>
                <a:gd name="connsiteX3" fmla="*/ 0 w 419981"/>
                <a:gd name="connsiteY3" fmla="*/ 15002 h 29932"/>
                <a:gd name="connsiteX4" fmla="*/ 14931 w 419981"/>
                <a:gd name="connsiteY4" fmla="*/ 29932 h 29932"/>
                <a:gd name="connsiteX5" fmla="*/ 405051 w 419981"/>
                <a:gd name="connsiteY5" fmla="*/ 29932 h 29932"/>
                <a:gd name="connsiteX6" fmla="*/ 419981 w 419981"/>
                <a:gd name="connsiteY6" fmla="*/ 1500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981" h="29932">
                  <a:moveTo>
                    <a:pt x="419981" y="15002"/>
                  </a:moveTo>
                  <a:cubicBezTo>
                    <a:pt x="419981" y="6715"/>
                    <a:pt x="413266" y="0"/>
                    <a:pt x="405051" y="0"/>
                  </a:cubicBezTo>
                  <a:lnTo>
                    <a:pt x="14931" y="0"/>
                  </a:lnTo>
                  <a:cubicBezTo>
                    <a:pt x="6644" y="0"/>
                    <a:pt x="0" y="6715"/>
                    <a:pt x="0" y="15002"/>
                  </a:cubicBezTo>
                  <a:cubicBezTo>
                    <a:pt x="0" y="23217"/>
                    <a:pt x="6715" y="29932"/>
                    <a:pt x="14931" y="29932"/>
                  </a:cubicBezTo>
                  <a:lnTo>
                    <a:pt x="405051" y="29932"/>
                  </a:lnTo>
                  <a:cubicBezTo>
                    <a:pt x="413266" y="29932"/>
                    <a:pt x="419981" y="23217"/>
                    <a:pt x="419981" y="15002"/>
                  </a:cubicBezTo>
                  <a:close/>
                </a:path>
              </a:pathLst>
            </a:custGeom>
            <a:grpFill/>
            <a:ln w="7144" cap="flat">
              <a:noFill/>
              <a:prstDash val="solid"/>
              <a:miter/>
            </a:ln>
          </p:spPr>
          <p:txBody>
            <a:bodyPr rtlCol="0" anchor="ctr"/>
            <a:lstStyle/>
            <a:p>
              <a:endParaRPr lang="en-US" sz="1200"/>
            </a:p>
          </p:txBody>
        </p:sp>
        <p:sp>
          <p:nvSpPr>
            <p:cNvPr id="56" name="Freeform: Shape 55">
              <a:extLst>
                <a:ext uri="{FF2B5EF4-FFF2-40B4-BE49-F238E27FC236}">
                  <a16:creationId xmlns:a16="http://schemas.microsoft.com/office/drawing/2014/main" id="{FA146304-7D4B-A490-11D1-910CFC7F3C82}"/>
                </a:ext>
              </a:extLst>
            </p:cNvPr>
            <p:cNvSpPr/>
            <p:nvPr/>
          </p:nvSpPr>
          <p:spPr>
            <a:xfrm>
              <a:off x="9109567" y="7369778"/>
              <a:ext cx="29718" cy="29718"/>
            </a:xfrm>
            <a:custGeom>
              <a:avLst/>
              <a:gdLst>
                <a:gd name="connsiteX0" fmla="*/ 14859 w 29718"/>
                <a:gd name="connsiteY0" fmla="*/ 29718 h 29718"/>
                <a:gd name="connsiteX1" fmla="*/ 29718 w 29718"/>
                <a:gd name="connsiteY1" fmla="*/ 14859 h 29718"/>
                <a:gd name="connsiteX2" fmla="*/ 14859 w 29718"/>
                <a:gd name="connsiteY2" fmla="*/ 0 h 29718"/>
                <a:gd name="connsiteX3" fmla="*/ 0 w 29718"/>
                <a:gd name="connsiteY3" fmla="*/ 14859 h 29718"/>
                <a:gd name="connsiteX4" fmla="*/ 14859 w 29718"/>
                <a:gd name="connsiteY4" fmla="*/ 29718 h 2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718">
                  <a:moveTo>
                    <a:pt x="14859" y="29718"/>
                  </a:moveTo>
                  <a:cubicBezTo>
                    <a:pt x="23074" y="29718"/>
                    <a:pt x="29718" y="23074"/>
                    <a:pt x="29718" y="14859"/>
                  </a:cubicBezTo>
                  <a:cubicBezTo>
                    <a:pt x="29718" y="6643"/>
                    <a:pt x="23074" y="0"/>
                    <a:pt x="14859" y="0"/>
                  </a:cubicBezTo>
                  <a:cubicBezTo>
                    <a:pt x="6644" y="0"/>
                    <a:pt x="0" y="6643"/>
                    <a:pt x="0" y="14859"/>
                  </a:cubicBezTo>
                  <a:cubicBezTo>
                    <a:pt x="0" y="23074"/>
                    <a:pt x="6644" y="29718"/>
                    <a:pt x="14859" y="29718"/>
                  </a:cubicBezTo>
                  <a:close/>
                </a:path>
              </a:pathLst>
            </a:custGeom>
            <a:grpFill/>
            <a:ln w="7144" cap="flat">
              <a:noFill/>
              <a:prstDash val="solid"/>
              <a:miter/>
            </a:ln>
          </p:spPr>
          <p:txBody>
            <a:bodyPr rtlCol="0" anchor="ctr"/>
            <a:lstStyle/>
            <a:p>
              <a:endParaRPr lang="en-US" sz="1200"/>
            </a:p>
          </p:txBody>
        </p:sp>
        <p:sp>
          <p:nvSpPr>
            <p:cNvPr id="57" name="Freeform: Shape 56">
              <a:extLst>
                <a:ext uri="{FF2B5EF4-FFF2-40B4-BE49-F238E27FC236}">
                  <a16:creationId xmlns:a16="http://schemas.microsoft.com/office/drawing/2014/main" id="{CCFA8FC7-6D2D-F650-C726-49887D8E5D79}"/>
                </a:ext>
              </a:extLst>
            </p:cNvPr>
            <p:cNvSpPr/>
            <p:nvPr/>
          </p:nvSpPr>
          <p:spPr>
            <a:xfrm>
              <a:off x="8633364" y="6590823"/>
              <a:ext cx="981980" cy="987195"/>
            </a:xfrm>
            <a:custGeom>
              <a:avLst/>
              <a:gdLst>
                <a:gd name="connsiteX0" fmla="*/ 907613 w 981980"/>
                <a:gd name="connsiteY0" fmla="*/ 124230 h 987195"/>
                <a:gd name="connsiteX1" fmla="*/ 794528 w 981980"/>
                <a:gd name="connsiteY1" fmla="*/ 124230 h 987195"/>
                <a:gd name="connsiteX2" fmla="*/ 585788 w 981980"/>
                <a:gd name="connsiteY2" fmla="*/ 0 h 987195"/>
                <a:gd name="connsiteX3" fmla="*/ 396192 w 981980"/>
                <a:gd name="connsiteY3" fmla="*/ 0 h 987195"/>
                <a:gd name="connsiteX4" fmla="*/ 187452 w 981980"/>
                <a:gd name="connsiteY4" fmla="*/ 124230 h 987195"/>
                <a:gd name="connsiteX5" fmla="*/ 74438 w 981980"/>
                <a:gd name="connsiteY5" fmla="*/ 124230 h 987195"/>
                <a:gd name="connsiteX6" fmla="*/ 0 w 981980"/>
                <a:gd name="connsiteY6" fmla="*/ 198739 h 987195"/>
                <a:gd name="connsiteX7" fmla="*/ 0 w 981980"/>
                <a:gd name="connsiteY7" fmla="*/ 793457 h 987195"/>
                <a:gd name="connsiteX8" fmla="*/ 74795 w 981980"/>
                <a:gd name="connsiteY8" fmla="*/ 868252 h 987195"/>
                <a:gd name="connsiteX9" fmla="*/ 331398 w 981980"/>
                <a:gd name="connsiteY9" fmla="*/ 868252 h 987195"/>
                <a:gd name="connsiteX10" fmla="*/ 301680 w 981980"/>
                <a:gd name="connsiteY10" fmla="*/ 957334 h 987195"/>
                <a:gd name="connsiteX11" fmla="*/ 193452 w 981980"/>
                <a:gd name="connsiteY11" fmla="*/ 957334 h 987195"/>
                <a:gd name="connsiteX12" fmla="*/ 178522 w 981980"/>
                <a:gd name="connsiteY12" fmla="*/ 972264 h 987195"/>
                <a:gd name="connsiteX13" fmla="*/ 193452 w 981980"/>
                <a:gd name="connsiteY13" fmla="*/ 987195 h 987195"/>
                <a:gd name="connsiteX14" fmla="*/ 788527 w 981980"/>
                <a:gd name="connsiteY14" fmla="*/ 987195 h 987195"/>
                <a:gd name="connsiteX15" fmla="*/ 803457 w 981980"/>
                <a:gd name="connsiteY15" fmla="*/ 972264 h 987195"/>
                <a:gd name="connsiteX16" fmla="*/ 788527 w 981980"/>
                <a:gd name="connsiteY16" fmla="*/ 957334 h 987195"/>
                <a:gd name="connsiteX17" fmla="*/ 680299 w 981980"/>
                <a:gd name="connsiteY17" fmla="*/ 957334 h 987195"/>
                <a:gd name="connsiteX18" fmla="*/ 650581 w 981980"/>
                <a:gd name="connsiteY18" fmla="*/ 868252 h 987195"/>
                <a:gd name="connsiteX19" fmla="*/ 907185 w 981980"/>
                <a:gd name="connsiteY19" fmla="*/ 868252 h 987195"/>
                <a:gd name="connsiteX20" fmla="*/ 981980 w 981980"/>
                <a:gd name="connsiteY20" fmla="*/ 793457 h 987195"/>
                <a:gd name="connsiteX21" fmla="*/ 981980 w 981980"/>
                <a:gd name="connsiteY21" fmla="*/ 198739 h 987195"/>
                <a:gd name="connsiteX22" fmla="*/ 907613 w 981980"/>
                <a:gd name="connsiteY22" fmla="*/ 124230 h 987195"/>
                <a:gd name="connsiteX23" fmla="*/ 801314 w 981980"/>
                <a:gd name="connsiteY23" fmla="*/ 252532 h 987195"/>
                <a:gd name="connsiteX24" fmla="*/ 815602 w 981980"/>
                <a:gd name="connsiteY24" fmla="*/ 252532 h 987195"/>
                <a:gd name="connsiteX25" fmla="*/ 853035 w 981980"/>
                <a:gd name="connsiteY25" fmla="*/ 289965 h 987195"/>
                <a:gd name="connsiteX26" fmla="*/ 853035 w 981980"/>
                <a:gd name="connsiteY26" fmla="*/ 423267 h 987195"/>
                <a:gd name="connsiteX27" fmla="*/ 815602 w 981980"/>
                <a:gd name="connsiteY27" fmla="*/ 460701 h 987195"/>
                <a:gd name="connsiteX28" fmla="*/ 801314 w 981980"/>
                <a:gd name="connsiteY28" fmla="*/ 460701 h 987195"/>
                <a:gd name="connsiteX29" fmla="*/ 763881 w 981980"/>
                <a:gd name="connsiteY29" fmla="*/ 423267 h 987195"/>
                <a:gd name="connsiteX30" fmla="*/ 763881 w 981980"/>
                <a:gd name="connsiteY30" fmla="*/ 289965 h 987195"/>
                <a:gd name="connsiteX31" fmla="*/ 801314 w 981980"/>
                <a:gd name="connsiteY31" fmla="*/ 252532 h 987195"/>
                <a:gd name="connsiteX32" fmla="*/ 218241 w 981980"/>
                <a:gd name="connsiteY32" fmla="*/ 289894 h 987195"/>
                <a:gd name="connsiteX33" fmla="*/ 218241 w 981980"/>
                <a:gd name="connsiteY33" fmla="*/ 423196 h 987195"/>
                <a:gd name="connsiteX34" fmla="*/ 180808 w 981980"/>
                <a:gd name="connsiteY34" fmla="*/ 460629 h 987195"/>
                <a:gd name="connsiteX35" fmla="*/ 166521 w 981980"/>
                <a:gd name="connsiteY35" fmla="*/ 460629 h 987195"/>
                <a:gd name="connsiteX36" fmla="*/ 129088 w 981980"/>
                <a:gd name="connsiteY36" fmla="*/ 423196 h 987195"/>
                <a:gd name="connsiteX37" fmla="*/ 129088 w 981980"/>
                <a:gd name="connsiteY37" fmla="*/ 289894 h 987195"/>
                <a:gd name="connsiteX38" fmla="*/ 166521 w 981980"/>
                <a:gd name="connsiteY38" fmla="*/ 252460 h 987195"/>
                <a:gd name="connsiteX39" fmla="*/ 180808 w 981980"/>
                <a:gd name="connsiteY39" fmla="*/ 252460 h 987195"/>
                <a:gd name="connsiteX40" fmla="*/ 218241 w 981980"/>
                <a:gd name="connsiteY40" fmla="*/ 289894 h 987195"/>
                <a:gd name="connsiteX41" fmla="*/ 333327 w 981980"/>
                <a:gd name="connsiteY41" fmla="*/ 957406 h 987195"/>
                <a:gd name="connsiteX42" fmla="*/ 363045 w 981980"/>
                <a:gd name="connsiteY42" fmla="*/ 868323 h 987195"/>
                <a:gd name="connsiteX43" fmla="*/ 619220 w 981980"/>
                <a:gd name="connsiteY43" fmla="*/ 868323 h 987195"/>
                <a:gd name="connsiteX44" fmla="*/ 648938 w 981980"/>
                <a:gd name="connsiteY44" fmla="*/ 957406 h 987195"/>
                <a:gd name="connsiteX45" fmla="*/ 333327 w 981980"/>
                <a:gd name="connsiteY45" fmla="*/ 957406 h 987195"/>
                <a:gd name="connsiteX46" fmla="*/ 952190 w 981980"/>
                <a:gd name="connsiteY46" fmla="*/ 793457 h 987195"/>
                <a:gd name="connsiteX47" fmla="*/ 907328 w 981980"/>
                <a:gd name="connsiteY47" fmla="*/ 838319 h 987195"/>
                <a:gd name="connsiteX48" fmla="*/ 74866 w 981980"/>
                <a:gd name="connsiteY48" fmla="*/ 838319 h 987195"/>
                <a:gd name="connsiteX49" fmla="*/ 30003 w 981980"/>
                <a:gd name="connsiteY49" fmla="*/ 793457 h 987195"/>
                <a:gd name="connsiteX50" fmla="*/ 30003 w 981980"/>
                <a:gd name="connsiteY50" fmla="*/ 749237 h 987195"/>
                <a:gd name="connsiteX51" fmla="*/ 952190 w 981980"/>
                <a:gd name="connsiteY51" fmla="*/ 749237 h 987195"/>
                <a:gd name="connsiteX52" fmla="*/ 952190 w 981980"/>
                <a:gd name="connsiteY52" fmla="*/ 793457 h 987195"/>
                <a:gd name="connsiteX53" fmla="*/ 952190 w 981980"/>
                <a:gd name="connsiteY53" fmla="*/ 719304 h 987195"/>
                <a:gd name="connsiteX54" fmla="*/ 30003 w 981980"/>
                <a:gd name="connsiteY54" fmla="*/ 719304 h 987195"/>
                <a:gd name="connsiteX55" fmla="*/ 30003 w 981980"/>
                <a:gd name="connsiteY55" fmla="*/ 198739 h 987195"/>
                <a:gd name="connsiteX56" fmla="*/ 74581 w 981980"/>
                <a:gd name="connsiteY56" fmla="*/ 154162 h 987195"/>
                <a:gd name="connsiteX57" fmla="*/ 174165 w 981980"/>
                <a:gd name="connsiteY57" fmla="*/ 154162 h 987195"/>
                <a:gd name="connsiteX58" fmla="*/ 159449 w 981980"/>
                <a:gd name="connsiteY58" fmla="*/ 223314 h 987195"/>
                <a:gd name="connsiteX59" fmla="*/ 99298 w 981980"/>
                <a:gd name="connsiteY59" fmla="*/ 289894 h 987195"/>
                <a:gd name="connsiteX60" fmla="*/ 99298 w 981980"/>
                <a:gd name="connsiteY60" fmla="*/ 423196 h 987195"/>
                <a:gd name="connsiteX61" fmla="*/ 166592 w 981980"/>
                <a:gd name="connsiteY61" fmla="*/ 490490 h 987195"/>
                <a:gd name="connsiteX62" fmla="*/ 180880 w 981980"/>
                <a:gd name="connsiteY62" fmla="*/ 490490 h 987195"/>
                <a:gd name="connsiteX63" fmla="*/ 248174 w 981980"/>
                <a:gd name="connsiteY63" fmla="*/ 423196 h 987195"/>
                <a:gd name="connsiteX64" fmla="*/ 248174 w 981980"/>
                <a:gd name="connsiteY64" fmla="*/ 289894 h 987195"/>
                <a:gd name="connsiteX65" fmla="*/ 189381 w 981980"/>
                <a:gd name="connsiteY65" fmla="*/ 223385 h 987195"/>
                <a:gd name="connsiteX66" fmla="*/ 396264 w 981980"/>
                <a:gd name="connsiteY66" fmla="*/ 29861 h 987195"/>
                <a:gd name="connsiteX67" fmla="*/ 585859 w 981980"/>
                <a:gd name="connsiteY67" fmla="*/ 29861 h 987195"/>
                <a:gd name="connsiteX68" fmla="*/ 792742 w 981980"/>
                <a:gd name="connsiteY68" fmla="*/ 223385 h 987195"/>
                <a:gd name="connsiteX69" fmla="*/ 734020 w 981980"/>
                <a:gd name="connsiteY69" fmla="*/ 289822 h 987195"/>
                <a:gd name="connsiteX70" fmla="*/ 734020 w 981980"/>
                <a:gd name="connsiteY70" fmla="*/ 423125 h 987195"/>
                <a:gd name="connsiteX71" fmla="*/ 792742 w 981980"/>
                <a:gd name="connsiteY71" fmla="*/ 489561 h 987195"/>
                <a:gd name="connsiteX72" fmla="*/ 649724 w 981980"/>
                <a:gd name="connsiteY72" fmla="*/ 619221 h 987195"/>
                <a:gd name="connsiteX73" fmla="*/ 575072 w 981980"/>
                <a:gd name="connsiteY73" fmla="*/ 619221 h 987195"/>
                <a:gd name="connsiteX74" fmla="*/ 585359 w 981980"/>
                <a:gd name="connsiteY74" fmla="*/ 584573 h 987195"/>
                <a:gd name="connsiteX75" fmla="*/ 520779 w 981980"/>
                <a:gd name="connsiteY75" fmla="*/ 519994 h 987195"/>
                <a:gd name="connsiteX76" fmla="*/ 461272 w 981980"/>
                <a:gd name="connsiteY76" fmla="*/ 519994 h 987195"/>
                <a:gd name="connsiteX77" fmla="*/ 396692 w 981980"/>
                <a:gd name="connsiteY77" fmla="*/ 584573 h 987195"/>
                <a:gd name="connsiteX78" fmla="*/ 461272 w 981980"/>
                <a:gd name="connsiteY78" fmla="*/ 649153 h 987195"/>
                <a:gd name="connsiteX79" fmla="*/ 491061 w 981980"/>
                <a:gd name="connsiteY79" fmla="*/ 649153 h 987195"/>
                <a:gd name="connsiteX80" fmla="*/ 520779 w 981980"/>
                <a:gd name="connsiteY80" fmla="*/ 649153 h 987195"/>
                <a:gd name="connsiteX81" fmla="*/ 649724 w 981980"/>
                <a:gd name="connsiteY81" fmla="*/ 649153 h 987195"/>
                <a:gd name="connsiteX82" fmla="*/ 822674 w 981980"/>
                <a:gd name="connsiteY82" fmla="*/ 489704 h 987195"/>
                <a:gd name="connsiteX83" fmla="*/ 882967 w 981980"/>
                <a:gd name="connsiteY83" fmla="*/ 423125 h 987195"/>
                <a:gd name="connsiteX84" fmla="*/ 882967 w 981980"/>
                <a:gd name="connsiteY84" fmla="*/ 289822 h 987195"/>
                <a:gd name="connsiteX85" fmla="*/ 822674 w 981980"/>
                <a:gd name="connsiteY85" fmla="*/ 223242 h 987195"/>
                <a:gd name="connsiteX86" fmla="*/ 807958 w 981980"/>
                <a:gd name="connsiteY86" fmla="*/ 154091 h 987195"/>
                <a:gd name="connsiteX87" fmla="*/ 907613 w 981980"/>
                <a:gd name="connsiteY87" fmla="*/ 154091 h 987195"/>
                <a:gd name="connsiteX88" fmla="*/ 952190 w 981980"/>
                <a:gd name="connsiteY88" fmla="*/ 198668 h 987195"/>
                <a:gd name="connsiteX89" fmla="*/ 952190 w 981980"/>
                <a:gd name="connsiteY89" fmla="*/ 719304 h 987195"/>
                <a:gd name="connsiteX90" fmla="*/ 555427 w 981980"/>
                <a:gd name="connsiteY90" fmla="*/ 584716 h 987195"/>
                <a:gd name="connsiteX91" fmla="*/ 520779 w 981980"/>
                <a:gd name="connsiteY91" fmla="*/ 619363 h 987195"/>
                <a:gd name="connsiteX92" fmla="*/ 491061 w 981980"/>
                <a:gd name="connsiteY92" fmla="*/ 619363 h 987195"/>
                <a:gd name="connsiteX93" fmla="*/ 461272 w 981980"/>
                <a:gd name="connsiteY93" fmla="*/ 619363 h 987195"/>
                <a:gd name="connsiteX94" fmla="*/ 426625 w 981980"/>
                <a:gd name="connsiteY94" fmla="*/ 584716 h 987195"/>
                <a:gd name="connsiteX95" fmla="*/ 461272 w 981980"/>
                <a:gd name="connsiteY95" fmla="*/ 550069 h 987195"/>
                <a:gd name="connsiteX96" fmla="*/ 520779 w 981980"/>
                <a:gd name="connsiteY96" fmla="*/ 550069 h 987195"/>
                <a:gd name="connsiteX97" fmla="*/ 555427 w 981980"/>
                <a:gd name="connsiteY97" fmla="*/ 584716 h 98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81980" h="987195">
                  <a:moveTo>
                    <a:pt x="907613" y="124230"/>
                  </a:moveTo>
                  <a:lnTo>
                    <a:pt x="794528" y="124230"/>
                  </a:lnTo>
                  <a:cubicBezTo>
                    <a:pt x="754237" y="50292"/>
                    <a:pt x="675799" y="0"/>
                    <a:pt x="585788" y="0"/>
                  </a:cubicBezTo>
                  <a:lnTo>
                    <a:pt x="396192" y="0"/>
                  </a:lnTo>
                  <a:cubicBezTo>
                    <a:pt x="306181" y="0"/>
                    <a:pt x="227743" y="50292"/>
                    <a:pt x="187452" y="124230"/>
                  </a:cubicBezTo>
                  <a:lnTo>
                    <a:pt x="74438" y="124230"/>
                  </a:lnTo>
                  <a:cubicBezTo>
                    <a:pt x="33361" y="124230"/>
                    <a:pt x="0" y="157663"/>
                    <a:pt x="0" y="198739"/>
                  </a:cubicBezTo>
                  <a:lnTo>
                    <a:pt x="0" y="793457"/>
                  </a:lnTo>
                  <a:cubicBezTo>
                    <a:pt x="0" y="834676"/>
                    <a:pt x="33575" y="868252"/>
                    <a:pt x="74795" y="868252"/>
                  </a:cubicBezTo>
                  <a:lnTo>
                    <a:pt x="331398" y="868252"/>
                  </a:lnTo>
                  <a:lnTo>
                    <a:pt x="301680" y="957334"/>
                  </a:lnTo>
                  <a:lnTo>
                    <a:pt x="193452" y="957334"/>
                  </a:lnTo>
                  <a:cubicBezTo>
                    <a:pt x="185166" y="957334"/>
                    <a:pt x="178522" y="963978"/>
                    <a:pt x="178522" y="972264"/>
                  </a:cubicBezTo>
                  <a:cubicBezTo>
                    <a:pt x="178522" y="980480"/>
                    <a:pt x="185237" y="987195"/>
                    <a:pt x="193452" y="987195"/>
                  </a:cubicBezTo>
                  <a:lnTo>
                    <a:pt x="788527" y="987195"/>
                  </a:lnTo>
                  <a:cubicBezTo>
                    <a:pt x="796814" y="987195"/>
                    <a:pt x="803457" y="980480"/>
                    <a:pt x="803457" y="972264"/>
                  </a:cubicBezTo>
                  <a:cubicBezTo>
                    <a:pt x="803457" y="963978"/>
                    <a:pt x="796742" y="957334"/>
                    <a:pt x="788527" y="957334"/>
                  </a:cubicBezTo>
                  <a:lnTo>
                    <a:pt x="680299" y="957334"/>
                  </a:lnTo>
                  <a:lnTo>
                    <a:pt x="650581" y="868252"/>
                  </a:lnTo>
                  <a:lnTo>
                    <a:pt x="907185" y="868252"/>
                  </a:lnTo>
                  <a:cubicBezTo>
                    <a:pt x="948404" y="868252"/>
                    <a:pt x="981980" y="834676"/>
                    <a:pt x="981980" y="793457"/>
                  </a:cubicBezTo>
                  <a:lnTo>
                    <a:pt x="981980" y="198739"/>
                  </a:lnTo>
                  <a:cubicBezTo>
                    <a:pt x="982123" y="157663"/>
                    <a:pt x="948690" y="124230"/>
                    <a:pt x="907613" y="124230"/>
                  </a:cubicBezTo>
                  <a:close/>
                  <a:moveTo>
                    <a:pt x="801314" y="252532"/>
                  </a:moveTo>
                  <a:lnTo>
                    <a:pt x="815602" y="252532"/>
                  </a:lnTo>
                  <a:cubicBezTo>
                    <a:pt x="836176" y="252532"/>
                    <a:pt x="853035" y="269248"/>
                    <a:pt x="853035" y="289965"/>
                  </a:cubicBezTo>
                  <a:lnTo>
                    <a:pt x="853035" y="423267"/>
                  </a:lnTo>
                  <a:cubicBezTo>
                    <a:pt x="853035" y="443913"/>
                    <a:pt x="836247" y="460701"/>
                    <a:pt x="815602" y="460701"/>
                  </a:cubicBezTo>
                  <a:lnTo>
                    <a:pt x="801314" y="460701"/>
                  </a:lnTo>
                  <a:cubicBezTo>
                    <a:pt x="780669" y="460701"/>
                    <a:pt x="763881" y="443984"/>
                    <a:pt x="763881" y="423267"/>
                  </a:cubicBezTo>
                  <a:lnTo>
                    <a:pt x="763881" y="289965"/>
                  </a:lnTo>
                  <a:cubicBezTo>
                    <a:pt x="763953" y="269248"/>
                    <a:pt x="780740" y="252532"/>
                    <a:pt x="801314" y="252532"/>
                  </a:cubicBezTo>
                  <a:close/>
                  <a:moveTo>
                    <a:pt x="218241" y="289894"/>
                  </a:moveTo>
                  <a:lnTo>
                    <a:pt x="218241" y="423196"/>
                  </a:lnTo>
                  <a:cubicBezTo>
                    <a:pt x="218241" y="443841"/>
                    <a:pt x="201453" y="460629"/>
                    <a:pt x="180808" y="460629"/>
                  </a:cubicBezTo>
                  <a:lnTo>
                    <a:pt x="166521" y="460629"/>
                  </a:lnTo>
                  <a:cubicBezTo>
                    <a:pt x="145875" y="460629"/>
                    <a:pt x="129088" y="443913"/>
                    <a:pt x="129088" y="423196"/>
                  </a:cubicBezTo>
                  <a:lnTo>
                    <a:pt x="129088" y="289894"/>
                  </a:lnTo>
                  <a:cubicBezTo>
                    <a:pt x="129088" y="269248"/>
                    <a:pt x="145875" y="252460"/>
                    <a:pt x="166521" y="252460"/>
                  </a:cubicBezTo>
                  <a:lnTo>
                    <a:pt x="180808" y="252460"/>
                  </a:lnTo>
                  <a:cubicBezTo>
                    <a:pt x="201453" y="252532"/>
                    <a:pt x="218241" y="269248"/>
                    <a:pt x="218241" y="289894"/>
                  </a:cubicBezTo>
                  <a:close/>
                  <a:moveTo>
                    <a:pt x="333327" y="957406"/>
                  </a:moveTo>
                  <a:lnTo>
                    <a:pt x="363045" y="868323"/>
                  </a:lnTo>
                  <a:lnTo>
                    <a:pt x="619220" y="868323"/>
                  </a:lnTo>
                  <a:lnTo>
                    <a:pt x="648938" y="957406"/>
                  </a:lnTo>
                  <a:lnTo>
                    <a:pt x="333327" y="957406"/>
                  </a:lnTo>
                  <a:close/>
                  <a:moveTo>
                    <a:pt x="952190" y="793457"/>
                  </a:moveTo>
                  <a:cubicBezTo>
                    <a:pt x="952190" y="818174"/>
                    <a:pt x="932045" y="838319"/>
                    <a:pt x="907328" y="838319"/>
                  </a:cubicBezTo>
                  <a:lnTo>
                    <a:pt x="74866" y="838319"/>
                  </a:lnTo>
                  <a:cubicBezTo>
                    <a:pt x="50149" y="838319"/>
                    <a:pt x="30003" y="818174"/>
                    <a:pt x="30003" y="793457"/>
                  </a:cubicBezTo>
                  <a:lnTo>
                    <a:pt x="30003" y="749237"/>
                  </a:lnTo>
                  <a:lnTo>
                    <a:pt x="952190" y="749237"/>
                  </a:lnTo>
                  <a:lnTo>
                    <a:pt x="952190" y="793457"/>
                  </a:lnTo>
                  <a:close/>
                  <a:moveTo>
                    <a:pt x="952190" y="719304"/>
                  </a:moveTo>
                  <a:lnTo>
                    <a:pt x="30003" y="719304"/>
                  </a:lnTo>
                  <a:lnTo>
                    <a:pt x="30003" y="198739"/>
                  </a:lnTo>
                  <a:cubicBezTo>
                    <a:pt x="30003" y="174165"/>
                    <a:pt x="50006" y="154162"/>
                    <a:pt x="74581" y="154162"/>
                  </a:cubicBezTo>
                  <a:lnTo>
                    <a:pt x="174165" y="154162"/>
                  </a:lnTo>
                  <a:cubicBezTo>
                    <a:pt x="165949" y="175879"/>
                    <a:pt x="160948" y="199096"/>
                    <a:pt x="159449" y="223314"/>
                  </a:cubicBezTo>
                  <a:cubicBezTo>
                    <a:pt x="125730" y="226957"/>
                    <a:pt x="99298" y="255246"/>
                    <a:pt x="99298" y="289894"/>
                  </a:cubicBezTo>
                  <a:lnTo>
                    <a:pt x="99298" y="423196"/>
                  </a:lnTo>
                  <a:cubicBezTo>
                    <a:pt x="99298" y="460343"/>
                    <a:pt x="129516" y="490490"/>
                    <a:pt x="166592" y="490490"/>
                  </a:cubicBezTo>
                  <a:lnTo>
                    <a:pt x="180880" y="490490"/>
                  </a:lnTo>
                  <a:cubicBezTo>
                    <a:pt x="218027" y="490490"/>
                    <a:pt x="248174" y="460272"/>
                    <a:pt x="248174" y="423196"/>
                  </a:cubicBezTo>
                  <a:lnTo>
                    <a:pt x="248174" y="289894"/>
                  </a:lnTo>
                  <a:cubicBezTo>
                    <a:pt x="248174" y="255675"/>
                    <a:pt x="222456" y="227671"/>
                    <a:pt x="189381" y="223385"/>
                  </a:cubicBezTo>
                  <a:cubicBezTo>
                    <a:pt x="196667" y="115515"/>
                    <a:pt x="286536" y="29861"/>
                    <a:pt x="396264" y="29861"/>
                  </a:cubicBezTo>
                  <a:lnTo>
                    <a:pt x="585859" y="29861"/>
                  </a:lnTo>
                  <a:cubicBezTo>
                    <a:pt x="695587" y="29861"/>
                    <a:pt x="785455" y="115515"/>
                    <a:pt x="792742" y="223385"/>
                  </a:cubicBezTo>
                  <a:cubicBezTo>
                    <a:pt x="759738" y="227671"/>
                    <a:pt x="734020" y="255675"/>
                    <a:pt x="734020" y="289822"/>
                  </a:cubicBezTo>
                  <a:lnTo>
                    <a:pt x="734020" y="423125"/>
                  </a:lnTo>
                  <a:cubicBezTo>
                    <a:pt x="734020" y="457343"/>
                    <a:pt x="759738" y="485275"/>
                    <a:pt x="792742" y="489561"/>
                  </a:cubicBezTo>
                  <a:cubicBezTo>
                    <a:pt x="785598" y="562213"/>
                    <a:pt x="724233" y="619221"/>
                    <a:pt x="649724" y="619221"/>
                  </a:cubicBezTo>
                  <a:lnTo>
                    <a:pt x="575072" y="619221"/>
                  </a:lnTo>
                  <a:cubicBezTo>
                    <a:pt x="581501" y="609148"/>
                    <a:pt x="585359" y="597360"/>
                    <a:pt x="585359" y="584573"/>
                  </a:cubicBezTo>
                  <a:cubicBezTo>
                    <a:pt x="585359" y="548997"/>
                    <a:pt x="556426" y="519994"/>
                    <a:pt x="520779" y="519994"/>
                  </a:cubicBezTo>
                  <a:lnTo>
                    <a:pt x="461272" y="519994"/>
                  </a:lnTo>
                  <a:cubicBezTo>
                    <a:pt x="425696" y="519994"/>
                    <a:pt x="396692" y="548926"/>
                    <a:pt x="396692" y="584573"/>
                  </a:cubicBezTo>
                  <a:cubicBezTo>
                    <a:pt x="396692" y="620149"/>
                    <a:pt x="425624" y="649153"/>
                    <a:pt x="461272" y="649153"/>
                  </a:cubicBezTo>
                  <a:lnTo>
                    <a:pt x="491061" y="649153"/>
                  </a:lnTo>
                  <a:lnTo>
                    <a:pt x="520779" y="649153"/>
                  </a:lnTo>
                  <a:lnTo>
                    <a:pt x="649724" y="649153"/>
                  </a:lnTo>
                  <a:cubicBezTo>
                    <a:pt x="740664" y="649153"/>
                    <a:pt x="815387" y="578787"/>
                    <a:pt x="822674" y="489704"/>
                  </a:cubicBezTo>
                  <a:cubicBezTo>
                    <a:pt x="856464" y="486204"/>
                    <a:pt x="882967" y="457772"/>
                    <a:pt x="882967" y="423125"/>
                  </a:cubicBezTo>
                  <a:lnTo>
                    <a:pt x="882967" y="289822"/>
                  </a:lnTo>
                  <a:cubicBezTo>
                    <a:pt x="882967" y="255103"/>
                    <a:pt x="856464" y="226814"/>
                    <a:pt x="822674" y="223242"/>
                  </a:cubicBezTo>
                  <a:cubicBezTo>
                    <a:pt x="821174" y="199025"/>
                    <a:pt x="816173" y="175808"/>
                    <a:pt x="807958" y="154091"/>
                  </a:cubicBezTo>
                  <a:lnTo>
                    <a:pt x="907613" y="154091"/>
                  </a:lnTo>
                  <a:cubicBezTo>
                    <a:pt x="932188" y="154091"/>
                    <a:pt x="952190" y="174093"/>
                    <a:pt x="952190" y="198668"/>
                  </a:cubicBezTo>
                  <a:lnTo>
                    <a:pt x="952190" y="719304"/>
                  </a:lnTo>
                  <a:close/>
                  <a:moveTo>
                    <a:pt x="555427" y="584716"/>
                  </a:moveTo>
                  <a:cubicBezTo>
                    <a:pt x="555427" y="603790"/>
                    <a:pt x="539924" y="619363"/>
                    <a:pt x="520779" y="619363"/>
                  </a:cubicBezTo>
                  <a:lnTo>
                    <a:pt x="491061" y="619363"/>
                  </a:lnTo>
                  <a:lnTo>
                    <a:pt x="461272" y="619363"/>
                  </a:lnTo>
                  <a:cubicBezTo>
                    <a:pt x="442198" y="619363"/>
                    <a:pt x="426625" y="603790"/>
                    <a:pt x="426625" y="584716"/>
                  </a:cubicBezTo>
                  <a:cubicBezTo>
                    <a:pt x="426625" y="565571"/>
                    <a:pt x="442126" y="550069"/>
                    <a:pt x="461272" y="550069"/>
                  </a:cubicBezTo>
                  <a:lnTo>
                    <a:pt x="520779" y="550069"/>
                  </a:lnTo>
                  <a:cubicBezTo>
                    <a:pt x="539924" y="550069"/>
                    <a:pt x="555427" y="565571"/>
                    <a:pt x="555427" y="584716"/>
                  </a:cubicBezTo>
                  <a:close/>
                </a:path>
              </a:pathLst>
            </a:custGeom>
            <a:grpFill/>
            <a:ln w="7144" cap="flat">
              <a:noFill/>
              <a:prstDash val="solid"/>
              <a:miter/>
            </a:ln>
          </p:spPr>
          <p:txBody>
            <a:bodyPr rtlCol="0" anchor="ctr"/>
            <a:lstStyle/>
            <a:p>
              <a:endParaRPr lang="en-US" sz="1200"/>
            </a:p>
          </p:txBody>
        </p:sp>
      </p:grpSp>
      <p:grpSp>
        <p:nvGrpSpPr>
          <p:cNvPr id="58" name="Graphic 2">
            <a:extLst>
              <a:ext uri="{FF2B5EF4-FFF2-40B4-BE49-F238E27FC236}">
                <a16:creationId xmlns:a16="http://schemas.microsoft.com/office/drawing/2014/main" id="{7E2500E4-7242-5803-8D3C-AF2E4BDCC68E}"/>
              </a:ext>
            </a:extLst>
          </p:cNvPr>
          <p:cNvGrpSpPr/>
          <p:nvPr/>
        </p:nvGrpSpPr>
        <p:grpSpPr>
          <a:xfrm>
            <a:off x="9826790" y="3860800"/>
            <a:ext cx="683230" cy="684421"/>
            <a:chOff x="4955772" y="2860373"/>
            <a:chExt cx="986147" cy="987867"/>
          </a:xfrm>
          <a:solidFill>
            <a:schemeClr val="bg1"/>
          </a:solidFill>
        </p:grpSpPr>
        <p:sp>
          <p:nvSpPr>
            <p:cNvPr id="59" name="Freeform: Shape 58">
              <a:extLst>
                <a:ext uri="{FF2B5EF4-FFF2-40B4-BE49-F238E27FC236}">
                  <a16:creationId xmlns:a16="http://schemas.microsoft.com/office/drawing/2014/main" id="{0FC0E1F6-9C14-B5C5-5D4F-0D43C4CB1BC4}"/>
                </a:ext>
              </a:extLst>
            </p:cNvPr>
            <p:cNvSpPr/>
            <p:nvPr/>
          </p:nvSpPr>
          <p:spPr>
            <a:xfrm>
              <a:off x="5251416" y="3079867"/>
              <a:ext cx="149720" cy="29944"/>
            </a:xfrm>
            <a:custGeom>
              <a:avLst/>
              <a:gdLst>
                <a:gd name="connsiteX0" fmla="*/ 14972 w 149720"/>
                <a:gd name="connsiteY0" fmla="*/ 29944 h 29944"/>
                <a:gd name="connsiteX1" fmla="*/ 134748 w 149720"/>
                <a:gd name="connsiteY1" fmla="*/ 29944 h 29944"/>
                <a:gd name="connsiteX2" fmla="*/ 149720 w 149720"/>
                <a:gd name="connsiteY2" fmla="*/ 14972 h 29944"/>
                <a:gd name="connsiteX3" fmla="*/ 134748 w 149720"/>
                <a:gd name="connsiteY3" fmla="*/ 0 h 29944"/>
                <a:gd name="connsiteX4" fmla="*/ 14972 w 149720"/>
                <a:gd name="connsiteY4" fmla="*/ 0 h 29944"/>
                <a:gd name="connsiteX5" fmla="*/ 0 w 149720"/>
                <a:gd name="connsiteY5" fmla="*/ 14972 h 29944"/>
                <a:gd name="connsiteX6" fmla="*/ 14972 w 149720"/>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720" h="29944">
                  <a:moveTo>
                    <a:pt x="14972" y="29944"/>
                  </a:moveTo>
                  <a:lnTo>
                    <a:pt x="134748" y="29944"/>
                  </a:lnTo>
                  <a:cubicBezTo>
                    <a:pt x="142986" y="29944"/>
                    <a:pt x="149720" y="23282"/>
                    <a:pt x="149720" y="14972"/>
                  </a:cubicBezTo>
                  <a:cubicBezTo>
                    <a:pt x="149720" y="6734"/>
                    <a:pt x="142986" y="0"/>
                    <a:pt x="134748" y="0"/>
                  </a:cubicBezTo>
                  <a:lnTo>
                    <a:pt x="14972" y="0"/>
                  </a:lnTo>
                  <a:cubicBezTo>
                    <a:pt x="6734" y="0"/>
                    <a:pt x="0" y="6662"/>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0EB639A8-F7B8-6A51-2F0B-F68B0472C413}"/>
                </a:ext>
              </a:extLst>
            </p:cNvPr>
            <p:cNvSpPr/>
            <p:nvPr/>
          </p:nvSpPr>
          <p:spPr>
            <a:xfrm>
              <a:off x="5051837" y="3079867"/>
              <a:ext cx="149648" cy="29944"/>
            </a:xfrm>
            <a:custGeom>
              <a:avLst/>
              <a:gdLst>
                <a:gd name="connsiteX0" fmla="*/ 14972 w 149648"/>
                <a:gd name="connsiteY0" fmla="*/ 29944 h 29944"/>
                <a:gd name="connsiteX1" fmla="*/ 134677 w 149648"/>
                <a:gd name="connsiteY1" fmla="*/ 29944 h 29944"/>
                <a:gd name="connsiteX2" fmla="*/ 149649 w 149648"/>
                <a:gd name="connsiteY2" fmla="*/ 14972 h 29944"/>
                <a:gd name="connsiteX3" fmla="*/ 134677 w 149648"/>
                <a:gd name="connsiteY3" fmla="*/ 0 h 29944"/>
                <a:gd name="connsiteX4" fmla="*/ 14972 w 149648"/>
                <a:gd name="connsiteY4" fmla="*/ 0 h 29944"/>
                <a:gd name="connsiteX5" fmla="*/ 0 w 149648"/>
                <a:gd name="connsiteY5" fmla="*/ 14972 h 29944"/>
                <a:gd name="connsiteX6" fmla="*/ 14972 w 149648"/>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648" h="29944">
                  <a:moveTo>
                    <a:pt x="14972" y="29944"/>
                  </a:moveTo>
                  <a:lnTo>
                    <a:pt x="134677" y="29944"/>
                  </a:lnTo>
                  <a:cubicBezTo>
                    <a:pt x="142915" y="29944"/>
                    <a:pt x="149649" y="23282"/>
                    <a:pt x="149649" y="14972"/>
                  </a:cubicBezTo>
                  <a:cubicBezTo>
                    <a:pt x="149649" y="6734"/>
                    <a:pt x="142915" y="0"/>
                    <a:pt x="134677" y="0"/>
                  </a:cubicBezTo>
                  <a:lnTo>
                    <a:pt x="14972" y="0"/>
                  </a:lnTo>
                  <a:cubicBezTo>
                    <a:pt x="6734" y="0"/>
                    <a:pt x="0" y="6662"/>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EB882FF8-3420-3B04-967A-7CDDFDED08BD}"/>
                </a:ext>
              </a:extLst>
            </p:cNvPr>
            <p:cNvSpPr/>
            <p:nvPr/>
          </p:nvSpPr>
          <p:spPr>
            <a:xfrm>
              <a:off x="5051837" y="3219558"/>
              <a:ext cx="249509" cy="29944"/>
            </a:xfrm>
            <a:custGeom>
              <a:avLst/>
              <a:gdLst>
                <a:gd name="connsiteX0" fmla="*/ 234538 w 249509"/>
                <a:gd name="connsiteY0" fmla="*/ 0 h 29944"/>
                <a:gd name="connsiteX1" fmla="*/ 14972 w 249509"/>
                <a:gd name="connsiteY1" fmla="*/ 0 h 29944"/>
                <a:gd name="connsiteX2" fmla="*/ 0 w 249509"/>
                <a:gd name="connsiteY2" fmla="*/ 14972 h 29944"/>
                <a:gd name="connsiteX3" fmla="*/ 14972 w 249509"/>
                <a:gd name="connsiteY3" fmla="*/ 29944 h 29944"/>
                <a:gd name="connsiteX4" fmla="*/ 234538 w 249509"/>
                <a:gd name="connsiteY4" fmla="*/ 29944 h 29944"/>
                <a:gd name="connsiteX5" fmla="*/ 249510 w 249509"/>
                <a:gd name="connsiteY5" fmla="*/ 14972 h 29944"/>
                <a:gd name="connsiteX6" fmla="*/ 234538 w 249509"/>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09" h="29944">
                  <a:moveTo>
                    <a:pt x="234538" y="0"/>
                  </a:moveTo>
                  <a:lnTo>
                    <a:pt x="14972" y="0"/>
                  </a:lnTo>
                  <a:cubicBezTo>
                    <a:pt x="6734" y="0"/>
                    <a:pt x="0" y="6734"/>
                    <a:pt x="0" y="14972"/>
                  </a:cubicBezTo>
                  <a:cubicBezTo>
                    <a:pt x="0" y="23282"/>
                    <a:pt x="6734" y="29944"/>
                    <a:pt x="14972" y="29944"/>
                  </a:cubicBezTo>
                  <a:lnTo>
                    <a:pt x="234538" y="29944"/>
                  </a:lnTo>
                  <a:cubicBezTo>
                    <a:pt x="242776" y="29944"/>
                    <a:pt x="249510" y="23282"/>
                    <a:pt x="249510" y="14972"/>
                  </a:cubicBezTo>
                  <a:cubicBezTo>
                    <a:pt x="249510" y="6734"/>
                    <a:pt x="242776" y="0"/>
                    <a:pt x="234538" y="0"/>
                  </a:cubicBezTo>
                  <a:close/>
                </a:path>
              </a:pathLst>
            </a:custGeom>
            <a:grpFill/>
            <a:ln w="7164"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51B5DCF0-1779-BA49-C961-882079247ED1}"/>
                </a:ext>
              </a:extLst>
            </p:cNvPr>
            <p:cNvSpPr/>
            <p:nvPr/>
          </p:nvSpPr>
          <p:spPr>
            <a:xfrm>
              <a:off x="5051837" y="3359249"/>
              <a:ext cx="209608" cy="29944"/>
            </a:xfrm>
            <a:custGeom>
              <a:avLst/>
              <a:gdLst>
                <a:gd name="connsiteX0" fmla="*/ 14972 w 209608"/>
                <a:gd name="connsiteY0" fmla="*/ 29944 h 29944"/>
                <a:gd name="connsiteX1" fmla="*/ 194636 w 209608"/>
                <a:gd name="connsiteY1" fmla="*/ 29944 h 29944"/>
                <a:gd name="connsiteX2" fmla="*/ 209608 w 209608"/>
                <a:gd name="connsiteY2" fmla="*/ 14972 h 29944"/>
                <a:gd name="connsiteX3" fmla="*/ 194636 w 209608"/>
                <a:gd name="connsiteY3" fmla="*/ 0 h 29944"/>
                <a:gd name="connsiteX4" fmla="*/ 14972 w 209608"/>
                <a:gd name="connsiteY4" fmla="*/ 0 h 29944"/>
                <a:gd name="connsiteX5" fmla="*/ 0 w 209608"/>
                <a:gd name="connsiteY5" fmla="*/ 14972 h 29944"/>
                <a:gd name="connsiteX6" fmla="*/ 14972 w 209608"/>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608" h="29944">
                  <a:moveTo>
                    <a:pt x="14972" y="29944"/>
                  </a:moveTo>
                  <a:lnTo>
                    <a:pt x="194636" y="29944"/>
                  </a:lnTo>
                  <a:cubicBezTo>
                    <a:pt x="202875" y="29944"/>
                    <a:pt x="209608" y="23210"/>
                    <a:pt x="209608" y="14972"/>
                  </a:cubicBezTo>
                  <a:cubicBezTo>
                    <a:pt x="209608" y="6662"/>
                    <a:pt x="202875" y="0"/>
                    <a:pt x="194636" y="0"/>
                  </a:cubicBezTo>
                  <a:lnTo>
                    <a:pt x="14972" y="0"/>
                  </a:lnTo>
                  <a:cubicBezTo>
                    <a:pt x="6734" y="0"/>
                    <a:pt x="0" y="6734"/>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63" name="Freeform: Shape 62">
              <a:extLst>
                <a:ext uri="{FF2B5EF4-FFF2-40B4-BE49-F238E27FC236}">
                  <a16:creationId xmlns:a16="http://schemas.microsoft.com/office/drawing/2014/main" id="{4E0CD444-2888-5923-92AF-A52ECAA4E456}"/>
                </a:ext>
              </a:extLst>
            </p:cNvPr>
            <p:cNvSpPr/>
            <p:nvPr/>
          </p:nvSpPr>
          <p:spPr>
            <a:xfrm>
              <a:off x="5051837" y="3499012"/>
              <a:ext cx="229523" cy="29944"/>
            </a:xfrm>
            <a:custGeom>
              <a:avLst/>
              <a:gdLst>
                <a:gd name="connsiteX0" fmla="*/ 214551 w 229523"/>
                <a:gd name="connsiteY0" fmla="*/ 0 h 29944"/>
                <a:gd name="connsiteX1" fmla="*/ 14972 w 229523"/>
                <a:gd name="connsiteY1" fmla="*/ 0 h 29944"/>
                <a:gd name="connsiteX2" fmla="*/ 0 w 229523"/>
                <a:gd name="connsiteY2" fmla="*/ 14972 h 29944"/>
                <a:gd name="connsiteX3" fmla="*/ 14972 w 229523"/>
                <a:gd name="connsiteY3" fmla="*/ 29944 h 29944"/>
                <a:gd name="connsiteX4" fmla="*/ 214551 w 229523"/>
                <a:gd name="connsiteY4" fmla="*/ 29944 h 29944"/>
                <a:gd name="connsiteX5" fmla="*/ 229523 w 229523"/>
                <a:gd name="connsiteY5" fmla="*/ 14972 h 29944"/>
                <a:gd name="connsiteX6" fmla="*/ 214551 w 229523"/>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523" h="29944">
                  <a:moveTo>
                    <a:pt x="214551" y="0"/>
                  </a:moveTo>
                  <a:lnTo>
                    <a:pt x="14972" y="0"/>
                  </a:lnTo>
                  <a:cubicBezTo>
                    <a:pt x="6734" y="0"/>
                    <a:pt x="0" y="6734"/>
                    <a:pt x="0" y="14972"/>
                  </a:cubicBezTo>
                  <a:cubicBezTo>
                    <a:pt x="0" y="23210"/>
                    <a:pt x="6734" y="29944"/>
                    <a:pt x="14972" y="29944"/>
                  </a:cubicBezTo>
                  <a:lnTo>
                    <a:pt x="214551" y="29944"/>
                  </a:lnTo>
                  <a:cubicBezTo>
                    <a:pt x="222790" y="29944"/>
                    <a:pt x="229523" y="23210"/>
                    <a:pt x="229523" y="14972"/>
                  </a:cubicBezTo>
                  <a:cubicBezTo>
                    <a:pt x="229523" y="6662"/>
                    <a:pt x="222861" y="0"/>
                    <a:pt x="214551" y="0"/>
                  </a:cubicBezTo>
                  <a:close/>
                </a:path>
              </a:pathLst>
            </a:custGeom>
            <a:grpFill/>
            <a:ln w="7164" cap="flat">
              <a:noFill/>
              <a:prstDash val="solid"/>
              <a:miter/>
            </a:ln>
          </p:spPr>
          <p:txBody>
            <a:bodyPr rtlCol="0" anchor="ctr"/>
            <a:lstStyle/>
            <a:p>
              <a:endParaRPr lang="en-US" sz="1200"/>
            </a:p>
          </p:txBody>
        </p:sp>
        <p:sp>
          <p:nvSpPr>
            <p:cNvPr id="64" name="Freeform: Shape 63">
              <a:extLst>
                <a:ext uri="{FF2B5EF4-FFF2-40B4-BE49-F238E27FC236}">
                  <a16:creationId xmlns:a16="http://schemas.microsoft.com/office/drawing/2014/main" id="{B7CDD4D3-2115-196E-A806-CB124241F724}"/>
                </a:ext>
              </a:extLst>
            </p:cNvPr>
            <p:cNvSpPr/>
            <p:nvPr/>
          </p:nvSpPr>
          <p:spPr>
            <a:xfrm>
              <a:off x="5051837" y="3638703"/>
              <a:ext cx="149720" cy="29944"/>
            </a:xfrm>
            <a:custGeom>
              <a:avLst/>
              <a:gdLst>
                <a:gd name="connsiteX0" fmla="*/ 134748 w 149720"/>
                <a:gd name="connsiteY0" fmla="*/ 0 h 29944"/>
                <a:gd name="connsiteX1" fmla="*/ 14972 w 149720"/>
                <a:gd name="connsiteY1" fmla="*/ 0 h 29944"/>
                <a:gd name="connsiteX2" fmla="*/ 0 w 149720"/>
                <a:gd name="connsiteY2" fmla="*/ 14972 h 29944"/>
                <a:gd name="connsiteX3" fmla="*/ 14972 w 149720"/>
                <a:gd name="connsiteY3" fmla="*/ 29944 h 29944"/>
                <a:gd name="connsiteX4" fmla="*/ 134748 w 149720"/>
                <a:gd name="connsiteY4" fmla="*/ 29944 h 29944"/>
                <a:gd name="connsiteX5" fmla="*/ 149720 w 149720"/>
                <a:gd name="connsiteY5" fmla="*/ 14972 h 29944"/>
                <a:gd name="connsiteX6" fmla="*/ 134748 w 149720"/>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720" h="29944">
                  <a:moveTo>
                    <a:pt x="134748" y="0"/>
                  </a:moveTo>
                  <a:lnTo>
                    <a:pt x="14972" y="0"/>
                  </a:lnTo>
                  <a:cubicBezTo>
                    <a:pt x="6734" y="0"/>
                    <a:pt x="0" y="6734"/>
                    <a:pt x="0" y="14972"/>
                  </a:cubicBezTo>
                  <a:cubicBezTo>
                    <a:pt x="0" y="23282"/>
                    <a:pt x="6734" y="29944"/>
                    <a:pt x="14972" y="29944"/>
                  </a:cubicBezTo>
                  <a:lnTo>
                    <a:pt x="134748" y="29944"/>
                  </a:lnTo>
                  <a:cubicBezTo>
                    <a:pt x="142986" y="29944"/>
                    <a:pt x="149720" y="23210"/>
                    <a:pt x="149720" y="14972"/>
                  </a:cubicBezTo>
                  <a:cubicBezTo>
                    <a:pt x="149720" y="6734"/>
                    <a:pt x="142986" y="0"/>
                    <a:pt x="134748" y="0"/>
                  </a:cubicBezTo>
                  <a:close/>
                </a:path>
              </a:pathLst>
            </a:custGeom>
            <a:grpFill/>
            <a:ln w="7164" cap="flat">
              <a:noFill/>
              <a:prstDash val="solid"/>
              <a:miter/>
            </a:ln>
          </p:spPr>
          <p:txBody>
            <a:bodyPr rtlCol="0" anchor="ctr"/>
            <a:lstStyle/>
            <a:p>
              <a:endParaRPr lang="en-US" sz="1200"/>
            </a:p>
          </p:txBody>
        </p:sp>
        <p:sp>
          <p:nvSpPr>
            <p:cNvPr id="65" name="Freeform: Shape 64">
              <a:extLst>
                <a:ext uri="{FF2B5EF4-FFF2-40B4-BE49-F238E27FC236}">
                  <a16:creationId xmlns:a16="http://schemas.microsoft.com/office/drawing/2014/main" id="{539C4ECF-DC5C-4195-0D9E-FDEC971C16C6}"/>
                </a:ext>
              </a:extLst>
            </p:cNvPr>
            <p:cNvSpPr/>
            <p:nvPr/>
          </p:nvSpPr>
          <p:spPr>
            <a:xfrm>
              <a:off x="4955772" y="2860373"/>
              <a:ext cx="986147" cy="987867"/>
            </a:xfrm>
            <a:custGeom>
              <a:avLst/>
              <a:gdLst>
                <a:gd name="connsiteX0" fmla="*/ 788288 w 986147"/>
                <a:gd name="connsiteY0" fmla="*/ 243564 h 987867"/>
                <a:gd name="connsiteX1" fmla="*/ 788288 w 986147"/>
                <a:gd name="connsiteY1" fmla="*/ 74860 h 987867"/>
                <a:gd name="connsiteX2" fmla="*/ 713428 w 986147"/>
                <a:gd name="connsiteY2" fmla="*/ 0 h 987867"/>
                <a:gd name="connsiteX3" fmla="*/ 74860 w 986147"/>
                <a:gd name="connsiteY3" fmla="*/ 0 h 987867"/>
                <a:gd name="connsiteX4" fmla="*/ 0 w 986147"/>
                <a:gd name="connsiteY4" fmla="*/ 74860 h 987867"/>
                <a:gd name="connsiteX5" fmla="*/ 0 w 986147"/>
                <a:gd name="connsiteY5" fmla="*/ 913007 h 987867"/>
                <a:gd name="connsiteX6" fmla="*/ 74860 w 986147"/>
                <a:gd name="connsiteY6" fmla="*/ 987867 h 987867"/>
                <a:gd name="connsiteX7" fmla="*/ 713428 w 986147"/>
                <a:gd name="connsiteY7" fmla="*/ 987867 h 987867"/>
                <a:gd name="connsiteX8" fmla="*/ 788288 w 986147"/>
                <a:gd name="connsiteY8" fmla="*/ 913007 h 987867"/>
                <a:gd name="connsiteX9" fmla="*/ 788288 w 986147"/>
                <a:gd name="connsiteY9" fmla="*/ 825754 h 987867"/>
                <a:gd name="connsiteX10" fmla="*/ 986148 w 986147"/>
                <a:gd name="connsiteY10" fmla="*/ 534695 h 987867"/>
                <a:gd name="connsiteX11" fmla="*/ 788288 w 986147"/>
                <a:gd name="connsiteY11" fmla="*/ 243564 h 987867"/>
                <a:gd name="connsiteX12" fmla="*/ 945602 w 986147"/>
                <a:gd name="connsiteY12" fmla="*/ 458903 h 987867"/>
                <a:gd name="connsiteX13" fmla="*/ 800036 w 986147"/>
                <a:gd name="connsiteY13" fmla="*/ 491068 h 987867"/>
                <a:gd name="connsiteX14" fmla="*/ 687639 w 986147"/>
                <a:gd name="connsiteY14" fmla="*/ 400735 h 987867"/>
                <a:gd name="connsiteX15" fmla="*/ 687639 w 986147"/>
                <a:gd name="connsiteY15" fmla="*/ 251802 h 987867"/>
                <a:gd name="connsiteX16" fmla="*/ 945602 w 986147"/>
                <a:gd name="connsiteY16" fmla="*/ 458903 h 987867"/>
                <a:gd name="connsiteX17" fmla="*/ 567934 w 986147"/>
                <a:gd name="connsiteY17" fmla="*/ 534695 h 987867"/>
                <a:gd name="connsiteX18" fmla="*/ 672667 w 986147"/>
                <a:gd name="connsiteY18" fmla="*/ 429890 h 987867"/>
                <a:gd name="connsiteX19" fmla="*/ 777471 w 986147"/>
                <a:gd name="connsiteY19" fmla="*/ 534695 h 987867"/>
                <a:gd name="connsiteX20" fmla="*/ 672667 w 986147"/>
                <a:gd name="connsiteY20" fmla="*/ 639427 h 987867"/>
                <a:gd name="connsiteX21" fmla="*/ 567934 w 986147"/>
                <a:gd name="connsiteY21" fmla="*/ 534695 h 987867"/>
                <a:gd name="connsiteX22" fmla="*/ 608982 w 986147"/>
                <a:gd name="connsiteY22" fmla="*/ 653253 h 987867"/>
                <a:gd name="connsiteX23" fmla="*/ 553535 w 986147"/>
                <a:gd name="connsiteY23" fmla="*/ 791512 h 987867"/>
                <a:gd name="connsiteX24" fmla="*/ 389201 w 986147"/>
                <a:gd name="connsiteY24" fmla="*/ 534623 h 987867"/>
                <a:gd name="connsiteX25" fmla="*/ 657766 w 986147"/>
                <a:gd name="connsiteY25" fmla="*/ 251874 h 987867"/>
                <a:gd name="connsiteX26" fmla="*/ 657766 w 986147"/>
                <a:gd name="connsiteY26" fmla="*/ 400806 h 987867"/>
                <a:gd name="connsiteX27" fmla="*/ 537990 w 986147"/>
                <a:gd name="connsiteY27" fmla="*/ 534623 h 987867"/>
                <a:gd name="connsiteX28" fmla="*/ 608982 w 986147"/>
                <a:gd name="connsiteY28" fmla="*/ 653253 h 987867"/>
                <a:gd name="connsiteX29" fmla="*/ 229523 w 986147"/>
                <a:gd name="connsiteY29" fmla="*/ 29944 h 987867"/>
                <a:gd name="connsiteX30" fmla="*/ 558765 w 986147"/>
                <a:gd name="connsiteY30" fmla="*/ 29944 h 987867"/>
                <a:gd name="connsiteX31" fmla="*/ 558765 w 986147"/>
                <a:gd name="connsiteY31" fmla="*/ 74860 h 987867"/>
                <a:gd name="connsiteX32" fmla="*/ 513849 w 986147"/>
                <a:gd name="connsiteY32" fmla="*/ 119776 h 987867"/>
                <a:gd name="connsiteX33" fmla="*/ 274368 w 986147"/>
                <a:gd name="connsiteY33" fmla="*/ 119776 h 987867"/>
                <a:gd name="connsiteX34" fmla="*/ 229452 w 986147"/>
                <a:gd name="connsiteY34" fmla="*/ 74860 h 987867"/>
                <a:gd name="connsiteX35" fmla="*/ 229452 w 986147"/>
                <a:gd name="connsiteY35" fmla="*/ 29944 h 987867"/>
                <a:gd name="connsiteX36" fmla="*/ 758344 w 986147"/>
                <a:gd name="connsiteY36" fmla="*/ 913007 h 987867"/>
                <a:gd name="connsiteX37" fmla="*/ 713428 w 986147"/>
                <a:gd name="connsiteY37" fmla="*/ 957923 h 987867"/>
                <a:gd name="connsiteX38" fmla="*/ 74860 w 986147"/>
                <a:gd name="connsiteY38" fmla="*/ 957923 h 987867"/>
                <a:gd name="connsiteX39" fmla="*/ 29944 w 986147"/>
                <a:gd name="connsiteY39" fmla="*/ 913007 h 987867"/>
                <a:gd name="connsiteX40" fmla="*/ 29944 w 986147"/>
                <a:gd name="connsiteY40" fmla="*/ 74860 h 987867"/>
                <a:gd name="connsiteX41" fmla="*/ 74860 w 986147"/>
                <a:gd name="connsiteY41" fmla="*/ 29944 h 987867"/>
                <a:gd name="connsiteX42" fmla="*/ 199579 w 986147"/>
                <a:gd name="connsiteY42" fmla="*/ 29944 h 987867"/>
                <a:gd name="connsiteX43" fmla="*/ 199579 w 986147"/>
                <a:gd name="connsiteY43" fmla="*/ 74860 h 987867"/>
                <a:gd name="connsiteX44" fmla="*/ 274439 w 986147"/>
                <a:gd name="connsiteY44" fmla="*/ 149649 h 987867"/>
                <a:gd name="connsiteX45" fmla="*/ 513920 w 986147"/>
                <a:gd name="connsiteY45" fmla="*/ 149649 h 987867"/>
                <a:gd name="connsiteX46" fmla="*/ 588780 w 986147"/>
                <a:gd name="connsiteY46" fmla="*/ 74860 h 987867"/>
                <a:gd name="connsiteX47" fmla="*/ 588780 w 986147"/>
                <a:gd name="connsiteY47" fmla="*/ 29944 h 987867"/>
                <a:gd name="connsiteX48" fmla="*/ 713499 w 986147"/>
                <a:gd name="connsiteY48" fmla="*/ 29944 h 987867"/>
                <a:gd name="connsiteX49" fmla="*/ 758416 w 986147"/>
                <a:gd name="connsiteY49" fmla="*/ 74860 h 987867"/>
                <a:gd name="connsiteX50" fmla="*/ 758416 w 986147"/>
                <a:gd name="connsiteY50" fmla="*/ 233392 h 987867"/>
                <a:gd name="connsiteX51" fmla="*/ 672738 w 986147"/>
                <a:gd name="connsiteY51" fmla="*/ 221142 h 987867"/>
                <a:gd name="connsiteX52" fmla="*/ 359257 w 986147"/>
                <a:gd name="connsiteY52" fmla="*/ 534623 h 987867"/>
                <a:gd name="connsiteX53" fmla="*/ 672738 w 986147"/>
                <a:gd name="connsiteY53" fmla="*/ 848033 h 987867"/>
                <a:gd name="connsiteX54" fmla="*/ 758416 w 986147"/>
                <a:gd name="connsiteY54" fmla="*/ 835854 h 987867"/>
                <a:gd name="connsiteX55" fmla="*/ 758416 w 986147"/>
                <a:gd name="connsiteY55" fmla="*/ 913007 h 987867"/>
                <a:gd name="connsiteX56" fmla="*/ 672667 w 986147"/>
                <a:gd name="connsiteY56" fmla="*/ 818160 h 987867"/>
                <a:gd name="connsiteX57" fmla="*/ 581187 w 986147"/>
                <a:gd name="connsiteY57" fmla="*/ 802759 h 987867"/>
                <a:gd name="connsiteX58" fmla="*/ 636705 w 986147"/>
                <a:gd name="connsiteY58" fmla="*/ 664357 h 987867"/>
                <a:gd name="connsiteX59" fmla="*/ 672595 w 986147"/>
                <a:gd name="connsiteY59" fmla="*/ 669371 h 987867"/>
                <a:gd name="connsiteX60" fmla="*/ 807272 w 986147"/>
                <a:gd name="connsiteY60" fmla="*/ 534695 h 987867"/>
                <a:gd name="connsiteX61" fmla="*/ 806484 w 986147"/>
                <a:gd name="connsiteY61" fmla="*/ 520367 h 987867"/>
                <a:gd name="connsiteX62" fmla="*/ 951906 w 986147"/>
                <a:gd name="connsiteY62" fmla="*/ 488203 h 987867"/>
                <a:gd name="connsiteX63" fmla="*/ 956061 w 986147"/>
                <a:gd name="connsiteY63" fmla="*/ 534695 h 987867"/>
                <a:gd name="connsiteX64" fmla="*/ 672667 w 986147"/>
                <a:gd name="connsiteY64" fmla="*/ 818160 h 98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986147" h="987867">
                  <a:moveTo>
                    <a:pt x="788288" y="243564"/>
                  </a:moveTo>
                  <a:lnTo>
                    <a:pt x="788288" y="74860"/>
                  </a:lnTo>
                  <a:cubicBezTo>
                    <a:pt x="788288" y="33598"/>
                    <a:pt x="754690" y="0"/>
                    <a:pt x="713428" y="0"/>
                  </a:cubicBezTo>
                  <a:lnTo>
                    <a:pt x="74860" y="0"/>
                  </a:lnTo>
                  <a:cubicBezTo>
                    <a:pt x="33597" y="0"/>
                    <a:pt x="0" y="33598"/>
                    <a:pt x="0" y="74860"/>
                  </a:cubicBezTo>
                  <a:lnTo>
                    <a:pt x="0" y="913007"/>
                  </a:lnTo>
                  <a:cubicBezTo>
                    <a:pt x="0" y="954270"/>
                    <a:pt x="33597" y="987867"/>
                    <a:pt x="74860" y="987867"/>
                  </a:cubicBezTo>
                  <a:lnTo>
                    <a:pt x="713428" y="987867"/>
                  </a:lnTo>
                  <a:cubicBezTo>
                    <a:pt x="754690" y="987867"/>
                    <a:pt x="788288" y="954341"/>
                    <a:pt x="788288" y="913007"/>
                  </a:cubicBezTo>
                  <a:lnTo>
                    <a:pt x="788288" y="825754"/>
                  </a:lnTo>
                  <a:cubicBezTo>
                    <a:pt x="904052" y="779620"/>
                    <a:pt x="986148" y="666649"/>
                    <a:pt x="986148" y="534695"/>
                  </a:cubicBezTo>
                  <a:cubicBezTo>
                    <a:pt x="986148" y="402669"/>
                    <a:pt x="904052" y="289698"/>
                    <a:pt x="788288" y="243564"/>
                  </a:cubicBezTo>
                  <a:close/>
                  <a:moveTo>
                    <a:pt x="945602" y="458903"/>
                  </a:moveTo>
                  <a:lnTo>
                    <a:pt x="800036" y="491068"/>
                  </a:lnTo>
                  <a:cubicBezTo>
                    <a:pt x="783417" y="442642"/>
                    <a:pt x="740077" y="406609"/>
                    <a:pt x="687639" y="400735"/>
                  </a:cubicBezTo>
                  <a:lnTo>
                    <a:pt x="687639" y="251802"/>
                  </a:lnTo>
                  <a:cubicBezTo>
                    <a:pt x="811068" y="258393"/>
                    <a:pt x="913652" y="343927"/>
                    <a:pt x="945602" y="458903"/>
                  </a:cubicBezTo>
                  <a:close/>
                  <a:moveTo>
                    <a:pt x="567934" y="534695"/>
                  </a:moveTo>
                  <a:cubicBezTo>
                    <a:pt x="567934" y="476884"/>
                    <a:pt x="614928" y="429890"/>
                    <a:pt x="672667" y="429890"/>
                  </a:cubicBezTo>
                  <a:cubicBezTo>
                    <a:pt x="730477" y="429890"/>
                    <a:pt x="777471" y="476884"/>
                    <a:pt x="777471" y="534695"/>
                  </a:cubicBezTo>
                  <a:cubicBezTo>
                    <a:pt x="777471" y="592434"/>
                    <a:pt x="730477" y="639427"/>
                    <a:pt x="672667" y="639427"/>
                  </a:cubicBezTo>
                  <a:cubicBezTo>
                    <a:pt x="614928" y="639427"/>
                    <a:pt x="567934" y="592434"/>
                    <a:pt x="567934" y="534695"/>
                  </a:cubicBezTo>
                  <a:close/>
                  <a:moveTo>
                    <a:pt x="608982" y="653253"/>
                  </a:moveTo>
                  <a:lnTo>
                    <a:pt x="553535" y="791512"/>
                  </a:lnTo>
                  <a:cubicBezTo>
                    <a:pt x="456683" y="746381"/>
                    <a:pt x="389201" y="648310"/>
                    <a:pt x="389201" y="534623"/>
                  </a:cubicBezTo>
                  <a:cubicBezTo>
                    <a:pt x="389201" y="383327"/>
                    <a:pt x="508404" y="259682"/>
                    <a:pt x="657766" y="251874"/>
                  </a:cubicBezTo>
                  <a:lnTo>
                    <a:pt x="657766" y="400806"/>
                  </a:lnTo>
                  <a:cubicBezTo>
                    <a:pt x="590500" y="408256"/>
                    <a:pt x="537990" y="465422"/>
                    <a:pt x="537990" y="534623"/>
                  </a:cubicBezTo>
                  <a:cubicBezTo>
                    <a:pt x="537990" y="585915"/>
                    <a:pt x="566716" y="630544"/>
                    <a:pt x="608982" y="653253"/>
                  </a:cubicBezTo>
                  <a:close/>
                  <a:moveTo>
                    <a:pt x="229523" y="29944"/>
                  </a:moveTo>
                  <a:lnTo>
                    <a:pt x="558765" y="29944"/>
                  </a:lnTo>
                  <a:lnTo>
                    <a:pt x="558765" y="74860"/>
                  </a:lnTo>
                  <a:cubicBezTo>
                    <a:pt x="558765" y="99646"/>
                    <a:pt x="538635" y="119776"/>
                    <a:pt x="513849" y="119776"/>
                  </a:cubicBezTo>
                  <a:lnTo>
                    <a:pt x="274368" y="119776"/>
                  </a:lnTo>
                  <a:cubicBezTo>
                    <a:pt x="249582" y="119776"/>
                    <a:pt x="229452" y="99646"/>
                    <a:pt x="229452" y="74860"/>
                  </a:cubicBezTo>
                  <a:lnTo>
                    <a:pt x="229452" y="29944"/>
                  </a:lnTo>
                  <a:close/>
                  <a:moveTo>
                    <a:pt x="758344" y="913007"/>
                  </a:moveTo>
                  <a:cubicBezTo>
                    <a:pt x="758344" y="937793"/>
                    <a:pt x="738214" y="957923"/>
                    <a:pt x="713428" y="957923"/>
                  </a:cubicBezTo>
                  <a:lnTo>
                    <a:pt x="74860" y="957923"/>
                  </a:lnTo>
                  <a:cubicBezTo>
                    <a:pt x="50074" y="957923"/>
                    <a:pt x="29944" y="937793"/>
                    <a:pt x="29944" y="913007"/>
                  </a:cubicBezTo>
                  <a:lnTo>
                    <a:pt x="29944" y="74860"/>
                  </a:lnTo>
                  <a:cubicBezTo>
                    <a:pt x="29944" y="50074"/>
                    <a:pt x="50074" y="29944"/>
                    <a:pt x="74860" y="29944"/>
                  </a:cubicBezTo>
                  <a:lnTo>
                    <a:pt x="199579" y="29944"/>
                  </a:lnTo>
                  <a:lnTo>
                    <a:pt x="199579" y="74860"/>
                  </a:lnTo>
                  <a:cubicBezTo>
                    <a:pt x="199579" y="116123"/>
                    <a:pt x="233105" y="149649"/>
                    <a:pt x="274439" y="149649"/>
                  </a:cubicBezTo>
                  <a:lnTo>
                    <a:pt x="513920" y="149649"/>
                  </a:lnTo>
                  <a:cubicBezTo>
                    <a:pt x="555183" y="149649"/>
                    <a:pt x="588780" y="116051"/>
                    <a:pt x="588780" y="74860"/>
                  </a:cubicBezTo>
                  <a:lnTo>
                    <a:pt x="588780" y="29944"/>
                  </a:lnTo>
                  <a:lnTo>
                    <a:pt x="713499" y="29944"/>
                  </a:lnTo>
                  <a:cubicBezTo>
                    <a:pt x="738286" y="29944"/>
                    <a:pt x="758416" y="50074"/>
                    <a:pt x="758416" y="74860"/>
                  </a:cubicBezTo>
                  <a:lnTo>
                    <a:pt x="758416" y="233392"/>
                  </a:lnTo>
                  <a:cubicBezTo>
                    <a:pt x="731122" y="225583"/>
                    <a:pt x="702467" y="221142"/>
                    <a:pt x="672738" y="221142"/>
                  </a:cubicBezTo>
                  <a:cubicBezTo>
                    <a:pt x="499879" y="221142"/>
                    <a:pt x="359257" y="361764"/>
                    <a:pt x="359257" y="534623"/>
                  </a:cubicBezTo>
                  <a:cubicBezTo>
                    <a:pt x="359257" y="707482"/>
                    <a:pt x="499879" y="848033"/>
                    <a:pt x="672738" y="848033"/>
                  </a:cubicBezTo>
                  <a:cubicBezTo>
                    <a:pt x="702467" y="848033"/>
                    <a:pt x="731122" y="843591"/>
                    <a:pt x="758416" y="835854"/>
                  </a:cubicBezTo>
                  <a:lnTo>
                    <a:pt x="758416" y="913007"/>
                  </a:lnTo>
                  <a:close/>
                  <a:moveTo>
                    <a:pt x="672667" y="818160"/>
                  </a:moveTo>
                  <a:cubicBezTo>
                    <a:pt x="640645" y="818160"/>
                    <a:pt x="609913" y="812572"/>
                    <a:pt x="581187" y="802759"/>
                  </a:cubicBezTo>
                  <a:lnTo>
                    <a:pt x="636705" y="664357"/>
                  </a:lnTo>
                  <a:cubicBezTo>
                    <a:pt x="648167" y="667509"/>
                    <a:pt x="660202" y="669371"/>
                    <a:pt x="672595" y="669371"/>
                  </a:cubicBezTo>
                  <a:cubicBezTo>
                    <a:pt x="746882" y="669371"/>
                    <a:pt x="807272" y="608982"/>
                    <a:pt x="807272" y="534695"/>
                  </a:cubicBezTo>
                  <a:cubicBezTo>
                    <a:pt x="807272" y="529895"/>
                    <a:pt x="806985" y="525095"/>
                    <a:pt x="806484" y="520367"/>
                  </a:cubicBezTo>
                  <a:lnTo>
                    <a:pt x="951906" y="488203"/>
                  </a:lnTo>
                  <a:cubicBezTo>
                    <a:pt x="954413" y="503390"/>
                    <a:pt x="956061" y="518863"/>
                    <a:pt x="956061" y="534695"/>
                  </a:cubicBezTo>
                  <a:cubicBezTo>
                    <a:pt x="956204" y="691006"/>
                    <a:pt x="829049" y="818160"/>
                    <a:pt x="672667" y="818160"/>
                  </a:cubicBezTo>
                  <a:close/>
                </a:path>
              </a:pathLst>
            </a:custGeom>
            <a:grpFill/>
            <a:ln w="7164" cap="flat">
              <a:noFill/>
              <a:prstDash val="solid"/>
              <a:miter/>
            </a:ln>
          </p:spPr>
          <p:txBody>
            <a:bodyPr rtlCol="0" anchor="ctr"/>
            <a:lstStyle/>
            <a:p>
              <a:endParaRPr lang="en-US" sz="1200"/>
            </a:p>
          </p:txBody>
        </p:sp>
      </p:grpSp>
      <p:grpSp>
        <p:nvGrpSpPr>
          <p:cNvPr id="66" name="Graphic 2">
            <a:extLst>
              <a:ext uri="{FF2B5EF4-FFF2-40B4-BE49-F238E27FC236}">
                <a16:creationId xmlns:a16="http://schemas.microsoft.com/office/drawing/2014/main" id="{DBF2D987-C714-A3DB-DC54-5876769D275E}"/>
              </a:ext>
            </a:extLst>
          </p:cNvPr>
          <p:cNvGrpSpPr/>
          <p:nvPr/>
        </p:nvGrpSpPr>
        <p:grpSpPr>
          <a:xfrm>
            <a:off x="9826219" y="7334487"/>
            <a:ext cx="684373" cy="684371"/>
            <a:chOff x="8642186" y="8419437"/>
            <a:chExt cx="987795" cy="987794"/>
          </a:xfrm>
          <a:solidFill>
            <a:schemeClr val="bg1"/>
          </a:solidFill>
        </p:grpSpPr>
        <p:sp>
          <p:nvSpPr>
            <p:cNvPr id="67" name="Freeform: Shape 66">
              <a:extLst>
                <a:ext uri="{FF2B5EF4-FFF2-40B4-BE49-F238E27FC236}">
                  <a16:creationId xmlns:a16="http://schemas.microsoft.com/office/drawing/2014/main" id="{6BE5C8EA-F355-A8A5-F8DA-562CAB6A152E}"/>
                </a:ext>
              </a:extLst>
            </p:cNvPr>
            <p:cNvSpPr/>
            <p:nvPr/>
          </p:nvSpPr>
          <p:spPr>
            <a:xfrm>
              <a:off x="9011329" y="8738720"/>
              <a:ext cx="249438" cy="269424"/>
            </a:xfrm>
            <a:custGeom>
              <a:avLst/>
              <a:gdLst>
                <a:gd name="connsiteX0" fmla="*/ 234467 w 249438"/>
                <a:gd name="connsiteY0" fmla="*/ 0 h 269424"/>
                <a:gd name="connsiteX1" fmla="*/ 124719 w 249438"/>
                <a:gd name="connsiteY1" fmla="*/ 0 h 269424"/>
                <a:gd name="connsiteX2" fmla="*/ 109747 w 249438"/>
                <a:gd name="connsiteY2" fmla="*/ 14972 h 269424"/>
                <a:gd name="connsiteX3" fmla="*/ 109747 w 249438"/>
                <a:gd name="connsiteY3" fmla="*/ 76866 h 269424"/>
                <a:gd name="connsiteX4" fmla="*/ 14972 w 249438"/>
                <a:gd name="connsiteY4" fmla="*/ 76866 h 269424"/>
                <a:gd name="connsiteX5" fmla="*/ 0 w 249438"/>
                <a:gd name="connsiteY5" fmla="*/ 91838 h 269424"/>
                <a:gd name="connsiteX6" fmla="*/ 0 w 249438"/>
                <a:gd name="connsiteY6" fmla="*/ 254453 h 269424"/>
                <a:gd name="connsiteX7" fmla="*/ 14972 w 249438"/>
                <a:gd name="connsiteY7" fmla="*/ 269425 h 269424"/>
                <a:gd name="connsiteX8" fmla="*/ 124719 w 249438"/>
                <a:gd name="connsiteY8" fmla="*/ 269425 h 269424"/>
                <a:gd name="connsiteX9" fmla="*/ 234467 w 249438"/>
                <a:gd name="connsiteY9" fmla="*/ 269425 h 269424"/>
                <a:gd name="connsiteX10" fmla="*/ 249438 w 249438"/>
                <a:gd name="connsiteY10" fmla="*/ 254453 h 269424"/>
                <a:gd name="connsiteX11" fmla="*/ 249438 w 249438"/>
                <a:gd name="connsiteY11" fmla="*/ 15043 h 269424"/>
                <a:gd name="connsiteX12" fmla="*/ 234467 w 249438"/>
                <a:gd name="connsiteY12" fmla="*/ 0 h 269424"/>
                <a:gd name="connsiteX13" fmla="*/ 109747 w 249438"/>
                <a:gd name="connsiteY13" fmla="*/ 239481 h 269424"/>
                <a:gd name="connsiteX14" fmla="*/ 29944 w 249438"/>
                <a:gd name="connsiteY14" fmla="*/ 239481 h 269424"/>
                <a:gd name="connsiteX15" fmla="*/ 29944 w 249438"/>
                <a:gd name="connsiteY15" fmla="*/ 106810 h 269424"/>
                <a:gd name="connsiteX16" fmla="*/ 109747 w 249438"/>
                <a:gd name="connsiteY16" fmla="*/ 106810 h 269424"/>
                <a:gd name="connsiteX17" fmla="*/ 109747 w 249438"/>
                <a:gd name="connsiteY17" fmla="*/ 239481 h 269424"/>
                <a:gd name="connsiteX18" fmla="*/ 219566 w 249438"/>
                <a:gd name="connsiteY18" fmla="*/ 239481 h 269424"/>
                <a:gd name="connsiteX19" fmla="*/ 139763 w 249438"/>
                <a:gd name="connsiteY19" fmla="*/ 239481 h 269424"/>
                <a:gd name="connsiteX20" fmla="*/ 139763 w 249438"/>
                <a:gd name="connsiteY20" fmla="*/ 91838 h 269424"/>
                <a:gd name="connsiteX21" fmla="*/ 139763 w 249438"/>
                <a:gd name="connsiteY21" fmla="*/ 29944 h 269424"/>
                <a:gd name="connsiteX22" fmla="*/ 219566 w 249438"/>
                <a:gd name="connsiteY22" fmla="*/ 29944 h 269424"/>
                <a:gd name="connsiteX23" fmla="*/ 219566 w 249438"/>
                <a:gd name="connsiteY23" fmla="*/ 239481 h 26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9438" h="269424">
                  <a:moveTo>
                    <a:pt x="234467" y="0"/>
                  </a:moveTo>
                  <a:lnTo>
                    <a:pt x="124719" y="0"/>
                  </a:lnTo>
                  <a:cubicBezTo>
                    <a:pt x="116481" y="0"/>
                    <a:pt x="109747" y="6734"/>
                    <a:pt x="109747" y="14972"/>
                  </a:cubicBezTo>
                  <a:lnTo>
                    <a:pt x="109747" y="76866"/>
                  </a:lnTo>
                  <a:lnTo>
                    <a:pt x="14972" y="76866"/>
                  </a:lnTo>
                  <a:cubicBezTo>
                    <a:pt x="6734" y="76866"/>
                    <a:pt x="0" y="83600"/>
                    <a:pt x="0" y="91838"/>
                  </a:cubicBezTo>
                  <a:lnTo>
                    <a:pt x="0" y="254453"/>
                  </a:lnTo>
                  <a:cubicBezTo>
                    <a:pt x="0" y="262763"/>
                    <a:pt x="6734" y="269425"/>
                    <a:pt x="14972" y="269425"/>
                  </a:cubicBezTo>
                  <a:lnTo>
                    <a:pt x="124719" y="269425"/>
                  </a:lnTo>
                  <a:lnTo>
                    <a:pt x="234467" y="269425"/>
                  </a:lnTo>
                  <a:cubicBezTo>
                    <a:pt x="242704" y="269425"/>
                    <a:pt x="249438" y="262691"/>
                    <a:pt x="249438" y="254453"/>
                  </a:cubicBezTo>
                  <a:lnTo>
                    <a:pt x="249438" y="15043"/>
                  </a:lnTo>
                  <a:cubicBezTo>
                    <a:pt x="249438" y="6734"/>
                    <a:pt x="242776" y="0"/>
                    <a:pt x="234467" y="0"/>
                  </a:cubicBezTo>
                  <a:close/>
                  <a:moveTo>
                    <a:pt x="109747" y="239481"/>
                  </a:moveTo>
                  <a:lnTo>
                    <a:pt x="29944" y="239481"/>
                  </a:lnTo>
                  <a:lnTo>
                    <a:pt x="29944" y="106810"/>
                  </a:lnTo>
                  <a:lnTo>
                    <a:pt x="109747" y="106810"/>
                  </a:lnTo>
                  <a:lnTo>
                    <a:pt x="109747" y="239481"/>
                  </a:lnTo>
                  <a:close/>
                  <a:moveTo>
                    <a:pt x="219566" y="239481"/>
                  </a:moveTo>
                  <a:lnTo>
                    <a:pt x="139763" y="239481"/>
                  </a:lnTo>
                  <a:lnTo>
                    <a:pt x="139763" y="91838"/>
                  </a:lnTo>
                  <a:lnTo>
                    <a:pt x="139763" y="29944"/>
                  </a:lnTo>
                  <a:lnTo>
                    <a:pt x="219566" y="29944"/>
                  </a:lnTo>
                  <a:lnTo>
                    <a:pt x="219566" y="239481"/>
                  </a:lnTo>
                  <a:close/>
                </a:path>
              </a:pathLst>
            </a:custGeom>
            <a:grpFill/>
            <a:ln w="7164" cap="flat">
              <a:noFill/>
              <a:prstDash val="solid"/>
              <a:miter/>
            </a:ln>
          </p:spPr>
          <p:txBody>
            <a:bodyPr rtlCol="0" anchor="ctr"/>
            <a:lstStyle/>
            <a:p>
              <a:endParaRPr lang="en-US" sz="1200"/>
            </a:p>
          </p:txBody>
        </p:sp>
        <p:sp>
          <p:nvSpPr>
            <p:cNvPr id="68" name="Freeform: Shape 67">
              <a:extLst>
                <a:ext uri="{FF2B5EF4-FFF2-40B4-BE49-F238E27FC236}">
                  <a16:creationId xmlns:a16="http://schemas.microsoft.com/office/drawing/2014/main" id="{6A42C15C-E72B-153F-7B9F-68419AFF730B}"/>
                </a:ext>
              </a:extLst>
            </p:cNvPr>
            <p:cNvSpPr/>
            <p:nvPr/>
          </p:nvSpPr>
          <p:spPr>
            <a:xfrm>
              <a:off x="8642186" y="8419437"/>
              <a:ext cx="987795" cy="987794"/>
            </a:xfrm>
            <a:custGeom>
              <a:avLst/>
              <a:gdLst>
                <a:gd name="connsiteX0" fmla="*/ 972823 w 987795"/>
                <a:gd name="connsiteY0" fmla="*/ 638639 h 987794"/>
                <a:gd name="connsiteX1" fmla="*/ 947894 w 987795"/>
                <a:gd name="connsiteY1" fmla="*/ 638639 h 987794"/>
                <a:gd name="connsiteX2" fmla="*/ 947894 w 987795"/>
                <a:gd name="connsiteY2" fmla="*/ 573880 h 987794"/>
                <a:gd name="connsiteX3" fmla="*/ 947894 w 987795"/>
                <a:gd name="connsiteY3" fmla="*/ 573736 h 987794"/>
                <a:gd name="connsiteX4" fmla="*/ 947894 w 987795"/>
                <a:gd name="connsiteY4" fmla="*/ 180023 h 987794"/>
                <a:gd name="connsiteX5" fmla="*/ 947894 w 987795"/>
                <a:gd name="connsiteY5" fmla="*/ 179951 h 987794"/>
                <a:gd name="connsiteX6" fmla="*/ 947894 w 987795"/>
                <a:gd name="connsiteY6" fmla="*/ 29944 h 987794"/>
                <a:gd name="connsiteX7" fmla="*/ 972823 w 987795"/>
                <a:gd name="connsiteY7" fmla="*/ 29944 h 987794"/>
                <a:gd name="connsiteX8" fmla="*/ 987796 w 987795"/>
                <a:gd name="connsiteY8" fmla="*/ 14972 h 987794"/>
                <a:gd name="connsiteX9" fmla="*/ 972823 w 987795"/>
                <a:gd name="connsiteY9" fmla="*/ 0 h 987794"/>
                <a:gd name="connsiteX10" fmla="*/ 932922 w 987795"/>
                <a:gd name="connsiteY10" fmla="*/ 0 h 987794"/>
                <a:gd name="connsiteX11" fmla="*/ 54873 w 987795"/>
                <a:gd name="connsiteY11" fmla="*/ 0 h 987794"/>
                <a:gd name="connsiteX12" fmla="*/ 14972 w 987795"/>
                <a:gd name="connsiteY12" fmla="*/ 0 h 987794"/>
                <a:gd name="connsiteX13" fmla="*/ 0 w 987795"/>
                <a:gd name="connsiteY13" fmla="*/ 14972 h 987794"/>
                <a:gd name="connsiteX14" fmla="*/ 14972 w 987795"/>
                <a:gd name="connsiteY14" fmla="*/ 29944 h 987794"/>
                <a:gd name="connsiteX15" fmla="*/ 39902 w 987795"/>
                <a:gd name="connsiteY15" fmla="*/ 29944 h 987794"/>
                <a:gd name="connsiteX16" fmla="*/ 39902 w 987795"/>
                <a:gd name="connsiteY16" fmla="*/ 449232 h 987794"/>
                <a:gd name="connsiteX17" fmla="*/ 39902 w 987795"/>
                <a:gd name="connsiteY17" fmla="*/ 573736 h 987794"/>
                <a:gd name="connsiteX18" fmla="*/ 39902 w 987795"/>
                <a:gd name="connsiteY18" fmla="*/ 638639 h 987794"/>
                <a:gd name="connsiteX19" fmla="*/ 14972 w 987795"/>
                <a:gd name="connsiteY19" fmla="*/ 638639 h 987794"/>
                <a:gd name="connsiteX20" fmla="*/ 0 w 987795"/>
                <a:gd name="connsiteY20" fmla="*/ 653611 h 987794"/>
                <a:gd name="connsiteX21" fmla="*/ 14972 w 987795"/>
                <a:gd name="connsiteY21" fmla="*/ 668583 h 987794"/>
                <a:gd name="connsiteX22" fmla="*/ 54873 w 987795"/>
                <a:gd name="connsiteY22" fmla="*/ 668583 h 987794"/>
                <a:gd name="connsiteX23" fmla="*/ 372510 w 987795"/>
                <a:gd name="connsiteY23" fmla="*/ 668583 h 987794"/>
                <a:gd name="connsiteX24" fmla="*/ 260327 w 987795"/>
                <a:gd name="connsiteY24" fmla="*/ 967594 h 987794"/>
                <a:gd name="connsiteX25" fmla="*/ 269067 w 987795"/>
                <a:gd name="connsiteY25" fmla="*/ 986864 h 987794"/>
                <a:gd name="connsiteX26" fmla="*/ 274296 w 987795"/>
                <a:gd name="connsiteY26" fmla="*/ 987795 h 987794"/>
                <a:gd name="connsiteX27" fmla="*/ 288337 w 987795"/>
                <a:gd name="connsiteY27" fmla="*/ 978052 h 987794"/>
                <a:gd name="connsiteX28" fmla="*/ 404459 w 987795"/>
                <a:gd name="connsiteY28" fmla="*/ 668511 h 987794"/>
                <a:gd name="connsiteX29" fmla="*/ 478890 w 987795"/>
                <a:gd name="connsiteY29" fmla="*/ 668511 h 987794"/>
                <a:gd name="connsiteX30" fmla="*/ 478890 w 987795"/>
                <a:gd name="connsiteY30" fmla="*/ 873034 h 987794"/>
                <a:gd name="connsiteX31" fmla="*/ 493862 w 987795"/>
                <a:gd name="connsiteY31" fmla="*/ 888006 h 987794"/>
                <a:gd name="connsiteX32" fmla="*/ 508834 w 987795"/>
                <a:gd name="connsiteY32" fmla="*/ 873034 h 987794"/>
                <a:gd name="connsiteX33" fmla="*/ 508834 w 987795"/>
                <a:gd name="connsiteY33" fmla="*/ 668511 h 987794"/>
                <a:gd name="connsiteX34" fmla="*/ 583264 w 987795"/>
                <a:gd name="connsiteY34" fmla="*/ 668511 h 987794"/>
                <a:gd name="connsiteX35" fmla="*/ 699387 w 987795"/>
                <a:gd name="connsiteY35" fmla="*/ 978052 h 987794"/>
                <a:gd name="connsiteX36" fmla="*/ 713428 w 987795"/>
                <a:gd name="connsiteY36" fmla="*/ 987795 h 987794"/>
                <a:gd name="connsiteX37" fmla="*/ 718657 w 987795"/>
                <a:gd name="connsiteY37" fmla="*/ 986864 h 987794"/>
                <a:gd name="connsiteX38" fmla="*/ 727397 w 987795"/>
                <a:gd name="connsiteY38" fmla="*/ 967594 h 987794"/>
                <a:gd name="connsiteX39" fmla="*/ 615214 w 987795"/>
                <a:gd name="connsiteY39" fmla="*/ 668583 h 987794"/>
                <a:gd name="connsiteX40" fmla="*/ 932850 w 987795"/>
                <a:gd name="connsiteY40" fmla="*/ 668583 h 987794"/>
                <a:gd name="connsiteX41" fmla="*/ 972752 w 987795"/>
                <a:gd name="connsiteY41" fmla="*/ 668583 h 987794"/>
                <a:gd name="connsiteX42" fmla="*/ 987724 w 987795"/>
                <a:gd name="connsiteY42" fmla="*/ 653611 h 987794"/>
                <a:gd name="connsiteX43" fmla="*/ 972823 w 987795"/>
                <a:gd name="connsiteY43" fmla="*/ 638639 h 987794"/>
                <a:gd name="connsiteX44" fmla="*/ 69846 w 987795"/>
                <a:gd name="connsiteY44" fmla="*/ 464132 h 987794"/>
                <a:gd name="connsiteX45" fmla="*/ 149649 w 987795"/>
                <a:gd name="connsiteY45" fmla="*/ 464132 h 987794"/>
                <a:gd name="connsiteX46" fmla="*/ 149649 w 987795"/>
                <a:gd name="connsiteY46" fmla="*/ 558765 h 987794"/>
                <a:gd name="connsiteX47" fmla="*/ 69846 w 987795"/>
                <a:gd name="connsiteY47" fmla="*/ 558765 h 987794"/>
                <a:gd name="connsiteX48" fmla="*/ 69846 w 987795"/>
                <a:gd name="connsiteY48" fmla="*/ 464132 h 987794"/>
                <a:gd name="connsiteX49" fmla="*/ 917950 w 987795"/>
                <a:gd name="connsiteY49" fmla="*/ 558765 h 987794"/>
                <a:gd name="connsiteX50" fmla="*/ 838147 w 987795"/>
                <a:gd name="connsiteY50" fmla="*/ 558765 h 987794"/>
                <a:gd name="connsiteX51" fmla="*/ 838147 w 987795"/>
                <a:gd name="connsiteY51" fmla="*/ 268135 h 987794"/>
                <a:gd name="connsiteX52" fmla="*/ 838147 w 987795"/>
                <a:gd name="connsiteY52" fmla="*/ 194994 h 987794"/>
                <a:gd name="connsiteX53" fmla="*/ 917950 w 987795"/>
                <a:gd name="connsiteY53" fmla="*/ 194994 h 987794"/>
                <a:gd name="connsiteX54" fmla="*/ 917950 w 987795"/>
                <a:gd name="connsiteY54" fmla="*/ 558765 h 987794"/>
                <a:gd name="connsiteX55" fmla="*/ 917950 w 987795"/>
                <a:gd name="connsiteY55" fmla="*/ 165050 h 987794"/>
                <a:gd name="connsiteX56" fmla="*/ 823175 w 987795"/>
                <a:gd name="connsiteY56" fmla="*/ 165050 h 987794"/>
                <a:gd name="connsiteX57" fmla="*/ 808203 w 987795"/>
                <a:gd name="connsiteY57" fmla="*/ 180023 h 987794"/>
                <a:gd name="connsiteX58" fmla="*/ 808203 w 987795"/>
                <a:gd name="connsiteY58" fmla="*/ 253163 h 987794"/>
                <a:gd name="connsiteX59" fmla="*/ 713428 w 987795"/>
                <a:gd name="connsiteY59" fmla="*/ 253163 h 987794"/>
                <a:gd name="connsiteX60" fmla="*/ 698456 w 987795"/>
                <a:gd name="connsiteY60" fmla="*/ 268135 h 987794"/>
                <a:gd name="connsiteX61" fmla="*/ 698456 w 987795"/>
                <a:gd name="connsiteY61" fmla="*/ 573665 h 987794"/>
                <a:gd name="connsiteX62" fmla="*/ 713428 w 987795"/>
                <a:gd name="connsiteY62" fmla="*/ 588637 h 987794"/>
                <a:gd name="connsiteX63" fmla="*/ 823175 w 987795"/>
                <a:gd name="connsiteY63" fmla="*/ 588637 h 987794"/>
                <a:gd name="connsiteX64" fmla="*/ 917950 w 987795"/>
                <a:gd name="connsiteY64" fmla="*/ 588637 h 987794"/>
                <a:gd name="connsiteX65" fmla="*/ 917950 w 987795"/>
                <a:gd name="connsiteY65" fmla="*/ 638496 h 987794"/>
                <a:gd name="connsiteX66" fmla="*/ 69846 w 987795"/>
                <a:gd name="connsiteY66" fmla="*/ 638496 h 987794"/>
                <a:gd name="connsiteX67" fmla="*/ 69846 w 987795"/>
                <a:gd name="connsiteY67" fmla="*/ 588637 h 987794"/>
                <a:gd name="connsiteX68" fmla="*/ 164621 w 987795"/>
                <a:gd name="connsiteY68" fmla="*/ 588637 h 987794"/>
                <a:gd name="connsiteX69" fmla="*/ 274368 w 987795"/>
                <a:gd name="connsiteY69" fmla="*/ 588637 h 987794"/>
                <a:gd name="connsiteX70" fmla="*/ 289340 w 987795"/>
                <a:gd name="connsiteY70" fmla="*/ 573665 h 987794"/>
                <a:gd name="connsiteX71" fmla="*/ 289340 w 987795"/>
                <a:gd name="connsiteY71" fmla="*/ 367853 h 987794"/>
                <a:gd name="connsiteX72" fmla="*/ 274368 w 987795"/>
                <a:gd name="connsiteY72" fmla="*/ 352881 h 987794"/>
                <a:gd name="connsiteX73" fmla="*/ 164621 w 987795"/>
                <a:gd name="connsiteY73" fmla="*/ 352881 h 987794"/>
                <a:gd name="connsiteX74" fmla="*/ 149649 w 987795"/>
                <a:gd name="connsiteY74" fmla="*/ 367853 h 987794"/>
                <a:gd name="connsiteX75" fmla="*/ 149649 w 987795"/>
                <a:gd name="connsiteY75" fmla="*/ 434117 h 987794"/>
                <a:gd name="connsiteX76" fmla="*/ 69846 w 987795"/>
                <a:gd name="connsiteY76" fmla="*/ 434117 h 987794"/>
                <a:gd name="connsiteX77" fmla="*/ 69846 w 987795"/>
                <a:gd name="connsiteY77" fmla="*/ 29872 h 987794"/>
                <a:gd name="connsiteX78" fmla="*/ 918021 w 987795"/>
                <a:gd name="connsiteY78" fmla="*/ 29872 h 987794"/>
                <a:gd name="connsiteX79" fmla="*/ 918021 w 987795"/>
                <a:gd name="connsiteY79" fmla="*/ 165050 h 987794"/>
                <a:gd name="connsiteX80" fmla="*/ 808203 w 987795"/>
                <a:gd name="connsiteY80" fmla="*/ 283107 h 987794"/>
                <a:gd name="connsiteX81" fmla="*/ 808203 w 987795"/>
                <a:gd name="connsiteY81" fmla="*/ 558765 h 987794"/>
                <a:gd name="connsiteX82" fmla="*/ 728400 w 987795"/>
                <a:gd name="connsiteY82" fmla="*/ 558765 h 987794"/>
                <a:gd name="connsiteX83" fmla="*/ 728400 w 987795"/>
                <a:gd name="connsiteY83" fmla="*/ 283107 h 987794"/>
                <a:gd name="connsiteX84" fmla="*/ 808203 w 987795"/>
                <a:gd name="connsiteY84" fmla="*/ 283107 h 987794"/>
                <a:gd name="connsiteX85" fmla="*/ 179593 w 987795"/>
                <a:gd name="connsiteY85" fmla="*/ 558765 h 987794"/>
                <a:gd name="connsiteX86" fmla="*/ 179593 w 987795"/>
                <a:gd name="connsiteY86" fmla="*/ 449160 h 987794"/>
                <a:gd name="connsiteX87" fmla="*/ 179593 w 987795"/>
                <a:gd name="connsiteY87" fmla="*/ 382897 h 987794"/>
                <a:gd name="connsiteX88" fmla="*/ 259395 w 987795"/>
                <a:gd name="connsiteY88" fmla="*/ 382897 h 987794"/>
                <a:gd name="connsiteX89" fmla="*/ 259395 w 987795"/>
                <a:gd name="connsiteY89" fmla="*/ 558765 h 987794"/>
                <a:gd name="connsiteX90" fmla="*/ 179593 w 987795"/>
                <a:gd name="connsiteY90" fmla="*/ 558765 h 987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987795" h="987794">
                  <a:moveTo>
                    <a:pt x="972823" y="638639"/>
                  </a:moveTo>
                  <a:lnTo>
                    <a:pt x="947894" y="638639"/>
                  </a:lnTo>
                  <a:lnTo>
                    <a:pt x="947894" y="573880"/>
                  </a:lnTo>
                  <a:cubicBezTo>
                    <a:pt x="947894" y="573808"/>
                    <a:pt x="947894" y="573808"/>
                    <a:pt x="947894" y="573736"/>
                  </a:cubicBezTo>
                  <a:lnTo>
                    <a:pt x="947894" y="180023"/>
                  </a:lnTo>
                  <a:cubicBezTo>
                    <a:pt x="947894" y="179951"/>
                    <a:pt x="947894" y="179951"/>
                    <a:pt x="947894" y="179951"/>
                  </a:cubicBezTo>
                  <a:lnTo>
                    <a:pt x="947894" y="29944"/>
                  </a:lnTo>
                  <a:lnTo>
                    <a:pt x="972823" y="29944"/>
                  </a:lnTo>
                  <a:cubicBezTo>
                    <a:pt x="981062" y="29944"/>
                    <a:pt x="987796" y="23282"/>
                    <a:pt x="987796" y="14972"/>
                  </a:cubicBezTo>
                  <a:cubicBezTo>
                    <a:pt x="987796" y="6733"/>
                    <a:pt x="981062" y="0"/>
                    <a:pt x="972823" y="0"/>
                  </a:cubicBezTo>
                  <a:lnTo>
                    <a:pt x="932922" y="0"/>
                  </a:lnTo>
                  <a:lnTo>
                    <a:pt x="54873" y="0"/>
                  </a:lnTo>
                  <a:lnTo>
                    <a:pt x="14972" y="0"/>
                  </a:lnTo>
                  <a:cubicBezTo>
                    <a:pt x="6734" y="0"/>
                    <a:pt x="0" y="6733"/>
                    <a:pt x="0" y="14972"/>
                  </a:cubicBezTo>
                  <a:cubicBezTo>
                    <a:pt x="0" y="23282"/>
                    <a:pt x="6734" y="29944"/>
                    <a:pt x="14972" y="29944"/>
                  </a:cubicBezTo>
                  <a:lnTo>
                    <a:pt x="39902" y="29944"/>
                  </a:lnTo>
                  <a:lnTo>
                    <a:pt x="39902" y="449232"/>
                  </a:lnTo>
                  <a:lnTo>
                    <a:pt x="39902" y="573736"/>
                  </a:lnTo>
                  <a:lnTo>
                    <a:pt x="39902" y="638639"/>
                  </a:lnTo>
                  <a:lnTo>
                    <a:pt x="14972" y="638639"/>
                  </a:lnTo>
                  <a:cubicBezTo>
                    <a:pt x="6734" y="638639"/>
                    <a:pt x="0" y="645373"/>
                    <a:pt x="0" y="653611"/>
                  </a:cubicBezTo>
                  <a:cubicBezTo>
                    <a:pt x="0" y="661849"/>
                    <a:pt x="6734" y="668583"/>
                    <a:pt x="14972" y="668583"/>
                  </a:cubicBezTo>
                  <a:lnTo>
                    <a:pt x="54873" y="668583"/>
                  </a:lnTo>
                  <a:lnTo>
                    <a:pt x="372510" y="668583"/>
                  </a:lnTo>
                  <a:lnTo>
                    <a:pt x="260327" y="967594"/>
                  </a:lnTo>
                  <a:cubicBezTo>
                    <a:pt x="257390" y="975330"/>
                    <a:pt x="261330" y="983999"/>
                    <a:pt x="269067" y="986864"/>
                  </a:cubicBezTo>
                  <a:cubicBezTo>
                    <a:pt x="270786" y="987509"/>
                    <a:pt x="272577" y="987795"/>
                    <a:pt x="274296" y="987795"/>
                  </a:cubicBezTo>
                  <a:cubicBezTo>
                    <a:pt x="280385" y="987795"/>
                    <a:pt x="286044" y="984070"/>
                    <a:pt x="288337" y="978052"/>
                  </a:cubicBezTo>
                  <a:lnTo>
                    <a:pt x="404459" y="668511"/>
                  </a:lnTo>
                  <a:lnTo>
                    <a:pt x="478890" y="668511"/>
                  </a:lnTo>
                  <a:lnTo>
                    <a:pt x="478890" y="873034"/>
                  </a:lnTo>
                  <a:cubicBezTo>
                    <a:pt x="478890" y="881271"/>
                    <a:pt x="485624" y="888006"/>
                    <a:pt x="493862" y="888006"/>
                  </a:cubicBezTo>
                  <a:cubicBezTo>
                    <a:pt x="502100" y="888006"/>
                    <a:pt x="508834" y="881271"/>
                    <a:pt x="508834" y="873034"/>
                  </a:cubicBezTo>
                  <a:lnTo>
                    <a:pt x="508834" y="668511"/>
                  </a:lnTo>
                  <a:lnTo>
                    <a:pt x="583264" y="668511"/>
                  </a:lnTo>
                  <a:lnTo>
                    <a:pt x="699387" y="978052"/>
                  </a:lnTo>
                  <a:cubicBezTo>
                    <a:pt x="701680" y="984070"/>
                    <a:pt x="707339" y="987795"/>
                    <a:pt x="713428" y="987795"/>
                  </a:cubicBezTo>
                  <a:cubicBezTo>
                    <a:pt x="715147" y="987795"/>
                    <a:pt x="716938" y="987509"/>
                    <a:pt x="718657" y="986864"/>
                  </a:cubicBezTo>
                  <a:cubicBezTo>
                    <a:pt x="726394" y="983999"/>
                    <a:pt x="730334" y="975330"/>
                    <a:pt x="727397" y="967594"/>
                  </a:cubicBezTo>
                  <a:lnTo>
                    <a:pt x="615214" y="668583"/>
                  </a:lnTo>
                  <a:lnTo>
                    <a:pt x="932850" y="668583"/>
                  </a:lnTo>
                  <a:lnTo>
                    <a:pt x="972752" y="668583"/>
                  </a:lnTo>
                  <a:cubicBezTo>
                    <a:pt x="980990" y="668583"/>
                    <a:pt x="987724" y="661849"/>
                    <a:pt x="987724" y="653611"/>
                  </a:cubicBezTo>
                  <a:cubicBezTo>
                    <a:pt x="987796" y="645301"/>
                    <a:pt x="981062" y="638639"/>
                    <a:pt x="972823" y="638639"/>
                  </a:cubicBezTo>
                  <a:close/>
                  <a:moveTo>
                    <a:pt x="69846" y="464132"/>
                  </a:moveTo>
                  <a:lnTo>
                    <a:pt x="149649" y="464132"/>
                  </a:lnTo>
                  <a:lnTo>
                    <a:pt x="149649" y="558765"/>
                  </a:lnTo>
                  <a:lnTo>
                    <a:pt x="69846" y="558765"/>
                  </a:lnTo>
                  <a:lnTo>
                    <a:pt x="69846" y="464132"/>
                  </a:lnTo>
                  <a:close/>
                  <a:moveTo>
                    <a:pt x="917950" y="558765"/>
                  </a:moveTo>
                  <a:lnTo>
                    <a:pt x="838147" y="558765"/>
                  </a:lnTo>
                  <a:lnTo>
                    <a:pt x="838147" y="268135"/>
                  </a:lnTo>
                  <a:lnTo>
                    <a:pt x="838147" y="194994"/>
                  </a:lnTo>
                  <a:lnTo>
                    <a:pt x="917950" y="194994"/>
                  </a:lnTo>
                  <a:lnTo>
                    <a:pt x="917950" y="558765"/>
                  </a:lnTo>
                  <a:close/>
                  <a:moveTo>
                    <a:pt x="917950" y="165050"/>
                  </a:moveTo>
                  <a:lnTo>
                    <a:pt x="823175" y="165050"/>
                  </a:lnTo>
                  <a:cubicBezTo>
                    <a:pt x="814937" y="165050"/>
                    <a:pt x="808203" y="171784"/>
                    <a:pt x="808203" y="180023"/>
                  </a:cubicBezTo>
                  <a:lnTo>
                    <a:pt x="808203" y="253163"/>
                  </a:lnTo>
                  <a:lnTo>
                    <a:pt x="713428" y="253163"/>
                  </a:lnTo>
                  <a:cubicBezTo>
                    <a:pt x="705190" y="253163"/>
                    <a:pt x="698456" y="259897"/>
                    <a:pt x="698456" y="268135"/>
                  </a:cubicBezTo>
                  <a:lnTo>
                    <a:pt x="698456" y="573665"/>
                  </a:lnTo>
                  <a:cubicBezTo>
                    <a:pt x="698456" y="581975"/>
                    <a:pt x="705190" y="588637"/>
                    <a:pt x="713428" y="588637"/>
                  </a:cubicBezTo>
                  <a:lnTo>
                    <a:pt x="823175" y="588637"/>
                  </a:lnTo>
                  <a:lnTo>
                    <a:pt x="917950" y="588637"/>
                  </a:lnTo>
                  <a:lnTo>
                    <a:pt x="917950" y="638496"/>
                  </a:lnTo>
                  <a:lnTo>
                    <a:pt x="69846" y="638496"/>
                  </a:lnTo>
                  <a:lnTo>
                    <a:pt x="69846" y="588637"/>
                  </a:lnTo>
                  <a:lnTo>
                    <a:pt x="164621" y="588637"/>
                  </a:lnTo>
                  <a:lnTo>
                    <a:pt x="274368" y="588637"/>
                  </a:lnTo>
                  <a:cubicBezTo>
                    <a:pt x="282606" y="588637"/>
                    <a:pt x="289340" y="581903"/>
                    <a:pt x="289340" y="573665"/>
                  </a:cubicBezTo>
                  <a:lnTo>
                    <a:pt x="289340" y="367853"/>
                  </a:lnTo>
                  <a:cubicBezTo>
                    <a:pt x="289340" y="359615"/>
                    <a:pt x="282606" y="352881"/>
                    <a:pt x="274368" y="352881"/>
                  </a:cubicBezTo>
                  <a:lnTo>
                    <a:pt x="164621" y="352881"/>
                  </a:lnTo>
                  <a:cubicBezTo>
                    <a:pt x="156383" y="352881"/>
                    <a:pt x="149649" y="359615"/>
                    <a:pt x="149649" y="367853"/>
                  </a:cubicBezTo>
                  <a:lnTo>
                    <a:pt x="149649" y="434117"/>
                  </a:lnTo>
                  <a:lnTo>
                    <a:pt x="69846" y="434117"/>
                  </a:lnTo>
                  <a:lnTo>
                    <a:pt x="69846" y="29872"/>
                  </a:lnTo>
                  <a:lnTo>
                    <a:pt x="918021" y="29872"/>
                  </a:lnTo>
                  <a:lnTo>
                    <a:pt x="918021" y="165050"/>
                  </a:lnTo>
                  <a:close/>
                  <a:moveTo>
                    <a:pt x="808203" y="283107"/>
                  </a:moveTo>
                  <a:lnTo>
                    <a:pt x="808203" y="558765"/>
                  </a:lnTo>
                  <a:lnTo>
                    <a:pt x="728400" y="558765"/>
                  </a:lnTo>
                  <a:lnTo>
                    <a:pt x="728400" y="283107"/>
                  </a:lnTo>
                  <a:lnTo>
                    <a:pt x="808203" y="283107"/>
                  </a:lnTo>
                  <a:close/>
                  <a:moveTo>
                    <a:pt x="179593" y="558765"/>
                  </a:moveTo>
                  <a:lnTo>
                    <a:pt x="179593" y="449160"/>
                  </a:lnTo>
                  <a:lnTo>
                    <a:pt x="179593" y="382897"/>
                  </a:lnTo>
                  <a:lnTo>
                    <a:pt x="259395" y="382897"/>
                  </a:lnTo>
                  <a:lnTo>
                    <a:pt x="259395" y="558765"/>
                  </a:lnTo>
                  <a:lnTo>
                    <a:pt x="179593" y="558765"/>
                  </a:lnTo>
                  <a:close/>
                </a:path>
              </a:pathLst>
            </a:custGeom>
            <a:grpFill/>
            <a:ln w="7164" cap="flat">
              <a:noFill/>
              <a:prstDash val="solid"/>
              <a:miter/>
            </a:ln>
          </p:spPr>
          <p:txBody>
            <a:bodyPr rtlCol="0" anchor="ctr"/>
            <a:lstStyle/>
            <a:p>
              <a:endParaRPr lang="en-US" sz="1200"/>
            </a:p>
          </p:txBody>
        </p:sp>
        <p:sp>
          <p:nvSpPr>
            <p:cNvPr id="69" name="Freeform: Shape 68">
              <a:extLst>
                <a:ext uri="{FF2B5EF4-FFF2-40B4-BE49-F238E27FC236}">
                  <a16:creationId xmlns:a16="http://schemas.microsoft.com/office/drawing/2014/main" id="{20A3A5E4-9681-1F94-13AB-72EFF96DE1B7}"/>
                </a:ext>
              </a:extLst>
            </p:cNvPr>
            <p:cNvSpPr/>
            <p:nvPr/>
          </p:nvSpPr>
          <p:spPr>
            <a:xfrm>
              <a:off x="8907169" y="8612783"/>
              <a:ext cx="253879" cy="29943"/>
            </a:xfrm>
            <a:custGeom>
              <a:avLst/>
              <a:gdLst>
                <a:gd name="connsiteX0" fmla="*/ 14972 w 253879"/>
                <a:gd name="connsiteY0" fmla="*/ 29944 h 29943"/>
                <a:gd name="connsiteX1" fmla="*/ 238908 w 253879"/>
                <a:gd name="connsiteY1" fmla="*/ 29944 h 29943"/>
                <a:gd name="connsiteX2" fmla="*/ 253880 w 253879"/>
                <a:gd name="connsiteY2" fmla="*/ 14972 h 29943"/>
                <a:gd name="connsiteX3" fmla="*/ 238908 w 253879"/>
                <a:gd name="connsiteY3" fmla="*/ 0 h 29943"/>
                <a:gd name="connsiteX4" fmla="*/ 14972 w 253879"/>
                <a:gd name="connsiteY4" fmla="*/ 0 h 29943"/>
                <a:gd name="connsiteX5" fmla="*/ 0 w 253879"/>
                <a:gd name="connsiteY5" fmla="*/ 14972 h 29943"/>
                <a:gd name="connsiteX6" fmla="*/ 14972 w 253879"/>
                <a:gd name="connsiteY6" fmla="*/ 29944 h 2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879" h="29943">
                  <a:moveTo>
                    <a:pt x="14972" y="29944"/>
                  </a:moveTo>
                  <a:lnTo>
                    <a:pt x="238908" y="29944"/>
                  </a:lnTo>
                  <a:cubicBezTo>
                    <a:pt x="247146" y="29944"/>
                    <a:pt x="253880" y="23210"/>
                    <a:pt x="253880" y="14972"/>
                  </a:cubicBezTo>
                  <a:cubicBezTo>
                    <a:pt x="253880" y="6733"/>
                    <a:pt x="247146" y="0"/>
                    <a:pt x="238908" y="0"/>
                  </a:cubicBezTo>
                  <a:lnTo>
                    <a:pt x="14972" y="0"/>
                  </a:lnTo>
                  <a:cubicBezTo>
                    <a:pt x="6734" y="0"/>
                    <a:pt x="0" y="673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70" name="Freeform: Shape 69">
              <a:extLst>
                <a:ext uri="{FF2B5EF4-FFF2-40B4-BE49-F238E27FC236}">
                  <a16:creationId xmlns:a16="http://schemas.microsoft.com/office/drawing/2014/main" id="{6F2A190F-7AA2-EE20-ECC4-32FE5EEE06A8}"/>
                </a:ext>
              </a:extLst>
            </p:cNvPr>
            <p:cNvSpPr/>
            <p:nvPr/>
          </p:nvSpPr>
          <p:spPr>
            <a:xfrm>
              <a:off x="8771848" y="8612783"/>
              <a:ext cx="85462" cy="29943"/>
            </a:xfrm>
            <a:custGeom>
              <a:avLst/>
              <a:gdLst>
                <a:gd name="connsiteX0" fmla="*/ 14972 w 85462"/>
                <a:gd name="connsiteY0" fmla="*/ 29944 h 29943"/>
                <a:gd name="connsiteX1" fmla="*/ 70491 w 85462"/>
                <a:gd name="connsiteY1" fmla="*/ 29944 h 29943"/>
                <a:gd name="connsiteX2" fmla="*/ 85462 w 85462"/>
                <a:gd name="connsiteY2" fmla="*/ 14972 h 29943"/>
                <a:gd name="connsiteX3" fmla="*/ 70491 w 85462"/>
                <a:gd name="connsiteY3" fmla="*/ 0 h 29943"/>
                <a:gd name="connsiteX4" fmla="*/ 14972 w 85462"/>
                <a:gd name="connsiteY4" fmla="*/ 0 h 29943"/>
                <a:gd name="connsiteX5" fmla="*/ 0 w 85462"/>
                <a:gd name="connsiteY5" fmla="*/ 14972 h 29943"/>
                <a:gd name="connsiteX6" fmla="*/ 14972 w 85462"/>
                <a:gd name="connsiteY6" fmla="*/ 29944 h 2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62" h="29943">
                  <a:moveTo>
                    <a:pt x="14972" y="29944"/>
                  </a:moveTo>
                  <a:lnTo>
                    <a:pt x="70491" y="29944"/>
                  </a:lnTo>
                  <a:cubicBezTo>
                    <a:pt x="78728" y="29944"/>
                    <a:pt x="85462" y="23210"/>
                    <a:pt x="85462" y="14972"/>
                  </a:cubicBezTo>
                  <a:cubicBezTo>
                    <a:pt x="85462" y="6733"/>
                    <a:pt x="78728" y="0"/>
                    <a:pt x="70491" y="0"/>
                  </a:cubicBezTo>
                  <a:lnTo>
                    <a:pt x="14972" y="0"/>
                  </a:lnTo>
                  <a:cubicBezTo>
                    <a:pt x="6734" y="0"/>
                    <a:pt x="0" y="673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71" name="Freeform: Shape 70">
              <a:extLst>
                <a:ext uri="{FF2B5EF4-FFF2-40B4-BE49-F238E27FC236}">
                  <a16:creationId xmlns:a16="http://schemas.microsoft.com/office/drawing/2014/main" id="{FBFE944F-F737-0B45-82F0-A2541899B258}"/>
                </a:ext>
              </a:extLst>
            </p:cNvPr>
            <p:cNvSpPr/>
            <p:nvPr/>
          </p:nvSpPr>
          <p:spPr>
            <a:xfrm>
              <a:off x="9140991" y="8512993"/>
              <a:ext cx="139762" cy="29944"/>
            </a:xfrm>
            <a:custGeom>
              <a:avLst/>
              <a:gdLst>
                <a:gd name="connsiteX0" fmla="*/ 15043 w 139762"/>
                <a:gd name="connsiteY0" fmla="*/ 29944 h 29944"/>
                <a:gd name="connsiteX1" fmla="*/ 124791 w 139762"/>
                <a:gd name="connsiteY1" fmla="*/ 29944 h 29944"/>
                <a:gd name="connsiteX2" fmla="*/ 139763 w 139762"/>
                <a:gd name="connsiteY2" fmla="*/ 14972 h 29944"/>
                <a:gd name="connsiteX3" fmla="*/ 124791 w 139762"/>
                <a:gd name="connsiteY3" fmla="*/ 0 h 29944"/>
                <a:gd name="connsiteX4" fmla="*/ 14972 w 139762"/>
                <a:gd name="connsiteY4" fmla="*/ 0 h 29944"/>
                <a:gd name="connsiteX5" fmla="*/ 0 w 139762"/>
                <a:gd name="connsiteY5" fmla="*/ 14972 h 29944"/>
                <a:gd name="connsiteX6" fmla="*/ 15043 w 139762"/>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62" h="29944">
                  <a:moveTo>
                    <a:pt x="15043" y="29944"/>
                  </a:moveTo>
                  <a:lnTo>
                    <a:pt x="124791" y="29944"/>
                  </a:lnTo>
                  <a:cubicBezTo>
                    <a:pt x="133029" y="29944"/>
                    <a:pt x="139763" y="23210"/>
                    <a:pt x="139763" y="14972"/>
                  </a:cubicBezTo>
                  <a:cubicBezTo>
                    <a:pt x="139763" y="6663"/>
                    <a:pt x="133029" y="0"/>
                    <a:pt x="124791" y="0"/>
                  </a:cubicBezTo>
                  <a:lnTo>
                    <a:pt x="14972" y="0"/>
                  </a:lnTo>
                  <a:cubicBezTo>
                    <a:pt x="6734" y="0"/>
                    <a:pt x="0" y="6663"/>
                    <a:pt x="0" y="14972"/>
                  </a:cubicBezTo>
                  <a:cubicBezTo>
                    <a:pt x="72" y="23210"/>
                    <a:pt x="6734" y="29944"/>
                    <a:pt x="15043" y="29944"/>
                  </a:cubicBezTo>
                  <a:close/>
                </a:path>
              </a:pathLst>
            </a:custGeom>
            <a:grpFill/>
            <a:ln w="7164" cap="flat">
              <a:noFill/>
              <a:prstDash val="solid"/>
              <a:miter/>
            </a:ln>
          </p:spPr>
          <p:txBody>
            <a:bodyPr rtlCol="0" anchor="ctr"/>
            <a:lstStyle/>
            <a:p>
              <a:endParaRPr lang="en-US" sz="1200"/>
            </a:p>
          </p:txBody>
        </p:sp>
        <p:sp>
          <p:nvSpPr>
            <p:cNvPr id="72" name="Freeform: Shape 71">
              <a:extLst>
                <a:ext uri="{FF2B5EF4-FFF2-40B4-BE49-F238E27FC236}">
                  <a16:creationId xmlns:a16="http://schemas.microsoft.com/office/drawing/2014/main" id="{950665A0-DDF4-A14A-B518-5683EC898010}"/>
                </a:ext>
              </a:extLst>
            </p:cNvPr>
            <p:cNvSpPr/>
            <p:nvPr/>
          </p:nvSpPr>
          <p:spPr>
            <a:xfrm>
              <a:off x="8913831" y="8512993"/>
              <a:ext cx="177372" cy="29944"/>
            </a:xfrm>
            <a:custGeom>
              <a:avLst/>
              <a:gdLst>
                <a:gd name="connsiteX0" fmla="*/ 14972 w 177372"/>
                <a:gd name="connsiteY0" fmla="*/ 29944 h 29944"/>
                <a:gd name="connsiteX1" fmla="*/ 162400 w 177372"/>
                <a:gd name="connsiteY1" fmla="*/ 29944 h 29944"/>
                <a:gd name="connsiteX2" fmla="*/ 177372 w 177372"/>
                <a:gd name="connsiteY2" fmla="*/ 14972 h 29944"/>
                <a:gd name="connsiteX3" fmla="*/ 162400 w 177372"/>
                <a:gd name="connsiteY3" fmla="*/ 0 h 29944"/>
                <a:gd name="connsiteX4" fmla="*/ 14972 w 177372"/>
                <a:gd name="connsiteY4" fmla="*/ 0 h 29944"/>
                <a:gd name="connsiteX5" fmla="*/ 0 w 177372"/>
                <a:gd name="connsiteY5" fmla="*/ 14972 h 29944"/>
                <a:gd name="connsiteX6" fmla="*/ 14972 w 177372"/>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372" h="29944">
                  <a:moveTo>
                    <a:pt x="14972" y="29944"/>
                  </a:moveTo>
                  <a:lnTo>
                    <a:pt x="162400" y="29944"/>
                  </a:lnTo>
                  <a:cubicBezTo>
                    <a:pt x="170638" y="29944"/>
                    <a:pt x="177372" y="23210"/>
                    <a:pt x="177372" y="14972"/>
                  </a:cubicBezTo>
                  <a:cubicBezTo>
                    <a:pt x="177372" y="6663"/>
                    <a:pt x="170638" y="0"/>
                    <a:pt x="162400" y="0"/>
                  </a:cubicBezTo>
                  <a:lnTo>
                    <a:pt x="14972" y="0"/>
                  </a:lnTo>
                  <a:cubicBezTo>
                    <a:pt x="6734" y="0"/>
                    <a:pt x="0" y="6663"/>
                    <a:pt x="0" y="14972"/>
                  </a:cubicBezTo>
                  <a:cubicBezTo>
                    <a:pt x="0" y="23210"/>
                    <a:pt x="6662" y="29944"/>
                    <a:pt x="14972" y="29944"/>
                  </a:cubicBezTo>
                  <a:close/>
                </a:path>
              </a:pathLst>
            </a:custGeom>
            <a:grpFill/>
            <a:ln w="7164" cap="flat">
              <a:noFill/>
              <a:prstDash val="solid"/>
              <a:miter/>
            </a:ln>
          </p:spPr>
          <p:txBody>
            <a:bodyPr rtlCol="0" anchor="ctr"/>
            <a:lstStyle/>
            <a:p>
              <a:endParaRPr lang="en-US" sz="1200"/>
            </a:p>
          </p:txBody>
        </p:sp>
        <p:sp>
          <p:nvSpPr>
            <p:cNvPr id="73" name="Freeform: Shape 72">
              <a:extLst>
                <a:ext uri="{FF2B5EF4-FFF2-40B4-BE49-F238E27FC236}">
                  <a16:creationId xmlns:a16="http://schemas.microsoft.com/office/drawing/2014/main" id="{02889E94-FF6B-A530-3F69-B4C49DFD285A}"/>
                </a:ext>
              </a:extLst>
            </p:cNvPr>
            <p:cNvSpPr/>
            <p:nvPr/>
          </p:nvSpPr>
          <p:spPr>
            <a:xfrm>
              <a:off x="8771848" y="8512993"/>
              <a:ext cx="92053" cy="29944"/>
            </a:xfrm>
            <a:custGeom>
              <a:avLst/>
              <a:gdLst>
                <a:gd name="connsiteX0" fmla="*/ 14972 w 92053"/>
                <a:gd name="connsiteY0" fmla="*/ 29944 h 29944"/>
                <a:gd name="connsiteX1" fmla="*/ 77081 w 92053"/>
                <a:gd name="connsiteY1" fmla="*/ 29944 h 29944"/>
                <a:gd name="connsiteX2" fmla="*/ 92053 w 92053"/>
                <a:gd name="connsiteY2" fmla="*/ 14972 h 29944"/>
                <a:gd name="connsiteX3" fmla="*/ 77081 w 92053"/>
                <a:gd name="connsiteY3" fmla="*/ 0 h 29944"/>
                <a:gd name="connsiteX4" fmla="*/ 14972 w 92053"/>
                <a:gd name="connsiteY4" fmla="*/ 0 h 29944"/>
                <a:gd name="connsiteX5" fmla="*/ 0 w 92053"/>
                <a:gd name="connsiteY5" fmla="*/ 14972 h 29944"/>
                <a:gd name="connsiteX6" fmla="*/ 14972 w 92053"/>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053" h="29944">
                  <a:moveTo>
                    <a:pt x="14972" y="29944"/>
                  </a:moveTo>
                  <a:lnTo>
                    <a:pt x="77081" y="29944"/>
                  </a:lnTo>
                  <a:cubicBezTo>
                    <a:pt x="85319" y="29944"/>
                    <a:pt x="92053" y="23210"/>
                    <a:pt x="92053" y="14972"/>
                  </a:cubicBezTo>
                  <a:cubicBezTo>
                    <a:pt x="92053" y="6663"/>
                    <a:pt x="85319" y="0"/>
                    <a:pt x="77081" y="0"/>
                  </a:cubicBezTo>
                  <a:lnTo>
                    <a:pt x="14972" y="0"/>
                  </a:lnTo>
                  <a:cubicBezTo>
                    <a:pt x="6734" y="0"/>
                    <a:pt x="0" y="666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852349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6"/>
                                        </p:tgtEl>
                                        <p:attrNameLst>
                                          <p:attrName>style.visibility</p:attrName>
                                        </p:attrNameLst>
                                      </p:cBhvr>
                                      <p:to>
                                        <p:strVal val="visible"/>
                                      </p:to>
                                    </p:set>
                                    <p:anim to="" calcmode="lin" valueType="num">
                                      <p:cBhvr>
                                        <p:cTn id="7"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6"/>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1000" fill="hold"/>
                                        <p:tgtEl>
                                          <p:spTgt spid="8"/>
                                        </p:tgtEl>
                                        <p:attrNameLst>
                                          <p:attrName>ppt_w</p:attrName>
                                        </p:attrNameLst>
                                      </p:cBhvr>
                                      <p:tavLst>
                                        <p:tav tm="0">
                                          <p:val>
                                            <p:fltVal val="0"/>
                                          </p:val>
                                        </p:tav>
                                        <p:tav tm="100000">
                                          <p:val>
                                            <p:strVal val="#ppt_w"/>
                                          </p:val>
                                        </p:tav>
                                      </p:tavLst>
                                    </p:anim>
                                    <p:anim calcmode="lin" valueType="num">
                                      <p:cBhvr>
                                        <p:cTn id="13" dur="1000" fill="hold"/>
                                        <p:tgtEl>
                                          <p:spTgt spid="8"/>
                                        </p:tgtEl>
                                        <p:attrNameLst>
                                          <p:attrName>ppt_h</p:attrName>
                                        </p:attrNameLst>
                                      </p:cBhvr>
                                      <p:tavLst>
                                        <p:tav tm="0">
                                          <p:val>
                                            <p:fltVal val="0"/>
                                          </p:val>
                                        </p:tav>
                                        <p:tav tm="100000">
                                          <p:val>
                                            <p:strVal val="#ppt_h"/>
                                          </p:val>
                                        </p:tav>
                                      </p:tavLst>
                                    </p:anim>
                                    <p:anim calcmode="lin" valueType="num">
                                      <p:cBhvr>
                                        <p:cTn id="14" dur="1000" fill="hold"/>
                                        <p:tgtEl>
                                          <p:spTgt spid="8"/>
                                        </p:tgtEl>
                                        <p:attrNameLst>
                                          <p:attrName>style.rotation</p:attrName>
                                        </p:attrNameLst>
                                      </p:cBhvr>
                                      <p:tavLst>
                                        <p:tav tm="0">
                                          <p:val>
                                            <p:fltVal val="90"/>
                                          </p:val>
                                        </p:tav>
                                        <p:tav tm="100000">
                                          <p:val>
                                            <p:fltVal val="0"/>
                                          </p:val>
                                        </p:tav>
                                      </p:tavLst>
                                    </p:anim>
                                    <p:animEffect transition="in" filter="fade">
                                      <p:cBhvr>
                                        <p:cTn id="15" dur="1000"/>
                                        <p:tgtEl>
                                          <p:spTgt spid="8"/>
                                        </p:tgtEl>
                                      </p:cBhvr>
                                    </p:animEffect>
                                  </p:childTnLst>
                                </p:cTn>
                              </p:par>
                            </p:childTnLst>
                          </p:cTn>
                        </p:par>
                        <p:par>
                          <p:cTn id="16" fill="hold">
                            <p:stCondLst>
                              <p:cond delay="2155"/>
                            </p:stCondLst>
                            <p:childTnLst>
                              <p:par>
                                <p:cTn id="17" presetID="53" presetClass="entr" presetSubtype="16"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700" fill="hold"/>
                                        <p:tgtEl>
                                          <p:spTgt spid="17"/>
                                        </p:tgtEl>
                                        <p:attrNameLst>
                                          <p:attrName>ppt_w</p:attrName>
                                        </p:attrNameLst>
                                      </p:cBhvr>
                                      <p:tavLst>
                                        <p:tav tm="0">
                                          <p:val>
                                            <p:fltVal val="0"/>
                                          </p:val>
                                        </p:tav>
                                        <p:tav tm="100000">
                                          <p:val>
                                            <p:strVal val="#ppt_w"/>
                                          </p:val>
                                        </p:tav>
                                      </p:tavLst>
                                    </p:anim>
                                    <p:anim calcmode="lin" valueType="num">
                                      <p:cBhvr>
                                        <p:cTn id="20" dur="700" fill="hold"/>
                                        <p:tgtEl>
                                          <p:spTgt spid="17"/>
                                        </p:tgtEl>
                                        <p:attrNameLst>
                                          <p:attrName>ppt_h</p:attrName>
                                        </p:attrNameLst>
                                      </p:cBhvr>
                                      <p:tavLst>
                                        <p:tav tm="0">
                                          <p:val>
                                            <p:fltVal val="0"/>
                                          </p:val>
                                        </p:tav>
                                        <p:tav tm="100000">
                                          <p:val>
                                            <p:strVal val="#ppt_h"/>
                                          </p:val>
                                        </p:tav>
                                      </p:tavLst>
                                    </p:anim>
                                    <p:animEffect transition="in" filter="fade">
                                      <p:cBhvr>
                                        <p:cTn id="21" dur="700"/>
                                        <p:tgtEl>
                                          <p:spTgt spid="17"/>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700" fill="hold"/>
                                        <p:tgtEl>
                                          <p:spTgt spid="13"/>
                                        </p:tgtEl>
                                        <p:attrNameLst>
                                          <p:attrName>ppt_x</p:attrName>
                                        </p:attrNameLst>
                                      </p:cBhvr>
                                      <p:tavLst>
                                        <p:tav tm="0">
                                          <p:val>
                                            <p:strVal val="0-#ppt_w/2"/>
                                          </p:val>
                                        </p:tav>
                                        <p:tav tm="100000">
                                          <p:val>
                                            <p:strVal val="#ppt_x"/>
                                          </p:val>
                                        </p:tav>
                                      </p:tavLst>
                                    </p:anim>
                                    <p:anim calcmode="lin" valueType="num">
                                      <p:cBhvr additive="base">
                                        <p:cTn id="25" dur="700" fill="hold"/>
                                        <p:tgtEl>
                                          <p:spTgt spid="13"/>
                                        </p:tgtEl>
                                        <p:attrNameLst>
                                          <p:attrName>ppt_y</p:attrName>
                                        </p:attrNameLst>
                                      </p:cBhvr>
                                      <p:tavLst>
                                        <p:tav tm="0">
                                          <p:val>
                                            <p:strVal val="#ppt_y"/>
                                          </p:val>
                                        </p:tav>
                                        <p:tav tm="100000">
                                          <p:val>
                                            <p:strVal val="#ppt_y"/>
                                          </p:val>
                                        </p:tav>
                                      </p:tavLst>
                                    </p:anim>
                                  </p:childTnLst>
                                </p:cTn>
                              </p:par>
                            </p:childTnLst>
                          </p:cTn>
                        </p:par>
                        <p:par>
                          <p:cTn id="26" fill="hold">
                            <p:stCondLst>
                              <p:cond delay="2855"/>
                            </p:stCondLst>
                            <p:childTnLst>
                              <p:par>
                                <p:cTn id="27" presetID="53" presetClass="entr" presetSubtype="16" fill="hold"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700" fill="hold"/>
                                        <p:tgtEl>
                                          <p:spTgt spid="43"/>
                                        </p:tgtEl>
                                        <p:attrNameLst>
                                          <p:attrName>ppt_w</p:attrName>
                                        </p:attrNameLst>
                                      </p:cBhvr>
                                      <p:tavLst>
                                        <p:tav tm="0">
                                          <p:val>
                                            <p:fltVal val="0"/>
                                          </p:val>
                                        </p:tav>
                                        <p:tav tm="100000">
                                          <p:val>
                                            <p:strVal val="#ppt_w"/>
                                          </p:val>
                                        </p:tav>
                                      </p:tavLst>
                                    </p:anim>
                                    <p:anim calcmode="lin" valueType="num">
                                      <p:cBhvr>
                                        <p:cTn id="30" dur="700" fill="hold"/>
                                        <p:tgtEl>
                                          <p:spTgt spid="43"/>
                                        </p:tgtEl>
                                        <p:attrNameLst>
                                          <p:attrName>ppt_h</p:attrName>
                                        </p:attrNameLst>
                                      </p:cBhvr>
                                      <p:tavLst>
                                        <p:tav tm="0">
                                          <p:val>
                                            <p:fltVal val="0"/>
                                          </p:val>
                                        </p:tav>
                                        <p:tav tm="100000">
                                          <p:val>
                                            <p:strVal val="#ppt_h"/>
                                          </p:val>
                                        </p:tav>
                                      </p:tavLst>
                                    </p:anim>
                                    <p:animEffect transition="in" filter="fade">
                                      <p:cBhvr>
                                        <p:cTn id="31" dur="700"/>
                                        <p:tgtEl>
                                          <p:spTgt spid="43"/>
                                        </p:tgtEl>
                                      </p:cBhvr>
                                    </p:animEffect>
                                  </p:childTnLst>
                                </p:cTn>
                              </p:par>
                              <p:par>
                                <p:cTn id="32" presetID="2" presetClass="entr" presetSubtype="8" decel="100000"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additive="base">
                                        <p:cTn id="34" dur="700" fill="hold"/>
                                        <p:tgtEl>
                                          <p:spTgt spid="14"/>
                                        </p:tgtEl>
                                        <p:attrNameLst>
                                          <p:attrName>ppt_x</p:attrName>
                                        </p:attrNameLst>
                                      </p:cBhvr>
                                      <p:tavLst>
                                        <p:tav tm="0">
                                          <p:val>
                                            <p:strVal val="0-#ppt_w/2"/>
                                          </p:val>
                                        </p:tav>
                                        <p:tav tm="100000">
                                          <p:val>
                                            <p:strVal val="#ppt_x"/>
                                          </p:val>
                                        </p:tav>
                                      </p:tavLst>
                                    </p:anim>
                                    <p:anim calcmode="lin" valueType="num">
                                      <p:cBhvr additive="base">
                                        <p:cTn id="35" dur="700" fill="hold"/>
                                        <p:tgtEl>
                                          <p:spTgt spid="14"/>
                                        </p:tgtEl>
                                        <p:attrNameLst>
                                          <p:attrName>ppt_y</p:attrName>
                                        </p:attrNameLst>
                                      </p:cBhvr>
                                      <p:tavLst>
                                        <p:tav tm="0">
                                          <p:val>
                                            <p:strVal val="#ppt_y"/>
                                          </p:val>
                                        </p:tav>
                                        <p:tav tm="100000">
                                          <p:val>
                                            <p:strVal val="#ppt_y"/>
                                          </p:val>
                                        </p:tav>
                                      </p:tavLst>
                                    </p:anim>
                                  </p:childTnLst>
                                </p:cTn>
                              </p:par>
                            </p:childTnLst>
                          </p:cTn>
                        </p:par>
                        <p:par>
                          <p:cTn id="36" fill="hold">
                            <p:stCondLst>
                              <p:cond delay="3555"/>
                            </p:stCondLst>
                            <p:childTnLst>
                              <p:par>
                                <p:cTn id="37" presetID="53" presetClass="entr" presetSubtype="16"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700" fill="hold"/>
                                        <p:tgtEl>
                                          <p:spTgt spid="58"/>
                                        </p:tgtEl>
                                        <p:attrNameLst>
                                          <p:attrName>ppt_w</p:attrName>
                                        </p:attrNameLst>
                                      </p:cBhvr>
                                      <p:tavLst>
                                        <p:tav tm="0">
                                          <p:val>
                                            <p:fltVal val="0"/>
                                          </p:val>
                                        </p:tav>
                                        <p:tav tm="100000">
                                          <p:val>
                                            <p:strVal val="#ppt_w"/>
                                          </p:val>
                                        </p:tav>
                                      </p:tavLst>
                                    </p:anim>
                                    <p:anim calcmode="lin" valueType="num">
                                      <p:cBhvr>
                                        <p:cTn id="40" dur="700" fill="hold"/>
                                        <p:tgtEl>
                                          <p:spTgt spid="58"/>
                                        </p:tgtEl>
                                        <p:attrNameLst>
                                          <p:attrName>ppt_h</p:attrName>
                                        </p:attrNameLst>
                                      </p:cBhvr>
                                      <p:tavLst>
                                        <p:tav tm="0">
                                          <p:val>
                                            <p:fltVal val="0"/>
                                          </p:val>
                                        </p:tav>
                                        <p:tav tm="100000">
                                          <p:val>
                                            <p:strVal val="#ppt_h"/>
                                          </p:val>
                                        </p:tav>
                                      </p:tavLst>
                                    </p:anim>
                                    <p:animEffect transition="in" filter="fade">
                                      <p:cBhvr>
                                        <p:cTn id="41" dur="700"/>
                                        <p:tgtEl>
                                          <p:spTgt spid="58"/>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additive="base">
                                        <p:cTn id="44" dur="700" fill="hold"/>
                                        <p:tgtEl>
                                          <p:spTgt spid="11"/>
                                        </p:tgtEl>
                                        <p:attrNameLst>
                                          <p:attrName>ppt_x</p:attrName>
                                        </p:attrNameLst>
                                      </p:cBhvr>
                                      <p:tavLst>
                                        <p:tav tm="0">
                                          <p:val>
                                            <p:strVal val="1+#ppt_w/2"/>
                                          </p:val>
                                        </p:tav>
                                        <p:tav tm="100000">
                                          <p:val>
                                            <p:strVal val="#ppt_x"/>
                                          </p:val>
                                        </p:tav>
                                      </p:tavLst>
                                    </p:anim>
                                    <p:anim calcmode="lin" valueType="num">
                                      <p:cBhvr additive="base">
                                        <p:cTn id="45" dur="700" fill="hold"/>
                                        <p:tgtEl>
                                          <p:spTgt spid="11"/>
                                        </p:tgtEl>
                                        <p:attrNameLst>
                                          <p:attrName>ppt_y</p:attrName>
                                        </p:attrNameLst>
                                      </p:cBhvr>
                                      <p:tavLst>
                                        <p:tav tm="0">
                                          <p:val>
                                            <p:strVal val="#ppt_y"/>
                                          </p:val>
                                        </p:tav>
                                        <p:tav tm="100000">
                                          <p:val>
                                            <p:strVal val="#ppt_y"/>
                                          </p:val>
                                        </p:tav>
                                      </p:tavLst>
                                    </p:anim>
                                  </p:childTnLst>
                                </p:cTn>
                              </p:par>
                            </p:childTnLst>
                          </p:cTn>
                        </p:par>
                        <p:par>
                          <p:cTn id="46" fill="hold">
                            <p:stCondLst>
                              <p:cond delay="4255"/>
                            </p:stCondLst>
                            <p:childTnLst>
                              <p:par>
                                <p:cTn id="47" presetID="53" presetClass="entr" presetSubtype="16" fill="hold"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700" fill="hold"/>
                                        <p:tgtEl>
                                          <p:spTgt spid="36"/>
                                        </p:tgtEl>
                                        <p:attrNameLst>
                                          <p:attrName>ppt_w</p:attrName>
                                        </p:attrNameLst>
                                      </p:cBhvr>
                                      <p:tavLst>
                                        <p:tav tm="0">
                                          <p:val>
                                            <p:fltVal val="0"/>
                                          </p:val>
                                        </p:tav>
                                        <p:tav tm="100000">
                                          <p:val>
                                            <p:strVal val="#ppt_w"/>
                                          </p:val>
                                        </p:tav>
                                      </p:tavLst>
                                    </p:anim>
                                    <p:anim calcmode="lin" valueType="num">
                                      <p:cBhvr>
                                        <p:cTn id="50" dur="700" fill="hold"/>
                                        <p:tgtEl>
                                          <p:spTgt spid="36"/>
                                        </p:tgtEl>
                                        <p:attrNameLst>
                                          <p:attrName>ppt_h</p:attrName>
                                        </p:attrNameLst>
                                      </p:cBhvr>
                                      <p:tavLst>
                                        <p:tav tm="0">
                                          <p:val>
                                            <p:fltVal val="0"/>
                                          </p:val>
                                        </p:tav>
                                        <p:tav tm="100000">
                                          <p:val>
                                            <p:strVal val="#ppt_h"/>
                                          </p:val>
                                        </p:tav>
                                      </p:tavLst>
                                    </p:anim>
                                    <p:animEffect transition="in" filter="fade">
                                      <p:cBhvr>
                                        <p:cTn id="51" dur="700"/>
                                        <p:tgtEl>
                                          <p:spTgt spid="36"/>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10"/>
                                        </p:tgtEl>
                                        <p:attrNameLst>
                                          <p:attrName>style.visibility</p:attrName>
                                        </p:attrNameLst>
                                      </p:cBhvr>
                                      <p:to>
                                        <p:strVal val="visible"/>
                                      </p:to>
                                    </p:set>
                                    <p:anim calcmode="lin" valueType="num">
                                      <p:cBhvr additive="base">
                                        <p:cTn id="54" dur="700" fill="hold"/>
                                        <p:tgtEl>
                                          <p:spTgt spid="10"/>
                                        </p:tgtEl>
                                        <p:attrNameLst>
                                          <p:attrName>ppt_x</p:attrName>
                                        </p:attrNameLst>
                                      </p:cBhvr>
                                      <p:tavLst>
                                        <p:tav tm="0">
                                          <p:val>
                                            <p:strVal val="1+#ppt_w/2"/>
                                          </p:val>
                                        </p:tav>
                                        <p:tav tm="100000">
                                          <p:val>
                                            <p:strVal val="#ppt_x"/>
                                          </p:val>
                                        </p:tav>
                                      </p:tavLst>
                                    </p:anim>
                                    <p:anim calcmode="lin" valueType="num">
                                      <p:cBhvr additive="base">
                                        <p:cTn id="55" dur="700" fill="hold"/>
                                        <p:tgtEl>
                                          <p:spTgt spid="10"/>
                                        </p:tgtEl>
                                        <p:attrNameLst>
                                          <p:attrName>ppt_y</p:attrName>
                                        </p:attrNameLst>
                                      </p:cBhvr>
                                      <p:tavLst>
                                        <p:tav tm="0">
                                          <p:val>
                                            <p:strVal val="#ppt_y"/>
                                          </p:val>
                                        </p:tav>
                                        <p:tav tm="100000">
                                          <p:val>
                                            <p:strVal val="#ppt_y"/>
                                          </p:val>
                                        </p:tav>
                                      </p:tavLst>
                                    </p:anim>
                                  </p:childTnLst>
                                </p:cTn>
                              </p:par>
                            </p:childTnLst>
                          </p:cTn>
                        </p:par>
                        <p:par>
                          <p:cTn id="56" fill="hold">
                            <p:stCondLst>
                              <p:cond delay="4955"/>
                            </p:stCondLst>
                            <p:childTnLst>
                              <p:par>
                                <p:cTn id="57" presetID="53" presetClass="entr" presetSubtype="16" fill="hold" nodeType="afterEffect">
                                  <p:stCondLst>
                                    <p:cond delay="0"/>
                                  </p:stCondLst>
                                  <p:childTnLst>
                                    <p:set>
                                      <p:cBhvr>
                                        <p:cTn id="58" dur="1" fill="hold">
                                          <p:stCondLst>
                                            <p:cond delay="0"/>
                                          </p:stCondLst>
                                        </p:cTn>
                                        <p:tgtEl>
                                          <p:spTgt spid="66"/>
                                        </p:tgtEl>
                                        <p:attrNameLst>
                                          <p:attrName>style.visibility</p:attrName>
                                        </p:attrNameLst>
                                      </p:cBhvr>
                                      <p:to>
                                        <p:strVal val="visible"/>
                                      </p:to>
                                    </p:set>
                                    <p:anim calcmode="lin" valueType="num">
                                      <p:cBhvr>
                                        <p:cTn id="59" dur="700" fill="hold"/>
                                        <p:tgtEl>
                                          <p:spTgt spid="66"/>
                                        </p:tgtEl>
                                        <p:attrNameLst>
                                          <p:attrName>ppt_w</p:attrName>
                                        </p:attrNameLst>
                                      </p:cBhvr>
                                      <p:tavLst>
                                        <p:tav tm="0">
                                          <p:val>
                                            <p:fltVal val="0"/>
                                          </p:val>
                                        </p:tav>
                                        <p:tav tm="100000">
                                          <p:val>
                                            <p:strVal val="#ppt_w"/>
                                          </p:val>
                                        </p:tav>
                                      </p:tavLst>
                                    </p:anim>
                                    <p:anim calcmode="lin" valueType="num">
                                      <p:cBhvr>
                                        <p:cTn id="60" dur="700" fill="hold"/>
                                        <p:tgtEl>
                                          <p:spTgt spid="66"/>
                                        </p:tgtEl>
                                        <p:attrNameLst>
                                          <p:attrName>ppt_h</p:attrName>
                                        </p:attrNameLst>
                                      </p:cBhvr>
                                      <p:tavLst>
                                        <p:tav tm="0">
                                          <p:val>
                                            <p:fltVal val="0"/>
                                          </p:val>
                                        </p:tav>
                                        <p:tav tm="100000">
                                          <p:val>
                                            <p:strVal val="#ppt_h"/>
                                          </p:val>
                                        </p:tav>
                                      </p:tavLst>
                                    </p:anim>
                                    <p:animEffect transition="in" filter="fade">
                                      <p:cBhvr>
                                        <p:cTn id="61" dur="700"/>
                                        <p:tgtEl>
                                          <p:spTgt spid="66"/>
                                        </p:tgtEl>
                                      </p:cBhvr>
                                    </p:animEffect>
                                  </p:childTnLst>
                                </p:cTn>
                              </p:par>
                              <p:par>
                                <p:cTn id="62" presetID="2" presetClass="entr" presetSubtype="2" decel="10000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700" fill="hold"/>
                                        <p:tgtEl>
                                          <p:spTgt spid="12"/>
                                        </p:tgtEl>
                                        <p:attrNameLst>
                                          <p:attrName>ppt_x</p:attrName>
                                        </p:attrNameLst>
                                      </p:cBhvr>
                                      <p:tavLst>
                                        <p:tav tm="0">
                                          <p:val>
                                            <p:strVal val="1+#ppt_w/2"/>
                                          </p:val>
                                        </p:tav>
                                        <p:tav tm="100000">
                                          <p:val>
                                            <p:strVal val="#ppt_x"/>
                                          </p:val>
                                        </p:tav>
                                      </p:tavLst>
                                    </p:anim>
                                    <p:anim calcmode="lin" valueType="num">
                                      <p:cBhvr additive="base">
                                        <p:cTn id="65" dur="700" fill="hold"/>
                                        <p:tgtEl>
                                          <p:spTgt spid="12"/>
                                        </p:tgtEl>
                                        <p:attrNameLst>
                                          <p:attrName>ppt_y</p:attrName>
                                        </p:attrNameLst>
                                      </p:cBhvr>
                                      <p:tavLst>
                                        <p:tav tm="0">
                                          <p:val>
                                            <p:strVal val="#ppt_y"/>
                                          </p:val>
                                        </p:tav>
                                        <p:tav tm="100000">
                                          <p:val>
                                            <p:strVal val="#ppt_y"/>
                                          </p:val>
                                        </p:tav>
                                      </p:tavLst>
                                    </p:anim>
                                  </p:childTnLst>
                                </p:cTn>
                              </p:par>
                            </p:childTnLst>
                          </p:cTn>
                        </p:par>
                        <p:par>
                          <p:cTn id="66" fill="hold">
                            <p:stCondLst>
                              <p:cond delay="5655"/>
                            </p:stCondLst>
                            <p:childTnLst>
                              <p:par>
                                <p:cTn id="67" presetID="53" presetClass="entr" presetSubtype="16" fill="hold" nodeType="afterEffect">
                                  <p:stCondLst>
                                    <p:cond delay="0"/>
                                  </p:stCondLst>
                                  <p:childTnLst>
                                    <p:set>
                                      <p:cBhvr>
                                        <p:cTn id="68" dur="1" fill="hold">
                                          <p:stCondLst>
                                            <p:cond delay="0"/>
                                          </p:stCondLst>
                                        </p:cTn>
                                        <p:tgtEl>
                                          <p:spTgt spid="51"/>
                                        </p:tgtEl>
                                        <p:attrNameLst>
                                          <p:attrName>style.visibility</p:attrName>
                                        </p:attrNameLst>
                                      </p:cBhvr>
                                      <p:to>
                                        <p:strVal val="visible"/>
                                      </p:to>
                                    </p:set>
                                    <p:anim calcmode="lin" valueType="num">
                                      <p:cBhvr>
                                        <p:cTn id="69" dur="700" fill="hold"/>
                                        <p:tgtEl>
                                          <p:spTgt spid="51"/>
                                        </p:tgtEl>
                                        <p:attrNameLst>
                                          <p:attrName>ppt_w</p:attrName>
                                        </p:attrNameLst>
                                      </p:cBhvr>
                                      <p:tavLst>
                                        <p:tav tm="0">
                                          <p:val>
                                            <p:fltVal val="0"/>
                                          </p:val>
                                        </p:tav>
                                        <p:tav tm="100000">
                                          <p:val>
                                            <p:strVal val="#ppt_w"/>
                                          </p:val>
                                        </p:tav>
                                      </p:tavLst>
                                    </p:anim>
                                    <p:anim calcmode="lin" valueType="num">
                                      <p:cBhvr>
                                        <p:cTn id="70" dur="700" fill="hold"/>
                                        <p:tgtEl>
                                          <p:spTgt spid="51"/>
                                        </p:tgtEl>
                                        <p:attrNameLst>
                                          <p:attrName>ppt_h</p:attrName>
                                        </p:attrNameLst>
                                      </p:cBhvr>
                                      <p:tavLst>
                                        <p:tav tm="0">
                                          <p:val>
                                            <p:fltVal val="0"/>
                                          </p:val>
                                        </p:tav>
                                        <p:tav tm="100000">
                                          <p:val>
                                            <p:strVal val="#ppt_h"/>
                                          </p:val>
                                        </p:tav>
                                      </p:tavLst>
                                    </p:anim>
                                    <p:animEffect transition="in" filter="fade">
                                      <p:cBhvr>
                                        <p:cTn id="71" dur="700"/>
                                        <p:tgtEl>
                                          <p:spTgt spid="51"/>
                                        </p:tgtEl>
                                      </p:cBhvr>
                                    </p:animEffect>
                                  </p:childTnLst>
                                </p:cTn>
                              </p:par>
                              <p:par>
                                <p:cTn id="72" presetID="2" presetClass="entr" presetSubtype="8" decel="100000" fill="hold" grpId="0" nodeType="withEffect">
                                  <p:stCondLst>
                                    <p:cond delay="0"/>
                                  </p:stCondLst>
                                  <p:childTnLst>
                                    <p:set>
                                      <p:cBhvr>
                                        <p:cTn id="73" dur="1" fill="hold">
                                          <p:stCondLst>
                                            <p:cond delay="0"/>
                                          </p:stCondLst>
                                        </p:cTn>
                                        <p:tgtEl>
                                          <p:spTgt spid="15"/>
                                        </p:tgtEl>
                                        <p:attrNameLst>
                                          <p:attrName>style.visibility</p:attrName>
                                        </p:attrNameLst>
                                      </p:cBhvr>
                                      <p:to>
                                        <p:strVal val="visible"/>
                                      </p:to>
                                    </p:set>
                                    <p:anim calcmode="lin" valueType="num">
                                      <p:cBhvr additive="base">
                                        <p:cTn id="74" dur="700" fill="hold"/>
                                        <p:tgtEl>
                                          <p:spTgt spid="15"/>
                                        </p:tgtEl>
                                        <p:attrNameLst>
                                          <p:attrName>ppt_x</p:attrName>
                                        </p:attrNameLst>
                                      </p:cBhvr>
                                      <p:tavLst>
                                        <p:tav tm="0">
                                          <p:val>
                                            <p:strVal val="0-#ppt_w/2"/>
                                          </p:val>
                                        </p:tav>
                                        <p:tav tm="100000">
                                          <p:val>
                                            <p:strVal val="#ppt_x"/>
                                          </p:val>
                                        </p:tav>
                                      </p:tavLst>
                                    </p:anim>
                                    <p:anim calcmode="lin" valueType="num">
                                      <p:cBhvr additive="base">
                                        <p:cTn id="75" dur="7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3FF3F190-2CBC-B24D-3D3A-C0517C06F673}"/>
              </a:ext>
            </a:extLst>
          </p:cNvPr>
          <p:cNvSpPr>
            <a:spLocks noChangeShapeType="1"/>
          </p:cNvSpPr>
          <p:nvPr/>
        </p:nvSpPr>
        <p:spPr bwMode="auto">
          <a:xfrm flipV="1">
            <a:off x="3149682"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AA3FA69E-ECFC-7145-4831-1CAF5A759560}"/>
              </a:ext>
            </a:extLst>
          </p:cNvPr>
          <p:cNvSpPr>
            <a:spLocks noChangeShapeType="1"/>
          </p:cNvSpPr>
          <p:nvPr/>
        </p:nvSpPr>
        <p:spPr bwMode="auto">
          <a:xfrm flipV="1">
            <a:off x="9145348"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9596438F-B9DB-DC42-296A-29E7281C1E6E}"/>
              </a:ext>
            </a:extLst>
          </p:cNvPr>
          <p:cNvSpPr>
            <a:spLocks noChangeShapeType="1"/>
          </p:cNvSpPr>
          <p:nvPr/>
        </p:nvSpPr>
        <p:spPr bwMode="auto">
          <a:xfrm flipV="1">
            <a:off x="15135420"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AD2780C0-F6B1-F87B-61C5-002ACBE9DA4B}"/>
              </a:ext>
            </a:extLst>
          </p:cNvPr>
          <p:cNvSpPr>
            <a:spLocks noChangeShapeType="1"/>
          </p:cNvSpPr>
          <p:nvPr/>
        </p:nvSpPr>
        <p:spPr bwMode="auto">
          <a:xfrm>
            <a:off x="6149379" y="635398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F9A4BE40-893F-54FA-4104-9FFF1895B5B2}"/>
              </a:ext>
            </a:extLst>
          </p:cNvPr>
          <p:cNvSpPr>
            <a:spLocks noChangeShapeType="1"/>
          </p:cNvSpPr>
          <p:nvPr/>
        </p:nvSpPr>
        <p:spPr bwMode="auto">
          <a:xfrm>
            <a:off x="12141316" y="6353979"/>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9311D89C-B5B6-FD96-4D1A-60A9C02E9B91}"/>
              </a:ext>
            </a:extLst>
          </p:cNvPr>
          <p:cNvSpPr>
            <a:spLocks noChangeArrowheads="1"/>
          </p:cNvSpPr>
          <p:nvPr/>
        </p:nvSpPr>
        <p:spPr bwMode="auto">
          <a:xfrm>
            <a:off x="2274717"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Impact" panose="020B0806030902050204" pitchFamily="34" charset="0"/>
              </a:rPr>
              <a:t>2018</a:t>
            </a:r>
            <a:endParaRPr kumimoji="0" lang="en-US" altLang="en-US" sz="2400" i="0" u="none" strike="noStrike" cap="none" normalizeH="0" baseline="0">
              <a:ln>
                <a:noFill/>
              </a:ln>
              <a:solidFill>
                <a:schemeClr val="accent1"/>
              </a:solidFill>
              <a:effectLst/>
              <a:latin typeface="Impact" panose="020B0806030902050204" pitchFamily="34" charset="0"/>
            </a:endParaRPr>
          </a:p>
        </p:txBody>
      </p:sp>
      <p:sp>
        <p:nvSpPr>
          <p:cNvPr id="8" name="Rectangle 17">
            <a:extLst>
              <a:ext uri="{FF2B5EF4-FFF2-40B4-BE49-F238E27FC236}">
                <a16:creationId xmlns:a16="http://schemas.microsoft.com/office/drawing/2014/main" id="{1C4E06B7-8E15-6439-50F8-35D07BCCE697}"/>
              </a:ext>
            </a:extLst>
          </p:cNvPr>
          <p:cNvSpPr>
            <a:spLocks noChangeArrowheads="1"/>
          </p:cNvSpPr>
          <p:nvPr/>
        </p:nvSpPr>
        <p:spPr bwMode="auto">
          <a:xfrm>
            <a:off x="5211027" y="464589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Impact" panose="020B0806030902050204" pitchFamily="34" charset="0"/>
              </a:rPr>
              <a:t>2019</a:t>
            </a:r>
            <a:endParaRPr kumimoji="0" lang="en-US" altLang="en-US" sz="2400" i="0" u="none" strike="noStrike" cap="none" normalizeH="0" baseline="0">
              <a:ln>
                <a:noFill/>
              </a:ln>
              <a:solidFill>
                <a:schemeClr val="accent2"/>
              </a:solidFill>
              <a:effectLst/>
              <a:latin typeface="Impact" panose="020B0806030902050204" pitchFamily="34" charset="0"/>
            </a:endParaRPr>
          </a:p>
        </p:txBody>
      </p:sp>
      <p:sp>
        <p:nvSpPr>
          <p:cNvPr id="9" name="Rectangle 24">
            <a:extLst>
              <a:ext uri="{FF2B5EF4-FFF2-40B4-BE49-F238E27FC236}">
                <a16:creationId xmlns:a16="http://schemas.microsoft.com/office/drawing/2014/main" id="{E4806DD3-A122-97D6-5095-D7999D8470D0}"/>
              </a:ext>
            </a:extLst>
          </p:cNvPr>
          <p:cNvSpPr>
            <a:spLocks noChangeArrowheads="1"/>
          </p:cNvSpPr>
          <p:nvPr/>
        </p:nvSpPr>
        <p:spPr bwMode="auto">
          <a:xfrm>
            <a:off x="8240554"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Impact" panose="020B0806030902050204" pitchFamily="34" charset="0"/>
              </a:rPr>
              <a:t>2020</a:t>
            </a:r>
            <a:endParaRPr kumimoji="0" lang="en-US" altLang="en-US" sz="2400" i="0" u="none" strike="noStrike" cap="none" normalizeH="0" baseline="0">
              <a:ln>
                <a:noFill/>
              </a:ln>
              <a:solidFill>
                <a:schemeClr val="accent3"/>
              </a:solidFill>
              <a:effectLst/>
              <a:latin typeface="Impact" panose="020B0806030902050204" pitchFamily="34" charset="0"/>
            </a:endParaRPr>
          </a:p>
        </p:txBody>
      </p:sp>
      <p:sp>
        <p:nvSpPr>
          <p:cNvPr id="10" name="Rectangle 31">
            <a:extLst>
              <a:ext uri="{FF2B5EF4-FFF2-40B4-BE49-F238E27FC236}">
                <a16:creationId xmlns:a16="http://schemas.microsoft.com/office/drawing/2014/main" id="{A76F946C-B28A-BEA5-7BFD-96E831A8A77F}"/>
              </a:ext>
            </a:extLst>
          </p:cNvPr>
          <p:cNvSpPr>
            <a:spLocks noChangeArrowheads="1"/>
          </p:cNvSpPr>
          <p:nvPr/>
        </p:nvSpPr>
        <p:spPr bwMode="auto">
          <a:xfrm>
            <a:off x="11277085" y="464589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Impact" panose="020B0806030902050204" pitchFamily="34" charset="0"/>
              </a:rPr>
              <a:t>2021</a:t>
            </a:r>
            <a:endParaRPr kumimoji="0" lang="en-US" altLang="en-US" sz="2400" i="0" u="none" strike="noStrike" cap="none" normalizeH="0" baseline="0">
              <a:ln>
                <a:noFill/>
              </a:ln>
              <a:solidFill>
                <a:schemeClr val="accent4"/>
              </a:solidFill>
              <a:effectLst/>
              <a:latin typeface="Impact" panose="020B0806030902050204" pitchFamily="34" charset="0"/>
            </a:endParaRPr>
          </a:p>
        </p:txBody>
      </p:sp>
      <p:sp>
        <p:nvSpPr>
          <p:cNvPr id="11" name="Rectangle 38">
            <a:extLst>
              <a:ext uri="{FF2B5EF4-FFF2-40B4-BE49-F238E27FC236}">
                <a16:creationId xmlns:a16="http://schemas.microsoft.com/office/drawing/2014/main" id="{78508FC8-4083-66E8-BC27-92567FF3514A}"/>
              </a:ext>
            </a:extLst>
          </p:cNvPr>
          <p:cNvSpPr>
            <a:spLocks noChangeArrowheads="1"/>
          </p:cNvSpPr>
          <p:nvPr/>
        </p:nvSpPr>
        <p:spPr bwMode="auto">
          <a:xfrm>
            <a:off x="14266049"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Impact" panose="020B0806030902050204" pitchFamily="34" charset="0"/>
              </a:rPr>
              <a:t>2022</a:t>
            </a:r>
            <a:endParaRPr kumimoji="0" lang="en-US" altLang="en-US" sz="2400" i="0" u="none" strike="noStrike" cap="none" normalizeH="0" baseline="0">
              <a:ln>
                <a:noFill/>
              </a:ln>
              <a:solidFill>
                <a:schemeClr val="accent5"/>
              </a:solidFill>
              <a:effectLst/>
              <a:latin typeface="Impact" panose="020B0806030902050204" pitchFamily="34" charset="0"/>
            </a:endParaRPr>
          </a:p>
        </p:txBody>
      </p:sp>
      <p:sp>
        <p:nvSpPr>
          <p:cNvPr id="12" name="Freeform 5">
            <a:extLst>
              <a:ext uri="{FF2B5EF4-FFF2-40B4-BE49-F238E27FC236}">
                <a16:creationId xmlns:a16="http://schemas.microsoft.com/office/drawing/2014/main" id="{AEA55C54-CA9A-42F5-F5BA-A546D8A0B5E6}"/>
              </a:ext>
            </a:extLst>
          </p:cNvPr>
          <p:cNvSpPr>
            <a:spLocks/>
          </p:cNvSpPr>
          <p:nvPr/>
        </p:nvSpPr>
        <p:spPr bwMode="auto">
          <a:xfrm>
            <a:off x="1676169" y="5453504"/>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7C300F90-9904-60B9-8DC0-1254A8936F6B}"/>
              </a:ext>
            </a:extLst>
          </p:cNvPr>
          <p:cNvSpPr>
            <a:spLocks noChangeArrowheads="1"/>
          </p:cNvSpPr>
          <p:nvPr/>
        </p:nvSpPr>
        <p:spPr bwMode="auto">
          <a:xfrm>
            <a:off x="4666545" y="5453504"/>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6B3B5D56-3334-E00B-DF62-25197630537A}"/>
              </a:ext>
            </a:extLst>
          </p:cNvPr>
          <p:cNvSpPr>
            <a:spLocks noChangeArrowheads="1"/>
          </p:cNvSpPr>
          <p:nvPr/>
        </p:nvSpPr>
        <p:spPr bwMode="auto">
          <a:xfrm>
            <a:off x="7656920" y="5453504"/>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847C20DB-AE69-E012-E182-D3323E18E1BD}"/>
              </a:ext>
            </a:extLst>
          </p:cNvPr>
          <p:cNvSpPr>
            <a:spLocks noChangeArrowheads="1"/>
          </p:cNvSpPr>
          <p:nvPr/>
        </p:nvSpPr>
        <p:spPr bwMode="auto">
          <a:xfrm>
            <a:off x="10647296" y="5453504"/>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63AE6A9C-5565-E25D-8359-7E8EAED70A8F}"/>
              </a:ext>
            </a:extLst>
          </p:cNvPr>
          <p:cNvSpPr>
            <a:spLocks/>
          </p:cNvSpPr>
          <p:nvPr/>
        </p:nvSpPr>
        <p:spPr bwMode="auto">
          <a:xfrm>
            <a:off x="13637671" y="5453504"/>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D9116AC3-0269-0A0D-B40C-01234C3617C1}"/>
              </a:ext>
            </a:extLst>
          </p:cNvPr>
          <p:cNvGrpSpPr/>
          <p:nvPr/>
        </p:nvGrpSpPr>
        <p:grpSpPr>
          <a:xfrm>
            <a:off x="2461747" y="5203685"/>
            <a:ext cx="1375871" cy="1383328"/>
            <a:chOff x="2496472" y="5262462"/>
            <a:chExt cx="1375871" cy="1383328"/>
          </a:xfrm>
        </p:grpSpPr>
        <p:sp>
          <p:nvSpPr>
            <p:cNvPr id="18" name="Oval 11">
              <a:extLst>
                <a:ext uri="{FF2B5EF4-FFF2-40B4-BE49-F238E27FC236}">
                  <a16:creationId xmlns:a16="http://schemas.microsoft.com/office/drawing/2014/main" id="{5779E2E5-B074-6E8D-1727-B24E798F5755}"/>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DCF0EEEE-8FCB-643B-64E1-B21AD066DFF5}"/>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C0CA8421-3A3D-0E71-8A06-504A3866526E}"/>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827BA6A4-501F-4386-41D6-4D8A885CC2CB}"/>
              </a:ext>
            </a:extLst>
          </p:cNvPr>
          <p:cNvGrpSpPr/>
          <p:nvPr/>
        </p:nvGrpSpPr>
        <p:grpSpPr>
          <a:xfrm>
            <a:off x="5461444" y="5203685"/>
            <a:ext cx="1375871" cy="1383328"/>
            <a:chOff x="5423460" y="5262462"/>
            <a:chExt cx="1375871" cy="1383328"/>
          </a:xfrm>
        </p:grpSpPr>
        <p:sp>
          <p:nvSpPr>
            <p:cNvPr id="22" name="Oval 18">
              <a:extLst>
                <a:ext uri="{FF2B5EF4-FFF2-40B4-BE49-F238E27FC236}">
                  <a16:creationId xmlns:a16="http://schemas.microsoft.com/office/drawing/2014/main" id="{4E86B39B-4EDE-0489-F234-A94E0C04A33B}"/>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54830BF8-F4D1-064D-C7DD-5A7792D37F56}"/>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2A44AA5C-BEDB-F93B-F5ED-75B776BDC453}"/>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EC1F3309-6D73-0C79-C143-AC0CFDC0B6B1}"/>
              </a:ext>
            </a:extLst>
          </p:cNvPr>
          <p:cNvGrpSpPr/>
          <p:nvPr/>
        </p:nvGrpSpPr>
        <p:grpSpPr>
          <a:xfrm>
            <a:off x="8461141" y="5203685"/>
            <a:ext cx="1368414" cy="1383328"/>
            <a:chOff x="8458580" y="5262462"/>
            <a:chExt cx="1368414" cy="1383328"/>
          </a:xfrm>
        </p:grpSpPr>
        <p:sp>
          <p:nvSpPr>
            <p:cNvPr id="26" name="Oval 25">
              <a:extLst>
                <a:ext uri="{FF2B5EF4-FFF2-40B4-BE49-F238E27FC236}">
                  <a16:creationId xmlns:a16="http://schemas.microsoft.com/office/drawing/2014/main" id="{91181603-6ED5-76D5-1778-5F852541641A}"/>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D024BCB8-D8EB-7867-73F0-09E1AAABA80B}"/>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C2EB4D8F-5ABB-4075-DF26-1F7F7082AA67}"/>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0BB20C0F-E39A-A92D-CC98-5AA90ACF4F15}"/>
              </a:ext>
            </a:extLst>
          </p:cNvPr>
          <p:cNvGrpSpPr/>
          <p:nvPr/>
        </p:nvGrpSpPr>
        <p:grpSpPr>
          <a:xfrm>
            <a:off x="11453381" y="5203685"/>
            <a:ext cx="1375871" cy="1383328"/>
            <a:chOff x="11486242" y="5262462"/>
            <a:chExt cx="1375871" cy="1383328"/>
          </a:xfrm>
        </p:grpSpPr>
        <p:sp>
          <p:nvSpPr>
            <p:cNvPr id="30" name="Oval 32">
              <a:extLst>
                <a:ext uri="{FF2B5EF4-FFF2-40B4-BE49-F238E27FC236}">
                  <a16:creationId xmlns:a16="http://schemas.microsoft.com/office/drawing/2014/main" id="{611EB135-8F2C-33B7-DDD1-25E64017EEB0}"/>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FFAB5E4C-962D-7943-7AC1-186887A2817C}"/>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538AFA98-6691-2D58-21B5-0632BD3EF1DB}"/>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DA30640E-2EF9-F495-D0D5-629D075B2BC2}"/>
              </a:ext>
            </a:extLst>
          </p:cNvPr>
          <p:cNvGrpSpPr/>
          <p:nvPr/>
        </p:nvGrpSpPr>
        <p:grpSpPr>
          <a:xfrm>
            <a:off x="14453078" y="5203685"/>
            <a:ext cx="1364685" cy="1383328"/>
            <a:chOff x="14487803" y="5262462"/>
            <a:chExt cx="1364685" cy="1383328"/>
          </a:xfrm>
        </p:grpSpPr>
        <p:sp>
          <p:nvSpPr>
            <p:cNvPr id="34" name="Oval 39">
              <a:extLst>
                <a:ext uri="{FF2B5EF4-FFF2-40B4-BE49-F238E27FC236}">
                  <a16:creationId xmlns:a16="http://schemas.microsoft.com/office/drawing/2014/main" id="{EB707B9C-5D9D-6B9F-17B5-563C823BFEDC}"/>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AA5DDE07-FE09-1637-095E-62A5EADB7682}"/>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48A39A92-D94B-C207-088F-A4C279BDE8E1}"/>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0E48F431-147C-31BB-CB71-E1107B2FD73F}"/>
              </a:ext>
            </a:extLst>
          </p:cNvPr>
          <p:cNvSpPr/>
          <p:nvPr/>
        </p:nvSpPr>
        <p:spPr>
          <a:xfrm>
            <a:off x="7232689" y="3124119"/>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9002536A-B7EB-4F83-2711-96ADE4B31E0A}"/>
              </a:ext>
            </a:extLst>
          </p:cNvPr>
          <p:cNvSpPr/>
          <p:nvPr/>
        </p:nvSpPr>
        <p:spPr>
          <a:xfrm>
            <a:off x="4236720" y="7517748"/>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4A1CDC97-1A0A-B706-C203-AB890FEC407F}"/>
              </a:ext>
            </a:extLst>
          </p:cNvPr>
          <p:cNvSpPr/>
          <p:nvPr/>
        </p:nvSpPr>
        <p:spPr>
          <a:xfrm>
            <a:off x="10228658" y="7517748"/>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62076D48-1A88-ED09-71AE-B8A520DAC5AD}"/>
              </a:ext>
            </a:extLst>
          </p:cNvPr>
          <p:cNvSpPr/>
          <p:nvPr/>
        </p:nvSpPr>
        <p:spPr>
          <a:xfrm>
            <a:off x="1240752" y="3124119"/>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94282FD5-3FF5-6150-3F45-4EA2431C9525}"/>
              </a:ext>
            </a:extLst>
          </p:cNvPr>
          <p:cNvSpPr/>
          <p:nvPr/>
        </p:nvSpPr>
        <p:spPr>
          <a:xfrm>
            <a:off x="13224626" y="3124119"/>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CBCC9167-8E50-5509-69BC-D6160999C9CC}"/>
              </a:ext>
            </a:extLst>
          </p:cNvPr>
          <p:cNvGrpSpPr/>
          <p:nvPr/>
        </p:nvGrpSpPr>
        <p:grpSpPr>
          <a:xfrm>
            <a:off x="2908003" y="5657549"/>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895ED538-F29A-B1B9-DDBE-39C688466C94}"/>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99B768B6-D09B-4563-E1FC-664195C7B317}"/>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3EB7E510-F100-8337-CD60-94D2F3AF35A9}"/>
              </a:ext>
            </a:extLst>
          </p:cNvPr>
          <p:cNvSpPr/>
          <p:nvPr/>
        </p:nvSpPr>
        <p:spPr>
          <a:xfrm>
            <a:off x="5902942" y="5648909"/>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2B1F53D7-2549-CFEA-C823-4D6B6D5B6DFB}"/>
              </a:ext>
            </a:extLst>
          </p:cNvPr>
          <p:cNvGrpSpPr/>
          <p:nvPr/>
        </p:nvGrpSpPr>
        <p:grpSpPr>
          <a:xfrm>
            <a:off x="8898873" y="5648862"/>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2EB46338-F071-E367-BE4D-D9190989B974}"/>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0E739626-2C91-4816-0A06-057E8161BFCF}"/>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CADF4200-3C11-9DF4-89D0-647C43550DE3}"/>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C8428FC5-E3F5-1D8F-54C5-CC578605908B}"/>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7EBCBC37-79C0-7118-F2D9-C4725830CE69}"/>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BB38B928-45EC-4CFF-9389-4F5E76CEC287}"/>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BD930B96-83B7-2F53-D9A1-BBED8D5CAC8C}"/>
              </a:ext>
            </a:extLst>
          </p:cNvPr>
          <p:cNvGrpSpPr/>
          <p:nvPr/>
        </p:nvGrpSpPr>
        <p:grpSpPr>
          <a:xfrm>
            <a:off x="11894822" y="5648891"/>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83AA3E38-75A9-E320-443E-2CFEDFDE8D07}"/>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2CFDF8A0-9DE7-C9D1-04C4-D2889E618D10}"/>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F6B4E9D9-D1C0-3EFF-EB90-116965CC3243}"/>
              </a:ext>
            </a:extLst>
          </p:cNvPr>
          <p:cNvGrpSpPr/>
          <p:nvPr/>
        </p:nvGrpSpPr>
        <p:grpSpPr>
          <a:xfrm>
            <a:off x="14888966" y="5648896"/>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86C621A1-D6BA-93FB-5729-E063E34D0A58}"/>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24E87229-89A2-0EA8-8AD0-7707A2625B76}"/>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28C8CED1-2E6B-BAC6-34B0-12BEFD174F2E}"/>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1A88AD44-ECBB-B16E-C7E8-B7A3AA009301}"/>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B181FED1-4A40-6CB3-E8EE-386762495492}"/>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5723BEC0-79F9-4E3C-C491-ED4D7F9696BA}"/>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1B358E4C-420A-0910-F5FE-800115F553B3}"/>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Timeline Layout</a:t>
            </a:r>
            <a:endParaRPr lang="en-US" sz="6000">
              <a:latin typeface="Impact" panose="020B0806030902050204" pitchFamily="34" charset="0"/>
            </a:endParaRPr>
          </a:p>
        </p:txBody>
      </p:sp>
    </p:spTree>
    <p:extLst>
      <p:ext uri="{BB962C8B-B14F-4D97-AF65-F5344CB8AC3E}">
        <p14:creationId xmlns:p14="http://schemas.microsoft.com/office/powerpoint/2010/main" val="1352650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1D7DA619-D179-7DC2-6CA0-78F9A704C6A3}"/>
              </a:ext>
            </a:extLst>
          </p:cNvPr>
          <p:cNvSpPr>
            <a:spLocks noChangeShapeType="1"/>
          </p:cNvSpPr>
          <p:nvPr/>
        </p:nvSpPr>
        <p:spPr bwMode="auto">
          <a:xfrm rot="5400000" flipH="1">
            <a:off x="3366750" y="5211003"/>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2A279625-A906-70B9-F33F-E618C1EB208F}"/>
              </a:ext>
            </a:extLst>
          </p:cNvPr>
          <p:cNvSpPr>
            <a:spLocks noChangeShapeType="1"/>
          </p:cNvSpPr>
          <p:nvPr/>
        </p:nvSpPr>
        <p:spPr bwMode="auto">
          <a:xfrm rot="5400000" flipH="1">
            <a:off x="14916805" y="5198137"/>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82C452BA-E1B3-B8A8-659B-E569D966F87B}"/>
              </a:ext>
            </a:extLst>
          </p:cNvPr>
          <p:cNvSpPr>
            <a:spLocks/>
          </p:cNvSpPr>
          <p:nvPr/>
        </p:nvSpPr>
        <p:spPr bwMode="auto">
          <a:xfrm rot="5400000" flipH="1">
            <a:off x="4079122" y="4798577"/>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F2D725B6-3A54-A5F5-5C39-F928C73CB6A9}"/>
              </a:ext>
            </a:extLst>
          </p:cNvPr>
          <p:cNvSpPr>
            <a:spLocks/>
          </p:cNvSpPr>
          <p:nvPr/>
        </p:nvSpPr>
        <p:spPr bwMode="auto">
          <a:xfrm rot="5400000" flipH="1">
            <a:off x="6997167" y="4798576"/>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0AD03ABB-B6A8-D00D-31D6-9A2FD673F275}"/>
              </a:ext>
            </a:extLst>
          </p:cNvPr>
          <p:cNvSpPr>
            <a:spLocks/>
          </p:cNvSpPr>
          <p:nvPr/>
        </p:nvSpPr>
        <p:spPr bwMode="auto">
          <a:xfrm rot="5400000" flipH="1">
            <a:off x="9864864" y="4823216"/>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B90E555E-0D7C-6402-B514-A5CBB48BDC3C}"/>
              </a:ext>
            </a:extLst>
          </p:cNvPr>
          <p:cNvSpPr>
            <a:spLocks/>
          </p:cNvSpPr>
          <p:nvPr/>
        </p:nvSpPr>
        <p:spPr bwMode="auto">
          <a:xfrm rot="5400000" flipH="1">
            <a:off x="12752915" y="4823215"/>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1F2BEBBC-B1FC-53F5-5F6F-9E0BF28EAC58}"/>
              </a:ext>
            </a:extLst>
          </p:cNvPr>
          <p:cNvSpPr>
            <a:spLocks noChangeArrowheads="1"/>
          </p:cNvSpPr>
          <p:nvPr/>
        </p:nvSpPr>
        <p:spPr bwMode="auto">
          <a:xfrm flipH="1">
            <a:off x="11340619" y="5956174"/>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A38628D3-9EC5-D033-F3BC-071B65C61A11}"/>
              </a:ext>
            </a:extLst>
          </p:cNvPr>
          <p:cNvSpPr>
            <a:spLocks noChangeArrowheads="1"/>
          </p:cNvSpPr>
          <p:nvPr/>
        </p:nvSpPr>
        <p:spPr bwMode="auto">
          <a:xfrm flipH="1">
            <a:off x="8452566" y="4515794"/>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68D9AD8E-2778-C18C-C1FA-30416988C370}"/>
              </a:ext>
            </a:extLst>
          </p:cNvPr>
          <p:cNvSpPr>
            <a:spLocks noChangeArrowheads="1"/>
          </p:cNvSpPr>
          <p:nvPr/>
        </p:nvSpPr>
        <p:spPr bwMode="auto">
          <a:xfrm flipH="1">
            <a:off x="2681819" y="4517610"/>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9F91E487-D8FF-3907-FC8B-F42EF397698C}"/>
              </a:ext>
            </a:extLst>
          </p:cNvPr>
          <p:cNvSpPr>
            <a:spLocks noChangeArrowheads="1"/>
          </p:cNvSpPr>
          <p:nvPr/>
        </p:nvSpPr>
        <p:spPr bwMode="auto">
          <a:xfrm flipH="1">
            <a:off x="14230808" y="4512139"/>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36E5282B-3068-1542-29CF-886AEC3160D9}"/>
              </a:ext>
            </a:extLst>
          </p:cNvPr>
          <p:cNvSpPr>
            <a:spLocks noChangeArrowheads="1"/>
          </p:cNvSpPr>
          <p:nvPr/>
        </p:nvSpPr>
        <p:spPr bwMode="auto">
          <a:xfrm flipH="1">
            <a:off x="5566659" y="5959816"/>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772BC545-F426-01E8-2CB4-AC51BBC50EB5}"/>
              </a:ext>
            </a:extLst>
          </p:cNvPr>
          <p:cNvSpPr/>
          <p:nvPr/>
        </p:nvSpPr>
        <p:spPr>
          <a:xfrm>
            <a:off x="1426328" y="3134225"/>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91D50821-C827-6F57-BC22-FE519EBCB4A3}"/>
              </a:ext>
            </a:extLst>
          </p:cNvPr>
          <p:cNvSpPr/>
          <p:nvPr/>
        </p:nvSpPr>
        <p:spPr>
          <a:xfrm>
            <a:off x="7205960" y="313422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4CD744CD-88A3-1D54-3460-3FEFFCC28DEB}"/>
              </a:ext>
            </a:extLst>
          </p:cNvPr>
          <p:cNvSpPr/>
          <p:nvPr/>
        </p:nvSpPr>
        <p:spPr>
          <a:xfrm>
            <a:off x="4316144" y="74764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08679D2A-15B7-7912-D86C-67294CBA4CB6}"/>
              </a:ext>
            </a:extLst>
          </p:cNvPr>
          <p:cNvSpPr/>
          <p:nvPr/>
        </p:nvSpPr>
        <p:spPr>
          <a:xfrm>
            <a:off x="10095776" y="74764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49A0A6EE-3771-FE38-1310-0AFEEFF0D6A4}"/>
              </a:ext>
            </a:extLst>
          </p:cNvPr>
          <p:cNvSpPr/>
          <p:nvPr/>
        </p:nvSpPr>
        <p:spPr>
          <a:xfrm>
            <a:off x="12985592" y="313422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6B5A663D-8A0C-3376-C728-3B4E773A83BC}"/>
              </a:ext>
            </a:extLst>
          </p:cNvPr>
          <p:cNvGrpSpPr/>
          <p:nvPr/>
        </p:nvGrpSpPr>
        <p:grpSpPr>
          <a:xfrm>
            <a:off x="3033184" y="4868877"/>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070A5E84-AFFE-BB5B-8A58-0B8061697D0D}"/>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76DD6F16-5BB5-5285-904D-2CDB6BCFB969}"/>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1E6CC620-D6A3-54D0-A360-44A85CE442D3}"/>
              </a:ext>
            </a:extLst>
          </p:cNvPr>
          <p:cNvSpPr/>
          <p:nvPr/>
        </p:nvSpPr>
        <p:spPr>
          <a:xfrm>
            <a:off x="5911437" y="6300944"/>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D5147F66-87ED-3F06-918E-2CE94A1B345C}"/>
              </a:ext>
            </a:extLst>
          </p:cNvPr>
          <p:cNvGrpSpPr/>
          <p:nvPr/>
        </p:nvGrpSpPr>
        <p:grpSpPr>
          <a:xfrm>
            <a:off x="8797291" y="4856856"/>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36C4EDAB-40BC-D3B6-DED6-C4C1B4B8256B}"/>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ABB2C69F-09BA-F1E7-1418-0FED9BDD6932}"/>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9AE3A3A9-482F-9C7F-BE86-0A3A0F8BA91E}"/>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4D19E2B0-8FE7-23FC-0E41-CDC701F951AE}"/>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6AA68225-9752-4283-5EBB-205D6AC59611}"/>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22F17E29-58C0-80A4-34AC-5C2624583399}"/>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EDB0C0BB-3223-1CA8-82CB-E2796D235CDD}"/>
              </a:ext>
            </a:extLst>
          </p:cNvPr>
          <p:cNvGrpSpPr/>
          <p:nvPr/>
        </p:nvGrpSpPr>
        <p:grpSpPr>
          <a:xfrm>
            <a:off x="11685317" y="6300923"/>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D78489A4-7B2F-D206-B073-523040EE8049}"/>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5DC4EB24-C7C4-619B-6BBB-224177EFFBCA}"/>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9E678A54-ADDD-F4D3-E3B4-37AA3F34C482}"/>
              </a:ext>
            </a:extLst>
          </p:cNvPr>
          <p:cNvGrpSpPr/>
          <p:nvPr/>
        </p:nvGrpSpPr>
        <p:grpSpPr>
          <a:xfrm>
            <a:off x="14575562" y="4856895"/>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90088351-9253-71FB-1257-18DCA0C5BA2B}"/>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085741C4-6948-B255-B585-9727E612B372}"/>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FC47DC64-4AAD-0572-8962-A9880FCE8B53}"/>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F371CE35-877D-AA0E-F1B8-43D0530D737C}"/>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2E792E51-8454-526C-9ED3-7D382CD6E2BA}"/>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7891E52F-6C56-BF9F-19D1-720BFFF350D8}"/>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768DDE29-325F-6ECB-5D83-D92C20517143}"/>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Process</a:t>
            </a:r>
            <a:endParaRPr lang="en-US" sz="6000">
              <a:latin typeface="Impact" panose="020B0806030902050204" pitchFamily="34" charset="0"/>
            </a:endParaRPr>
          </a:p>
        </p:txBody>
      </p:sp>
    </p:spTree>
    <p:extLst>
      <p:ext uri="{BB962C8B-B14F-4D97-AF65-F5344CB8AC3E}">
        <p14:creationId xmlns:p14="http://schemas.microsoft.com/office/powerpoint/2010/main" val="4007169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453"/>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953"/>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453"/>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953"/>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453"/>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953"/>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52FB170-9E01-B793-C493-794FFF6E3B9E}"/>
              </a:ext>
            </a:extLst>
          </p:cNvPr>
          <p:cNvGraphicFramePr>
            <a:graphicFrameLocks noGrp="1"/>
          </p:cNvGraphicFramePr>
          <p:nvPr>
            <p:extLst>
              <p:ext uri="{D42A27DB-BD31-4B8C-83A1-F6EECF244321}">
                <p14:modId xmlns:p14="http://schemas.microsoft.com/office/powerpoint/2010/main" val="2168147756"/>
              </p:ext>
            </p:extLst>
          </p:nvPr>
        </p:nvGraphicFramePr>
        <p:xfrm>
          <a:off x="1333500" y="2971800"/>
          <a:ext cx="15582900" cy="59436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8490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8490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8490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849086">
                <a:tc>
                  <a:txBody>
                    <a:bodyPr/>
                    <a:lstStyle/>
                    <a:p>
                      <a:pPr algn="ctr"/>
                      <a:r>
                        <a:rPr lang="en-US" altLang="zh-CN" sz="2800" b="0">
                          <a:solidFill>
                            <a:schemeClr val="accent1"/>
                          </a:solidFill>
                          <a:latin typeface="Impact" panose="020B0806030902050204" pitchFamily="34" charset="0"/>
                          <a:ea typeface="Microsoft YaHei Light" panose="020B0502040204020203" pitchFamily="34" charset="-122"/>
                        </a:rPr>
                        <a:t>FREE</a:t>
                      </a:r>
                      <a:endParaRPr lang="zh-CN" altLang="en-US" sz="2800" b="0">
                        <a:solidFill>
                          <a:schemeClr val="accent1"/>
                        </a:solidFill>
                        <a:latin typeface="Impact" panose="020B0806030902050204" pitchFamily="34"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2"/>
                          </a:solidFill>
                          <a:latin typeface="Impact" panose="020B0806030902050204" pitchFamily="34" charset="0"/>
                          <a:ea typeface="Microsoft YaHei Light" panose="020B0502040204020203" pitchFamily="34" charset="-122"/>
                          <a:cs typeface="+mn-cs"/>
                        </a:rPr>
                        <a:t>$199.9</a:t>
                      </a:r>
                      <a:endParaRPr lang="zh-CN" altLang="en-US" sz="2800" b="0" kern="1200">
                        <a:solidFill>
                          <a:schemeClr val="accent2"/>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3"/>
                          </a:solidFill>
                          <a:latin typeface="Impact" panose="020B0806030902050204" pitchFamily="34" charset="0"/>
                          <a:ea typeface="Microsoft YaHei Light" panose="020B0502040204020203" pitchFamily="34" charset="-122"/>
                          <a:cs typeface="+mn-cs"/>
                        </a:rPr>
                        <a:t>$299.9</a:t>
                      </a:r>
                      <a:endParaRPr lang="zh-CN" altLang="en-US" sz="2800" b="0" kern="1200">
                        <a:solidFill>
                          <a:schemeClr val="accent3"/>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4"/>
                          </a:solidFill>
                          <a:latin typeface="Impact" panose="020B0806030902050204" pitchFamily="34" charset="0"/>
                          <a:ea typeface="Microsoft YaHei Light" panose="020B0502040204020203" pitchFamily="34" charset="-122"/>
                          <a:cs typeface="+mn-cs"/>
                        </a:rPr>
                        <a:t>$399.9</a:t>
                      </a:r>
                      <a:endParaRPr lang="zh-CN" altLang="en-US" sz="2800" b="0" kern="1200">
                        <a:solidFill>
                          <a:schemeClr val="accent4"/>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5"/>
                          </a:solidFill>
                          <a:latin typeface="Impact" panose="020B0806030902050204" pitchFamily="34" charset="0"/>
                          <a:ea typeface="Microsoft YaHei Light" panose="020B0502040204020203" pitchFamily="34" charset="-122"/>
                          <a:cs typeface="+mn-cs"/>
                        </a:rPr>
                        <a:t>$499.9</a:t>
                      </a:r>
                      <a:endParaRPr lang="zh-CN" altLang="en-US" sz="2800" b="0" kern="1200">
                        <a:solidFill>
                          <a:schemeClr val="accent5"/>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BBA6D683-B28D-05D0-7BD3-37C4056C20A7}"/>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Price Table</a:t>
            </a:r>
            <a:endParaRPr lang="en-US" sz="6000">
              <a:latin typeface="Impact" panose="020B0806030902050204" pitchFamily="34" charset="0"/>
            </a:endParaRPr>
          </a:p>
        </p:txBody>
      </p:sp>
    </p:spTree>
    <p:extLst>
      <p:ext uri="{BB962C8B-B14F-4D97-AF65-F5344CB8AC3E}">
        <p14:creationId xmlns:p14="http://schemas.microsoft.com/office/powerpoint/2010/main" val="2499909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E4D7D13D-A7E7-1E6D-3EDE-33A2CE2AD1CE}"/>
              </a:ext>
            </a:extLst>
          </p:cNvPr>
          <p:cNvSpPr/>
          <p:nvPr/>
        </p:nvSpPr>
        <p:spPr>
          <a:xfrm>
            <a:off x="2108679" y="2208226"/>
            <a:ext cx="5870551" cy="5870549"/>
          </a:xfrm>
          <a:custGeom>
            <a:avLst/>
            <a:gdLst>
              <a:gd name="connsiteX0" fmla="*/ 2935275 w 5870551"/>
              <a:gd name="connsiteY0" fmla="*/ 0 h 5870549"/>
              <a:gd name="connsiteX1" fmla="*/ 5870551 w 5870551"/>
              <a:gd name="connsiteY1" fmla="*/ 2935275 h 5870549"/>
              <a:gd name="connsiteX2" fmla="*/ 2935275 w 5870551"/>
              <a:gd name="connsiteY2" fmla="*/ 5870549 h 5870549"/>
              <a:gd name="connsiteX3" fmla="*/ 0 w 5870551"/>
              <a:gd name="connsiteY3" fmla="*/ 2935275 h 5870549"/>
              <a:gd name="connsiteX4" fmla="*/ 2935275 w 5870551"/>
              <a:gd name="connsiteY4" fmla="*/ 0 h 5870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0551" h="5870549">
                <a:moveTo>
                  <a:pt x="2935275" y="0"/>
                </a:moveTo>
                <a:cubicBezTo>
                  <a:pt x="4556383" y="0"/>
                  <a:pt x="5870551" y="1314167"/>
                  <a:pt x="5870551" y="2935275"/>
                </a:cubicBezTo>
                <a:cubicBezTo>
                  <a:pt x="5870551" y="4556381"/>
                  <a:pt x="4556383" y="5870549"/>
                  <a:pt x="2935275" y="5870549"/>
                </a:cubicBezTo>
                <a:cubicBezTo>
                  <a:pt x="1314167" y="5870549"/>
                  <a:pt x="0" y="4556381"/>
                  <a:pt x="0" y="2935275"/>
                </a:cubicBezTo>
                <a:cubicBezTo>
                  <a:pt x="0" y="1314167"/>
                  <a:pt x="1314167" y="0"/>
                  <a:pt x="2935275"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F4F4D88-806C-CABB-AAC0-0D63D9453115}"/>
              </a:ext>
            </a:extLst>
          </p:cNvPr>
          <p:cNvSpPr txBox="1"/>
          <p:nvPr/>
        </p:nvSpPr>
        <p:spPr>
          <a:xfrm>
            <a:off x="9019036" y="4589502"/>
            <a:ext cx="3249164"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a:latin typeface="Impact" panose="020B0806030902050204" pitchFamily="34" charset="0"/>
              </a:rPr>
              <a:t>Hello!</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82709B6-9522-298F-CD0A-7558F70C12B2}"/>
              </a:ext>
            </a:extLst>
          </p:cNvPr>
          <p:cNvSpPr/>
          <p:nvPr/>
        </p:nvSpPr>
        <p:spPr>
          <a:xfrm>
            <a:off x="12700001" y="3422740"/>
            <a:ext cx="3921760" cy="3441520"/>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5" name="Picture Placeholder 4">
            <a:extLst>
              <a:ext uri="{FF2B5EF4-FFF2-40B4-BE49-F238E27FC236}">
                <a16:creationId xmlns:a16="http://schemas.microsoft.com/office/drawing/2014/main" id="{36DA9E31-D9B5-8171-FA01-4FFC90FFF025}"/>
              </a:ext>
            </a:extLst>
          </p:cNvPr>
          <p:cNvSpPr>
            <a:spLocks noGrp="1"/>
          </p:cNvSpPr>
          <p:nvPr>
            <p:ph type="pic" sz="quarter" idx="10"/>
          </p:nvPr>
        </p:nvSpPr>
        <p:spPr/>
      </p:sp>
    </p:spTree>
    <p:extLst>
      <p:ext uri="{BB962C8B-B14F-4D97-AF65-F5344CB8AC3E}">
        <p14:creationId xmlns:p14="http://schemas.microsoft.com/office/powerpoint/2010/main" val="1237975490"/>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Google Shape;3646;p78">
            <a:extLst>
              <a:ext uri="{FF2B5EF4-FFF2-40B4-BE49-F238E27FC236}">
                <a16:creationId xmlns:a16="http://schemas.microsoft.com/office/drawing/2014/main" id="{E4498D57-ED91-974E-6466-491F12761029}"/>
              </a:ext>
            </a:extLst>
          </p:cNvPr>
          <p:cNvGrpSpPr/>
          <p:nvPr/>
        </p:nvGrpSpPr>
        <p:grpSpPr>
          <a:xfrm>
            <a:off x="1286382" y="1905000"/>
            <a:ext cx="12739304" cy="6477000"/>
            <a:chOff x="238125" y="1038125"/>
            <a:chExt cx="7146800" cy="3633625"/>
          </a:xfrm>
          <a:solidFill>
            <a:schemeClr val="bg1">
              <a:lumMod val="85000"/>
            </a:schemeClr>
          </a:solidFill>
        </p:grpSpPr>
        <p:sp>
          <p:nvSpPr>
            <p:cNvPr id="120" name="Google Shape;3647;p78">
              <a:extLst>
                <a:ext uri="{FF2B5EF4-FFF2-40B4-BE49-F238E27FC236}">
                  <a16:creationId xmlns:a16="http://schemas.microsoft.com/office/drawing/2014/main" id="{F6C761AD-79A9-61DD-60D2-A1CD5D1DB249}"/>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648;p78">
              <a:extLst>
                <a:ext uri="{FF2B5EF4-FFF2-40B4-BE49-F238E27FC236}">
                  <a16:creationId xmlns:a16="http://schemas.microsoft.com/office/drawing/2014/main" id="{A22F742F-6BCB-3A52-31D1-8DBE60269D44}"/>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649;p78">
              <a:extLst>
                <a:ext uri="{FF2B5EF4-FFF2-40B4-BE49-F238E27FC236}">
                  <a16:creationId xmlns:a16="http://schemas.microsoft.com/office/drawing/2014/main" id="{EA4FCFB2-9134-C992-0527-1576E5683FC3}"/>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650;p78">
              <a:extLst>
                <a:ext uri="{FF2B5EF4-FFF2-40B4-BE49-F238E27FC236}">
                  <a16:creationId xmlns:a16="http://schemas.microsoft.com/office/drawing/2014/main" id="{D663C8C6-01D8-3EED-07DE-079F0D9192F0}"/>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651;p78">
              <a:extLst>
                <a:ext uri="{FF2B5EF4-FFF2-40B4-BE49-F238E27FC236}">
                  <a16:creationId xmlns:a16="http://schemas.microsoft.com/office/drawing/2014/main" id="{C2A30FB3-7A5A-9FFD-4F4B-5AC7EB57DEFF}"/>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652;p78">
              <a:extLst>
                <a:ext uri="{FF2B5EF4-FFF2-40B4-BE49-F238E27FC236}">
                  <a16:creationId xmlns:a16="http://schemas.microsoft.com/office/drawing/2014/main" id="{CCA722CF-A145-2574-85E2-FEA1DE0CDB8B}"/>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653;p78">
              <a:extLst>
                <a:ext uri="{FF2B5EF4-FFF2-40B4-BE49-F238E27FC236}">
                  <a16:creationId xmlns:a16="http://schemas.microsoft.com/office/drawing/2014/main" id="{CDA5BE65-7922-18A8-64F0-DA610F629C26}"/>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654;p78">
              <a:extLst>
                <a:ext uri="{FF2B5EF4-FFF2-40B4-BE49-F238E27FC236}">
                  <a16:creationId xmlns:a16="http://schemas.microsoft.com/office/drawing/2014/main" id="{B7A2F9D9-B9F7-80A2-4F73-D9048BC50383}"/>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655;p78">
              <a:extLst>
                <a:ext uri="{FF2B5EF4-FFF2-40B4-BE49-F238E27FC236}">
                  <a16:creationId xmlns:a16="http://schemas.microsoft.com/office/drawing/2014/main" id="{75E5542F-C6D8-4CF7-937C-412980AFAB01}"/>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656;p78">
              <a:extLst>
                <a:ext uri="{FF2B5EF4-FFF2-40B4-BE49-F238E27FC236}">
                  <a16:creationId xmlns:a16="http://schemas.microsoft.com/office/drawing/2014/main" id="{AE261F85-97B1-EA17-AE16-FC010063D7DD}"/>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657;p78">
              <a:extLst>
                <a:ext uri="{FF2B5EF4-FFF2-40B4-BE49-F238E27FC236}">
                  <a16:creationId xmlns:a16="http://schemas.microsoft.com/office/drawing/2014/main" id="{568166E6-8E79-1482-9AAE-EDD8555F7DF0}"/>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658;p78">
              <a:extLst>
                <a:ext uri="{FF2B5EF4-FFF2-40B4-BE49-F238E27FC236}">
                  <a16:creationId xmlns:a16="http://schemas.microsoft.com/office/drawing/2014/main" id="{70C40FDF-B82A-41FC-D2DC-E427EA3F3F82}"/>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659;p78">
              <a:extLst>
                <a:ext uri="{FF2B5EF4-FFF2-40B4-BE49-F238E27FC236}">
                  <a16:creationId xmlns:a16="http://schemas.microsoft.com/office/drawing/2014/main" id="{46F7C455-F97B-71BD-5DCE-A239D36F0836}"/>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660;p78">
              <a:extLst>
                <a:ext uri="{FF2B5EF4-FFF2-40B4-BE49-F238E27FC236}">
                  <a16:creationId xmlns:a16="http://schemas.microsoft.com/office/drawing/2014/main" id="{E5F0ECD2-2B67-579E-D627-35444D3823F8}"/>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661;p78">
              <a:extLst>
                <a:ext uri="{FF2B5EF4-FFF2-40B4-BE49-F238E27FC236}">
                  <a16:creationId xmlns:a16="http://schemas.microsoft.com/office/drawing/2014/main" id="{126B1382-A26A-36E7-F2B5-35000AB32F41}"/>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662;p78">
              <a:extLst>
                <a:ext uri="{FF2B5EF4-FFF2-40B4-BE49-F238E27FC236}">
                  <a16:creationId xmlns:a16="http://schemas.microsoft.com/office/drawing/2014/main" id="{F086761D-1B7D-C996-9DEA-6106914B7567}"/>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663;p78">
              <a:extLst>
                <a:ext uri="{FF2B5EF4-FFF2-40B4-BE49-F238E27FC236}">
                  <a16:creationId xmlns:a16="http://schemas.microsoft.com/office/drawing/2014/main" id="{0425235E-B1D5-CA69-4AA2-BF3E424B731D}"/>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664;p78">
              <a:extLst>
                <a:ext uri="{FF2B5EF4-FFF2-40B4-BE49-F238E27FC236}">
                  <a16:creationId xmlns:a16="http://schemas.microsoft.com/office/drawing/2014/main" id="{619C45B8-6A35-C4B0-024D-31D7EE31BE77}"/>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665;p78">
              <a:extLst>
                <a:ext uri="{FF2B5EF4-FFF2-40B4-BE49-F238E27FC236}">
                  <a16:creationId xmlns:a16="http://schemas.microsoft.com/office/drawing/2014/main" id="{CCED73FB-7C2B-599D-0B16-C06F9CC91180}"/>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666;p78">
              <a:extLst>
                <a:ext uri="{FF2B5EF4-FFF2-40B4-BE49-F238E27FC236}">
                  <a16:creationId xmlns:a16="http://schemas.microsoft.com/office/drawing/2014/main" id="{6A545B6E-091F-4C7B-2635-1454F5F44DC7}"/>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667;p78">
              <a:extLst>
                <a:ext uri="{FF2B5EF4-FFF2-40B4-BE49-F238E27FC236}">
                  <a16:creationId xmlns:a16="http://schemas.microsoft.com/office/drawing/2014/main" id="{B5BF1470-9A54-F238-9600-832C4CC77C74}"/>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668;p78">
              <a:extLst>
                <a:ext uri="{FF2B5EF4-FFF2-40B4-BE49-F238E27FC236}">
                  <a16:creationId xmlns:a16="http://schemas.microsoft.com/office/drawing/2014/main" id="{05BAB35C-A424-A957-8007-88A59F3FD536}"/>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669;p78">
              <a:extLst>
                <a:ext uri="{FF2B5EF4-FFF2-40B4-BE49-F238E27FC236}">
                  <a16:creationId xmlns:a16="http://schemas.microsoft.com/office/drawing/2014/main" id="{06ACE12C-1C47-0077-7A34-64374FE0522E}"/>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670;p78">
              <a:extLst>
                <a:ext uri="{FF2B5EF4-FFF2-40B4-BE49-F238E27FC236}">
                  <a16:creationId xmlns:a16="http://schemas.microsoft.com/office/drawing/2014/main" id="{04035B42-1239-6DE1-A222-A5DD94ED0AE9}"/>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671;p78">
              <a:extLst>
                <a:ext uri="{FF2B5EF4-FFF2-40B4-BE49-F238E27FC236}">
                  <a16:creationId xmlns:a16="http://schemas.microsoft.com/office/drawing/2014/main" id="{3CBF529B-5667-440D-5557-CC9257D99040}"/>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672;p78">
              <a:extLst>
                <a:ext uri="{FF2B5EF4-FFF2-40B4-BE49-F238E27FC236}">
                  <a16:creationId xmlns:a16="http://schemas.microsoft.com/office/drawing/2014/main" id="{214DF352-C422-7C31-586C-52B43E65C0EA}"/>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673;p78">
              <a:extLst>
                <a:ext uri="{FF2B5EF4-FFF2-40B4-BE49-F238E27FC236}">
                  <a16:creationId xmlns:a16="http://schemas.microsoft.com/office/drawing/2014/main" id="{54852BF4-ADA7-84B8-07BD-2FC1D57D5621}"/>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674;p78">
              <a:extLst>
                <a:ext uri="{FF2B5EF4-FFF2-40B4-BE49-F238E27FC236}">
                  <a16:creationId xmlns:a16="http://schemas.microsoft.com/office/drawing/2014/main" id="{C36E155C-6874-B058-1C52-8274F903C152}"/>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675;p78">
              <a:extLst>
                <a:ext uri="{FF2B5EF4-FFF2-40B4-BE49-F238E27FC236}">
                  <a16:creationId xmlns:a16="http://schemas.microsoft.com/office/drawing/2014/main" id="{5AB6133D-8CF8-8039-8948-BC779945DE4E}"/>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676;p78">
              <a:extLst>
                <a:ext uri="{FF2B5EF4-FFF2-40B4-BE49-F238E27FC236}">
                  <a16:creationId xmlns:a16="http://schemas.microsoft.com/office/drawing/2014/main" id="{B4D93080-797F-5886-2E54-82B6E77BE06F}"/>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677;p78">
              <a:extLst>
                <a:ext uri="{FF2B5EF4-FFF2-40B4-BE49-F238E27FC236}">
                  <a16:creationId xmlns:a16="http://schemas.microsoft.com/office/drawing/2014/main" id="{9F9ECFC8-D7E8-AC87-4E86-FC14BC2D71D4}"/>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678;p78">
              <a:extLst>
                <a:ext uri="{FF2B5EF4-FFF2-40B4-BE49-F238E27FC236}">
                  <a16:creationId xmlns:a16="http://schemas.microsoft.com/office/drawing/2014/main" id="{439233CF-8194-6AAF-02E2-30001716E2A3}"/>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679;p78">
              <a:extLst>
                <a:ext uri="{FF2B5EF4-FFF2-40B4-BE49-F238E27FC236}">
                  <a16:creationId xmlns:a16="http://schemas.microsoft.com/office/drawing/2014/main" id="{9344B7F1-0F2C-9B97-C529-646703C6B3AC}"/>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680;p78">
              <a:extLst>
                <a:ext uri="{FF2B5EF4-FFF2-40B4-BE49-F238E27FC236}">
                  <a16:creationId xmlns:a16="http://schemas.microsoft.com/office/drawing/2014/main" id="{CFD093B6-0070-DFC7-5BDC-4DCE0A97096E}"/>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681;p78">
              <a:extLst>
                <a:ext uri="{FF2B5EF4-FFF2-40B4-BE49-F238E27FC236}">
                  <a16:creationId xmlns:a16="http://schemas.microsoft.com/office/drawing/2014/main" id="{78ACDEAE-7352-11FD-BB01-893CFD6B94E0}"/>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682;p78">
              <a:extLst>
                <a:ext uri="{FF2B5EF4-FFF2-40B4-BE49-F238E27FC236}">
                  <a16:creationId xmlns:a16="http://schemas.microsoft.com/office/drawing/2014/main" id="{21EB71A3-CFBE-EED4-B156-CAE217360980}"/>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683;p78">
              <a:extLst>
                <a:ext uri="{FF2B5EF4-FFF2-40B4-BE49-F238E27FC236}">
                  <a16:creationId xmlns:a16="http://schemas.microsoft.com/office/drawing/2014/main" id="{0A10712B-2D60-B1F2-8AEC-6B15D49EA86A}"/>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684;p78">
              <a:extLst>
                <a:ext uri="{FF2B5EF4-FFF2-40B4-BE49-F238E27FC236}">
                  <a16:creationId xmlns:a16="http://schemas.microsoft.com/office/drawing/2014/main" id="{264F13D7-5289-7C45-247F-685274806A7F}"/>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685;p78">
              <a:extLst>
                <a:ext uri="{FF2B5EF4-FFF2-40B4-BE49-F238E27FC236}">
                  <a16:creationId xmlns:a16="http://schemas.microsoft.com/office/drawing/2014/main" id="{6A97F6B6-0C9E-9D16-DCE3-05491B0D5517}"/>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686;p78">
              <a:extLst>
                <a:ext uri="{FF2B5EF4-FFF2-40B4-BE49-F238E27FC236}">
                  <a16:creationId xmlns:a16="http://schemas.microsoft.com/office/drawing/2014/main" id="{3268879D-799D-42B7-2B7A-33764F6064D2}"/>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687;p78">
              <a:extLst>
                <a:ext uri="{FF2B5EF4-FFF2-40B4-BE49-F238E27FC236}">
                  <a16:creationId xmlns:a16="http://schemas.microsoft.com/office/drawing/2014/main" id="{95F9C145-3D98-F8FB-16F6-0FE0041EE541}"/>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688;p78">
              <a:extLst>
                <a:ext uri="{FF2B5EF4-FFF2-40B4-BE49-F238E27FC236}">
                  <a16:creationId xmlns:a16="http://schemas.microsoft.com/office/drawing/2014/main" id="{E5D7018A-8841-B4C8-F76A-25C2C411D954}"/>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689;p78">
              <a:extLst>
                <a:ext uri="{FF2B5EF4-FFF2-40B4-BE49-F238E27FC236}">
                  <a16:creationId xmlns:a16="http://schemas.microsoft.com/office/drawing/2014/main" id="{7A951DB9-BF14-878A-CC39-BFF66596C512}"/>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690;p78">
              <a:extLst>
                <a:ext uri="{FF2B5EF4-FFF2-40B4-BE49-F238E27FC236}">
                  <a16:creationId xmlns:a16="http://schemas.microsoft.com/office/drawing/2014/main" id="{FFCE5CAD-94D8-499E-5EA9-BF1B6791335B}"/>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691;p78">
              <a:extLst>
                <a:ext uri="{FF2B5EF4-FFF2-40B4-BE49-F238E27FC236}">
                  <a16:creationId xmlns:a16="http://schemas.microsoft.com/office/drawing/2014/main" id="{94A6DDDF-F529-61BD-E49F-88F979C7464C}"/>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692;p78">
              <a:extLst>
                <a:ext uri="{FF2B5EF4-FFF2-40B4-BE49-F238E27FC236}">
                  <a16:creationId xmlns:a16="http://schemas.microsoft.com/office/drawing/2014/main" id="{56F3DF75-D91D-031D-98FB-D77DA8067514}"/>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693;p78">
              <a:extLst>
                <a:ext uri="{FF2B5EF4-FFF2-40B4-BE49-F238E27FC236}">
                  <a16:creationId xmlns:a16="http://schemas.microsoft.com/office/drawing/2014/main" id="{CDA9391A-8B38-5E6C-2560-A6A264DC102A}"/>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694;p78">
              <a:extLst>
                <a:ext uri="{FF2B5EF4-FFF2-40B4-BE49-F238E27FC236}">
                  <a16:creationId xmlns:a16="http://schemas.microsoft.com/office/drawing/2014/main" id="{FBA68D2D-452B-3ECF-4F35-EC81E962B627}"/>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695;p78">
              <a:extLst>
                <a:ext uri="{FF2B5EF4-FFF2-40B4-BE49-F238E27FC236}">
                  <a16:creationId xmlns:a16="http://schemas.microsoft.com/office/drawing/2014/main" id="{DE962CD8-A6C3-30F3-4F13-1EED8DEC18D4}"/>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696;p78">
              <a:extLst>
                <a:ext uri="{FF2B5EF4-FFF2-40B4-BE49-F238E27FC236}">
                  <a16:creationId xmlns:a16="http://schemas.microsoft.com/office/drawing/2014/main" id="{0FDB0E71-C797-E5A3-64EE-B48DCFD39F9B}"/>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697;p78">
              <a:extLst>
                <a:ext uri="{FF2B5EF4-FFF2-40B4-BE49-F238E27FC236}">
                  <a16:creationId xmlns:a16="http://schemas.microsoft.com/office/drawing/2014/main" id="{276457EE-71B4-F36E-11FA-1FB4D000F56D}"/>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698;p78">
              <a:extLst>
                <a:ext uri="{FF2B5EF4-FFF2-40B4-BE49-F238E27FC236}">
                  <a16:creationId xmlns:a16="http://schemas.microsoft.com/office/drawing/2014/main" id="{5528745B-6F73-8C33-8175-7AF2728F2DAA}"/>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699;p78">
              <a:extLst>
                <a:ext uri="{FF2B5EF4-FFF2-40B4-BE49-F238E27FC236}">
                  <a16:creationId xmlns:a16="http://schemas.microsoft.com/office/drawing/2014/main" id="{D5B84273-2F75-7FB3-F08A-1E716AA68F61}"/>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700;p78">
              <a:extLst>
                <a:ext uri="{FF2B5EF4-FFF2-40B4-BE49-F238E27FC236}">
                  <a16:creationId xmlns:a16="http://schemas.microsoft.com/office/drawing/2014/main" id="{5E61FD4E-933B-761B-2685-26070217838C}"/>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701;p78">
              <a:extLst>
                <a:ext uri="{FF2B5EF4-FFF2-40B4-BE49-F238E27FC236}">
                  <a16:creationId xmlns:a16="http://schemas.microsoft.com/office/drawing/2014/main" id="{F93204BF-51D1-C2EF-6CC5-FDB4AB9FC1A6}"/>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702;p78">
              <a:extLst>
                <a:ext uri="{FF2B5EF4-FFF2-40B4-BE49-F238E27FC236}">
                  <a16:creationId xmlns:a16="http://schemas.microsoft.com/office/drawing/2014/main" id="{04040526-8A19-24F9-D1D2-4AA47CE6C237}"/>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703;p78">
              <a:extLst>
                <a:ext uri="{FF2B5EF4-FFF2-40B4-BE49-F238E27FC236}">
                  <a16:creationId xmlns:a16="http://schemas.microsoft.com/office/drawing/2014/main" id="{5F89ADCC-D0E3-5CBC-9B4A-C690088E3BB6}"/>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704;p78">
              <a:extLst>
                <a:ext uri="{FF2B5EF4-FFF2-40B4-BE49-F238E27FC236}">
                  <a16:creationId xmlns:a16="http://schemas.microsoft.com/office/drawing/2014/main" id="{FBB69420-DF77-8171-16B1-7E9037C2F24E}"/>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705;p78">
              <a:extLst>
                <a:ext uri="{FF2B5EF4-FFF2-40B4-BE49-F238E27FC236}">
                  <a16:creationId xmlns:a16="http://schemas.microsoft.com/office/drawing/2014/main" id="{A21E5079-2953-0E78-778F-D2D05737E39E}"/>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706;p78">
              <a:extLst>
                <a:ext uri="{FF2B5EF4-FFF2-40B4-BE49-F238E27FC236}">
                  <a16:creationId xmlns:a16="http://schemas.microsoft.com/office/drawing/2014/main" id="{90294F94-5489-1ACE-75BA-F4FEC007BE76}"/>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707;p78">
              <a:extLst>
                <a:ext uri="{FF2B5EF4-FFF2-40B4-BE49-F238E27FC236}">
                  <a16:creationId xmlns:a16="http://schemas.microsoft.com/office/drawing/2014/main" id="{286E937F-B392-E617-10E4-F904076E8DB4}"/>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708;p78">
              <a:extLst>
                <a:ext uri="{FF2B5EF4-FFF2-40B4-BE49-F238E27FC236}">
                  <a16:creationId xmlns:a16="http://schemas.microsoft.com/office/drawing/2014/main" id="{73D924BB-62FB-8589-50FF-A5708ACD5EA1}"/>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709;p78">
              <a:extLst>
                <a:ext uri="{FF2B5EF4-FFF2-40B4-BE49-F238E27FC236}">
                  <a16:creationId xmlns:a16="http://schemas.microsoft.com/office/drawing/2014/main" id="{D6AB19B7-2318-040C-B666-CC4D8A216FD4}"/>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710;p78">
              <a:extLst>
                <a:ext uri="{FF2B5EF4-FFF2-40B4-BE49-F238E27FC236}">
                  <a16:creationId xmlns:a16="http://schemas.microsoft.com/office/drawing/2014/main" id="{65E9412F-3F51-7CED-F846-D0A236F5976D}"/>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711;p78">
              <a:extLst>
                <a:ext uri="{FF2B5EF4-FFF2-40B4-BE49-F238E27FC236}">
                  <a16:creationId xmlns:a16="http://schemas.microsoft.com/office/drawing/2014/main" id="{4A0F1ABF-C68A-11C7-522F-28325993D4C9}"/>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712;p78">
              <a:extLst>
                <a:ext uri="{FF2B5EF4-FFF2-40B4-BE49-F238E27FC236}">
                  <a16:creationId xmlns:a16="http://schemas.microsoft.com/office/drawing/2014/main" id="{DBD04039-6144-3865-0177-E735F6160E9C}"/>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713;p78">
              <a:extLst>
                <a:ext uri="{FF2B5EF4-FFF2-40B4-BE49-F238E27FC236}">
                  <a16:creationId xmlns:a16="http://schemas.microsoft.com/office/drawing/2014/main" id="{91D7C9A3-8D33-1368-C7B5-3F898FAB031B}"/>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714;p78">
              <a:extLst>
                <a:ext uri="{FF2B5EF4-FFF2-40B4-BE49-F238E27FC236}">
                  <a16:creationId xmlns:a16="http://schemas.microsoft.com/office/drawing/2014/main" id="{39D49946-1EA4-1641-CB53-CF54F5B8FAC2}"/>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715;p78">
              <a:extLst>
                <a:ext uri="{FF2B5EF4-FFF2-40B4-BE49-F238E27FC236}">
                  <a16:creationId xmlns:a16="http://schemas.microsoft.com/office/drawing/2014/main" id="{0B397C44-7606-A06C-0B07-EE8360E39A46}"/>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716;p78">
              <a:extLst>
                <a:ext uri="{FF2B5EF4-FFF2-40B4-BE49-F238E27FC236}">
                  <a16:creationId xmlns:a16="http://schemas.microsoft.com/office/drawing/2014/main" id="{E9A327AA-79C5-BAA8-F437-FA59876C6819}"/>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717;p78">
              <a:extLst>
                <a:ext uri="{FF2B5EF4-FFF2-40B4-BE49-F238E27FC236}">
                  <a16:creationId xmlns:a16="http://schemas.microsoft.com/office/drawing/2014/main" id="{F273DBFC-71CB-5A50-DBCE-C8382468AEF6}"/>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718;p78">
              <a:extLst>
                <a:ext uri="{FF2B5EF4-FFF2-40B4-BE49-F238E27FC236}">
                  <a16:creationId xmlns:a16="http://schemas.microsoft.com/office/drawing/2014/main" id="{D6F3A661-04E8-5426-05C8-5008C9E6441A}"/>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719;p78">
              <a:extLst>
                <a:ext uri="{FF2B5EF4-FFF2-40B4-BE49-F238E27FC236}">
                  <a16:creationId xmlns:a16="http://schemas.microsoft.com/office/drawing/2014/main" id="{1D061C53-5F3B-ED2F-7F51-A5583252B696}"/>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720;p78">
              <a:extLst>
                <a:ext uri="{FF2B5EF4-FFF2-40B4-BE49-F238E27FC236}">
                  <a16:creationId xmlns:a16="http://schemas.microsoft.com/office/drawing/2014/main" id="{3F8B972C-0D7F-2DC1-DB73-A9F7BE50C829}"/>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721;p78">
              <a:extLst>
                <a:ext uri="{FF2B5EF4-FFF2-40B4-BE49-F238E27FC236}">
                  <a16:creationId xmlns:a16="http://schemas.microsoft.com/office/drawing/2014/main" id="{FC810B21-420C-ADE9-2884-627B37AEC7BE}"/>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722;p78">
              <a:extLst>
                <a:ext uri="{FF2B5EF4-FFF2-40B4-BE49-F238E27FC236}">
                  <a16:creationId xmlns:a16="http://schemas.microsoft.com/office/drawing/2014/main" id="{616BBABA-CAAB-2A07-28BD-9FBA1168D7D5}"/>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723;p78">
              <a:extLst>
                <a:ext uri="{FF2B5EF4-FFF2-40B4-BE49-F238E27FC236}">
                  <a16:creationId xmlns:a16="http://schemas.microsoft.com/office/drawing/2014/main" id="{8F9BDDF5-06CC-9112-8AD0-3B96C7139903}"/>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724;p78">
              <a:extLst>
                <a:ext uri="{FF2B5EF4-FFF2-40B4-BE49-F238E27FC236}">
                  <a16:creationId xmlns:a16="http://schemas.microsoft.com/office/drawing/2014/main" id="{D187C27B-0EE0-C838-1218-5EB8D2FFCAB1}"/>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725;p78">
              <a:extLst>
                <a:ext uri="{FF2B5EF4-FFF2-40B4-BE49-F238E27FC236}">
                  <a16:creationId xmlns:a16="http://schemas.microsoft.com/office/drawing/2014/main" id="{B8447DED-F874-4810-6BF8-58785BD40166}"/>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726;p78">
              <a:extLst>
                <a:ext uri="{FF2B5EF4-FFF2-40B4-BE49-F238E27FC236}">
                  <a16:creationId xmlns:a16="http://schemas.microsoft.com/office/drawing/2014/main" id="{0386EBB8-E0E6-C84A-438F-0EF5B9FA0E1C}"/>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727;p78">
              <a:extLst>
                <a:ext uri="{FF2B5EF4-FFF2-40B4-BE49-F238E27FC236}">
                  <a16:creationId xmlns:a16="http://schemas.microsoft.com/office/drawing/2014/main" id="{9E3A2DD5-B87B-6421-3E46-504781AB4BA6}"/>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728;p78">
              <a:extLst>
                <a:ext uri="{FF2B5EF4-FFF2-40B4-BE49-F238E27FC236}">
                  <a16:creationId xmlns:a16="http://schemas.microsoft.com/office/drawing/2014/main" id="{1D546A6A-5BE9-530C-7466-E797A107E2C4}"/>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729;p78">
              <a:extLst>
                <a:ext uri="{FF2B5EF4-FFF2-40B4-BE49-F238E27FC236}">
                  <a16:creationId xmlns:a16="http://schemas.microsoft.com/office/drawing/2014/main" id="{DEAD2800-0EB5-47D4-E173-7F555A3EE544}"/>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730;p78">
              <a:extLst>
                <a:ext uri="{FF2B5EF4-FFF2-40B4-BE49-F238E27FC236}">
                  <a16:creationId xmlns:a16="http://schemas.microsoft.com/office/drawing/2014/main" id="{6F98559C-2EA0-93AD-54D5-43757B6BE081}"/>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731;p78">
              <a:extLst>
                <a:ext uri="{FF2B5EF4-FFF2-40B4-BE49-F238E27FC236}">
                  <a16:creationId xmlns:a16="http://schemas.microsoft.com/office/drawing/2014/main" id="{80A4E1C8-A41F-F910-F8BE-A45B52721142}"/>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732;p78">
              <a:extLst>
                <a:ext uri="{FF2B5EF4-FFF2-40B4-BE49-F238E27FC236}">
                  <a16:creationId xmlns:a16="http://schemas.microsoft.com/office/drawing/2014/main" id="{E057950D-01A8-CE10-A5CA-1E7538282603}"/>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733;p78">
              <a:extLst>
                <a:ext uri="{FF2B5EF4-FFF2-40B4-BE49-F238E27FC236}">
                  <a16:creationId xmlns:a16="http://schemas.microsoft.com/office/drawing/2014/main" id="{C8010CB8-33E5-E367-C18D-A72D7D1597B3}"/>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734;p78">
              <a:extLst>
                <a:ext uri="{FF2B5EF4-FFF2-40B4-BE49-F238E27FC236}">
                  <a16:creationId xmlns:a16="http://schemas.microsoft.com/office/drawing/2014/main" id="{48F0279F-5B7C-95BD-442B-FEBC68804537}"/>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735;p78">
              <a:extLst>
                <a:ext uri="{FF2B5EF4-FFF2-40B4-BE49-F238E27FC236}">
                  <a16:creationId xmlns:a16="http://schemas.microsoft.com/office/drawing/2014/main" id="{C8D22A9B-9A54-7E36-E96F-C331292C281C}"/>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736;p78">
              <a:extLst>
                <a:ext uri="{FF2B5EF4-FFF2-40B4-BE49-F238E27FC236}">
                  <a16:creationId xmlns:a16="http://schemas.microsoft.com/office/drawing/2014/main" id="{274DCA96-7032-6AE4-2BA4-424387DAE5AE}"/>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737;p78">
              <a:extLst>
                <a:ext uri="{FF2B5EF4-FFF2-40B4-BE49-F238E27FC236}">
                  <a16:creationId xmlns:a16="http://schemas.microsoft.com/office/drawing/2014/main" id="{D16EEC23-C94D-EEA7-A5F3-680C0ACFD808}"/>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738;p78">
              <a:extLst>
                <a:ext uri="{FF2B5EF4-FFF2-40B4-BE49-F238E27FC236}">
                  <a16:creationId xmlns:a16="http://schemas.microsoft.com/office/drawing/2014/main" id="{1082A41E-D12C-0051-CC5D-BE8A33A93615}"/>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739;p78">
              <a:extLst>
                <a:ext uri="{FF2B5EF4-FFF2-40B4-BE49-F238E27FC236}">
                  <a16:creationId xmlns:a16="http://schemas.microsoft.com/office/drawing/2014/main" id="{BBA29835-921C-7194-67E3-EC9F14616FAA}"/>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740;p78">
              <a:extLst>
                <a:ext uri="{FF2B5EF4-FFF2-40B4-BE49-F238E27FC236}">
                  <a16:creationId xmlns:a16="http://schemas.microsoft.com/office/drawing/2014/main" id="{A2C4CD47-324F-EC90-6309-7AA2C713B63D}"/>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741;p78">
              <a:extLst>
                <a:ext uri="{FF2B5EF4-FFF2-40B4-BE49-F238E27FC236}">
                  <a16:creationId xmlns:a16="http://schemas.microsoft.com/office/drawing/2014/main" id="{CAC1F45F-68EE-BE83-A074-BB705B5A6E3C}"/>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742;p78">
              <a:extLst>
                <a:ext uri="{FF2B5EF4-FFF2-40B4-BE49-F238E27FC236}">
                  <a16:creationId xmlns:a16="http://schemas.microsoft.com/office/drawing/2014/main" id="{566A694C-F220-FFBB-1755-5C8402A46FD4}"/>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743;p78">
              <a:extLst>
                <a:ext uri="{FF2B5EF4-FFF2-40B4-BE49-F238E27FC236}">
                  <a16:creationId xmlns:a16="http://schemas.microsoft.com/office/drawing/2014/main" id="{9DC6C2C9-BF33-1A0F-77D8-34DEB84D95C3}"/>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744;p78">
              <a:extLst>
                <a:ext uri="{FF2B5EF4-FFF2-40B4-BE49-F238E27FC236}">
                  <a16:creationId xmlns:a16="http://schemas.microsoft.com/office/drawing/2014/main" id="{49591F9C-9EEE-DFE4-3107-C6F3B5866F38}"/>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745;p78">
              <a:extLst>
                <a:ext uri="{FF2B5EF4-FFF2-40B4-BE49-F238E27FC236}">
                  <a16:creationId xmlns:a16="http://schemas.microsoft.com/office/drawing/2014/main" id="{C02056A1-5740-E99B-076D-C26479A29664}"/>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746;p78">
              <a:extLst>
                <a:ext uri="{FF2B5EF4-FFF2-40B4-BE49-F238E27FC236}">
                  <a16:creationId xmlns:a16="http://schemas.microsoft.com/office/drawing/2014/main" id="{14335D4B-5C99-3E33-3AB4-8DFF7DE00FAA}"/>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747;p78">
              <a:extLst>
                <a:ext uri="{FF2B5EF4-FFF2-40B4-BE49-F238E27FC236}">
                  <a16:creationId xmlns:a16="http://schemas.microsoft.com/office/drawing/2014/main" id="{E0F6A33E-3E2C-803B-B637-80B274D86BC3}"/>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748;p78">
              <a:extLst>
                <a:ext uri="{FF2B5EF4-FFF2-40B4-BE49-F238E27FC236}">
                  <a16:creationId xmlns:a16="http://schemas.microsoft.com/office/drawing/2014/main" id="{B0A7F99E-E598-CD38-7CDA-F7B9180BAC7C}"/>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749;p78">
              <a:extLst>
                <a:ext uri="{FF2B5EF4-FFF2-40B4-BE49-F238E27FC236}">
                  <a16:creationId xmlns:a16="http://schemas.microsoft.com/office/drawing/2014/main" id="{3A2695D3-2269-D8C3-7296-F72BA53B57F0}"/>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750;p78">
              <a:extLst>
                <a:ext uri="{FF2B5EF4-FFF2-40B4-BE49-F238E27FC236}">
                  <a16:creationId xmlns:a16="http://schemas.microsoft.com/office/drawing/2014/main" id="{D122D8C7-F4D1-D16E-6F21-7204D056FB02}"/>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751;p78">
              <a:extLst>
                <a:ext uri="{FF2B5EF4-FFF2-40B4-BE49-F238E27FC236}">
                  <a16:creationId xmlns:a16="http://schemas.microsoft.com/office/drawing/2014/main" id="{F390B147-1982-96CB-ED41-7003B5572778}"/>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752;p78">
              <a:extLst>
                <a:ext uri="{FF2B5EF4-FFF2-40B4-BE49-F238E27FC236}">
                  <a16:creationId xmlns:a16="http://schemas.microsoft.com/office/drawing/2014/main" id="{0966CA37-DC2B-E728-DAFB-67E033E39B10}"/>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753;p78">
              <a:extLst>
                <a:ext uri="{FF2B5EF4-FFF2-40B4-BE49-F238E27FC236}">
                  <a16:creationId xmlns:a16="http://schemas.microsoft.com/office/drawing/2014/main" id="{C1B9E84B-3AFD-F416-BE8F-7A5E56B748B3}"/>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754;p78">
              <a:extLst>
                <a:ext uri="{FF2B5EF4-FFF2-40B4-BE49-F238E27FC236}">
                  <a16:creationId xmlns:a16="http://schemas.microsoft.com/office/drawing/2014/main" id="{D672233E-3176-AEFC-AC2F-6912B5D5CF03}"/>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755;p78">
              <a:extLst>
                <a:ext uri="{FF2B5EF4-FFF2-40B4-BE49-F238E27FC236}">
                  <a16:creationId xmlns:a16="http://schemas.microsoft.com/office/drawing/2014/main" id="{F748A021-6AA1-45FA-F844-7283100A4E40}"/>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756;p78">
              <a:extLst>
                <a:ext uri="{FF2B5EF4-FFF2-40B4-BE49-F238E27FC236}">
                  <a16:creationId xmlns:a16="http://schemas.microsoft.com/office/drawing/2014/main" id="{9496AAF8-DF33-9BD5-26C1-9DF7242C242F}"/>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757;p78">
              <a:extLst>
                <a:ext uri="{FF2B5EF4-FFF2-40B4-BE49-F238E27FC236}">
                  <a16:creationId xmlns:a16="http://schemas.microsoft.com/office/drawing/2014/main" id="{B007B9F5-7AF1-9721-5DC7-DF3191FC87EF}"/>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758;p78">
              <a:extLst>
                <a:ext uri="{FF2B5EF4-FFF2-40B4-BE49-F238E27FC236}">
                  <a16:creationId xmlns:a16="http://schemas.microsoft.com/office/drawing/2014/main" id="{3EDB0586-40E0-689C-E2E7-2ADAC21D2C2D}"/>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759;p78">
              <a:extLst>
                <a:ext uri="{FF2B5EF4-FFF2-40B4-BE49-F238E27FC236}">
                  <a16:creationId xmlns:a16="http://schemas.microsoft.com/office/drawing/2014/main" id="{D8C2C683-2FE6-368C-3B36-3AC287B4B479}"/>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760;p78">
              <a:extLst>
                <a:ext uri="{FF2B5EF4-FFF2-40B4-BE49-F238E27FC236}">
                  <a16:creationId xmlns:a16="http://schemas.microsoft.com/office/drawing/2014/main" id="{68DB4720-8D82-F518-8DF8-B5CCF26B5C24}"/>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761;p78">
              <a:extLst>
                <a:ext uri="{FF2B5EF4-FFF2-40B4-BE49-F238E27FC236}">
                  <a16:creationId xmlns:a16="http://schemas.microsoft.com/office/drawing/2014/main" id="{12EC7248-8D46-9954-6B53-22A569EAA607}"/>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762;p78">
              <a:extLst>
                <a:ext uri="{FF2B5EF4-FFF2-40B4-BE49-F238E27FC236}">
                  <a16:creationId xmlns:a16="http://schemas.microsoft.com/office/drawing/2014/main" id="{5B7B2EDD-79C4-4BB5-7BBF-69F1074CBF07}"/>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763;p78">
              <a:extLst>
                <a:ext uri="{FF2B5EF4-FFF2-40B4-BE49-F238E27FC236}">
                  <a16:creationId xmlns:a16="http://schemas.microsoft.com/office/drawing/2014/main" id="{8C28E132-C00C-32FC-8CF7-EFB3160E78A5}"/>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764;p78">
              <a:extLst>
                <a:ext uri="{FF2B5EF4-FFF2-40B4-BE49-F238E27FC236}">
                  <a16:creationId xmlns:a16="http://schemas.microsoft.com/office/drawing/2014/main" id="{1840C108-9263-DE36-7CD6-B4910247C63D}"/>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765;p78">
              <a:extLst>
                <a:ext uri="{FF2B5EF4-FFF2-40B4-BE49-F238E27FC236}">
                  <a16:creationId xmlns:a16="http://schemas.microsoft.com/office/drawing/2014/main" id="{BCFE8764-081F-AEA7-0B22-4946C6C4F593}"/>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766;p78">
              <a:extLst>
                <a:ext uri="{FF2B5EF4-FFF2-40B4-BE49-F238E27FC236}">
                  <a16:creationId xmlns:a16="http://schemas.microsoft.com/office/drawing/2014/main" id="{99035279-612C-E4CE-FF51-0320E3AD2979}"/>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767;p78">
              <a:extLst>
                <a:ext uri="{FF2B5EF4-FFF2-40B4-BE49-F238E27FC236}">
                  <a16:creationId xmlns:a16="http://schemas.microsoft.com/office/drawing/2014/main" id="{1B024E1C-C118-C7C3-52CC-7F855BB2A11F}"/>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768;p78">
              <a:extLst>
                <a:ext uri="{FF2B5EF4-FFF2-40B4-BE49-F238E27FC236}">
                  <a16:creationId xmlns:a16="http://schemas.microsoft.com/office/drawing/2014/main" id="{8BB11AD2-0E57-309C-3D19-DD839F3D2619}"/>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769;p78">
              <a:extLst>
                <a:ext uri="{FF2B5EF4-FFF2-40B4-BE49-F238E27FC236}">
                  <a16:creationId xmlns:a16="http://schemas.microsoft.com/office/drawing/2014/main" id="{2CBA37CE-345D-8849-F238-87C811CE8AFA}"/>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770;p78">
              <a:extLst>
                <a:ext uri="{FF2B5EF4-FFF2-40B4-BE49-F238E27FC236}">
                  <a16:creationId xmlns:a16="http://schemas.microsoft.com/office/drawing/2014/main" id="{EBAEB6C8-8209-BC84-394A-E78A3CBC991A}"/>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771;p78">
              <a:extLst>
                <a:ext uri="{FF2B5EF4-FFF2-40B4-BE49-F238E27FC236}">
                  <a16:creationId xmlns:a16="http://schemas.microsoft.com/office/drawing/2014/main" id="{B2230E52-5CD6-2992-4E51-41CB59629ECF}"/>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772;p78">
              <a:extLst>
                <a:ext uri="{FF2B5EF4-FFF2-40B4-BE49-F238E27FC236}">
                  <a16:creationId xmlns:a16="http://schemas.microsoft.com/office/drawing/2014/main" id="{253D9082-4F36-1267-47D7-EB9211984FD1}"/>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773;p78">
              <a:extLst>
                <a:ext uri="{FF2B5EF4-FFF2-40B4-BE49-F238E27FC236}">
                  <a16:creationId xmlns:a16="http://schemas.microsoft.com/office/drawing/2014/main" id="{C7466D14-A5FF-915A-C6A4-71B5383726EC}"/>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774;p78">
              <a:extLst>
                <a:ext uri="{FF2B5EF4-FFF2-40B4-BE49-F238E27FC236}">
                  <a16:creationId xmlns:a16="http://schemas.microsoft.com/office/drawing/2014/main" id="{76D12875-6CA9-D7D3-0228-54CB7B26D650}"/>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775;p78">
              <a:extLst>
                <a:ext uri="{FF2B5EF4-FFF2-40B4-BE49-F238E27FC236}">
                  <a16:creationId xmlns:a16="http://schemas.microsoft.com/office/drawing/2014/main" id="{9568771A-61DD-2A58-0F4E-88B60A221752}"/>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776;p78">
              <a:extLst>
                <a:ext uri="{FF2B5EF4-FFF2-40B4-BE49-F238E27FC236}">
                  <a16:creationId xmlns:a16="http://schemas.microsoft.com/office/drawing/2014/main" id="{C2995931-1E98-605D-7DE3-46869EB500AD}"/>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777;p78">
              <a:extLst>
                <a:ext uri="{FF2B5EF4-FFF2-40B4-BE49-F238E27FC236}">
                  <a16:creationId xmlns:a16="http://schemas.microsoft.com/office/drawing/2014/main" id="{981E9BD2-843C-DD90-5105-1D5B2434B4D1}"/>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778;p78">
              <a:extLst>
                <a:ext uri="{FF2B5EF4-FFF2-40B4-BE49-F238E27FC236}">
                  <a16:creationId xmlns:a16="http://schemas.microsoft.com/office/drawing/2014/main" id="{DBE17621-40DA-DC11-D40D-E36D16F41350}"/>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779;p78">
              <a:extLst>
                <a:ext uri="{FF2B5EF4-FFF2-40B4-BE49-F238E27FC236}">
                  <a16:creationId xmlns:a16="http://schemas.microsoft.com/office/drawing/2014/main" id="{E7B90E71-9D08-F34C-079E-6E5AAB83BEED}"/>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780;p78">
              <a:extLst>
                <a:ext uri="{FF2B5EF4-FFF2-40B4-BE49-F238E27FC236}">
                  <a16:creationId xmlns:a16="http://schemas.microsoft.com/office/drawing/2014/main" id="{887595E5-4A95-43CC-44EE-5509B810CF14}"/>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781;p78">
              <a:extLst>
                <a:ext uri="{FF2B5EF4-FFF2-40B4-BE49-F238E27FC236}">
                  <a16:creationId xmlns:a16="http://schemas.microsoft.com/office/drawing/2014/main" id="{B747C566-18EF-DC75-3862-0C07B36E86AC}"/>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782;p78">
              <a:extLst>
                <a:ext uri="{FF2B5EF4-FFF2-40B4-BE49-F238E27FC236}">
                  <a16:creationId xmlns:a16="http://schemas.microsoft.com/office/drawing/2014/main" id="{29B8A94A-5FA3-5A8E-2074-4B73BBBEA455}"/>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783;p78">
              <a:extLst>
                <a:ext uri="{FF2B5EF4-FFF2-40B4-BE49-F238E27FC236}">
                  <a16:creationId xmlns:a16="http://schemas.microsoft.com/office/drawing/2014/main" id="{B6B8B6CA-4DF7-B868-9FA4-9B3FC61562A6}"/>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784;p78">
              <a:extLst>
                <a:ext uri="{FF2B5EF4-FFF2-40B4-BE49-F238E27FC236}">
                  <a16:creationId xmlns:a16="http://schemas.microsoft.com/office/drawing/2014/main" id="{1DA94203-C44A-56A0-52EC-6B59027D1AA1}"/>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785;p78">
              <a:extLst>
                <a:ext uri="{FF2B5EF4-FFF2-40B4-BE49-F238E27FC236}">
                  <a16:creationId xmlns:a16="http://schemas.microsoft.com/office/drawing/2014/main" id="{8D3065CB-D6A2-AB7A-3A34-B7004A83B7BA}"/>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786;p78">
              <a:extLst>
                <a:ext uri="{FF2B5EF4-FFF2-40B4-BE49-F238E27FC236}">
                  <a16:creationId xmlns:a16="http://schemas.microsoft.com/office/drawing/2014/main" id="{A692E1FA-CDCA-A352-B960-E7A185BED4E6}"/>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787;p78">
              <a:extLst>
                <a:ext uri="{FF2B5EF4-FFF2-40B4-BE49-F238E27FC236}">
                  <a16:creationId xmlns:a16="http://schemas.microsoft.com/office/drawing/2014/main" id="{56635E83-084E-9FF9-35A9-F9566A8AF329}"/>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788;p78">
              <a:extLst>
                <a:ext uri="{FF2B5EF4-FFF2-40B4-BE49-F238E27FC236}">
                  <a16:creationId xmlns:a16="http://schemas.microsoft.com/office/drawing/2014/main" id="{62588031-501A-5705-D397-2C41DDD71F4E}"/>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789;p78">
              <a:extLst>
                <a:ext uri="{FF2B5EF4-FFF2-40B4-BE49-F238E27FC236}">
                  <a16:creationId xmlns:a16="http://schemas.microsoft.com/office/drawing/2014/main" id="{CB9AE4CB-3DBA-5BF0-9A33-DE3C6F6497E0}"/>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790;p78">
              <a:extLst>
                <a:ext uri="{FF2B5EF4-FFF2-40B4-BE49-F238E27FC236}">
                  <a16:creationId xmlns:a16="http://schemas.microsoft.com/office/drawing/2014/main" id="{D33764CB-FE44-AD6A-94FC-FD3DC2AE6F7E}"/>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791;p78">
              <a:extLst>
                <a:ext uri="{FF2B5EF4-FFF2-40B4-BE49-F238E27FC236}">
                  <a16:creationId xmlns:a16="http://schemas.microsoft.com/office/drawing/2014/main" id="{1BEE80DB-2577-0587-3ADC-F90B7F9F8C40}"/>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792;p78">
              <a:extLst>
                <a:ext uri="{FF2B5EF4-FFF2-40B4-BE49-F238E27FC236}">
                  <a16:creationId xmlns:a16="http://schemas.microsoft.com/office/drawing/2014/main" id="{E42BB19A-2C18-9D65-FBCF-FA188C717D45}"/>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793;p78">
              <a:extLst>
                <a:ext uri="{FF2B5EF4-FFF2-40B4-BE49-F238E27FC236}">
                  <a16:creationId xmlns:a16="http://schemas.microsoft.com/office/drawing/2014/main" id="{46CED0EF-391E-A6CD-46E0-2234A611A49C}"/>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794;p78">
              <a:extLst>
                <a:ext uri="{FF2B5EF4-FFF2-40B4-BE49-F238E27FC236}">
                  <a16:creationId xmlns:a16="http://schemas.microsoft.com/office/drawing/2014/main" id="{0DCF0B4C-4BD2-1458-31DD-DA169889644E}"/>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795;p78">
              <a:extLst>
                <a:ext uri="{FF2B5EF4-FFF2-40B4-BE49-F238E27FC236}">
                  <a16:creationId xmlns:a16="http://schemas.microsoft.com/office/drawing/2014/main" id="{02529B63-3474-B4F9-7753-E8C9F80E1EF5}"/>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796;p78">
              <a:extLst>
                <a:ext uri="{FF2B5EF4-FFF2-40B4-BE49-F238E27FC236}">
                  <a16:creationId xmlns:a16="http://schemas.microsoft.com/office/drawing/2014/main" id="{74DC3A0D-805E-E719-EAE0-A8AEAA6D7764}"/>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797;p78">
              <a:extLst>
                <a:ext uri="{FF2B5EF4-FFF2-40B4-BE49-F238E27FC236}">
                  <a16:creationId xmlns:a16="http://schemas.microsoft.com/office/drawing/2014/main" id="{8B9BE037-2F80-6D82-A193-837E6228A149}"/>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798;p78">
              <a:extLst>
                <a:ext uri="{FF2B5EF4-FFF2-40B4-BE49-F238E27FC236}">
                  <a16:creationId xmlns:a16="http://schemas.microsoft.com/office/drawing/2014/main" id="{179B1BBB-2D36-3152-3B77-4C0ADE6C155B}"/>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799;p78">
              <a:extLst>
                <a:ext uri="{FF2B5EF4-FFF2-40B4-BE49-F238E27FC236}">
                  <a16:creationId xmlns:a16="http://schemas.microsoft.com/office/drawing/2014/main" id="{41431492-D8F7-8E09-C5DE-D14605D63E6E}"/>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800;p78">
              <a:extLst>
                <a:ext uri="{FF2B5EF4-FFF2-40B4-BE49-F238E27FC236}">
                  <a16:creationId xmlns:a16="http://schemas.microsoft.com/office/drawing/2014/main" id="{3A9ABBDF-107C-BF86-D538-FC203BCAB3ED}"/>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801;p78">
              <a:extLst>
                <a:ext uri="{FF2B5EF4-FFF2-40B4-BE49-F238E27FC236}">
                  <a16:creationId xmlns:a16="http://schemas.microsoft.com/office/drawing/2014/main" id="{E8228C85-09FE-D701-D225-8F329E79EF20}"/>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802;p78">
              <a:extLst>
                <a:ext uri="{FF2B5EF4-FFF2-40B4-BE49-F238E27FC236}">
                  <a16:creationId xmlns:a16="http://schemas.microsoft.com/office/drawing/2014/main" id="{85F826EE-0C05-2A10-56B0-1D03B7B0E2FC}"/>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803;p78">
              <a:extLst>
                <a:ext uri="{FF2B5EF4-FFF2-40B4-BE49-F238E27FC236}">
                  <a16:creationId xmlns:a16="http://schemas.microsoft.com/office/drawing/2014/main" id="{0B982A8C-BC39-6946-2D32-A0578BB4D3BA}"/>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804;p78">
              <a:extLst>
                <a:ext uri="{FF2B5EF4-FFF2-40B4-BE49-F238E27FC236}">
                  <a16:creationId xmlns:a16="http://schemas.microsoft.com/office/drawing/2014/main" id="{640C7CE4-F03F-9C11-58B5-A30B77C79875}"/>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805;p78">
              <a:extLst>
                <a:ext uri="{FF2B5EF4-FFF2-40B4-BE49-F238E27FC236}">
                  <a16:creationId xmlns:a16="http://schemas.microsoft.com/office/drawing/2014/main" id="{3A207D17-AF22-4E88-672A-6DF7D67A8A75}"/>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806;p78">
              <a:extLst>
                <a:ext uri="{FF2B5EF4-FFF2-40B4-BE49-F238E27FC236}">
                  <a16:creationId xmlns:a16="http://schemas.microsoft.com/office/drawing/2014/main" id="{5A3738DA-91ED-532F-7D04-9A36DAC607F7}"/>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807;p78">
              <a:extLst>
                <a:ext uri="{FF2B5EF4-FFF2-40B4-BE49-F238E27FC236}">
                  <a16:creationId xmlns:a16="http://schemas.microsoft.com/office/drawing/2014/main" id="{2C26C0BF-8ED5-A081-B142-19D6291F0F00}"/>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808;p78">
              <a:extLst>
                <a:ext uri="{FF2B5EF4-FFF2-40B4-BE49-F238E27FC236}">
                  <a16:creationId xmlns:a16="http://schemas.microsoft.com/office/drawing/2014/main" id="{1EECB78C-53B7-E69C-4C23-D4695E891B16}"/>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809;p78">
              <a:extLst>
                <a:ext uri="{FF2B5EF4-FFF2-40B4-BE49-F238E27FC236}">
                  <a16:creationId xmlns:a16="http://schemas.microsoft.com/office/drawing/2014/main" id="{00CA657A-99F5-1039-E0BD-D5F314F87AB6}"/>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810;p78">
              <a:extLst>
                <a:ext uri="{FF2B5EF4-FFF2-40B4-BE49-F238E27FC236}">
                  <a16:creationId xmlns:a16="http://schemas.microsoft.com/office/drawing/2014/main" id="{807735D6-65A9-8CC2-BEE6-9800E30AEC2E}"/>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811;p78">
              <a:extLst>
                <a:ext uri="{FF2B5EF4-FFF2-40B4-BE49-F238E27FC236}">
                  <a16:creationId xmlns:a16="http://schemas.microsoft.com/office/drawing/2014/main" id="{67271A87-EAC3-2FB8-A0E8-7687E190F362}"/>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812;p78">
              <a:extLst>
                <a:ext uri="{FF2B5EF4-FFF2-40B4-BE49-F238E27FC236}">
                  <a16:creationId xmlns:a16="http://schemas.microsoft.com/office/drawing/2014/main" id="{57E1B8D9-EEB1-6843-890C-527B5BEBF40E}"/>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813;p78">
              <a:extLst>
                <a:ext uri="{FF2B5EF4-FFF2-40B4-BE49-F238E27FC236}">
                  <a16:creationId xmlns:a16="http://schemas.microsoft.com/office/drawing/2014/main" id="{32D44E3D-D045-A021-F451-8AB97F7B115F}"/>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814;p78">
              <a:extLst>
                <a:ext uri="{FF2B5EF4-FFF2-40B4-BE49-F238E27FC236}">
                  <a16:creationId xmlns:a16="http://schemas.microsoft.com/office/drawing/2014/main" id="{190773A6-D911-B549-D2B4-E0DB3722636B}"/>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815;p78">
              <a:extLst>
                <a:ext uri="{FF2B5EF4-FFF2-40B4-BE49-F238E27FC236}">
                  <a16:creationId xmlns:a16="http://schemas.microsoft.com/office/drawing/2014/main" id="{39726A69-C348-D2C4-77BC-8002013728DB}"/>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816;p78">
              <a:extLst>
                <a:ext uri="{FF2B5EF4-FFF2-40B4-BE49-F238E27FC236}">
                  <a16:creationId xmlns:a16="http://schemas.microsoft.com/office/drawing/2014/main" id="{3448038C-08F5-BBE7-7A04-ACA26BF4D68E}"/>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817;p78">
              <a:extLst>
                <a:ext uri="{FF2B5EF4-FFF2-40B4-BE49-F238E27FC236}">
                  <a16:creationId xmlns:a16="http://schemas.microsoft.com/office/drawing/2014/main" id="{4972DDF7-DB06-51AB-FF4C-C8F1DCC50811}"/>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818;p78">
              <a:extLst>
                <a:ext uri="{FF2B5EF4-FFF2-40B4-BE49-F238E27FC236}">
                  <a16:creationId xmlns:a16="http://schemas.microsoft.com/office/drawing/2014/main" id="{DCB573A4-7876-EF3F-A7E8-971F3669388E}"/>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819;p78">
              <a:extLst>
                <a:ext uri="{FF2B5EF4-FFF2-40B4-BE49-F238E27FC236}">
                  <a16:creationId xmlns:a16="http://schemas.microsoft.com/office/drawing/2014/main" id="{BF2B9DB7-9745-C46B-326C-151A647C9898}"/>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820;p78">
              <a:extLst>
                <a:ext uri="{FF2B5EF4-FFF2-40B4-BE49-F238E27FC236}">
                  <a16:creationId xmlns:a16="http://schemas.microsoft.com/office/drawing/2014/main" id="{ABDBC44B-CA34-2D12-F20C-EAD1175518A4}"/>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821;p78">
              <a:extLst>
                <a:ext uri="{FF2B5EF4-FFF2-40B4-BE49-F238E27FC236}">
                  <a16:creationId xmlns:a16="http://schemas.microsoft.com/office/drawing/2014/main" id="{72D2BD1D-0C3E-E06E-2204-34616AE523A1}"/>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822;p78">
              <a:extLst>
                <a:ext uri="{FF2B5EF4-FFF2-40B4-BE49-F238E27FC236}">
                  <a16:creationId xmlns:a16="http://schemas.microsoft.com/office/drawing/2014/main" id="{57FD06CA-7A6B-0E73-7434-CC8A27D8172C}"/>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823;p78">
              <a:extLst>
                <a:ext uri="{FF2B5EF4-FFF2-40B4-BE49-F238E27FC236}">
                  <a16:creationId xmlns:a16="http://schemas.microsoft.com/office/drawing/2014/main" id="{106C6467-8558-7127-58A8-E5FCCE69378D}"/>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824;p78">
              <a:extLst>
                <a:ext uri="{FF2B5EF4-FFF2-40B4-BE49-F238E27FC236}">
                  <a16:creationId xmlns:a16="http://schemas.microsoft.com/office/drawing/2014/main" id="{AF5A353A-994A-7080-8BF7-FF8E07FF251A}"/>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825;p78">
              <a:extLst>
                <a:ext uri="{FF2B5EF4-FFF2-40B4-BE49-F238E27FC236}">
                  <a16:creationId xmlns:a16="http://schemas.microsoft.com/office/drawing/2014/main" id="{BF733882-836A-6F66-F528-0931B1449398}"/>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826;p78">
              <a:extLst>
                <a:ext uri="{FF2B5EF4-FFF2-40B4-BE49-F238E27FC236}">
                  <a16:creationId xmlns:a16="http://schemas.microsoft.com/office/drawing/2014/main" id="{8E5CD63A-C36A-9B9B-D196-49DD14E113C4}"/>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827;p78">
              <a:extLst>
                <a:ext uri="{FF2B5EF4-FFF2-40B4-BE49-F238E27FC236}">
                  <a16:creationId xmlns:a16="http://schemas.microsoft.com/office/drawing/2014/main" id="{554FAFE4-55C7-3DDD-5A02-F83441B96384}"/>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828;p78">
              <a:extLst>
                <a:ext uri="{FF2B5EF4-FFF2-40B4-BE49-F238E27FC236}">
                  <a16:creationId xmlns:a16="http://schemas.microsoft.com/office/drawing/2014/main" id="{627D04DF-BEE0-B971-2DCF-4F514DAB0B2A}"/>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829;p78">
              <a:extLst>
                <a:ext uri="{FF2B5EF4-FFF2-40B4-BE49-F238E27FC236}">
                  <a16:creationId xmlns:a16="http://schemas.microsoft.com/office/drawing/2014/main" id="{DB268162-8A3F-9262-2324-A720BC162A92}"/>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830;p78">
              <a:extLst>
                <a:ext uri="{FF2B5EF4-FFF2-40B4-BE49-F238E27FC236}">
                  <a16:creationId xmlns:a16="http://schemas.microsoft.com/office/drawing/2014/main" id="{7662DFEE-0D37-217D-60B1-C31DDCAF2039}"/>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831;p78">
              <a:extLst>
                <a:ext uri="{FF2B5EF4-FFF2-40B4-BE49-F238E27FC236}">
                  <a16:creationId xmlns:a16="http://schemas.microsoft.com/office/drawing/2014/main" id="{9987BA6D-4B0B-9972-EA65-0DFCA0A1332C}"/>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832;p78">
              <a:extLst>
                <a:ext uri="{FF2B5EF4-FFF2-40B4-BE49-F238E27FC236}">
                  <a16:creationId xmlns:a16="http://schemas.microsoft.com/office/drawing/2014/main" id="{91591357-0E3E-1B6A-F8E8-21D9648D68B0}"/>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833;p78">
              <a:extLst>
                <a:ext uri="{FF2B5EF4-FFF2-40B4-BE49-F238E27FC236}">
                  <a16:creationId xmlns:a16="http://schemas.microsoft.com/office/drawing/2014/main" id="{E37E4430-F6E4-D9C9-9F32-E3ACFE8E417D}"/>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834;p78">
              <a:extLst>
                <a:ext uri="{FF2B5EF4-FFF2-40B4-BE49-F238E27FC236}">
                  <a16:creationId xmlns:a16="http://schemas.microsoft.com/office/drawing/2014/main" id="{6611B471-BFAC-45DE-EE75-1C9AC1850C9F}"/>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835;p78">
              <a:extLst>
                <a:ext uri="{FF2B5EF4-FFF2-40B4-BE49-F238E27FC236}">
                  <a16:creationId xmlns:a16="http://schemas.microsoft.com/office/drawing/2014/main" id="{9C2E57A8-5D82-D5D8-A8AF-158B73E885AC}"/>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836;p78">
              <a:extLst>
                <a:ext uri="{FF2B5EF4-FFF2-40B4-BE49-F238E27FC236}">
                  <a16:creationId xmlns:a16="http://schemas.microsoft.com/office/drawing/2014/main" id="{7D968529-6940-2AB5-5C53-542ED7C56389}"/>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837;p78">
              <a:extLst>
                <a:ext uri="{FF2B5EF4-FFF2-40B4-BE49-F238E27FC236}">
                  <a16:creationId xmlns:a16="http://schemas.microsoft.com/office/drawing/2014/main" id="{1EE0B978-EA2D-DBAB-1A76-79DADBD1C93C}"/>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838;p78">
              <a:extLst>
                <a:ext uri="{FF2B5EF4-FFF2-40B4-BE49-F238E27FC236}">
                  <a16:creationId xmlns:a16="http://schemas.microsoft.com/office/drawing/2014/main" id="{E97F7674-B9E1-F1B4-108C-1CC62BB7A1B6}"/>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839;p78">
              <a:extLst>
                <a:ext uri="{FF2B5EF4-FFF2-40B4-BE49-F238E27FC236}">
                  <a16:creationId xmlns:a16="http://schemas.microsoft.com/office/drawing/2014/main" id="{DBD77312-D479-A96B-7D7E-8EB3786AE951}"/>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840;p78">
              <a:extLst>
                <a:ext uri="{FF2B5EF4-FFF2-40B4-BE49-F238E27FC236}">
                  <a16:creationId xmlns:a16="http://schemas.microsoft.com/office/drawing/2014/main" id="{A895AD1C-146C-5D13-7854-8F9B44C701D4}"/>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841;p78">
              <a:extLst>
                <a:ext uri="{FF2B5EF4-FFF2-40B4-BE49-F238E27FC236}">
                  <a16:creationId xmlns:a16="http://schemas.microsoft.com/office/drawing/2014/main" id="{523CF168-93CF-BC65-48F4-E9B9F84B485D}"/>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842;p78">
              <a:extLst>
                <a:ext uri="{FF2B5EF4-FFF2-40B4-BE49-F238E27FC236}">
                  <a16:creationId xmlns:a16="http://schemas.microsoft.com/office/drawing/2014/main" id="{7E172587-66E8-16AE-EE7B-8B4B96B9CDAF}"/>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843;p78">
              <a:extLst>
                <a:ext uri="{FF2B5EF4-FFF2-40B4-BE49-F238E27FC236}">
                  <a16:creationId xmlns:a16="http://schemas.microsoft.com/office/drawing/2014/main" id="{70709BA7-4969-9375-06E9-0DE6FA76CFE5}"/>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844;p78">
              <a:extLst>
                <a:ext uri="{FF2B5EF4-FFF2-40B4-BE49-F238E27FC236}">
                  <a16:creationId xmlns:a16="http://schemas.microsoft.com/office/drawing/2014/main" id="{BCEA0283-2AFB-EC29-69A5-AEFF951A990E}"/>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845;p78">
              <a:extLst>
                <a:ext uri="{FF2B5EF4-FFF2-40B4-BE49-F238E27FC236}">
                  <a16:creationId xmlns:a16="http://schemas.microsoft.com/office/drawing/2014/main" id="{4CC55BB0-9457-E179-2F94-323CF16D55FD}"/>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846;p78">
              <a:extLst>
                <a:ext uri="{FF2B5EF4-FFF2-40B4-BE49-F238E27FC236}">
                  <a16:creationId xmlns:a16="http://schemas.microsoft.com/office/drawing/2014/main" id="{B510F3C7-22D4-5AC6-6A99-12BB3A4B4CED}"/>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847;p78">
              <a:extLst>
                <a:ext uri="{FF2B5EF4-FFF2-40B4-BE49-F238E27FC236}">
                  <a16:creationId xmlns:a16="http://schemas.microsoft.com/office/drawing/2014/main" id="{A53FF766-D7B7-1F66-5E92-220D9A059041}"/>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848;p78">
              <a:extLst>
                <a:ext uri="{FF2B5EF4-FFF2-40B4-BE49-F238E27FC236}">
                  <a16:creationId xmlns:a16="http://schemas.microsoft.com/office/drawing/2014/main" id="{8B6BD70E-0F20-43C2-9E76-7DA77BDAC315}"/>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849;p78">
              <a:extLst>
                <a:ext uri="{FF2B5EF4-FFF2-40B4-BE49-F238E27FC236}">
                  <a16:creationId xmlns:a16="http://schemas.microsoft.com/office/drawing/2014/main" id="{5D8B3210-FC83-5ADD-4222-FB92F993D078}"/>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850;p78">
              <a:extLst>
                <a:ext uri="{FF2B5EF4-FFF2-40B4-BE49-F238E27FC236}">
                  <a16:creationId xmlns:a16="http://schemas.microsoft.com/office/drawing/2014/main" id="{0B689EF9-C615-9902-0BA9-57C4EA4ADE6E}"/>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851;p78">
              <a:extLst>
                <a:ext uri="{FF2B5EF4-FFF2-40B4-BE49-F238E27FC236}">
                  <a16:creationId xmlns:a16="http://schemas.microsoft.com/office/drawing/2014/main" id="{AC93387A-4DAA-C088-74BD-03D0F76475CA}"/>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852;p78">
              <a:extLst>
                <a:ext uri="{FF2B5EF4-FFF2-40B4-BE49-F238E27FC236}">
                  <a16:creationId xmlns:a16="http://schemas.microsoft.com/office/drawing/2014/main" id="{78D0AA14-BA5A-C14E-0B23-FEE509550E32}"/>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853;p78">
              <a:extLst>
                <a:ext uri="{FF2B5EF4-FFF2-40B4-BE49-F238E27FC236}">
                  <a16:creationId xmlns:a16="http://schemas.microsoft.com/office/drawing/2014/main" id="{D3F82D6C-8789-F825-31DF-3F21990D799D}"/>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854;p78">
              <a:extLst>
                <a:ext uri="{FF2B5EF4-FFF2-40B4-BE49-F238E27FC236}">
                  <a16:creationId xmlns:a16="http://schemas.microsoft.com/office/drawing/2014/main" id="{7BE04E43-36F1-F4FC-0FA6-C0AD7E4E9A02}"/>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855;p78">
              <a:extLst>
                <a:ext uri="{FF2B5EF4-FFF2-40B4-BE49-F238E27FC236}">
                  <a16:creationId xmlns:a16="http://schemas.microsoft.com/office/drawing/2014/main" id="{E98F381E-4C60-B1CC-9DE5-8EE4ED1BA746}"/>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856;p78">
              <a:extLst>
                <a:ext uri="{FF2B5EF4-FFF2-40B4-BE49-F238E27FC236}">
                  <a16:creationId xmlns:a16="http://schemas.microsoft.com/office/drawing/2014/main" id="{9D0B6015-6ECD-6382-5E8F-BA02C88470D5}"/>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857;p78">
              <a:extLst>
                <a:ext uri="{FF2B5EF4-FFF2-40B4-BE49-F238E27FC236}">
                  <a16:creationId xmlns:a16="http://schemas.microsoft.com/office/drawing/2014/main" id="{F1DE407F-670A-590C-677A-A95CF0607050}"/>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858;p78">
              <a:extLst>
                <a:ext uri="{FF2B5EF4-FFF2-40B4-BE49-F238E27FC236}">
                  <a16:creationId xmlns:a16="http://schemas.microsoft.com/office/drawing/2014/main" id="{B495CD7D-58E7-CDA8-215B-BAE3B26E603D}"/>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859;p78">
              <a:extLst>
                <a:ext uri="{FF2B5EF4-FFF2-40B4-BE49-F238E27FC236}">
                  <a16:creationId xmlns:a16="http://schemas.microsoft.com/office/drawing/2014/main" id="{48670C26-B6DE-E1C1-3B31-EC545F343488}"/>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860;p78">
              <a:extLst>
                <a:ext uri="{FF2B5EF4-FFF2-40B4-BE49-F238E27FC236}">
                  <a16:creationId xmlns:a16="http://schemas.microsoft.com/office/drawing/2014/main" id="{CEF96864-5E12-5D81-C852-5239D6070B6A}"/>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861;p78">
              <a:extLst>
                <a:ext uri="{FF2B5EF4-FFF2-40B4-BE49-F238E27FC236}">
                  <a16:creationId xmlns:a16="http://schemas.microsoft.com/office/drawing/2014/main" id="{EA571D56-A964-D8C0-E012-8AF170CA0AA1}"/>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862;p78">
              <a:extLst>
                <a:ext uri="{FF2B5EF4-FFF2-40B4-BE49-F238E27FC236}">
                  <a16:creationId xmlns:a16="http://schemas.microsoft.com/office/drawing/2014/main" id="{2454B23F-132F-E373-C9D2-B25745C91C91}"/>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863;p78">
              <a:extLst>
                <a:ext uri="{FF2B5EF4-FFF2-40B4-BE49-F238E27FC236}">
                  <a16:creationId xmlns:a16="http://schemas.microsoft.com/office/drawing/2014/main" id="{BF825CB9-D976-AA6E-4D6C-102DCB9182E8}"/>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864;p78">
              <a:extLst>
                <a:ext uri="{FF2B5EF4-FFF2-40B4-BE49-F238E27FC236}">
                  <a16:creationId xmlns:a16="http://schemas.microsoft.com/office/drawing/2014/main" id="{3D99FC2A-0DD7-DA0F-3AB5-349E37C788F0}"/>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865;p78">
              <a:extLst>
                <a:ext uri="{FF2B5EF4-FFF2-40B4-BE49-F238E27FC236}">
                  <a16:creationId xmlns:a16="http://schemas.microsoft.com/office/drawing/2014/main" id="{BCEFFDAA-BF01-8705-9A4E-9BFF1BEA6FD3}"/>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866;p78">
              <a:extLst>
                <a:ext uri="{FF2B5EF4-FFF2-40B4-BE49-F238E27FC236}">
                  <a16:creationId xmlns:a16="http://schemas.microsoft.com/office/drawing/2014/main" id="{A19921B2-CC62-8A94-DAED-4D64549087B9}"/>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867;p78">
              <a:extLst>
                <a:ext uri="{FF2B5EF4-FFF2-40B4-BE49-F238E27FC236}">
                  <a16:creationId xmlns:a16="http://schemas.microsoft.com/office/drawing/2014/main" id="{D9D9E4BF-447D-FBEC-8EE0-BF909C41588C}"/>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868;p78">
              <a:extLst>
                <a:ext uri="{FF2B5EF4-FFF2-40B4-BE49-F238E27FC236}">
                  <a16:creationId xmlns:a16="http://schemas.microsoft.com/office/drawing/2014/main" id="{9E3EF197-F39A-8C23-7F23-A09549DEF02F}"/>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869;p78">
              <a:extLst>
                <a:ext uri="{FF2B5EF4-FFF2-40B4-BE49-F238E27FC236}">
                  <a16:creationId xmlns:a16="http://schemas.microsoft.com/office/drawing/2014/main" id="{80976495-2EB5-A5B8-286B-667886E574D1}"/>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870;p78">
              <a:extLst>
                <a:ext uri="{FF2B5EF4-FFF2-40B4-BE49-F238E27FC236}">
                  <a16:creationId xmlns:a16="http://schemas.microsoft.com/office/drawing/2014/main" id="{81426576-8EB4-95DD-9AA0-7C70AE4EAEF7}"/>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871;p78">
              <a:extLst>
                <a:ext uri="{FF2B5EF4-FFF2-40B4-BE49-F238E27FC236}">
                  <a16:creationId xmlns:a16="http://schemas.microsoft.com/office/drawing/2014/main" id="{DE5B81DE-BE75-B193-B206-7D24663FB7A6}"/>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872;p78">
              <a:extLst>
                <a:ext uri="{FF2B5EF4-FFF2-40B4-BE49-F238E27FC236}">
                  <a16:creationId xmlns:a16="http://schemas.microsoft.com/office/drawing/2014/main" id="{0E8025A5-6396-C1F8-3F92-46D3EEA0985D}"/>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873;p78">
              <a:extLst>
                <a:ext uri="{FF2B5EF4-FFF2-40B4-BE49-F238E27FC236}">
                  <a16:creationId xmlns:a16="http://schemas.microsoft.com/office/drawing/2014/main" id="{299967B7-3B8D-21EC-62A1-CD4E5973AAE3}"/>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874;p78">
              <a:extLst>
                <a:ext uri="{FF2B5EF4-FFF2-40B4-BE49-F238E27FC236}">
                  <a16:creationId xmlns:a16="http://schemas.microsoft.com/office/drawing/2014/main" id="{9B65B3C5-FCE7-AF7F-F558-C24C0884E0EE}"/>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875;p78">
              <a:extLst>
                <a:ext uri="{FF2B5EF4-FFF2-40B4-BE49-F238E27FC236}">
                  <a16:creationId xmlns:a16="http://schemas.microsoft.com/office/drawing/2014/main" id="{92CC5EA1-3E6E-54A7-1B2B-43C13646ADF7}"/>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876;p78">
              <a:extLst>
                <a:ext uri="{FF2B5EF4-FFF2-40B4-BE49-F238E27FC236}">
                  <a16:creationId xmlns:a16="http://schemas.microsoft.com/office/drawing/2014/main" id="{BE758529-F455-3848-51AB-051E66984977}"/>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877;p78">
              <a:extLst>
                <a:ext uri="{FF2B5EF4-FFF2-40B4-BE49-F238E27FC236}">
                  <a16:creationId xmlns:a16="http://schemas.microsoft.com/office/drawing/2014/main" id="{4D217BC4-A20D-7C17-E3B7-2F66C141E8F3}"/>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878;p78">
              <a:extLst>
                <a:ext uri="{FF2B5EF4-FFF2-40B4-BE49-F238E27FC236}">
                  <a16:creationId xmlns:a16="http://schemas.microsoft.com/office/drawing/2014/main" id="{F12D51A6-2848-688F-33B5-0E1B8AD54416}"/>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879;p78">
              <a:extLst>
                <a:ext uri="{FF2B5EF4-FFF2-40B4-BE49-F238E27FC236}">
                  <a16:creationId xmlns:a16="http://schemas.microsoft.com/office/drawing/2014/main" id="{CD6B85BC-0C2E-CBF8-1B99-63BF7E887D31}"/>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880;p78">
              <a:extLst>
                <a:ext uri="{FF2B5EF4-FFF2-40B4-BE49-F238E27FC236}">
                  <a16:creationId xmlns:a16="http://schemas.microsoft.com/office/drawing/2014/main" id="{E07F0B9B-E363-BCC4-C74D-C3E329FD6A7C}"/>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881;p78">
              <a:extLst>
                <a:ext uri="{FF2B5EF4-FFF2-40B4-BE49-F238E27FC236}">
                  <a16:creationId xmlns:a16="http://schemas.microsoft.com/office/drawing/2014/main" id="{206A544B-B888-3994-C3FA-B9572F1FB33D}"/>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882;p78">
              <a:extLst>
                <a:ext uri="{FF2B5EF4-FFF2-40B4-BE49-F238E27FC236}">
                  <a16:creationId xmlns:a16="http://schemas.microsoft.com/office/drawing/2014/main" id="{98B0EA97-4C32-E6EC-B3EB-961E84D02F1B}"/>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883;p78">
              <a:extLst>
                <a:ext uri="{FF2B5EF4-FFF2-40B4-BE49-F238E27FC236}">
                  <a16:creationId xmlns:a16="http://schemas.microsoft.com/office/drawing/2014/main" id="{E90FEC58-1B2B-1E3D-B6B1-A7958DACF781}"/>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884;p78">
              <a:extLst>
                <a:ext uri="{FF2B5EF4-FFF2-40B4-BE49-F238E27FC236}">
                  <a16:creationId xmlns:a16="http://schemas.microsoft.com/office/drawing/2014/main" id="{7B29B1EC-9499-408F-999F-7097E9EEA548}"/>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885;p78">
              <a:extLst>
                <a:ext uri="{FF2B5EF4-FFF2-40B4-BE49-F238E27FC236}">
                  <a16:creationId xmlns:a16="http://schemas.microsoft.com/office/drawing/2014/main" id="{93AACD62-6268-9138-3A46-5F592A0E6FC1}"/>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886;p78">
              <a:extLst>
                <a:ext uri="{FF2B5EF4-FFF2-40B4-BE49-F238E27FC236}">
                  <a16:creationId xmlns:a16="http://schemas.microsoft.com/office/drawing/2014/main" id="{99CC498C-F6F5-9823-CB01-3CAD2113FC81}"/>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887;p78">
              <a:extLst>
                <a:ext uri="{FF2B5EF4-FFF2-40B4-BE49-F238E27FC236}">
                  <a16:creationId xmlns:a16="http://schemas.microsoft.com/office/drawing/2014/main" id="{11F73080-957B-B9AE-997F-BF1519B9C65F}"/>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888;p78">
              <a:extLst>
                <a:ext uri="{FF2B5EF4-FFF2-40B4-BE49-F238E27FC236}">
                  <a16:creationId xmlns:a16="http://schemas.microsoft.com/office/drawing/2014/main" id="{E374CEA5-A103-3B9D-A57E-9FAE5F53151C}"/>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889;p78">
              <a:extLst>
                <a:ext uri="{FF2B5EF4-FFF2-40B4-BE49-F238E27FC236}">
                  <a16:creationId xmlns:a16="http://schemas.microsoft.com/office/drawing/2014/main" id="{82D7B64E-A70D-FD4F-BD3E-E409F818B424}"/>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890;p78">
              <a:extLst>
                <a:ext uri="{FF2B5EF4-FFF2-40B4-BE49-F238E27FC236}">
                  <a16:creationId xmlns:a16="http://schemas.microsoft.com/office/drawing/2014/main" id="{8950B820-6256-746C-A8D5-6D25DF254BF2}"/>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891;p78">
              <a:extLst>
                <a:ext uri="{FF2B5EF4-FFF2-40B4-BE49-F238E27FC236}">
                  <a16:creationId xmlns:a16="http://schemas.microsoft.com/office/drawing/2014/main" id="{CF2DA9DA-8279-03E2-B02E-D756789608DF}"/>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892;p78">
              <a:extLst>
                <a:ext uri="{FF2B5EF4-FFF2-40B4-BE49-F238E27FC236}">
                  <a16:creationId xmlns:a16="http://schemas.microsoft.com/office/drawing/2014/main" id="{339F5D3B-0117-7B3B-3D13-3D3849EF60D0}"/>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893;p78">
              <a:extLst>
                <a:ext uri="{FF2B5EF4-FFF2-40B4-BE49-F238E27FC236}">
                  <a16:creationId xmlns:a16="http://schemas.microsoft.com/office/drawing/2014/main" id="{D241F1E4-9EB0-43D1-F2BB-51639ED81F8F}"/>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894;p78">
              <a:extLst>
                <a:ext uri="{FF2B5EF4-FFF2-40B4-BE49-F238E27FC236}">
                  <a16:creationId xmlns:a16="http://schemas.microsoft.com/office/drawing/2014/main" id="{37378C05-8E31-0875-54ED-6C60C1BA6357}"/>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895;p78">
              <a:extLst>
                <a:ext uri="{FF2B5EF4-FFF2-40B4-BE49-F238E27FC236}">
                  <a16:creationId xmlns:a16="http://schemas.microsoft.com/office/drawing/2014/main" id="{62A5B832-0599-F413-9F87-FBA1DDF84041}"/>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896;p78">
              <a:extLst>
                <a:ext uri="{FF2B5EF4-FFF2-40B4-BE49-F238E27FC236}">
                  <a16:creationId xmlns:a16="http://schemas.microsoft.com/office/drawing/2014/main" id="{9C075A61-7F5A-C4B3-0385-20399F113816}"/>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897;p78">
              <a:extLst>
                <a:ext uri="{FF2B5EF4-FFF2-40B4-BE49-F238E27FC236}">
                  <a16:creationId xmlns:a16="http://schemas.microsoft.com/office/drawing/2014/main" id="{D5D6F059-D4D5-2414-9677-B83FDB838039}"/>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898;p78">
              <a:extLst>
                <a:ext uri="{FF2B5EF4-FFF2-40B4-BE49-F238E27FC236}">
                  <a16:creationId xmlns:a16="http://schemas.microsoft.com/office/drawing/2014/main" id="{82B5E3BD-46C5-3678-768A-42D5D8BE063C}"/>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899;p78">
              <a:extLst>
                <a:ext uri="{FF2B5EF4-FFF2-40B4-BE49-F238E27FC236}">
                  <a16:creationId xmlns:a16="http://schemas.microsoft.com/office/drawing/2014/main" id="{F598CE58-A3E6-FEAE-9970-2EA0D66163D6}"/>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900;p78">
              <a:extLst>
                <a:ext uri="{FF2B5EF4-FFF2-40B4-BE49-F238E27FC236}">
                  <a16:creationId xmlns:a16="http://schemas.microsoft.com/office/drawing/2014/main" id="{D5E6C227-D66A-E2B3-E942-A6451864D8AF}"/>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901;p78">
              <a:extLst>
                <a:ext uri="{FF2B5EF4-FFF2-40B4-BE49-F238E27FC236}">
                  <a16:creationId xmlns:a16="http://schemas.microsoft.com/office/drawing/2014/main" id="{05B59B3E-B7DE-C189-5899-81A12B7AF850}"/>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902;p78">
              <a:extLst>
                <a:ext uri="{FF2B5EF4-FFF2-40B4-BE49-F238E27FC236}">
                  <a16:creationId xmlns:a16="http://schemas.microsoft.com/office/drawing/2014/main" id="{F73B5FC0-C266-AFD6-DB0F-B98ED0641573}"/>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903;p78">
              <a:extLst>
                <a:ext uri="{FF2B5EF4-FFF2-40B4-BE49-F238E27FC236}">
                  <a16:creationId xmlns:a16="http://schemas.microsoft.com/office/drawing/2014/main" id="{67630FB0-C1F4-CC55-A4B4-43F6B8BF04AC}"/>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904;p78">
              <a:extLst>
                <a:ext uri="{FF2B5EF4-FFF2-40B4-BE49-F238E27FC236}">
                  <a16:creationId xmlns:a16="http://schemas.microsoft.com/office/drawing/2014/main" id="{0BD5F55F-2C3A-E192-3F0A-55FF690D1817}"/>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905;p78">
              <a:extLst>
                <a:ext uri="{FF2B5EF4-FFF2-40B4-BE49-F238E27FC236}">
                  <a16:creationId xmlns:a16="http://schemas.microsoft.com/office/drawing/2014/main" id="{5FB1984F-C447-61F1-F49C-3613AAA7A239}"/>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906;p78">
              <a:extLst>
                <a:ext uri="{FF2B5EF4-FFF2-40B4-BE49-F238E27FC236}">
                  <a16:creationId xmlns:a16="http://schemas.microsoft.com/office/drawing/2014/main" id="{F7AC6C35-7CA1-CB5E-287F-1EB7C8840F8B}"/>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907;p78">
              <a:extLst>
                <a:ext uri="{FF2B5EF4-FFF2-40B4-BE49-F238E27FC236}">
                  <a16:creationId xmlns:a16="http://schemas.microsoft.com/office/drawing/2014/main" id="{88E22AD7-19C2-E89A-9AF0-F0014DC1BD46}"/>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908;p78">
              <a:extLst>
                <a:ext uri="{FF2B5EF4-FFF2-40B4-BE49-F238E27FC236}">
                  <a16:creationId xmlns:a16="http://schemas.microsoft.com/office/drawing/2014/main" id="{BC7EFE72-E4E7-24E4-B754-B83770A6BB12}"/>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909;p78">
              <a:extLst>
                <a:ext uri="{FF2B5EF4-FFF2-40B4-BE49-F238E27FC236}">
                  <a16:creationId xmlns:a16="http://schemas.microsoft.com/office/drawing/2014/main" id="{54D60D5E-3793-D0A3-F870-639D45941E6F}"/>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910;p78">
              <a:extLst>
                <a:ext uri="{FF2B5EF4-FFF2-40B4-BE49-F238E27FC236}">
                  <a16:creationId xmlns:a16="http://schemas.microsoft.com/office/drawing/2014/main" id="{B9977656-36EB-5876-C64C-C34251B10E66}"/>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911;p78">
              <a:extLst>
                <a:ext uri="{FF2B5EF4-FFF2-40B4-BE49-F238E27FC236}">
                  <a16:creationId xmlns:a16="http://schemas.microsoft.com/office/drawing/2014/main" id="{C908A149-DB53-1603-3E12-90FABF7748F2}"/>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912;p78">
              <a:extLst>
                <a:ext uri="{FF2B5EF4-FFF2-40B4-BE49-F238E27FC236}">
                  <a16:creationId xmlns:a16="http://schemas.microsoft.com/office/drawing/2014/main" id="{6F071750-3E7F-38CB-C238-119BD3D6F775}"/>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913;p78">
              <a:extLst>
                <a:ext uri="{FF2B5EF4-FFF2-40B4-BE49-F238E27FC236}">
                  <a16:creationId xmlns:a16="http://schemas.microsoft.com/office/drawing/2014/main" id="{72552938-7255-BB89-6558-BDC6DA33442A}"/>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914;p78">
              <a:extLst>
                <a:ext uri="{FF2B5EF4-FFF2-40B4-BE49-F238E27FC236}">
                  <a16:creationId xmlns:a16="http://schemas.microsoft.com/office/drawing/2014/main" id="{7CFD2996-206D-E852-C116-020FBB74F159}"/>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915;p78">
              <a:extLst>
                <a:ext uri="{FF2B5EF4-FFF2-40B4-BE49-F238E27FC236}">
                  <a16:creationId xmlns:a16="http://schemas.microsoft.com/office/drawing/2014/main" id="{330A3227-80EB-99CE-F02A-74852FD6C2E5}"/>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916;p78">
              <a:extLst>
                <a:ext uri="{FF2B5EF4-FFF2-40B4-BE49-F238E27FC236}">
                  <a16:creationId xmlns:a16="http://schemas.microsoft.com/office/drawing/2014/main" id="{28F9DA2E-82A0-D0AB-5D5A-036B81CB2E35}"/>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17;p78">
              <a:extLst>
                <a:ext uri="{FF2B5EF4-FFF2-40B4-BE49-F238E27FC236}">
                  <a16:creationId xmlns:a16="http://schemas.microsoft.com/office/drawing/2014/main" id="{89AFA36F-8EF9-8368-A9D0-70AC5D28E5D8}"/>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8;p78">
              <a:extLst>
                <a:ext uri="{FF2B5EF4-FFF2-40B4-BE49-F238E27FC236}">
                  <a16:creationId xmlns:a16="http://schemas.microsoft.com/office/drawing/2014/main" id="{D5CB8E8C-E41E-0106-24DF-32FBE5D1364E}"/>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19;p78">
              <a:extLst>
                <a:ext uri="{FF2B5EF4-FFF2-40B4-BE49-F238E27FC236}">
                  <a16:creationId xmlns:a16="http://schemas.microsoft.com/office/drawing/2014/main" id="{2501BA0D-A7C8-DFA3-80F9-B7120DBD02D9}"/>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20;p78">
              <a:extLst>
                <a:ext uri="{FF2B5EF4-FFF2-40B4-BE49-F238E27FC236}">
                  <a16:creationId xmlns:a16="http://schemas.microsoft.com/office/drawing/2014/main" id="{B3D625D8-5B2B-2AD1-CFDA-928677913F33}"/>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21;p78">
              <a:extLst>
                <a:ext uri="{FF2B5EF4-FFF2-40B4-BE49-F238E27FC236}">
                  <a16:creationId xmlns:a16="http://schemas.microsoft.com/office/drawing/2014/main" id="{13A2A95B-BEC5-4C8B-4964-5D10A8F7486A}"/>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22;p78">
              <a:extLst>
                <a:ext uri="{FF2B5EF4-FFF2-40B4-BE49-F238E27FC236}">
                  <a16:creationId xmlns:a16="http://schemas.microsoft.com/office/drawing/2014/main" id="{986C08D9-C66B-C490-F809-50F3D756C964}"/>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23;p78">
              <a:extLst>
                <a:ext uri="{FF2B5EF4-FFF2-40B4-BE49-F238E27FC236}">
                  <a16:creationId xmlns:a16="http://schemas.microsoft.com/office/drawing/2014/main" id="{E8CA2F04-3D4C-748F-433B-D6A98A64602E}"/>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24;p78">
              <a:extLst>
                <a:ext uri="{FF2B5EF4-FFF2-40B4-BE49-F238E27FC236}">
                  <a16:creationId xmlns:a16="http://schemas.microsoft.com/office/drawing/2014/main" id="{2B4C26C9-EC6D-F5AD-3660-92C63303D690}"/>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25;p78">
              <a:extLst>
                <a:ext uri="{FF2B5EF4-FFF2-40B4-BE49-F238E27FC236}">
                  <a16:creationId xmlns:a16="http://schemas.microsoft.com/office/drawing/2014/main" id="{6CA18532-13DE-42EC-CFFE-B0FE2319E148}"/>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26;p78">
              <a:extLst>
                <a:ext uri="{FF2B5EF4-FFF2-40B4-BE49-F238E27FC236}">
                  <a16:creationId xmlns:a16="http://schemas.microsoft.com/office/drawing/2014/main" id="{4F31853C-E122-2267-FFCD-116506F69A22}"/>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3927;p78">
              <a:extLst>
                <a:ext uri="{FF2B5EF4-FFF2-40B4-BE49-F238E27FC236}">
                  <a16:creationId xmlns:a16="http://schemas.microsoft.com/office/drawing/2014/main" id="{A51BA2AB-DBA8-CE07-BDF0-D59D5AE20E35}"/>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3928;p78">
              <a:extLst>
                <a:ext uri="{FF2B5EF4-FFF2-40B4-BE49-F238E27FC236}">
                  <a16:creationId xmlns:a16="http://schemas.microsoft.com/office/drawing/2014/main" id="{01D8BD1B-ED6E-E41E-C898-2DD5C7371536}"/>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3929;p78">
              <a:extLst>
                <a:ext uri="{FF2B5EF4-FFF2-40B4-BE49-F238E27FC236}">
                  <a16:creationId xmlns:a16="http://schemas.microsoft.com/office/drawing/2014/main" id="{1E8316C9-63FA-C183-09EB-31F7A5513A52}"/>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3930;p78">
              <a:extLst>
                <a:ext uri="{FF2B5EF4-FFF2-40B4-BE49-F238E27FC236}">
                  <a16:creationId xmlns:a16="http://schemas.microsoft.com/office/drawing/2014/main" id="{282FEF40-60D3-25A9-1E3C-FE784264109B}"/>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3931;p78">
              <a:extLst>
                <a:ext uri="{FF2B5EF4-FFF2-40B4-BE49-F238E27FC236}">
                  <a16:creationId xmlns:a16="http://schemas.microsoft.com/office/drawing/2014/main" id="{818EC5F1-2424-1A44-E498-A18C9B6208BC}"/>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3932;p78">
              <a:extLst>
                <a:ext uri="{FF2B5EF4-FFF2-40B4-BE49-F238E27FC236}">
                  <a16:creationId xmlns:a16="http://schemas.microsoft.com/office/drawing/2014/main" id="{32E97F10-0D2C-C3C3-BD2D-6F3EEB090BF2}"/>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3933;p78">
              <a:extLst>
                <a:ext uri="{FF2B5EF4-FFF2-40B4-BE49-F238E27FC236}">
                  <a16:creationId xmlns:a16="http://schemas.microsoft.com/office/drawing/2014/main" id="{9DB08658-C2D5-6654-7AA6-4797B93D272E}"/>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3934;p78">
              <a:extLst>
                <a:ext uri="{FF2B5EF4-FFF2-40B4-BE49-F238E27FC236}">
                  <a16:creationId xmlns:a16="http://schemas.microsoft.com/office/drawing/2014/main" id="{F9F22529-B524-C3E2-847F-FC3168350EA1}"/>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3935;p78">
              <a:extLst>
                <a:ext uri="{FF2B5EF4-FFF2-40B4-BE49-F238E27FC236}">
                  <a16:creationId xmlns:a16="http://schemas.microsoft.com/office/drawing/2014/main" id="{9A4D7CAB-452C-1D5F-0C29-C7D2F1F8ACA9}"/>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3936;p78">
              <a:extLst>
                <a:ext uri="{FF2B5EF4-FFF2-40B4-BE49-F238E27FC236}">
                  <a16:creationId xmlns:a16="http://schemas.microsoft.com/office/drawing/2014/main" id="{90349678-DE4B-71DE-7BD5-84AE475FC782}"/>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3937;p78">
              <a:extLst>
                <a:ext uri="{FF2B5EF4-FFF2-40B4-BE49-F238E27FC236}">
                  <a16:creationId xmlns:a16="http://schemas.microsoft.com/office/drawing/2014/main" id="{F3270906-808F-40F5-A056-26C61F4656BA}"/>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3938;p78">
              <a:extLst>
                <a:ext uri="{FF2B5EF4-FFF2-40B4-BE49-F238E27FC236}">
                  <a16:creationId xmlns:a16="http://schemas.microsoft.com/office/drawing/2014/main" id="{7FE66A0A-013D-76AA-A372-C230F9287483}"/>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3939;p78">
              <a:extLst>
                <a:ext uri="{FF2B5EF4-FFF2-40B4-BE49-F238E27FC236}">
                  <a16:creationId xmlns:a16="http://schemas.microsoft.com/office/drawing/2014/main" id="{9A8CE70A-41A2-1581-6C0B-66E530887826}"/>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3940;p78">
              <a:extLst>
                <a:ext uri="{FF2B5EF4-FFF2-40B4-BE49-F238E27FC236}">
                  <a16:creationId xmlns:a16="http://schemas.microsoft.com/office/drawing/2014/main" id="{724B5393-70CE-2151-900A-3727B3F47488}"/>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3941;p78">
              <a:extLst>
                <a:ext uri="{FF2B5EF4-FFF2-40B4-BE49-F238E27FC236}">
                  <a16:creationId xmlns:a16="http://schemas.microsoft.com/office/drawing/2014/main" id="{CF7B3961-1977-9A1C-F865-C232002AB35A}"/>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3942;p78">
              <a:extLst>
                <a:ext uri="{FF2B5EF4-FFF2-40B4-BE49-F238E27FC236}">
                  <a16:creationId xmlns:a16="http://schemas.microsoft.com/office/drawing/2014/main" id="{241960E0-08E1-A091-2E19-2CDF68434CDF}"/>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3943;p78">
              <a:extLst>
                <a:ext uri="{FF2B5EF4-FFF2-40B4-BE49-F238E27FC236}">
                  <a16:creationId xmlns:a16="http://schemas.microsoft.com/office/drawing/2014/main" id="{7D70417F-A169-784D-E722-8B220C0D6525}"/>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3944;p78">
              <a:extLst>
                <a:ext uri="{FF2B5EF4-FFF2-40B4-BE49-F238E27FC236}">
                  <a16:creationId xmlns:a16="http://schemas.microsoft.com/office/drawing/2014/main" id="{5F71FD58-298F-094D-1610-ADC10ADAC555}"/>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3945;p78">
              <a:extLst>
                <a:ext uri="{FF2B5EF4-FFF2-40B4-BE49-F238E27FC236}">
                  <a16:creationId xmlns:a16="http://schemas.microsoft.com/office/drawing/2014/main" id="{856192D7-B9A6-18D0-860A-8DC3AD8C4E38}"/>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3946;p78">
              <a:extLst>
                <a:ext uri="{FF2B5EF4-FFF2-40B4-BE49-F238E27FC236}">
                  <a16:creationId xmlns:a16="http://schemas.microsoft.com/office/drawing/2014/main" id="{571A0294-D022-02D9-9FFD-01F12045D417}"/>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3947;p78">
              <a:extLst>
                <a:ext uri="{FF2B5EF4-FFF2-40B4-BE49-F238E27FC236}">
                  <a16:creationId xmlns:a16="http://schemas.microsoft.com/office/drawing/2014/main" id="{91FD85FF-B04C-0FEA-E638-C4EF007D9EC4}"/>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3948;p78">
              <a:extLst>
                <a:ext uri="{FF2B5EF4-FFF2-40B4-BE49-F238E27FC236}">
                  <a16:creationId xmlns:a16="http://schemas.microsoft.com/office/drawing/2014/main" id="{F0786379-21C0-7E99-9333-BEE3D639963C}"/>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3949;p78">
              <a:extLst>
                <a:ext uri="{FF2B5EF4-FFF2-40B4-BE49-F238E27FC236}">
                  <a16:creationId xmlns:a16="http://schemas.microsoft.com/office/drawing/2014/main" id="{1019C8EA-1044-0CF9-DA5B-006C47CC62AA}"/>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3950;p78">
              <a:extLst>
                <a:ext uri="{FF2B5EF4-FFF2-40B4-BE49-F238E27FC236}">
                  <a16:creationId xmlns:a16="http://schemas.microsoft.com/office/drawing/2014/main" id="{9B6088AF-C711-2491-278C-B5F9D5355CE1}"/>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3951;p78">
              <a:extLst>
                <a:ext uri="{FF2B5EF4-FFF2-40B4-BE49-F238E27FC236}">
                  <a16:creationId xmlns:a16="http://schemas.microsoft.com/office/drawing/2014/main" id="{0362EA34-78D3-2261-F0C2-6D55366FB1DC}"/>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952;p78">
              <a:extLst>
                <a:ext uri="{FF2B5EF4-FFF2-40B4-BE49-F238E27FC236}">
                  <a16:creationId xmlns:a16="http://schemas.microsoft.com/office/drawing/2014/main" id="{2FBB1678-BB45-A21F-FD26-A1748D8CAFA1}"/>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3953;p78">
              <a:extLst>
                <a:ext uri="{FF2B5EF4-FFF2-40B4-BE49-F238E27FC236}">
                  <a16:creationId xmlns:a16="http://schemas.microsoft.com/office/drawing/2014/main" id="{7F584C77-162E-3C26-8F24-E7804B785DEF}"/>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3954;p78">
              <a:extLst>
                <a:ext uri="{FF2B5EF4-FFF2-40B4-BE49-F238E27FC236}">
                  <a16:creationId xmlns:a16="http://schemas.microsoft.com/office/drawing/2014/main" id="{11E61403-A6E1-D95B-208E-AB4E0B82919D}"/>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3955;p78">
              <a:extLst>
                <a:ext uri="{FF2B5EF4-FFF2-40B4-BE49-F238E27FC236}">
                  <a16:creationId xmlns:a16="http://schemas.microsoft.com/office/drawing/2014/main" id="{BF35FBDD-D690-52FF-25B5-CF84BE2313A3}"/>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3956;p78">
              <a:extLst>
                <a:ext uri="{FF2B5EF4-FFF2-40B4-BE49-F238E27FC236}">
                  <a16:creationId xmlns:a16="http://schemas.microsoft.com/office/drawing/2014/main" id="{6AAFA10F-EF73-73B5-6F77-F57F010D5B54}"/>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3957;p78">
              <a:extLst>
                <a:ext uri="{FF2B5EF4-FFF2-40B4-BE49-F238E27FC236}">
                  <a16:creationId xmlns:a16="http://schemas.microsoft.com/office/drawing/2014/main" id="{92B6B4EB-21A3-6C57-504D-8ED93A0821BB}"/>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3958;p78">
              <a:extLst>
                <a:ext uri="{FF2B5EF4-FFF2-40B4-BE49-F238E27FC236}">
                  <a16:creationId xmlns:a16="http://schemas.microsoft.com/office/drawing/2014/main" id="{22A8C9D0-F975-E8EC-E838-8A2221603351}"/>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3959;p78">
              <a:extLst>
                <a:ext uri="{FF2B5EF4-FFF2-40B4-BE49-F238E27FC236}">
                  <a16:creationId xmlns:a16="http://schemas.microsoft.com/office/drawing/2014/main" id="{BB275035-347F-F6FE-7893-AE958DC16FF1}"/>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3960;p78">
              <a:extLst>
                <a:ext uri="{FF2B5EF4-FFF2-40B4-BE49-F238E27FC236}">
                  <a16:creationId xmlns:a16="http://schemas.microsoft.com/office/drawing/2014/main" id="{FAF4DB33-1EDB-8599-2D01-E06C53B535EB}"/>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3961;p78">
              <a:extLst>
                <a:ext uri="{FF2B5EF4-FFF2-40B4-BE49-F238E27FC236}">
                  <a16:creationId xmlns:a16="http://schemas.microsoft.com/office/drawing/2014/main" id="{399DA931-B9BD-D916-30B9-E1BDAA8C17CE}"/>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3962;p78">
              <a:extLst>
                <a:ext uri="{FF2B5EF4-FFF2-40B4-BE49-F238E27FC236}">
                  <a16:creationId xmlns:a16="http://schemas.microsoft.com/office/drawing/2014/main" id="{BA128CA4-7D7B-38F7-82E0-10DF63A0C86E}"/>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3963;p78">
              <a:extLst>
                <a:ext uri="{FF2B5EF4-FFF2-40B4-BE49-F238E27FC236}">
                  <a16:creationId xmlns:a16="http://schemas.microsoft.com/office/drawing/2014/main" id="{72F0ABD5-6F32-31AC-B3EB-627D6671DECA}"/>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3964;p78">
              <a:extLst>
                <a:ext uri="{FF2B5EF4-FFF2-40B4-BE49-F238E27FC236}">
                  <a16:creationId xmlns:a16="http://schemas.microsoft.com/office/drawing/2014/main" id="{7C2571B1-2D63-E023-E2AB-5DB30F6AE8F3}"/>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3965;p78">
              <a:extLst>
                <a:ext uri="{FF2B5EF4-FFF2-40B4-BE49-F238E27FC236}">
                  <a16:creationId xmlns:a16="http://schemas.microsoft.com/office/drawing/2014/main" id="{5AAD9E88-7E28-2892-DF5A-56780DF3D44C}"/>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3966;p78">
              <a:extLst>
                <a:ext uri="{FF2B5EF4-FFF2-40B4-BE49-F238E27FC236}">
                  <a16:creationId xmlns:a16="http://schemas.microsoft.com/office/drawing/2014/main" id="{ED9451B6-299E-78D2-11DC-7B614D66D939}"/>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3967;p78">
              <a:extLst>
                <a:ext uri="{FF2B5EF4-FFF2-40B4-BE49-F238E27FC236}">
                  <a16:creationId xmlns:a16="http://schemas.microsoft.com/office/drawing/2014/main" id="{4E631C3B-F5E3-A2A1-382D-AA4EC06973BB}"/>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3968;p78">
              <a:extLst>
                <a:ext uri="{FF2B5EF4-FFF2-40B4-BE49-F238E27FC236}">
                  <a16:creationId xmlns:a16="http://schemas.microsoft.com/office/drawing/2014/main" id="{8598697E-0C63-176B-76C8-4A013B31192D}"/>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3969;p78">
              <a:extLst>
                <a:ext uri="{FF2B5EF4-FFF2-40B4-BE49-F238E27FC236}">
                  <a16:creationId xmlns:a16="http://schemas.microsoft.com/office/drawing/2014/main" id="{5EDA0FDE-85A2-CEC4-B3CB-04E3C5745695}"/>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3970;p78">
              <a:extLst>
                <a:ext uri="{FF2B5EF4-FFF2-40B4-BE49-F238E27FC236}">
                  <a16:creationId xmlns:a16="http://schemas.microsoft.com/office/drawing/2014/main" id="{9599F1DD-9DC8-55A6-9253-348EBC343C3C}"/>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3971;p78">
              <a:extLst>
                <a:ext uri="{FF2B5EF4-FFF2-40B4-BE49-F238E27FC236}">
                  <a16:creationId xmlns:a16="http://schemas.microsoft.com/office/drawing/2014/main" id="{86E65E8E-7389-6C34-8C94-8467EC4C623A}"/>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3972;p78">
              <a:extLst>
                <a:ext uri="{FF2B5EF4-FFF2-40B4-BE49-F238E27FC236}">
                  <a16:creationId xmlns:a16="http://schemas.microsoft.com/office/drawing/2014/main" id="{78E2234E-848C-62AA-660F-263E506CC9FD}"/>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3973;p78">
              <a:extLst>
                <a:ext uri="{FF2B5EF4-FFF2-40B4-BE49-F238E27FC236}">
                  <a16:creationId xmlns:a16="http://schemas.microsoft.com/office/drawing/2014/main" id="{478D024E-2369-8258-93FB-B1ABD5E94DB7}"/>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3974;p78">
              <a:extLst>
                <a:ext uri="{FF2B5EF4-FFF2-40B4-BE49-F238E27FC236}">
                  <a16:creationId xmlns:a16="http://schemas.microsoft.com/office/drawing/2014/main" id="{6BD26777-59C2-E48B-F8A0-D6A3B4DADAC4}"/>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3975;p78">
              <a:extLst>
                <a:ext uri="{FF2B5EF4-FFF2-40B4-BE49-F238E27FC236}">
                  <a16:creationId xmlns:a16="http://schemas.microsoft.com/office/drawing/2014/main" id="{D0527959-563C-2D30-9C48-27BD3D91D4CA}"/>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3976;p78">
              <a:extLst>
                <a:ext uri="{FF2B5EF4-FFF2-40B4-BE49-F238E27FC236}">
                  <a16:creationId xmlns:a16="http://schemas.microsoft.com/office/drawing/2014/main" id="{B756F5D2-F1C9-CA21-41CA-0B503D2E4379}"/>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3977;p78">
              <a:extLst>
                <a:ext uri="{FF2B5EF4-FFF2-40B4-BE49-F238E27FC236}">
                  <a16:creationId xmlns:a16="http://schemas.microsoft.com/office/drawing/2014/main" id="{FB784025-70C8-925B-5174-0D90615E2574}"/>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3978;p78">
              <a:extLst>
                <a:ext uri="{FF2B5EF4-FFF2-40B4-BE49-F238E27FC236}">
                  <a16:creationId xmlns:a16="http://schemas.microsoft.com/office/drawing/2014/main" id="{8DA0F247-8C34-6054-1492-5C686A8AFB3A}"/>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3979;p78">
              <a:extLst>
                <a:ext uri="{FF2B5EF4-FFF2-40B4-BE49-F238E27FC236}">
                  <a16:creationId xmlns:a16="http://schemas.microsoft.com/office/drawing/2014/main" id="{2345A63D-59CF-43BA-9D0C-CCFE4E80AE70}"/>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3980;p78">
              <a:extLst>
                <a:ext uri="{FF2B5EF4-FFF2-40B4-BE49-F238E27FC236}">
                  <a16:creationId xmlns:a16="http://schemas.microsoft.com/office/drawing/2014/main" id="{6DE197E1-FC4A-0774-A8F9-FE922DF119CF}"/>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3981;p78">
              <a:extLst>
                <a:ext uri="{FF2B5EF4-FFF2-40B4-BE49-F238E27FC236}">
                  <a16:creationId xmlns:a16="http://schemas.microsoft.com/office/drawing/2014/main" id="{0F5A9CCF-62B2-D1A2-E6AF-CB0B4533B65A}"/>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3982;p78">
              <a:extLst>
                <a:ext uri="{FF2B5EF4-FFF2-40B4-BE49-F238E27FC236}">
                  <a16:creationId xmlns:a16="http://schemas.microsoft.com/office/drawing/2014/main" id="{B9CBB742-517F-EFBB-09CA-DDA4AB43FAFF}"/>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3983;p78">
              <a:extLst>
                <a:ext uri="{FF2B5EF4-FFF2-40B4-BE49-F238E27FC236}">
                  <a16:creationId xmlns:a16="http://schemas.microsoft.com/office/drawing/2014/main" id="{906179C7-BA78-7DE6-C695-2091782EEE57}"/>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3984;p78">
              <a:extLst>
                <a:ext uri="{FF2B5EF4-FFF2-40B4-BE49-F238E27FC236}">
                  <a16:creationId xmlns:a16="http://schemas.microsoft.com/office/drawing/2014/main" id="{5B2B9971-86E4-86BC-8861-475E3A4B10F0}"/>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3985;p78">
              <a:extLst>
                <a:ext uri="{FF2B5EF4-FFF2-40B4-BE49-F238E27FC236}">
                  <a16:creationId xmlns:a16="http://schemas.microsoft.com/office/drawing/2014/main" id="{67E5AAAD-8E58-F47B-AB05-817CAFFC0234}"/>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3986;p78">
              <a:extLst>
                <a:ext uri="{FF2B5EF4-FFF2-40B4-BE49-F238E27FC236}">
                  <a16:creationId xmlns:a16="http://schemas.microsoft.com/office/drawing/2014/main" id="{E16EB64E-4DD2-6CE1-CC5B-873DE225B1B7}"/>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3987;p78">
              <a:extLst>
                <a:ext uri="{FF2B5EF4-FFF2-40B4-BE49-F238E27FC236}">
                  <a16:creationId xmlns:a16="http://schemas.microsoft.com/office/drawing/2014/main" id="{7A02AC18-B9B8-F2E9-70C3-15E18875E162}"/>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3988;p78">
              <a:extLst>
                <a:ext uri="{FF2B5EF4-FFF2-40B4-BE49-F238E27FC236}">
                  <a16:creationId xmlns:a16="http://schemas.microsoft.com/office/drawing/2014/main" id="{834BDA23-4399-A8E0-32EC-EC96647B25A0}"/>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3989;p78">
              <a:extLst>
                <a:ext uri="{FF2B5EF4-FFF2-40B4-BE49-F238E27FC236}">
                  <a16:creationId xmlns:a16="http://schemas.microsoft.com/office/drawing/2014/main" id="{01925C09-45A3-32EB-E40D-CB7838515078}"/>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3990;p78">
              <a:extLst>
                <a:ext uri="{FF2B5EF4-FFF2-40B4-BE49-F238E27FC236}">
                  <a16:creationId xmlns:a16="http://schemas.microsoft.com/office/drawing/2014/main" id="{CF824756-AC18-72A9-F00A-AEE7B271BDCC}"/>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3991;p78">
              <a:extLst>
                <a:ext uri="{FF2B5EF4-FFF2-40B4-BE49-F238E27FC236}">
                  <a16:creationId xmlns:a16="http://schemas.microsoft.com/office/drawing/2014/main" id="{7E46C9F4-C1E8-CDAB-DE4C-E4E5E9199534}"/>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3992;p78">
              <a:extLst>
                <a:ext uri="{FF2B5EF4-FFF2-40B4-BE49-F238E27FC236}">
                  <a16:creationId xmlns:a16="http://schemas.microsoft.com/office/drawing/2014/main" id="{02BBC77E-C2BE-EE3F-61CB-3E9111C1D385}"/>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3993;p78">
              <a:extLst>
                <a:ext uri="{FF2B5EF4-FFF2-40B4-BE49-F238E27FC236}">
                  <a16:creationId xmlns:a16="http://schemas.microsoft.com/office/drawing/2014/main" id="{D3C126FE-A16C-7E2D-3FEA-83DA6DA6CAC5}"/>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3994;p78">
              <a:extLst>
                <a:ext uri="{FF2B5EF4-FFF2-40B4-BE49-F238E27FC236}">
                  <a16:creationId xmlns:a16="http://schemas.microsoft.com/office/drawing/2014/main" id="{50CDAE42-331E-DE67-5BB6-34B1C60E53D2}"/>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3995;p78">
              <a:extLst>
                <a:ext uri="{FF2B5EF4-FFF2-40B4-BE49-F238E27FC236}">
                  <a16:creationId xmlns:a16="http://schemas.microsoft.com/office/drawing/2014/main" id="{1AB32BD3-12E0-08E7-755D-5B06E04107E9}"/>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3996;p78">
              <a:extLst>
                <a:ext uri="{FF2B5EF4-FFF2-40B4-BE49-F238E27FC236}">
                  <a16:creationId xmlns:a16="http://schemas.microsoft.com/office/drawing/2014/main" id="{E1B67E37-A4A5-8BF5-0EB7-CBC6374407C4}"/>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3997;p78">
              <a:extLst>
                <a:ext uri="{FF2B5EF4-FFF2-40B4-BE49-F238E27FC236}">
                  <a16:creationId xmlns:a16="http://schemas.microsoft.com/office/drawing/2014/main" id="{33D50AFB-5EBD-F67B-7BD8-F5229ECF4A0B}"/>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3998;p78">
              <a:extLst>
                <a:ext uri="{FF2B5EF4-FFF2-40B4-BE49-F238E27FC236}">
                  <a16:creationId xmlns:a16="http://schemas.microsoft.com/office/drawing/2014/main" id="{DB796604-1D8F-9DF0-A344-E9D6890D2D24}"/>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3999;p78">
              <a:extLst>
                <a:ext uri="{FF2B5EF4-FFF2-40B4-BE49-F238E27FC236}">
                  <a16:creationId xmlns:a16="http://schemas.microsoft.com/office/drawing/2014/main" id="{F4BFDD17-F794-855E-3C49-3EBB37C8A5F1}"/>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000;p78">
              <a:extLst>
                <a:ext uri="{FF2B5EF4-FFF2-40B4-BE49-F238E27FC236}">
                  <a16:creationId xmlns:a16="http://schemas.microsoft.com/office/drawing/2014/main" id="{19BD8700-B7FD-4A50-B518-174DD80DEA83}"/>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001;p78">
              <a:extLst>
                <a:ext uri="{FF2B5EF4-FFF2-40B4-BE49-F238E27FC236}">
                  <a16:creationId xmlns:a16="http://schemas.microsoft.com/office/drawing/2014/main" id="{BDFC8680-E052-C917-4EAB-447675D1B68E}"/>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002;p78">
              <a:extLst>
                <a:ext uri="{FF2B5EF4-FFF2-40B4-BE49-F238E27FC236}">
                  <a16:creationId xmlns:a16="http://schemas.microsoft.com/office/drawing/2014/main" id="{C371F9E8-5B07-891E-5C46-3C406CDC964C}"/>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003;p78">
              <a:extLst>
                <a:ext uri="{FF2B5EF4-FFF2-40B4-BE49-F238E27FC236}">
                  <a16:creationId xmlns:a16="http://schemas.microsoft.com/office/drawing/2014/main" id="{4D336F1A-893A-7791-DAC8-0EE7878C19F0}"/>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004;p78">
              <a:extLst>
                <a:ext uri="{FF2B5EF4-FFF2-40B4-BE49-F238E27FC236}">
                  <a16:creationId xmlns:a16="http://schemas.microsoft.com/office/drawing/2014/main" id="{99299656-56F9-A092-1650-1CD6BDD1D6E7}"/>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005;p78">
              <a:extLst>
                <a:ext uri="{FF2B5EF4-FFF2-40B4-BE49-F238E27FC236}">
                  <a16:creationId xmlns:a16="http://schemas.microsoft.com/office/drawing/2014/main" id="{1F1F2AA1-6A7E-21BD-8D76-B7BF55EDBF44}"/>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006;p78">
              <a:extLst>
                <a:ext uri="{FF2B5EF4-FFF2-40B4-BE49-F238E27FC236}">
                  <a16:creationId xmlns:a16="http://schemas.microsoft.com/office/drawing/2014/main" id="{17289A98-4EE1-0E38-B739-2364E5D2A5C7}"/>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007;p78">
              <a:extLst>
                <a:ext uri="{FF2B5EF4-FFF2-40B4-BE49-F238E27FC236}">
                  <a16:creationId xmlns:a16="http://schemas.microsoft.com/office/drawing/2014/main" id="{6BB93597-24C7-27CD-C642-A4B6AC79D8A2}"/>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008;p78">
              <a:extLst>
                <a:ext uri="{FF2B5EF4-FFF2-40B4-BE49-F238E27FC236}">
                  <a16:creationId xmlns:a16="http://schemas.microsoft.com/office/drawing/2014/main" id="{0546B2FE-86A5-DF18-DD17-D443AA8F0E4D}"/>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009;p78">
              <a:extLst>
                <a:ext uri="{FF2B5EF4-FFF2-40B4-BE49-F238E27FC236}">
                  <a16:creationId xmlns:a16="http://schemas.microsoft.com/office/drawing/2014/main" id="{78174B41-4A55-CA6F-3989-3D2D3E148BA4}"/>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010;p78">
              <a:extLst>
                <a:ext uri="{FF2B5EF4-FFF2-40B4-BE49-F238E27FC236}">
                  <a16:creationId xmlns:a16="http://schemas.microsoft.com/office/drawing/2014/main" id="{60D474C7-9F10-6CA0-A55E-9AC79A3A93C5}"/>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011;p78">
              <a:extLst>
                <a:ext uri="{FF2B5EF4-FFF2-40B4-BE49-F238E27FC236}">
                  <a16:creationId xmlns:a16="http://schemas.microsoft.com/office/drawing/2014/main" id="{14FCB30D-7F52-C468-1E59-F4BB7DD3E755}"/>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012;p78">
              <a:extLst>
                <a:ext uri="{FF2B5EF4-FFF2-40B4-BE49-F238E27FC236}">
                  <a16:creationId xmlns:a16="http://schemas.microsoft.com/office/drawing/2014/main" id="{6F53E7E0-97FD-1419-A452-CBE2008C027C}"/>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013;p78">
              <a:extLst>
                <a:ext uri="{FF2B5EF4-FFF2-40B4-BE49-F238E27FC236}">
                  <a16:creationId xmlns:a16="http://schemas.microsoft.com/office/drawing/2014/main" id="{F8AE8BCA-3E7B-5B24-DFEA-FC9C8FCCE1B3}"/>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014;p78">
              <a:extLst>
                <a:ext uri="{FF2B5EF4-FFF2-40B4-BE49-F238E27FC236}">
                  <a16:creationId xmlns:a16="http://schemas.microsoft.com/office/drawing/2014/main" id="{2A246D44-AC71-A52F-11AD-451876961224}"/>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015;p78">
              <a:extLst>
                <a:ext uri="{FF2B5EF4-FFF2-40B4-BE49-F238E27FC236}">
                  <a16:creationId xmlns:a16="http://schemas.microsoft.com/office/drawing/2014/main" id="{D0FF135B-BA32-83E0-B5D2-0AAA6F846F32}"/>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016;p78">
              <a:extLst>
                <a:ext uri="{FF2B5EF4-FFF2-40B4-BE49-F238E27FC236}">
                  <a16:creationId xmlns:a16="http://schemas.microsoft.com/office/drawing/2014/main" id="{63B11EB7-CB68-33CD-CC7B-C2DE24287983}"/>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017;p78">
              <a:extLst>
                <a:ext uri="{FF2B5EF4-FFF2-40B4-BE49-F238E27FC236}">
                  <a16:creationId xmlns:a16="http://schemas.microsoft.com/office/drawing/2014/main" id="{5E695E30-358F-FD0E-2BD7-4D253DC2F27B}"/>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018;p78">
              <a:extLst>
                <a:ext uri="{FF2B5EF4-FFF2-40B4-BE49-F238E27FC236}">
                  <a16:creationId xmlns:a16="http://schemas.microsoft.com/office/drawing/2014/main" id="{79A8EBFF-21F4-0675-441A-C5A79D352582}"/>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019;p78">
              <a:extLst>
                <a:ext uri="{FF2B5EF4-FFF2-40B4-BE49-F238E27FC236}">
                  <a16:creationId xmlns:a16="http://schemas.microsoft.com/office/drawing/2014/main" id="{0F3A6043-F01B-C1E4-EB67-B830E7D3A302}"/>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020;p78">
              <a:extLst>
                <a:ext uri="{FF2B5EF4-FFF2-40B4-BE49-F238E27FC236}">
                  <a16:creationId xmlns:a16="http://schemas.microsoft.com/office/drawing/2014/main" id="{DAE39DAA-E95B-3ECB-75A0-BAF607607733}"/>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021;p78">
              <a:extLst>
                <a:ext uri="{FF2B5EF4-FFF2-40B4-BE49-F238E27FC236}">
                  <a16:creationId xmlns:a16="http://schemas.microsoft.com/office/drawing/2014/main" id="{7FEAAF4B-8E3D-74A5-334B-82850987462D}"/>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022;p78">
              <a:extLst>
                <a:ext uri="{FF2B5EF4-FFF2-40B4-BE49-F238E27FC236}">
                  <a16:creationId xmlns:a16="http://schemas.microsoft.com/office/drawing/2014/main" id="{F3C9F176-FF70-A177-535E-4852A035F6D1}"/>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023;p78">
              <a:extLst>
                <a:ext uri="{FF2B5EF4-FFF2-40B4-BE49-F238E27FC236}">
                  <a16:creationId xmlns:a16="http://schemas.microsoft.com/office/drawing/2014/main" id="{EEAA2313-2D95-FC14-A78D-142A35AE609F}"/>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024;p78">
              <a:extLst>
                <a:ext uri="{FF2B5EF4-FFF2-40B4-BE49-F238E27FC236}">
                  <a16:creationId xmlns:a16="http://schemas.microsoft.com/office/drawing/2014/main" id="{76C214DB-914D-AF5D-B053-04011E0CFBE1}"/>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025;p78">
              <a:extLst>
                <a:ext uri="{FF2B5EF4-FFF2-40B4-BE49-F238E27FC236}">
                  <a16:creationId xmlns:a16="http://schemas.microsoft.com/office/drawing/2014/main" id="{82245749-B0F0-F1C6-E247-D0A15C01210A}"/>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026;p78">
              <a:extLst>
                <a:ext uri="{FF2B5EF4-FFF2-40B4-BE49-F238E27FC236}">
                  <a16:creationId xmlns:a16="http://schemas.microsoft.com/office/drawing/2014/main" id="{5C60D2DB-AF48-2B63-32FE-41F855D92C49}"/>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027;p78">
              <a:extLst>
                <a:ext uri="{FF2B5EF4-FFF2-40B4-BE49-F238E27FC236}">
                  <a16:creationId xmlns:a16="http://schemas.microsoft.com/office/drawing/2014/main" id="{D3B76D1E-E8A0-5479-ACCF-61F05A53BA4C}"/>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028;p78">
              <a:extLst>
                <a:ext uri="{FF2B5EF4-FFF2-40B4-BE49-F238E27FC236}">
                  <a16:creationId xmlns:a16="http://schemas.microsoft.com/office/drawing/2014/main" id="{8B38CFF2-52B2-C043-993C-16A332A95B40}"/>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029;p78">
              <a:extLst>
                <a:ext uri="{FF2B5EF4-FFF2-40B4-BE49-F238E27FC236}">
                  <a16:creationId xmlns:a16="http://schemas.microsoft.com/office/drawing/2014/main" id="{4B143563-1CC8-E173-AEEB-F53D8844ED9A}"/>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030;p78">
              <a:extLst>
                <a:ext uri="{FF2B5EF4-FFF2-40B4-BE49-F238E27FC236}">
                  <a16:creationId xmlns:a16="http://schemas.microsoft.com/office/drawing/2014/main" id="{94122434-0BA7-3619-68A0-95E5ED4E40F2}"/>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031;p78">
              <a:extLst>
                <a:ext uri="{FF2B5EF4-FFF2-40B4-BE49-F238E27FC236}">
                  <a16:creationId xmlns:a16="http://schemas.microsoft.com/office/drawing/2014/main" id="{48B53576-6B20-AA0F-AE65-4B46CA126418}"/>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032;p78">
              <a:extLst>
                <a:ext uri="{FF2B5EF4-FFF2-40B4-BE49-F238E27FC236}">
                  <a16:creationId xmlns:a16="http://schemas.microsoft.com/office/drawing/2014/main" id="{B8629442-47ED-8087-9F71-313EE2E517FB}"/>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033;p78">
              <a:extLst>
                <a:ext uri="{FF2B5EF4-FFF2-40B4-BE49-F238E27FC236}">
                  <a16:creationId xmlns:a16="http://schemas.microsoft.com/office/drawing/2014/main" id="{1B4FAEF1-2213-4A1E-EE65-6D0AC2A7CAEB}"/>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034;p78">
              <a:extLst>
                <a:ext uri="{FF2B5EF4-FFF2-40B4-BE49-F238E27FC236}">
                  <a16:creationId xmlns:a16="http://schemas.microsoft.com/office/drawing/2014/main" id="{4FB623E0-76C3-91A0-BA9F-BCB33FBB8EC2}"/>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035;p78">
              <a:extLst>
                <a:ext uri="{FF2B5EF4-FFF2-40B4-BE49-F238E27FC236}">
                  <a16:creationId xmlns:a16="http://schemas.microsoft.com/office/drawing/2014/main" id="{0F5056DB-F4CA-93C2-AC6F-4585AF331C95}"/>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036;p78">
              <a:extLst>
                <a:ext uri="{FF2B5EF4-FFF2-40B4-BE49-F238E27FC236}">
                  <a16:creationId xmlns:a16="http://schemas.microsoft.com/office/drawing/2014/main" id="{64153FEA-2158-46CE-C4BD-D359B96AC64D}"/>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037;p78">
              <a:extLst>
                <a:ext uri="{FF2B5EF4-FFF2-40B4-BE49-F238E27FC236}">
                  <a16:creationId xmlns:a16="http://schemas.microsoft.com/office/drawing/2014/main" id="{4ED4D1C1-FA54-004F-4013-7EB55742988C}"/>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038;p78">
              <a:extLst>
                <a:ext uri="{FF2B5EF4-FFF2-40B4-BE49-F238E27FC236}">
                  <a16:creationId xmlns:a16="http://schemas.microsoft.com/office/drawing/2014/main" id="{45DA3BFA-D367-34CD-A62D-03DC53B544CA}"/>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039;p78">
              <a:extLst>
                <a:ext uri="{FF2B5EF4-FFF2-40B4-BE49-F238E27FC236}">
                  <a16:creationId xmlns:a16="http://schemas.microsoft.com/office/drawing/2014/main" id="{8508F93D-38E8-4375-5D6A-EEF4C9A3DD3F}"/>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040;p78">
              <a:extLst>
                <a:ext uri="{FF2B5EF4-FFF2-40B4-BE49-F238E27FC236}">
                  <a16:creationId xmlns:a16="http://schemas.microsoft.com/office/drawing/2014/main" id="{914FEC7E-D437-9EF7-6D78-58F0BE93FD2F}"/>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041;p78">
              <a:extLst>
                <a:ext uri="{FF2B5EF4-FFF2-40B4-BE49-F238E27FC236}">
                  <a16:creationId xmlns:a16="http://schemas.microsoft.com/office/drawing/2014/main" id="{6B7749CA-7BE0-7244-068A-33954E47BE47}"/>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042;p78">
              <a:extLst>
                <a:ext uri="{FF2B5EF4-FFF2-40B4-BE49-F238E27FC236}">
                  <a16:creationId xmlns:a16="http://schemas.microsoft.com/office/drawing/2014/main" id="{BEC992B6-57B6-924B-C0C9-EE180CE098C2}"/>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043;p78">
              <a:extLst>
                <a:ext uri="{FF2B5EF4-FFF2-40B4-BE49-F238E27FC236}">
                  <a16:creationId xmlns:a16="http://schemas.microsoft.com/office/drawing/2014/main" id="{2485811E-4C6B-B5E5-5751-52B0456D9ECB}"/>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044;p78">
              <a:extLst>
                <a:ext uri="{FF2B5EF4-FFF2-40B4-BE49-F238E27FC236}">
                  <a16:creationId xmlns:a16="http://schemas.microsoft.com/office/drawing/2014/main" id="{BBE62915-0F8C-4AE0-380C-B87B122CD75F}"/>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045;p78">
              <a:extLst>
                <a:ext uri="{FF2B5EF4-FFF2-40B4-BE49-F238E27FC236}">
                  <a16:creationId xmlns:a16="http://schemas.microsoft.com/office/drawing/2014/main" id="{6E2CC13E-5796-6C64-31DA-51DDE350AA2C}"/>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046;p78">
              <a:extLst>
                <a:ext uri="{FF2B5EF4-FFF2-40B4-BE49-F238E27FC236}">
                  <a16:creationId xmlns:a16="http://schemas.microsoft.com/office/drawing/2014/main" id="{D0BB8030-FCF0-7EAB-DAD0-308043E39F0B}"/>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047;p78">
              <a:extLst>
                <a:ext uri="{FF2B5EF4-FFF2-40B4-BE49-F238E27FC236}">
                  <a16:creationId xmlns:a16="http://schemas.microsoft.com/office/drawing/2014/main" id="{3001063B-DFFB-AF86-91F8-A5CE1D46E2EC}"/>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048;p78">
              <a:extLst>
                <a:ext uri="{FF2B5EF4-FFF2-40B4-BE49-F238E27FC236}">
                  <a16:creationId xmlns:a16="http://schemas.microsoft.com/office/drawing/2014/main" id="{493545EC-2B8C-3E4F-12F5-C352F25067D6}"/>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049;p78">
              <a:extLst>
                <a:ext uri="{FF2B5EF4-FFF2-40B4-BE49-F238E27FC236}">
                  <a16:creationId xmlns:a16="http://schemas.microsoft.com/office/drawing/2014/main" id="{A24653FD-3999-97CB-095C-46A04C97B5B7}"/>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050;p78">
              <a:extLst>
                <a:ext uri="{FF2B5EF4-FFF2-40B4-BE49-F238E27FC236}">
                  <a16:creationId xmlns:a16="http://schemas.microsoft.com/office/drawing/2014/main" id="{4D33B5F8-42AB-52F6-74B3-A5708D956EA7}"/>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051;p78">
              <a:extLst>
                <a:ext uri="{FF2B5EF4-FFF2-40B4-BE49-F238E27FC236}">
                  <a16:creationId xmlns:a16="http://schemas.microsoft.com/office/drawing/2014/main" id="{845FDCB9-4292-C74A-2B1E-3B814F43DF7A}"/>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052;p78">
              <a:extLst>
                <a:ext uri="{FF2B5EF4-FFF2-40B4-BE49-F238E27FC236}">
                  <a16:creationId xmlns:a16="http://schemas.microsoft.com/office/drawing/2014/main" id="{8B235DA2-77F5-5412-8155-A07E893E3670}"/>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053;p78">
              <a:extLst>
                <a:ext uri="{FF2B5EF4-FFF2-40B4-BE49-F238E27FC236}">
                  <a16:creationId xmlns:a16="http://schemas.microsoft.com/office/drawing/2014/main" id="{EF4DD844-1F70-CB15-0956-A74AFB156EDC}"/>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054;p78">
              <a:extLst>
                <a:ext uri="{FF2B5EF4-FFF2-40B4-BE49-F238E27FC236}">
                  <a16:creationId xmlns:a16="http://schemas.microsoft.com/office/drawing/2014/main" id="{6D58D925-72EF-2BAA-99E7-A0299705FC00}"/>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055;p78">
              <a:extLst>
                <a:ext uri="{FF2B5EF4-FFF2-40B4-BE49-F238E27FC236}">
                  <a16:creationId xmlns:a16="http://schemas.microsoft.com/office/drawing/2014/main" id="{77A6349C-6CCB-7064-8306-E96BEF77CDF9}"/>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056;p78">
              <a:extLst>
                <a:ext uri="{FF2B5EF4-FFF2-40B4-BE49-F238E27FC236}">
                  <a16:creationId xmlns:a16="http://schemas.microsoft.com/office/drawing/2014/main" id="{BA76D961-5A10-6255-CA83-13F6091A38DD}"/>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057;p78">
              <a:extLst>
                <a:ext uri="{FF2B5EF4-FFF2-40B4-BE49-F238E27FC236}">
                  <a16:creationId xmlns:a16="http://schemas.microsoft.com/office/drawing/2014/main" id="{2C020D4B-BC4C-E69A-6C75-CD8746D0E7FC}"/>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058;p78">
              <a:extLst>
                <a:ext uri="{FF2B5EF4-FFF2-40B4-BE49-F238E27FC236}">
                  <a16:creationId xmlns:a16="http://schemas.microsoft.com/office/drawing/2014/main" id="{4B227830-93E3-0C67-066C-67114E387D2E}"/>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059;p78">
              <a:extLst>
                <a:ext uri="{FF2B5EF4-FFF2-40B4-BE49-F238E27FC236}">
                  <a16:creationId xmlns:a16="http://schemas.microsoft.com/office/drawing/2014/main" id="{E4451A05-3DCB-8190-5038-1D24469952A1}"/>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060;p78">
              <a:extLst>
                <a:ext uri="{FF2B5EF4-FFF2-40B4-BE49-F238E27FC236}">
                  <a16:creationId xmlns:a16="http://schemas.microsoft.com/office/drawing/2014/main" id="{73A92079-FD84-7ED5-29CA-AD2458C1A135}"/>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061;p78">
              <a:extLst>
                <a:ext uri="{FF2B5EF4-FFF2-40B4-BE49-F238E27FC236}">
                  <a16:creationId xmlns:a16="http://schemas.microsoft.com/office/drawing/2014/main" id="{C41C3900-2145-AD97-7A2F-6C3FCA7B43B8}"/>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062;p78">
              <a:extLst>
                <a:ext uri="{FF2B5EF4-FFF2-40B4-BE49-F238E27FC236}">
                  <a16:creationId xmlns:a16="http://schemas.microsoft.com/office/drawing/2014/main" id="{E6B7C6B2-71EB-56D8-4545-C7774A0F94EB}"/>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063;p78">
              <a:extLst>
                <a:ext uri="{FF2B5EF4-FFF2-40B4-BE49-F238E27FC236}">
                  <a16:creationId xmlns:a16="http://schemas.microsoft.com/office/drawing/2014/main" id="{5AE98268-7CB1-0299-E0B3-6CAF21C69CD7}"/>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064;p78">
              <a:extLst>
                <a:ext uri="{FF2B5EF4-FFF2-40B4-BE49-F238E27FC236}">
                  <a16:creationId xmlns:a16="http://schemas.microsoft.com/office/drawing/2014/main" id="{511D758C-AF2C-0AE9-5C6E-A807D4B68EE5}"/>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065;p78">
              <a:extLst>
                <a:ext uri="{FF2B5EF4-FFF2-40B4-BE49-F238E27FC236}">
                  <a16:creationId xmlns:a16="http://schemas.microsoft.com/office/drawing/2014/main" id="{99B4AD74-A3E7-B955-51F6-38C277F3F96F}"/>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066;p78">
              <a:extLst>
                <a:ext uri="{FF2B5EF4-FFF2-40B4-BE49-F238E27FC236}">
                  <a16:creationId xmlns:a16="http://schemas.microsoft.com/office/drawing/2014/main" id="{03D31ADB-C9E2-EB72-7EAB-C9D6D5D99A33}"/>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067;p78">
              <a:extLst>
                <a:ext uri="{FF2B5EF4-FFF2-40B4-BE49-F238E27FC236}">
                  <a16:creationId xmlns:a16="http://schemas.microsoft.com/office/drawing/2014/main" id="{26C9E374-7ADF-0C6F-4262-B3E94464792A}"/>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068;p78">
              <a:extLst>
                <a:ext uri="{FF2B5EF4-FFF2-40B4-BE49-F238E27FC236}">
                  <a16:creationId xmlns:a16="http://schemas.microsoft.com/office/drawing/2014/main" id="{C4855A90-A348-202A-0EC0-5E038D880597}"/>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069;p78">
              <a:extLst>
                <a:ext uri="{FF2B5EF4-FFF2-40B4-BE49-F238E27FC236}">
                  <a16:creationId xmlns:a16="http://schemas.microsoft.com/office/drawing/2014/main" id="{BA2C1FAA-D49A-82D3-C8E6-CF5C30987863}"/>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070;p78">
              <a:extLst>
                <a:ext uri="{FF2B5EF4-FFF2-40B4-BE49-F238E27FC236}">
                  <a16:creationId xmlns:a16="http://schemas.microsoft.com/office/drawing/2014/main" id="{E99CEEAD-DD56-3690-17B4-C4615FBA176C}"/>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071;p78">
              <a:extLst>
                <a:ext uri="{FF2B5EF4-FFF2-40B4-BE49-F238E27FC236}">
                  <a16:creationId xmlns:a16="http://schemas.microsoft.com/office/drawing/2014/main" id="{B66AEE06-BB60-30AA-34E6-129A2404A195}"/>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072;p78">
              <a:extLst>
                <a:ext uri="{FF2B5EF4-FFF2-40B4-BE49-F238E27FC236}">
                  <a16:creationId xmlns:a16="http://schemas.microsoft.com/office/drawing/2014/main" id="{A2519272-0E67-6367-03F4-E4998C9A89B9}"/>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073;p78">
              <a:extLst>
                <a:ext uri="{FF2B5EF4-FFF2-40B4-BE49-F238E27FC236}">
                  <a16:creationId xmlns:a16="http://schemas.microsoft.com/office/drawing/2014/main" id="{5F7A9AA4-6370-1D54-822D-80B75740A30A}"/>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074;p78">
              <a:extLst>
                <a:ext uri="{FF2B5EF4-FFF2-40B4-BE49-F238E27FC236}">
                  <a16:creationId xmlns:a16="http://schemas.microsoft.com/office/drawing/2014/main" id="{7F90D187-C474-1F99-1460-812DF527EC5B}"/>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075;p78">
              <a:extLst>
                <a:ext uri="{FF2B5EF4-FFF2-40B4-BE49-F238E27FC236}">
                  <a16:creationId xmlns:a16="http://schemas.microsoft.com/office/drawing/2014/main" id="{8ED5A90F-57B6-6D26-F6FE-57A681212FCE}"/>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076;p78">
              <a:extLst>
                <a:ext uri="{FF2B5EF4-FFF2-40B4-BE49-F238E27FC236}">
                  <a16:creationId xmlns:a16="http://schemas.microsoft.com/office/drawing/2014/main" id="{88F0EFEF-DE0A-35F9-0BD2-1BBCDD4E430D}"/>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077;p78">
              <a:extLst>
                <a:ext uri="{FF2B5EF4-FFF2-40B4-BE49-F238E27FC236}">
                  <a16:creationId xmlns:a16="http://schemas.microsoft.com/office/drawing/2014/main" id="{19A2B9CD-B5ED-2A68-754E-6B7653371132}"/>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078;p78">
              <a:extLst>
                <a:ext uri="{FF2B5EF4-FFF2-40B4-BE49-F238E27FC236}">
                  <a16:creationId xmlns:a16="http://schemas.microsoft.com/office/drawing/2014/main" id="{CE9B96C9-52AA-D38F-856D-C2C45AE92FA4}"/>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079;p78">
              <a:extLst>
                <a:ext uri="{FF2B5EF4-FFF2-40B4-BE49-F238E27FC236}">
                  <a16:creationId xmlns:a16="http://schemas.microsoft.com/office/drawing/2014/main" id="{5FCF5978-681F-F373-0737-6E2D4F477BA5}"/>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080;p78">
              <a:extLst>
                <a:ext uri="{FF2B5EF4-FFF2-40B4-BE49-F238E27FC236}">
                  <a16:creationId xmlns:a16="http://schemas.microsoft.com/office/drawing/2014/main" id="{E97F0A41-9F44-08C8-1F33-FC32FF919305}"/>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081;p78">
              <a:extLst>
                <a:ext uri="{FF2B5EF4-FFF2-40B4-BE49-F238E27FC236}">
                  <a16:creationId xmlns:a16="http://schemas.microsoft.com/office/drawing/2014/main" id="{056D358D-5921-6D76-0BE6-7FB7FF886700}"/>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082;p78">
              <a:extLst>
                <a:ext uri="{FF2B5EF4-FFF2-40B4-BE49-F238E27FC236}">
                  <a16:creationId xmlns:a16="http://schemas.microsoft.com/office/drawing/2014/main" id="{986C90B4-0FC9-9D5B-5366-FC8DF0AC2B12}"/>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083;p78">
              <a:extLst>
                <a:ext uri="{FF2B5EF4-FFF2-40B4-BE49-F238E27FC236}">
                  <a16:creationId xmlns:a16="http://schemas.microsoft.com/office/drawing/2014/main" id="{A5A3450B-571B-5213-B1E3-231512F86867}"/>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084;p78">
              <a:extLst>
                <a:ext uri="{FF2B5EF4-FFF2-40B4-BE49-F238E27FC236}">
                  <a16:creationId xmlns:a16="http://schemas.microsoft.com/office/drawing/2014/main" id="{D30E756B-BF76-7F31-50CE-9536A1207B1F}"/>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085;p78">
              <a:extLst>
                <a:ext uri="{FF2B5EF4-FFF2-40B4-BE49-F238E27FC236}">
                  <a16:creationId xmlns:a16="http://schemas.microsoft.com/office/drawing/2014/main" id="{7BF5F2BC-08B9-1D01-7144-2E5B95C5411C}"/>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086;p78">
              <a:extLst>
                <a:ext uri="{FF2B5EF4-FFF2-40B4-BE49-F238E27FC236}">
                  <a16:creationId xmlns:a16="http://schemas.microsoft.com/office/drawing/2014/main" id="{274F127C-31D4-1DBF-E554-21D73D65E104}"/>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087;p78">
              <a:extLst>
                <a:ext uri="{FF2B5EF4-FFF2-40B4-BE49-F238E27FC236}">
                  <a16:creationId xmlns:a16="http://schemas.microsoft.com/office/drawing/2014/main" id="{D12A9902-7BBE-D5E4-23A4-37BB3EC6D937}"/>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088;p78">
              <a:extLst>
                <a:ext uri="{FF2B5EF4-FFF2-40B4-BE49-F238E27FC236}">
                  <a16:creationId xmlns:a16="http://schemas.microsoft.com/office/drawing/2014/main" id="{1D04A7EB-A5D1-16B1-FCF8-4AE4E19EC81B}"/>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089;p78">
              <a:extLst>
                <a:ext uri="{FF2B5EF4-FFF2-40B4-BE49-F238E27FC236}">
                  <a16:creationId xmlns:a16="http://schemas.microsoft.com/office/drawing/2014/main" id="{D22AE1FC-ADB9-8FB0-470E-F2A307C33B74}"/>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090;p78">
              <a:extLst>
                <a:ext uri="{FF2B5EF4-FFF2-40B4-BE49-F238E27FC236}">
                  <a16:creationId xmlns:a16="http://schemas.microsoft.com/office/drawing/2014/main" id="{36776135-C069-EDAA-042C-BEC263338F90}"/>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091;p78">
              <a:extLst>
                <a:ext uri="{FF2B5EF4-FFF2-40B4-BE49-F238E27FC236}">
                  <a16:creationId xmlns:a16="http://schemas.microsoft.com/office/drawing/2014/main" id="{83CA8BD9-5900-CDD1-C56F-94825594FA67}"/>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092;p78">
              <a:extLst>
                <a:ext uri="{FF2B5EF4-FFF2-40B4-BE49-F238E27FC236}">
                  <a16:creationId xmlns:a16="http://schemas.microsoft.com/office/drawing/2014/main" id="{65D77565-6494-3197-4D74-F862679ED7EF}"/>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093;p78">
              <a:extLst>
                <a:ext uri="{FF2B5EF4-FFF2-40B4-BE49-F238E27FC236}">
                  <a16:creationId xmlns:a16="http://schemas.microsoft.com/office/drawing/2014/main" id="{5D4DF680-280C-61E3-AD5B-3B5F5F36ECE4}"/>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094;p78">
              <a:extLst>
                <a:ext uri="{FF2B5EF4-FFF2-40B4-BE49-F238E27FC236}">
                  <a16:creationId xmlns:a16="http://schemas.microsoft.com/office/drawing/2014/main" id="{28F81B1E-CF54-6CA0-5EA1-56DB976C04E5}"/>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095;p78">
              <a:extLst>
                <a:ext uri="{FF2B5EF4-FFF2-40B4-BE49-F238E27FC236}">
                  <a16:creationId xmlns:a16="http://schemas.microsoft.com/office/drawing/2014/main" id="{E8DA886D-627A-8DB8-AC7C-81C92CBF5043}"/>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096;p78">
              <a:extLst>
                <a:ext uri="{FF2B5EF4-FFF2-40B4-BE49-F238E27FC236}">
                  <a16:creationId xmlns:a16="http://schemas.microsoft.com/office/drawing/2014/main" id="{5FA5C518-92B6-6CAE-0F5F-37835D152A65}"/>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097;p78">
              <a:extLst>
                <a:ext uri="{FF2B5EF4-FFF2-40B4-BE49-F238E27FC236}">
                  <a16:creationId xmlns:a16="http://schemas.microsoft.com/office/drawing/2014/main" id="{6E83A8B5-5312-B6FE-5544-1E47BC6716E5}"/>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098;p78">
              <a:extLst>
                <a:ext uri="{FF2B5EF4-FFF2-40B4-BE49-F238E27FC236}">
                  <a16:creationId xmlns:a16="http://schemas.microsoft.com/office/drawing/2014/main" id="{4F86EF65-6966-134D-D9D4-7174DFAAFC0C}"/>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099;p78">
              <a:extLst>
                <a:ext uri="{FF2B5EF4-FFF2-40B4-BE49-F238E27FC236}">
                  <a16:creationId xmlns:a16="http://schemas.microsoft.com/office/drawing/2014/main" id="{7EFC1EB1-AB13-4679-24C8-B1B53FE6F65D}"/>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100;p78">
              <a:extLst>
                <a:ext uri="{FF2B5EF4-FFF2-40B4-BE49-F238E27FC236}">
                  <a16:creationId xmlns:a16="http://schemas.microsoft.com/office/drawing/2014/main" id="{BC5169F9-2C05-C707-D6F0-E0AFFB373B61}"/>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101;p78">
              <a:extLst>
                <a:ext uri="{FF2B5EF4-FFF2-40B4-BE49-F238E27FC236}">
                  <a16:creationId xmlns:a16="http://schemas.microsoft.com/office/drawing/2014/main" id="{6ED8A776-E768-FB51-A918-FD7D73C0F3F3}"/>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102;p78">
              <a:extLst>
                <a:ext uri="{FF2B5EF4-FFF2-40B4-BE49-F238E27FC236}">
                  <a16:creationId xmlns:a16="http://schemas.microsoft.com/office/drawing/2014/main" id="{30A77E9E-0D66-2D9A-DF3C-876316AE041F}"/>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103;p78">
              <a:extLst>
                <a:ext uri="{FF2B5EF4-FFF2-40B4-BE49-F238E27FC236}">
                  <a16:creationId xmlns:a16="http://schemas.microsoft.com/office/drawing/2014/main" id="{187DC68D-9E45-EB23-2243-CDFD6DD4D6CA}"/>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104;p78">
              <a:extLst>
                <a:ext uri="{FF2B5EF4-FFF2-40B4-BE49-F238E27FC236}">
                  <a16:creationId xmlns:a16="http://schemas.microsoft.com/office/drawing/2014/main" id="{C4BDFC27-139F-D6B2-1847-A3D439E7FFD1}"/>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105;p78">
              <a:extLst>
                <a:ext uri="{FF2B5EF4-FFF2-40B4-BE49-F238E27FC236}">
                  <a16:creationId xmlns:a16="http://schemas.microsoft.com/office/drawing/2014/main" id="{919B86D2-03ED-C7C5-C972-46E01C079DF3}"/>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106;p78">
              <a:extLst>
                <a:ext uri="{FF2B5EF4-FFF2-40B4-BE49-F238E27FC236}">
                  <a16:creationId xmlns:a16="http://schemas.microsoft.com/office/drawing/2014/main" id="{61046B5D-BDC7-EFE9-F805-2BC9939C74C3}"/>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107;p78">
              <a:extLst>
                <a:ext uri="{FF2B5EF4-FFF2-40B4-BE49-F238E27FC236}">
                  <a16:creationId xmlns:a16="http://schemas.microsoft.com/office/drawing/2014/main" id="{BAA74442-E943-87C2-FF5C-3CA07A718D0B}"/>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108;p78">
              <a:extLst>
                <a:ext uri="{FF2B5EF4-FFF2-40B4-BE49-F238E27FC236}">
                  <a16:creationId xmlns:a16="http://schemas.microsoft.com/office/drawing/2014/main" id="{49467F5D-BB87-D9E2-C58E-A387F92F33DF}"/>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109;p78">
              <a:extLst>
                <a:ext uri="{FF2B5EF4-FFF2-40B4-BE49-F238E27FC236}">
                  <a16:creationId xmlns:a16="http://schemas.microsoft.com/office/drawing/2014/main" id="{F8CE4029-E73F-F4DE-D770-D1FAC40BB7D9}"/>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110;p78">
              <a:extLst>
                <a:ext uri="{FF2B5EF4-FFF2-40B4-BE49-F238E27FC236}">
                  <a16:creationId xmlns:a16="http://schemas.microsoft.com/office/drawing/2014/main" id="{E6E26C19-5802-0932-6C6D-8CD2AA4BBF7C}"/>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111;p78">
              <a:extLst>
                <a:ext uri="{FF2B5EF4-FFF2-40B4-BE49-F238E27FC236}">
                  <a16:creationId xmlns:a16="http://schemas.microsoft.com/office/drawing/2014/main" id="{CE5BCA5E-A67A-5DBD-14C3-E5CD1AEE0AD6}"/>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112;p78">
              <a:extLst>
                <a:ext uri="{FF2B5EF4-FFF2-40B4-BE49-F238E27FC236}">
                  <a16:creationId xmlns:a16="http://schemas.microsoft.com/office/drawing/2014/main" id="{4D3EA416-FF3B-809C-69B0-458633C3328E}"/>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113;p78">
              <a:extLst>
                <a:ext uri="{FF2B5EF4-FFF2-40B4-BE49-F238E27FC236}">
                  <a16:creationId xmlns:a16="http://schemas.microsoft.com/office/drawing/2014/main" id="{E5EC3E7E-312A-0B30-A3B9-7CBDDA7538A5}"/>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114;p78">
              <a:extLst>
                <a:ext uri="{FF2B5EF4-FFF2-40B4-BE49-F238E27FC236}">
                  <a16:creationId xmlns:a16="http://schemas.microsoft.com/office/drawing/2014/main" id="{1E876EE4-EA56-35B8-D0FD-BE4BAAD7CAC3}"/>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115;p78">
              <a:extLst>
                <a:ext uri="{FF2B5EF4-FFF2-40B4-BE49-F238E27FC236}">
                  <a16:creationId xmlns:a16="http://schemas.microsoft.com/office/drawing/2014/main" id="{B4CD1413-981F-871C-AE6A-BED35EFEE5FF}"/>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116;p78">
              <a:extLst>
                <a:ext uri="{FF2B5EF4-FFF2-40B4-BE49-F238E27FC236}">
                  <a16:creationId xmlns:a16="http://schemas.microsoft.com/office/drawing/2014/main" id="{F341C1B8-6BCE-E3BC-0D89-88194B3A7ED1}"/>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117;p78">
              <a:extLst>
                <a:ext uri="{FF2B5EF4-FFF2-40B4-BE49-F238E27FC236}">
                  <a16:creationId xmlns:a16="http://schemas.microsoft.com/office/drawing/2014/main" id="{DEF897C2-7E17-D6D3-FD89-4E13477C5F4E}"/>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118;p78">
              <a:extLst>
                <a:ext uri="{FF2B5EF4-FFF2-40B4-BE49-F238E27FC236}">
                  <a16:creationId xmlns:a16="http://schemas.microsoft.com/office/drawing/2014/main" id="{3BC34395-4E56-0678-08D3-03285C56496A}"/>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119;p78">
              <a:extLst>
                <a:ext uri="{FF2B5EF4-FFF2-40B4-BE49-F238E27FC236}">
                  <a16:creationId xmlns:a16="http://schemas.microsoft.com/office/drawing/2014/main" id="{47A3353A-CA49-1878-643E-10045BCF4D45}"/>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120;p78">
              <a:extLst>
                <a:ext uri="{FF2B5EF4-FFF2-40B4-BE49-F238E27FC236}">
                  <a16:creationId xmlns:a16="http://schemas.microsoft.com/office/drawing/2014/main" id="{BD01D44E-7AA3-F250-D782-60456E229767}"/>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121;p78">
              <a:extLst>
                <a:ext uri="{FF2B5EF4-FFF2-40B4-BE49-F238E27FC236}">
                  <a16:creationId xmlns:a16="http://schemas.microsoft.com/office/drawing/2014/main" id="{171ACF51-9D5D-E54F-7C6A-9A4F6E44AA82}"/>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122;p78">
              <a:extLst>
                <a:ext uri="{FF2B5EF4-FFF2-40B4-BE49-F238E27FC236}">
                  <a16:creationId xmlns:a16="http://schemas.microsoft.com/office/drawing/2014/main" id="{0577F0FA-C373-581B-20DA-9EC7DEBB96DF}"/>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123;p78">
              <a:extLst>
                <a:ext uri="{FF2B5EF4-FFF2-40B4-BE49-F238E27FC236}">
                  <a16:creationId xmlns:a16="http://schemas.microsoft.com/office/drawing/2014/main" id="{C16C5343-F1B2-02C0-6F32-D2DE45078C17}"/>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124;p78">
              <a:extLst>
                <a:ext uri="{FF2B5EF4-FFF2-40B4-BE49-F238E27FC236}">
                  <a16:creationId xmlns:a16="http://schemas.microsoft.com/office/drawing/2014/main" id="{9F5EC56A-5AE1-9D1B-372C-C1E8CFC90CE8}"/>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125;p78">
              <a:extLst>
                <a:ext uri="{FF2B5EF4-FFF2-40B4-BE49-F238E27FC236}">
                  <a16:creationId xmlns:a16="http://schemas.microsoft.com/office/drawing/2014/main" id="{95C42E15-0639-D794-BFDD-C5393D5C3AF2}"/>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126;p78">
              <a:extLst>
                <a:ext uri="{FF2B5EF4-FFF2-40B4-BE49-F238E27FC236}">
                  <a16:creationId xmlns:a16="http://schemas.microsoft.com/office/drawing/2014/main" id="{05C8CF35-B8AC-A70B-E050-4C6976452EF9}"/>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127;p78">
              <a:extLst>
                <a:ext uri="{FF2B5EF4-FFF2-40B4-BE49-F238E27FC236}">
                  <a16:creationId xmlns:a16="http://schemas.microsoft.com/office/drawing/2014/main" id="{2C930537-EC61-06E6-4872-97E2B771278F}"/>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128;p78">
              <a:extLst>
                <a:ext uri="{FF2B5EF4-FFF2-40B4-BE49-F238E27FC236}">
                  <a16:creationId xmlns:a16="http://schemas.microsoft.com/office/drawing/2014/main" id="{69148F4D-B475-B7B1-7D14-D5420ADC9528}"/>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129;p78">
              <a:extLst>
                <a:ext uri="{FF2B5EF4-FFF2-40B4-BE49-F238E27FC236}">
                  <a16:creationId xmlns:a16="http://schemas.microsoft.com/office/drawing/2014/main" id="{AF11A062-7FDC-A34C-3817-24E5CC6BAB32}"/>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130;p78">
              <a:extLst>
                <a:ext uri="{FF2B5EF4-FFF2-40B4-BE49-F238E27FC236}">
                  <a16:creationId xmlns:a16="http://schemas.microsoft.com/office/drawing/2014/main" id="{90550A92-A320-C745-BB7A-5FA4F280E9EB}"/>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131;p78">
              <a:extLst>
                <a:ext uri="{FF2B5EF4-FFF2-40B4-BE49-F238E27FC236}">
                  <a16:creationId xmlns:a16="http://schemas.microsoft.com/office/drawing/2014/main" id="{5F0C2544-274E-9577-176C-AE666C3E7537}"/>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132;p78">
              <a:extLst>
                <a:ext uri="{FF2B5EF4-FFF2-40B4-BE49-F238E27FC236}">
                  <a16:creationId xmlns:a16="http://schemas.microsoft.com/office/drawing/2014/main" id="{206F63B1-146E-F2B2-59AE-9B13BBA68134}"/>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133;p78">
              <a:extLst>
                <a:ext uri="{FF2B5EF4-FFF2-40B4-BE49-F238E27FC236}">
                  <a16:creationId xmlns:a16="http://schemas.microsoft.com/office/drawing/2014/main" id="{F68DA183-3C24-CBB1-FCDD-4ED1D81E02EE}"/>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134;p78">
              <a:extLst>
                <a:ext uri="{FF2B5EF4-FFF2-40B4-BE49-F238E27FC236}">
                  <a16:creationId xmlns:a16="http://schemas.microsoft.com/office/drawing/2014/main" id="{294323E9-495D-3963-9AD8-9D66F4585046}"/>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135;p78">
              <a:extLst>
                <a:ext uri="{FF2B5EF4-FFF2-40B4-BE49-F238E27FC236}">
                  <a16:creationId xmlns:a16="http://schemas.microsoft.com/office/drawing/2014/main" id="{7431A897-4F26-6186-721D-E21D7BFCFA0E}"/>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136;p78">
              <a:extLst>
                <a:ext uri="{FF2B5EF4-FFF2-40B4-BE49-F238E27FC236}">
                  <a16:creationId xmlns:a16="http://schemas.microsoft.com/office/drawing/2014/main" id="{883CF84D-5BA4-9B62-C225-5830B99905E3}"/>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137;p78">
              <a:extLst>
                <a:ext uri="{FF2B5EF4-FFF2-40B4-BE49-F238E27FC236}">
                  <a16:creationId xmlns:a16="http://schemas.microsoft.com/office/drawing/2014/main" id="{38DE8517-C7A0-EB30-5660-85295CB19270}"/>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138;p78">
              <a:extLst>
                <a:ext uri="{FF2B5EF4-FFF2-40B4-BE49-F238E27FC236}">
                  <a16:creationId xmlns:a16="http://schemas.microsoft.com/office/drawing/2014/main" id="{43676C60-92F5-C678-0FAC-52B42875828E}"/>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139;p78">
              <a:extLst>
                <a:ext uri="{FF2B5EF4-FFF2-40B4-BE49-F238E27FC236}">
                  <a16:creationId xmlns:a16="http://schemas.microsoft.com/office/drawing/2014/main" id="{97986984-C394-EA71-6A88-A9FE37517C0F}"/>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140;p78">
              <a:extLst>
                <a:ext uri="{FF2B5EF4-FFF2-40B4-BE49-F238E27FC236}">
                  <a16:creationId xmlns:a16="http://schemas.microsoft.com/office/drawing/2014/main" id="{77C83B7D-D882-E3AC-0E3E-04ECCDACE18D}"/>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141;p78">
              <a:extLst>
                <a:ext uri="{FF2B5EF4-FFF2-40B4-BE49-F238E27FC236}">
                  <a16:creationId xmlns:a16="http://schemas.microsoft.com/office/drawing/2014/main" id="{9C074C3A-E7BF-98F7-3EEC-C1061DC4B97C}"/>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142;p78">
              <a:extLst>
                <a:ext uri="{FF2B5EF4-FFF2-40B4-BE49-F238E27FC236}">
                  <a16:creationId xmlns:a16="http://schemas.microsoft.com/office/drawing/2014/main" id="{89200E97-B3F6-7E37-889E-D05F3797F7A9}"/>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143;p78">
              <a:extLst>
                <a:ext uri="{FF2B5EF4-FFF2-40B4-BE49-F238E27FC236}">
                  <a16:creationId xmlns:a16="http://schemas.microsoft.com/office/drawing/2014/main" id="{313C124A-F9DE-256D-21DB-3FA229EC91E6}"/>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144;p78">
              <a:extLst>
                <a:ext uri="{FF2B5EF4-FFF2-40B4-BE49-F238E27FC236}">
                  <a16:creationId xmlns:a16="http://schemas.microsoft.com/office/drawing/2014/main" id="{F8CFDEB5-9AAF-75DC-EE5C-06F2601B2E5E}"/>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145;p78">
              <a:extLst>
                <a:ext uri="{FF2B5EF4-FFF2-40B4-BE49-F238E27FC236}">
                  <a16:creationId xmlns:a16="http://schemas.microsoft.com/office/drawing/2014/main" id="{5563B4A5-403B-EACC-2A3E-C60B96D2907D}"/>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146;p78">
              <a:extLst>
                <a:ext uri="{FF2B5EF4-FFF2-40B4-BE49-F238E27FC236}">
                  <a16:creationId xmlns:a16="http://schemas.microsoft.com/office/drawing/2014/main" id="{31E4BAE0-4694-5AE1-11ED-1223BBF62676}"/>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147;p78">
              <a:extLst>
                <a:ext uri="{FF2B5EF4-FFF2-40B4-BE49-F238E27FC236}">
                  <a16:creationId xmlns:a16="http://schemas.microsoft.com/office/drawing/2014/main" id="{1085001B-DAD9-FD3F-7C6B-0BECBBC241E3}"/>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148;p78">
              <a:extLst>
                <a:ext uri="{FF2B5EF4-FFF2-40B4-BE49-F238E27FC236}">
                  <a16:creationId xmlns:a16="http://schemas.microsoft.com/office/drawing/2014/main" id="{9A6955F1-F047-9DF1-50BB-691B691D82FC}"/>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149;p78">
              <a:extLst>
                <a:ext uri="{FF2B5EF4-FFF2-40B4-BE49-F238E27FC236}">
                  <a16:creationId xmlns:a16="http://schemas.microsoft.com/office/drawing/2014/main" id="{0ECCA489-DA2F-445D-714C-4466309C45BD}"/>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150;p78">
              <a:extLst>
                <a:ext uri="{FF2B5EF4-FFF2-40B4-BE49-F238E27FC236}">
                  <a16:creationId xmlns:a16="http://schemas.microsoft.com/office/drawing/2014/main" id="{452CA7E4-CCB2-C1CC-5892-43EEAF3FCB78}"/>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151;p78">
              <a:extLst>
                <a:ext uri="{FF2B5EF4-FFF2-40B4-BE49-F238E27FC236}">
                  <a16:creationId xmlns:a16="http://schemas.microsoft.com/office/drawing/2014/main" id="{FBA9EE5B-5510-D817-06B7-2AE0BF3FFD4B}"/>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152;p78">
              <a:extLst>
                <a:ext uri="{FF2B5EF4-FFF2-40B4-BE49-F238E27FC236}">
                  <a16:creationId xmlns:a16="http://schemas.microsoft.com/office/drawing/2014/main" id="{EC802B9B-4307-A4C2-505A-96ACF1303F54}"/>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153;p78">
              <a:extLst>
                <a:ext uri="{FF2B5EF4-FFF2-40B4-BE49-F238E27FC236}">
                  <a16:creationId xmlns:a16="http://schemas.microsoft.com/office/drawing/2014/main" id="{D1829BA3-AF98-A28F-9EEF-1C31B594160E}"/>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154;p78">
              <a:extLst>
                <a:ext uri="{FF2B5EF4-FFF2-40B4-BE49-F238E27FC236}">
                  <a16:creationId xmlns:a16="http://schemas.microsoft.com/office/drawing/2014/main" id="{8C3BCABA-D982-422A-1103-C8EE2D1ABD09}"/>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155;p78">
              <a:extLst>
                <a:ext uri="{FF2B5EF4-FFF2-40B4-BE49-F238E27FC236}">
                  <a16:creationId xmlns:a16="http://schemas.microsoft.com/office/drawing/2014/main" id="{B6701A83-CCED-9FAB-5825-9FE172C20200}"/>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156;p78">
              <a:extLst>
                <a:ext uri="{FF2B5EF4-FFF2-40B4-BE49-F238E27FC236}">
                  <a16:creationId xmlns:a16="http://schemas.microsoft.com/office/drawing/2014/main" id="{8CDD60BE-031E-9485-CDAA-447A19991A98}"/>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157;p78">
              <a:extLst>
                <a:ext uri="{FF2B5EF4-FFF2-40B4-BE49-F238E27FC236}">
                  <a16:creationId xmlns:a16="http://schemas.microsoft.com/office/drawing/2014/main" id="{67E51A77-2C1F-34A1-0554-25D27A4FE1A9}"/>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158;p78">
              <a:extLst>
                <a:ext uri="{FF2B5EF4-FFF2-40B4-BE49-F238E27FC236}">
                  <a16:creationId xmlns:a16="http://schemas.microsoft.com/office/drawing/2014/main" id="{DECC832D-10A2-E856-ED0B-2AEC408BCE81}"/>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159;p78">
              <a:extLst>
                <a:ext uri="{FF2B5EF4-FFF2-40B4-BE49-F238E27FC236}">
                  <a16:creationId xmlns:a16="http://schemas.microsoft.com/office/drawing/2014/main" id="{DAB6B0FC-BE45-D819-67B7-8EACA78ACF14}"/>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160;p78">
              <a:extLst>
                <a:ext uri="{FF2B5EF4-FFF2-40B4-BE49-F238E27FC236}">
                  <a16:creationId xmlns:a16="http://schemas.microsoft.com/office/drawing/2014/main" id="{A5348132-80D8-EC61-DF4E-715303354449}"/>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161;p78">
              <a:extLst>
                <a:ext uri="{FF2B5EF4-FFF2-40B4-BE49-F238E27FC236}">
                  <a16:creationId xmlns:a16="http://schemas.microsoft.com/office/drawing/2014/main" id="{BC7FF1DE-3541-1A34-6D0F-A2776CA1A5AE}"/>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162;p78">
              <a:extLst>
                <a:ext uri="{FF2B5EF4-FFF2-40B4-BE49-F238E27FC236}">
                  <a16:creationId xmlns:a16="http://schemas.microsoft.com/office/drawing/2014/main" id="{06440CF9-B681-E58E-7BA4-FC5CD973B900}"/>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163;p78">
              <a:extLst>
                <a:ext uri="{FF2B5EF4-FFF2-40B4-BE49-F238E27FC236}">
                  <a16:creationId xmlns:a16="http://schemas.microsoft.com/office/drawing/2014/main" id="{6C43BB19-29AF-3062-BAF5-595D4CEAF8A7}"/>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164;p78">
              <a:extLst>
                <a:ext uri="{FF2B5EF4-FFF2-40B4-BE49-F238E27FC236}">
                  <a16:creationId xmlns:a16="http://schemas.microsoft.com/office/drawing/2014/main" id="{C59DC3F8-44E2-4D9C-18A0-DAA3E18208E4}"/>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165;p78">
              <a:extLst>
                <a:ext uri="{FF2B5EF4-FFF2-40B4-BE49-F238E27FC236}">
                  <a16:creationId xmlns:a16="http://schemas.microsoft.com/office/drawing/2014/main" id="{C01E3407-C85A-4523-A6C6-30F0BFC88F50}"/>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166;p78">
              <a:extLst>
                <a:ext uri="{FF2B5EF4-FFF2-40B4-BE49-F238E27FC236}">
                  <a16:creationId xmlns:a16="http://schemas.microsoft.com/office/drawing/2014/main" id="{4EAB0D74-BBE3-C9FD-1D8E-8C0ACD32D212}"/>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167;p78">
              <a:extLst>
                <a:ext uri="{FF2B5EF4-FFF2-40B4-BE49-F238E27FC236}">
                  <a16:creationId xmlns:a16="http://schemas.microsoft.com/office/drawing/2014/main" id="{17E3A07E-F0C8-DDE5-882E-5525771C5705}"/>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168;p78">
              <a:extLst>
                <a:ext uri="{FF2B5EF4-FFF2-40B4-BE49-F238E27FC236}">
                  <a16:creationId xmlns:a16="http://schemas.microsoft.com/office/drawing/2014/main" id="{D3DC7B24-B501-C57A-F28D-F7C285BB76EB}"/>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169;p78">
              <a:extLst>
                <a:ext uri="{FF2B5EF4-FFF2-40B4-BE49-F238E27FC236}">
                  <a16:creationId xmlns:a16="http://schemas.microsoft.com/office/drawing/2014/main" id="{16117D50-DCAA-DA69-75C6-EFD19D8DB668}"/>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170;p78">
              <a:extLst>
                <a:ext uri="{FF2B5EF4-FFF2-40B4-BE49-F238E27FC236}">
                  <a16:creationId xmlns:a16="http://schemas.microsoft.com/office/drawing/2014/main" id="{C2C710E4-B16C-A51E-8440-CC0E152ADAF5}"/>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171;p78">
              <a:extLst>
                <a:ext uri="{FF2B5EF4-FFF2-40B4-BE49-F238E27FC236}">
                  <a16:creationId xmlns:a16="http://schemas.microsoft.com/office/drawing/2014/main" id="{3C6FCB3C-7F35-C066-85F6-BC886782C9F5}"/>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172;p78">
              <a:extLst>
                <a:ext uri="{FF2B5EF4-FFF2-40B4-BE49-F238E27FC236}">
                  <a16:creationId xmlns:a16="http://schemas.microsoft.com/office/drawing/2014/main" id="{978EC4EC-2260-C6FB-977C-DDA87A7C9313}"/>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173;p78">
              <a:extLst>
                <a:ext uri="{FF2B5EF4-FFF2-40B4-BE49-F238E27FC236}">
                  <a16:creationId xmlns:a16="http://schemas.microsoft.com/office/drawing/2014/main" id="{196AC1AA-77B1-9A90-519E-C031C7EB697D}"/>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174;p78">
              <a:extLst>
                <a:ext uri="{FF2B5EF4-FFF2-40B4-BE49-F238E27FC236}">
                  <a16:creationId xmlns:a16="http://schemas.microsoft.com/office/drawing/2014/main" id="{44FDEEDF-8899-B9AE-C0AB-28EF5834084E}"/>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175;p78">
              <a:extLst>
                <a:ext uri="{FF2B5EF4-FFF2-40B4-BE49-F238E27FC236}">
                  <a16:creationId xmlns:a16="http://schemas.microsoft.com/office/drawing/2014/main" id="{10A23B97-7492-630A-FF89-FE237DE77E7B}"/>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176;p78">
              <a:extLst>
                <a:ext uri="{FF2B5EF4-FFF2-40B4-BE49-F238E27FC236}">
                  <a16:creationId xmlns:a16="http://schemas.microsoft.com/office/drawing/2014/main" id="{A2E32BFB-1047-EF6D-4492-0EC90AD6E7ED}"/>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177;p78">
              <a:extLst>
                <a:ext uri="{FF2B5EF4-FFF2-40B4-BE49-F238E27FC236}">
                  <a16:creationId xmlns:a16="http://schemas.microsoft.com/office/drawing/2014/main" id="{5914B301-7AFE-2570-18E6-675E8EA92E24}"/>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178;p78">
              <a:extLst>
                <a:ext uri="{FF2B5EF4-FFF2-40B4-BE49-F238E27FC236}">
                  <a16:creationId xmlns:a16="http://schemas.microsoft.com/office/drawing/2014/main" id="{D5FE14E4-6409-FFAB-522F-479E804247F8}"/>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179;p78">
              <a:extLst>
                <a:ext uri="{FF2B5EF4-FFF2-40B4-BE49-F238E27FC236}">
                  <a16:creationId xmlns:a16="http://schemas.microsoft.com/office/drawing/2014/main" id="{E2637ABD-FB5B-B064-028C-173CB4B0FB69}"/>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180;p78">
              <a:extLst>
                <a:ext uri="{FF2B5EF4-FFF2-40B4-BE49-F238E27FC236}">
                  <a16:creationId xmlns:a16="http://schemas.microsoft.com/office/drawing/2014/main" id="{513ECF73-08E2-7447-3B75-19012071FB69}"/>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181;p78">
              <a:extLst>
                <a:ext uri="{FF2B5EF4-FFF2-40B4-BE49-F238E27FC236}">
                  <a16:creationId xmlns:a16="http://schemas.microsoft.com/office/drawing/2014/main" id="{3666D708-8410-12A8-06CC-B2F79CC372FB}"/>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182;p78">
              <a:extLst>
                <a:ext uri="{FF2B5EF4-FFF2-40B4-BE49-F238E27FC236}">
                  <a16:creationId xmlns:a16="http://schemas.microsoft.com/office/drawing/2014/main" id="{051E0D5B-4707-D085-CCC3-A908A2D17B38}"/>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183;p78">
              <a:extLst>
                <a:ext uri="{FF2B5EF4-FFF2-40B4-BE49-F238E27FC236}">
                  <a16:creationId xmlns:a16="http://schemas.microsoft.com/office/drawing/2014/main" id="{99A3EDFA-4D17-FB38-E48D-3FC916783098}"/>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184;p78">
              <a:extLst>
                <a:ext uri="{FF2B5EF4-FFF2-40B4-BE49-F238E27FC236}">
                  <a16:creationId xmlns:a16="http://schemas.microsoft.com/office/drawing/2014/main" id="{C7BECFDC-A6B0-C728-54B4-A75D6BC9918A}"/>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185;p78">
              <a:extLst>
                <a:ext uri="{FF2B5EF4-FFF2-40B4-BE49-F238E27FC236}">
                  <a16:creationId xmlns:a16="http://schemas.microsoft.com/office/drawing/2014/main" id="{BBEEDB2E-1BE1-3D5E-EC0E-097E48AE8E84}"/>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186;p78">
              <a:extLst>
                <a:ext uri="{FF2B5EF4-FFF2-40B4-BE49-F238E27FC236}">
                  <a16:creationId xmlns:a16="http://schemas.microsoft.com/office/drawing/2014/main" id="{8055802A-BE49-B4C0-2875-FDA0404E93BB}"/>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187;p78">
              <a:extLst>
                <a:ext uri="{FF2B5EF4-FFF2-40B4-BE49-F238E27FC236}">
                  <a16:creationId xmlns:a16="http://schemas.microsoft.com/office/drawing/2014/main" id="{5A7CAA57-2949-72C4-8D95-DF671A502455}"/>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188;p78">
              <a:extLst>
                <a:ext uri="{FF2B5EF4-FFF2-40B4-BE49-F238E27FC236}">
                  <a16:creationId xmlns:a16="http://schemas.microsoft.com/office/drawing/2014/main" id="{CFD92541-4E03-34E6-A65E-148C44DAE442}"/>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189;p78">
              <a:extLst>
                <a:ext uri="{FF2B5EF4-FFF2-40B4-BE49-F238E27FC236}">
                  <a16:creationId xmlns:a16="http://schemas.microsoft.com/office/drawing/2014/main" id="{E79F8E32-5E7B-2107-654C-4137C655972F}"/>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190;p78">
              <a:extLst>
                <a:ext uri="{FF2B5EF4-FFF2-40B4-BE49-F238E27FC236}">
                  <a16:creationId xmlns:a16="http://schemas.microsoft.com/office/drawing/2014/main" id="{86A0BB41-A9DB-27E7-567F-2315181332DD}"/>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191;p78">
              <a:extLst>
                <a:ext uri="{FF2B5EF4-FFF2-40B4-BE49-F238E27FC236}">
                  <a16:creationId xmlns:a16="http://schemas.microsoft.com/office/drawing/2014/main" id="{80A5DA5A-0541-CA0D-4806-D2A93832AFE1}"/>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192;p78">
              <a:extLst>
                <a:ext uri="{FF2B5EF4-FFF2-40B4-BE49-F238E27FC236}">
                  <a16:creationId xmlns:a16="http://schemas.microsoft.com/office/drawing/2014/main" id="{327155C3-F294-E707-5231-10DDD3273A9D}"/>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193;p78">
              <a:extLst>
                <a:ext uri="{FF2B5EF4-FFF2-40B4-BE49-F238E27FC236}">
                  <a16:creationId xmlns:a16="http://schemas.microsoft.com/office/drawing/2014/main" id="{0ED5F82D-9DF9-6F7F-852D-D33CBE8E6420}"/>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194;p78">
              <a:extLst>
                <a:ext uri="{FF2B5EF4-FFF2-40B4-BE49-F238E27FC236}">
                  <a16:creationId xmlns:a16="http://schemas.microsoft.com/office/drawing/2014/main" id="{0A6C70FB-50D9-DDD5-31D4-BD97A0EC260E}"/>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195;p78">
              <a:extLst>
                <a:ext uri="{FF2B5EF4-FFF2-40B4-BE49-F238E27FC236}">
                  <a16:creationId xmlns:a16="http://schemas.microsoft.com/office/drawing/2014/main" id="{F200BCAB-3C49-B981-3124-345402258997}"/>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196;p78">
              <a:extLst>
                <a:ext uri="{FF2B5EF4-FFF2-40B4-BE49-F238E27FC236}">
                  <a16:creationId xmlns:a16="http://schemas.microsoft.com/office/drawing/2014/main" id="{14AD27E3-611C-3DE7-2454-0E0B18141D38}"/>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197;p78">
              <a:extLst>
                <a:ext uri="{FF2B5EF4-FFF2-40B4-BE49-F238E27FC236}">
                  <a16:creationId xmlns:a16="http://schemas.microsoft.com/office/drawing/2014/main" id="{1E5B0702-C917-6C89-A54D-F674B1ADB67C}"/>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198;p78">
              <a:extLst>
                <a:ext uri="{FF2B5EF4-FFF2-40B4-BE49-F238E27FC236}">
                  <a16:creationId xmlns:a16="http://schemas.microsoft.com/office/drawing/2014/main" id="{A442028F-8152-55D1-D28D-B09AAE40A9BE}"/>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199;p78">
              <a:extLst>
                <a:ext uri="{FF2B5EF4-FFF2-40B4-BE49-F238E27FC236}">
                  <a16:creationId xmlns:a16="http://schemas.microsoft.com/office/drawing/2014/main" id="{4CAC38D0-8607-3FB6-4042-BB6F6B5A9C00}"/>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200;p78">
              <a:extLst>
                <a:ext uri="{FF2B5EF4-FFF2-40B4-BE49-F238E27FC236}">
                  <a16:creationId xmlns:a16="http://schemas.microsoft.com/office/drawing/2014/main" id="{7B164EF3-D93C-4D06-12ED-F02E7D5176B0}"/>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201;p78">
              <a:extLst>
                <a:ext uri="{FF2B5EF4-FFF2-40B4-BE49-F238E27FC236}">
                  <a16:creationId xmlns:a16="http://schemas.microsoft.com/office/drawing/2014/main" id="{C15CE549-86BD-470D-42E3-7C2FBEDB14A5}"/>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202;p78">
              <a:extLst>
                <a:ext uri="{FF2B5EF4-FFF2-40B4-BE49-F238E27FC236}">
                  <a16:creationId xmlns:a16="http://schemas.microsoft.com/office/drawing/2014/main" id="{038E2113-D337-50EB-631C-84EA482E3A7E}"/>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203;p78">
              <a:extLst>
                <a:ext uri="{FF2B5EF4-FFF2-40B4-BE49-F238E27FC236}">
                  <a16:creationId xmlns:a16="http://schemas.microsoft.com/office/drawing/2014/main" id="{5BFB433E-784C-AC30-0737-4B99B68709C8}"/>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204;p78">
              <a:extLst>
                <a:ext uri="{FF2B5EF4-FFF2-40B4-BE49-F238E27FC236}">
                  <a16:creationId xmlns:a16="http://schemas.microsoft.com/office/drawing/2014/main" id="{604AFA24-013B-7B30-CC3C-CB7D39482DEA}"/>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205;p78">
              <a:extLst>
                <a:ext uri="{FF2B5EF4-FFF2-40B4-BE49-F238E27FC236}">
                  <a16:creationId xmlns:a16="http://schemas.microsoft.com/office/drawing/2014/main" id="{CB6890F6-17C4-04C3-2EA1-D3FD75A503E6}"/>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206;p78">
              <a:extLst>
                <a:ext uri="{FF2B5EF4-FFF2-40B4-BE49-F238E27FC236}">
                  <a16:creationId xmlns:a16="http://schemas.microsoft.com/office/drawing/2014/main" id="{C45001DB-6294-246F-3970-0EB9523E146E}"/>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207;p78">
              <a:extLst>
                <a:ext uri="{FF2B5EF4-FFF2-40B4-BE49-F238E27FC236}">
                  <a16:creationId xmlns:a16="http://schemas.microsoft.com/office/drawing/2014/main" id="{04F5EB66-90D6-4C4A-F7AB-B073D9088BC8}"/>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208;p78">
              <a:extLst>
                <a:ext uri="{FF2B5EF4-FFF2-40B4-BE49-F238E27FC236}">
                  <a16:creationId xmlns:a16="http://schemas.microsoft.com/office/drawing/2014/main" id="{07DA06AC-7D4D-8E19-A49E-3A020FB9CDC3}"/>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209;p78">
              <a:extLst>
                <a:ext uri="{FF2B5EF4-FFF2-40B4-BE49-F238E27FC236}">
                  <a16:creationId xmlns:a16="http://schemas.microsoft.com/office/drawing/2014/main" id="{6B8012BA-5182-3608-E39D-DD454B4E9FA7}"/>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210;p78">
              <a:extLst>
                <a:ext uri="{FF2B5EF4-FFF2-40B4-BE49-F238E27FC236}">
                  <a16:creationId xmlns:a16="http://schemas.microsoft.com/office/drawing/2014/main" id="{D24C240C-0152-80E2-0369-1E2405CE83F4}"/>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211;p78">
              <a:extLst>
                <a:ext uri="{FF2B5EF4-FFF2-40B4-BE49-F238E27FC236}">
                  <a16:creationId xmlns:a16="http://schemas.microsoft.com/office/drawing/2014/main" id="{83FE9C92-FFF6-8955-9C4B-0B96503E27FF}"/>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212;p78">
              <a:extLst>
                <a:ext uri="{FF2B5EF4-FFF2-40B4-BE49-F238E27FC236}">
                  <a16:creationId xmlns:a16="http://schemas.microsoft.com/office/drawing/2014/main" id="{B57BF028-E5E2-3C86-E9CA-67F45EF8F2B0}"/>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213;p78">
              <a:extLst>
                <a:ext uri="{FF2B5EF4-FFF2-40B4-BE49-F238E27FC236}">
                  <a16:creationId xmlns:a16="http://schemas.microsoft.com/office/drawing/2014/main" id="{32F30552-1EC9-16AE-3CA3-A1845A879828}"/>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214;p78">
              <a:extLst>
                <a:ext uri="{FF2B5EF4-FFF2-40B4-BE49-F238E27FC236}">
                  <a16:creationId xmlns:a16="http://schemas.microsoft.com/office/drawing/2014/main" id="{17C795A0-D2B2-D09A-D44F-5E61D2688126}"/>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215;p78">
              <a:extLst>
                <a:ext uri="{FF2B5EF4-FFF2-40B4-BE49-F238E27FC236}">
                  <a16:creationId xmlns:a16="http://schemas.microsoft.com/office/drawing/2014/main" id="{832B3A50-3234-3ED1-A162-22906711363D}"/>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216;p78">
              <a:extLst>
                <a:ext uri="{FF2B5EF4-FFF2-40B4-BE49-F238E27FC236}">
                  <a16:creationId xmlns:a16="http://schemas.microsoft.com/office/drawing/2014/main" id="{4BE681B9-120C-28C7-BA85-B1AF9BB93427}"/>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217;p78">
              <a:extLst>
                <a:ext uri="{FF2B5EF4-FFF2-40B4-BE49-F238E27FC236}">
                  <a16:creationId xmlns:a16="http://schemas.microsoft.com/office/drawing/2014/main" id="{B96C7123-AC38-ECD9-C5A8-F821F39ED1B3}"/>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218;p78">
              <a:extLst>
                <a:ext uri="{FF2B5EF4-FFF2-40B4-BE49-F238E27FC236}">
                  <a16:creationId xmlns:a16="http://schemas.microsoft.com/office/drawing/2014/main" id="{FD292115-DE95-BCFD-8399-EB112FA3FF82}"/>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219;p78">
              <a:extLst>
                <a:ext uri="{FF2B5EF4-FFF2-40B4-BE49-F238E27FC236}">
                  <a16:creationId xmlns:a16="http://schemas.microsoft.com/office/drawing/2014/main" id="{CA3294BA-736A-4F8D-2E8A-F405F6AF72A8}"/>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220;p78">
              <a:extLst>
                <a:ext uri="{FF2B5EF4-FFF2-40B4-BE49-F238E27FC236}">
                  <a16:creationId xmlns:a16="http://schemas.microsoft.com/office/drawing/2014/main" id="{8D2CACAD-23A4-7EFD-289F-127DEAB9A233}"/>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221;p78">
              <a:extLst>
                <a:ext uri="{FF2B5EF4-FFF2-40B4-BE49-F238E27FC236}">
                  <a16:creationId xmlns:a16="http://schemas.microsoft.com/office/drawing/2014/main" id="{09E2B7B6-5288-4CC4-D9DB-A84AB6A4513B}"/>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222;p78">
              <a:extLst>
                <a:ext uri="{FF2B5EF4-FFF2-40B4-BE49-F238E27FC236}">
                  <a16:creationId xmlns:a16="http://schemas.microsoft.com/office/drawing/2014/main" id="{C9AAF6CB-5651-E9CE-97FF-48C41A287D75}"/>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223;p78">
              <a:extLst>
                <a:ext uri="{FF2B5EF4-FFF2-40B4-BE49-F238E27FC236}">
                  <a16:creationId xmlns:a16="http://schemas.microsoft.com/office/drawing/2014/main" id="{1CDA86E7-6501-3A8D-69E3-13EA5A3A6D90}"/>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224;p78">
              <a:extLst>
                <a:ext uri="{FF2B5EF4-FFF2-40B4-BE49-F238E27FC236}">
                  <a16:creationId xmlns:a16="http://schemas.microsoft.com/office/drawing/2014/main" id="{9B0394BD-2AAA-BB21-B302-5C0935A7B184}"/>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225;p78">
              <a:extLst>
                <a:ext uri="{FF2B5EF4-FFF2-40B4-BE49-F238E27FC236}">
                  <a16:creationId xmlns:a16="http://schemas.microsoft.com/office/drawing/2014/main" id="{F0519E12-D490-CD7B-31F7-29FC993A4F73}"/>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226;p78">
              <a:extLst>
                <a:ext uri="{FF2B5EF4-FFF2-40B4-BE49-F238E27FC236}">
                  <a16:creationId xmlns:a16="http://schemas.microsoft.com/office/drawing/2014/main" id="{1294915C-2319-242C-6FC8-C3FDFFB27375}"/>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227;p78">
              <a:extLst>
                <a:ext uri="{FF2B5EF4-FFF2-40B4-BE49-F238E27FC236}">
                  <a16:creationId xmlns:a16="http://schemas.microsoft.com/office/drawing/2014/main" id="{9DD8DC92-AD89-3554-7F03-BFFFA303507C}"/>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228;p78">
              <a:extLst>
                <a:ext uri="{FF2B5EF4-FFF2-40B4-BE49-F238E27FC236}">
                  <a16:creationId xmlns:a16="http://schemas.microsoft.com/office/drawing/2014/main" id="{97BC6796-A876-5E85-846A-55D43A499348}"/>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229;p78">
              <a:extLst>
                <a:ext uri="{FF2B5EF4-FFF2-40B4-BE49-F238E27FC236}">
                  <a16:creationId xmlns:a16="http://schemas.microsoft.com/office/drawing/2014/main" id="{78BA88D3-4731-8352-CF07-15A4096A6031}"/>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230;p78">
              <a:extLst>
                <a:ext uri="{FF2B5EF4-FFF2-40B4-BE49-F238E27FC236}">
                  <a16:creationId xmlns:a16="http://schemas.microsoft.com/office/drawing/2014/main" id="{EB6CD060-E23C-9452-6E76-F5B07A99C73E}"/>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231;p78">
              <a:extLst>
                <a:ext uri="{FF2B5EF4-FFF2-40B4-BE49-F238E27FC236}">
                  <a16:creationId xmlns:a16="http://schemas.microsoft.com/office/drawing/2014/main" id="{AFD82075-0F6C-2896-355A-CD3CF6C5EE3F}"/>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232;p78">
              <a:extLst>
                <a:ext uri="{FF2B5EF4-FFF2-40B4-BE49-F238E27FC236}">
                  <a16:creationId xmlns:a16="http://schemas.microsoft.com/office/drawing/2014/main" id="{52A1D6DB-671E-4F32-DEA0-5ED57C226501}"/>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233;p78">
              <a:extLst>
                <a:ext uri="{FF2B5EF4-FFF2-40B4-BE49-F238E27FC236}">
                  <a16:creationId xmlns:a16="http://schemas.microsoft.com/office/drawing/2014/main" id="{5E2002F7-DAFF-CEA8-9833-6F61D14D1DB3}"/>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234;p78">
              <a:extLst>
                <a:ext uri="{FF2B5EF4-FFF2-40B4-BE49-F238E27FC236}">
                  <a16:creationId xmlns:a16="http://schemas.microsoft.com/office/drawing/2014/main" id="{932DD7FA-41AA-2F57-59E7-2F902C6069B2}"/>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235;p78">
              <a:extLst>
                <a:ext uri="{FF2B5EF4-FFF2-40B4-BE49-F238E27FC236}">
                  <a16:creationId xmlns:a16="http://schemas.microsoft.com/office/drawing/2014/main" id="{9D0E2C65-8641-858A-ECC3-1D464E5DA9EB}"/>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236;p78">
              <a:extLst>
                <a:ext uri="{FF2B5EF4-FFF2-40B4-BE49-F238E27FC236}">
                  <a16:creationId xmlns:a16="http://schemas.microsoft.com/office/drawing/2014/main" id="{16DE5C9A-BE45-1AF7-AC35-5A17A3B88F89}"/>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237;p78">
              <a:extLst>
                <a:ext uri="{FF2B5EF4-FFF2-40B4-BE49-F238E27FC236}">
                  <a16:creationId xmlns:a16="http://schemas.microsoft.com/office/drawing/2014/main" id="{556F3E11-2CC0-6583-71EA-07BFD680B638}"/>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238;p78">
              <a:extLst>
                <a:ext uri="{FF2B5EF4-FFF2-40B4-BE49-F238E27FC236}">
                  <a16:creationId xmlns:a16="http://schemas.microsoft.com/office/drawing/2014/main" id="{2549A6E6-2C5A-84AC-5DF4-7D8E7FACB57C}"/>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239;p78">
              <a:extLst>
                <a:ext uri="{FF2B5EF4-FFF2-40B4-BE49-F238E27FC236}">
                  <a16:creationId xmlns:a16="http://schemas.microsoft.com/office/drawing/2014/main" id="{1933DCEC-8B84-97A2-8B77-5E25CE3F649D}"/>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240;p78">
              <a:extLst>
                <a:ext uri="{FF2B5EF4-FFF2-40B4-BE49-F238E27FC236}">
                  <a16:creationId xmlns:a16="http://schemas.microsoft.com/office/drawing/2014/main" id="{2B76B5AC-BA1B-1A9E-BA97-CAD183A5B26C}"/>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241;p78">
              <a:extLst>
                <a:ext uri="{FF2B5EF4-FFF2-40B4-BE49-F238E27FC236}">
                  <a16:creationId xmlns:a16="http://schemas.microsoft.com/office/drawing/2014/main" id="{AA723C4D-912C-1A7E-7C1A-DD9C8F45CBB0}"/>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242;p78">
              <a:extLst>
                <a:ext uri="{FF2B5EF4-FFF2-40B4-BE49-F238E27FC236}">
                  <a16:creationId xmlns:a16="http://schemas.microsoft.com/office/drawing/2014/main" id="{93A0FFD3-84D4-B0B9-CE4E-41EF0D901F9A}"/>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243;p78">
              <a:extLst>
                <a:ext uri="{FF2B5EF4-FFF2-40B4-BE49-F238E27FC236}">
                  <a16:creationId xmlns:a16="http://schemas.microsoft.com/office/drawing/2014/main" id="{7467DFF0-06EB-F171-E23F-910F43885205}"/>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244;p78">
              <a:extLst>
                <a:ext uri="{FF2B5EF4-FFF2-40B4-BE49-F238E27FC236}">
                  <a16:creationId xmlns:a16="http://schemas.microsoft.com/office/drawing/2014/main" id="{FD6C8CC1-8B14-A1A9-6AC0-1EE56E48A36A}"/>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245;p78">
              <a:extLst>
                <a:ext uri="{FF2B5EF4-FFF2-40B4-BE49-F238E27FC236}">
                  <a16:creationId xmlns:a16="http://schemas.microsoft.com/office/drawing/2014/main" id="{E6C6CE91-240D-E2B3-539A-A6CDDFB78267}"/>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246;p78">
              <a:extLst>
                <a:ext uri="{FF2B5EF4-FFF2-40B4-BE49-F238E27FC236}">
                  <a16:creationId xmlns:a16="http://schemas.microsoft.com/office/drawing/2014/main" id="{379DD12F-AB29-EF65-5372-42D426B66393}"/>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247;p78">
              <a:extLst>
                <a:ext uri="{FF2B5EF4-FFF2-40B4-BE49-F238E27FC236}">
                  <a16:creationId xmlns:a16="http://schemas.microsoft.com/office/drawing/2014/main" id="{BAD6D6AC-6E1F-A00C-06D5-9FC5408C1B69}"/>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248;p78">
              <a:extLst>
                <a:ext uri="{FF2B5EF4-FFF2-40B4-BE49-F238E27FC236}">
                  <a16:creationId xmlns:a16="http://schemas.microsoft.com/office/drawing/2014/main" id="{98F13B7F-D0EB-C86C-B1D9-098783998801}"/>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249;p78">
              <a:extLst>
                <a:ext uri="{FF2B5EF4-FFF2-40B4-BE49-F238E27FC236}">
                  <a16:creationId xmlns:a16="http://schemas.microsoft.com/office/drawing/2014/main" id="{3C85265A-3778-705A-C7CE-F02F0B252FB0}"/>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250;p78">
              <a:extLst>
                <a:ext uri="{FF2B5EF4-FFF2-40B4-BE49-F238E27FC236}">
                  <a16:creationId xmlns:a16="http://schemas.microsoft.com/office/drawing/2014/main" id="{C5083449-9758-62B5-14CC-B5358EC524E2}"/>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251;p78">
              <a:extLst>
                <a:ext uri="{FF2B5EF4-FFF2-40B4-BE49-F238E27FC236}">
                  <a16:creationId xmlns:a16="http://schemas.microsoft.com/office/drawing/2014/main" id="{9F91E66A-126A-8F8E-2B0B-724F0865460B}"/>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252;p78">
              <a:extLst>
                <a:ext uri="{FF2B5EF4-FFF2-40B4-BE49-F238E27FC236}">
                  <a16:creationId xmlns:a16="http://schemas.microsoft.com/office/drawing/2014/main" id="{3C92250E-DE53-C55F-EB01-7FEB651112F8}"/>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253;p78">
              <a:extLst>
                <a:ext uri="{FF2B5EF4-FFF2-40B4-BE49-F238E27FC236}">
                  <a16:creationId xmlns:a16="http://schemas.microsoft.com/office/drawing/2014/main" id="{093BB2E8-3A96-420B-0212-958FC1AC12EC}"/>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254;p78">
              <a:extLst>
                <a:ext uri="{FF2B5EF4-FFF2-40B4-BE49-F238E27FC236}">
                  <a16:creationId xmlns:a16="http://schemas.microsoft.com/office/drawing/2014/main" id="{300A8361-4EC1-B7C5-C2EF-911421DC7C8A}"/>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255;p78">
              <a:extLst>
                <a:ext uri="{FF2B5EF4-FFF2-40B4-BE49-F238E27FC236}">
                  <a16:creationId xmlns:a16="http://schemas.microsoft.com/office/drawing/2014/main" id="{DF3DEB94-ACDE-4C9C-E680-86E17DFE01B1}"/>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256;p78">
              <a:extLst>
                <a:ext uri="{FF2B5EF4-FFF2-40B4-BE49-F238E27FC236}">
                  <a16:creationId xmlns:a16="http://schemas.microsoft.com/office/drawing/2014/main" id="{53B269B4-D7E7-04C0-BF3A-D006979B4DDF}"/>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257;p78">
              <a:extLst>
                <a:ext uri="{FF2B5EF4-FFF2-40B4-BE49-F238E27FC236}">
                  <a16:creationId xmlns:a16="http://schemas.microsoft.com/office/drawing/2014/main" id="{B4C30FC9-7213-974F-2B5F-DBB79E836855}"/>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258;p78">
              <a:extLst>
                <a:ext uri="{FF2B5EF4-FFF2-40B4-BE49-F238E27FC236}">
                  <a16:creationId xmlns:a16="http://schemas.microsoft.com/office/drawing/2014/main" id="{1BDB0E1B-11C9-1C2E-1A1E-E4B88D5E49F3}"/>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259;p78">
              <a:extLst>
                <a:ext uri="{FF2B5EF4-FFF2-40B4-BE49-F238E27FC236}">
                  <a16:creationId xmlns:a16="http://schemas.microsoft.com/office/drawing/2014/main" id="{86F90C84-D0D0-16CF-5BF1-7DB79091757B}"/>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260;p78">
              <a:extLst>
                <a:ext uri="{FF2B5EF4-FFF2-40B4-BE49-F238E27FC236}">
                  <a16:creationId xmlns:a16="http://schemas.microsoft.com/office/drawing/2014/main" id="{2C14D8B4-A47B-0FAB-242D-53244CB61DC9}"/>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261;p78">
              <a:extLst>
                <a:ext uri="{FF2B5EF4-FFF2-40B4-BE49-F238E27FC236}">
                  <a16:creationId xmlns:a16="http://schemas.microsoft.com/office/drawing/2014/main" id="{2C066FAE-0659-3419-E56F-3AD5D2C70D76}"/>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262;p78">
              <a:extLst>
                <a:ext uri="{FF2B5EF4-FFF2-40B4-BE49-F238E27FC236}">
                  <a16:creationId xmlns:a16="http://schemas.microsoft.com/office/drawing/2014/main" id="{9242EA32-17EF-8F23-278F-C5D734CDA788}"/>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263;p78">
              <a:extLst>
                <a:ext uri="{FF2B5EF4-FFF2-40B4-BE49-F238E27FC236}">
                  <a16:creationId xmlns:a16="http://schemas.microsoft.com/office/drawing/2014/main" id="{13C4CB87-2E8A-08DE-307E-86060E1420C6}"/>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264;p78">
              <a:extLst>
                <a:ext uri="{FF2B5EF4-FFF2-40B4-BE49-F238E27FC236}">
                  <a16:creationId xmlns:a16="http://schemas.microsoft.com/office/drawing/2014/main" id="{987D2D3D-9E79-3974-2CEF-ED4BCBC75E95}"/>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265;p78">
              <a:extLst>
                <a:ext uri="{FF2B5EF4-FFF2-40B4-BE49-F238E27FC236}">
                  <a16:creationId xmlns:a16="http://schemas.microsoft.com/office/drawing/2014/main" id="{CAF3D03B-7515-D81E-C2D7-7B8B25931A94}"/>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266;p78">
              <a:extLst>
                <a:ext uri="{FF2B5EF4-FFF2-40B4-BE49-F238E27FC236}">
                  <a16:creationId xmlns:a16="http://schemas.microsoft.com/office/drawing/2014/main" id="{4A26BE83-5C5E-9F8A-D491-4A8DACCF11FD}"/>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267;p78">
              <a:extLst>
                <a:ext uri="{FF2B5EF4-FFF2-40B4-BE49-F238E27FC236}">
                  <a16:creationId xmlns:a16="http://schemas.microsoft.com/office/drawing/2014/main" id="{97513BDD-BC34-68C3-5A16-54FEF9BC642D}"/>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268;p78">
              <a:extLst>
                <a:ext uri="{FF2B5EF4-FFF2-40B4-BE49-F238E27FC236}">
                  <a16:creationId xmlns:a16="http://schemas.microsoft.com/office/drawing/2014/main" id="{23894399-614C-17D6-56D9-9AD96466C394}"/>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269;p78">
              <a:extLst>
                <a:ext uri="{FF2B5EF4-FFF2-40B4-BE49-F238E27FC236}">
                  <a16:creationId xmlns:a16="http://schemas.microsoft.com/office/drawing/2014/main" id="{873A2C3F-ABC9-E189-3FE0-E5D5B5A26BDC}"/>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270;p78">
              <a:extLst>
                <a:ext uri="{FF2B5EF4-FFF2-40B4-BE49-F238E27FC236}">
                  <a16:creationId xmlns:a16="http://schemas.microsoft.com/office/drawing/2014/main" id="{1D43B913-E7D8-A49C-7804-0E5D1142BBDC}"/>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271;p78">
              <a:extLst>
                <a:ext uri="{FF2B5EF4-FFF2-40B4-BE49-F238E27FC236}">
                  <a16:creationId xmlns:a16="http://schemas.microsoft.com/office/drawing/2014/main" id="{9C9F5E64-6360-CF28-DF89-9A4F81303FD7}"/>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272;p78">
              <a:extLst>
                <a:ext uri="{FF2B5EF4-FFF2-40B4-BE49-F238E27FC236}">
                  <a16:creationId xmlns:a16="http://schemas.microsoft.com/office/drawing/2014/main" id="{89E30764-DB00-EE98-DCD9-166291B6E759}"/>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273;p78">
              <a:extLst>
                <a:ext uri="{FF2B5EF4-FFF2-40B4-BE49-F238E27FC236}">
                  <a16:creationId xmlns:a16="http://schemas.microsoft.com/office/drawing/2014/main" id="{A3737FE2-6117-BB71-B895-CEE72A0DF4F8}"/>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274;p78">
              <a:extLst>
                <a:ext uri="{FF2B5EF4-FFF2-40B4-BE49-F238E27FC236}">
                  <a16:creationId xmlns:a16="http://schemas.microsoft.com/office/drawing/2014/main" id="{680A909F-00CC-0907-FBED-5672AC942699}"/>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275;p78">
              <a:extLst>
                <a:ext uri="{FF2B5EF4-FFF2-40B4-BE49-F238E27FC236}">
                  <a16:creationId xmlns:a16="http://schemas.microsoft.com/office/drawing/2014/main" id="{D32EBC5A-37A2-8885-DEA5-5640BE800DBA}"/>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276;p78">
              <a:extLst>
                <a:ext uri="{FF2B5EF4-FFF2-40B4-BE49-F238E27FC236}">
                  <a16:creationId xmlns:a16="http://schemas.microsoft.com/office/drawing/2014/main" id="{CF6B0F0C-708F-9DC1-8022-B50BC65A3EAF}"/>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277;p78">
              <a:extLst>
                <a:ext uri="{FF2B5EF4-FFF2-40B4-BE49-F238E27FC236}">
                  <a16:creationId xmlns:a16="http://schemas.microsoft.com/office/drawing/2014/main" id="{1313ECA1-9D75-5ED9-58FC-15A6841AFD0F}"/>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278;p78">
              <a:extLst>
                <a:ext uri="{FF2B5EF4-FFF2-40B4-BE49-F238E27FC236}">
                  <a16:creationId xmlns:a16="http://schemas.microsoft.com/office/drawing/2014/main" id="{6C8AA3EB-E8F5-13B9-AAAB-50D30F1D0BB9}"/>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279;p78">
              <a:extLst>
                <a:ext uri="{FF2B5EF4-FFF2-40B4-BE49-F238E27FC236}">
                  <a16:creationId xmlns:a16="http://schemas.microsoft.com/office/drawing/2014/main" id="{31051D27-5D5F-E965-C80C-186DF4C32519}"/>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280;p78">
              <a:extLst>
                <a:ext uri="{FF2B5EF4-FFF2-40B4-BE49-F238E27FC236}">
                  <a16:creationId xmlns:a16="http://schemas.microsoft.com/office/drawing/2014/main" id="{56B40A17-BE1E-D2A6-925D-418407B757D6}"/>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281;p78">
              <a:extLst>
                <a:ext uri="{FF2B5EF4-FFF2-40B4-BE49-F238E27FC236}">
                  <a16:creationId xmlns:a16="http://schemas.microsoft.com/office/drawing/2014/main" id="{68AC8D84-3E86-D55F-04B6-0E1DD2B0C9FB}"/>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282;p78">
              <a:extLst>
                <a:ext uri="{FF2B5EF4-FFF2-40B4-BE49-F238E27FC236}">
                  <a16:creationId xmlns:a16="http://schemas.microsoft.com/office/drawing/2014/main" id="{C5EECF51-9C4E-C894-FF7B-00BE501BDF40}"/>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283;p78">
              <a:extLst>
                <a:ext uri="{FF2B5EF4-FFF2-40B4-BE49-F238E27FC236}">
                  <a16:creationId xmlns:a16="http://schemas.microsoft.com/office/drawing/2014/main" id="{9E69C5A5-BD37-38EA-2EA6-3F49643B562C}"/>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284;p78">
              <a:extLst>
                <a:ext uri="{FF2B5EF4-FFF2-40B4-BE49-F238E27FC236}">
                  <a16:creationId xmlns:a16="http://schemas.microsoft.com/office/drawing/2014/main" id="{C5BFAA74-AF53-E092-F2AF-36AFF69E4655}"/>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285;p78">
              <a:extLst>
                <a:ext uri="{FF2B5EF4-FFF2-40B4-BE49-F238E27FC236}">
                  <a16:creationId xmlns:a16="http://schemas.microsoft.com/office/drawing/2014/main" id="{A3355315-ACDB-1BD6-0E56-0082B09C0E05}"/>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286;p78">
              <a:extLst>
                <a:ext uri="{FF2B5EF4-FFF2-40B4-BE49-F238E27FC236}">
                  <a16:creationId xmlns:a16="http://schemas.microsoft.com/office/drawing/2014/main" id="{581830A3-BA6C-CA99-5063-46E73B6CFB95}"/>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287;p78">
              <a:extLst>
                <a:ext uri="{FF2B5EF4-FFF2-40B4-BE49-F238E27FC236}">
                  <a16:creationId xmlns:a16="http://schemas.microsoft.com/office/drawing/2014/main" id="{7FBFDA2F-DB6C-AEA4-B0D0-02BBAC5F8291}"/>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288;p78">
              <a:extLst>
                <a:ext uri="{FF2B5EF4-FFF2-40B4-BE49-F238E27FC236}">
                  <a16:creationId xmlns:a16="http://schemas.microsoft.com/office/drawing/2014/main" id="{04B0B02C-93AE-587A-17A7-310C9467BFB4}"/>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289;p78">
              <a:extLst>
                <a:ext uri="{FF2B5EF4-FFF2-40B4-BE49-F238E27FC236}">
                  <a16:creationId xmlns:a16="http://schemas.microsoft.com/office/drawing/2014/main" id="{98401442-17E9-04AE-470D-5606E26472D9}"/>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290;p78">
              <a:extLst>
                <a:ext uri="{FF2B5EF4-FFF2-40B4-BE49-F238E27FC236}">
                  <a16:creationId xmlns:a16="http://schemas.microsoft.com/office/drawing/2014/main" id="{E2B7083B-21DA-18B5-DE33-8E34CE81928D}"/>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291;p78">
              <a:extLst>
                <a:ext uri="{FF2B5EF4-FFF2-40B4-BE49-F238E27FC236}">
                  <a16:creationId xmlns:a16="http://schemas.microsoft.com/office/drawing/2014/main" id="{DAA197FE-7F13-622D-ABA8-1C6C2C01E92B}"/>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292;p78">
              <a:extLst>
                <a:ext uri="{FF2B5EF4-FFF2-40B4-BE49-F238E27FC236}">
                  <a16:creationId xmlns:a16="http://schemas.microsoft.com/office/drawing/2014/main" id="{D0E921C4-0DFE-C65F-2C41-D21FEDA5154E}"/>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293;p78">
              <a:extLst>
                <a:ext uri="{FF2B5EF4-FFF2-40B4-BE49-F238E27FC236}">
                  <a16:creationId xmlns:a16="http://schemas.microsoft.com/office/drawing/2014/main" id="{1DB30132-8D7C-15CD-EE9E-42B0527249D4}"/>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294;p78">
              <a:extLst>
                <a:ext uri="{FF2B5EF4-FFF2-40B4-BE49-F238E27FC236}">
                  <a16:creationId xmlns:a16="http://schemas.microsoft.com/office/drawing/2014/main" id="{5E797F43-72F7-622B-1633-5C553C2EB99E}"/>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295;p78">
              <a:extLst>
                <a:ext uri="{FF2B5EF4-FFF2-40B4-BE49-F238E27FC236}">
                  <a16:creationId xmlns:a16="http://schemas.microsoft.com/office/drawing/2014/main" id="{8E75FB43-E0AA-50CD-8409-72EE9ACEEBB4}"/>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296;p78">
              <a:extLst>
                <a:ext uri="{FF2B5EF4-FFF2-40B4-BE49-F238E27FC236}">
                  <a16:creationId xmlns:a16="http://schemas.microsoft.com/office/drawing/2014/main" id="{86EA6AB5-A3BB-52AC-622B-A95437DADBC0}"/>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297;p78">
              <a:extLst>
                <a:ext uri="{FF2B5EF4-FFF2-40B4-BE49-F238E27FC236}">
                  <a16:creationId xmlns:a16="http://schemas.microsoft.com/office/drawing/2014/main" id="{3D4742EB-1094-FD89-AC00-3FA646BE0B9D}"/>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298;p78">
              <a:extLst>
                <a:ext uri="{FF2B5EF4-FFF2-40B4-BE49-F238E27FC236}">
                  <a16:creationId xmlns:a16="http://schemas.microsoft.com/office/drawing/2014/main" id="{83B406E9-A9D5-B3D6-79A9-92CC1408D22C}"/>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299;p78">
              <a:extLst>
                <a:ext uri="{FF2B5EF4-FFF2-40B4-BE49-F238E27FC236}">
                  <a16:creationId xmlns:a16="http://schemas.microsoft.com/office/drawing/2014/main" id="{51692B77-FE8A-6E01-FFBD-1FBF779E52E3}"/>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300;p78">
              <a:extLst>
                <a:ext uri="{FF2B5EF4-FFF2-40B4-BE49-F238E27FC236}">
                  <a16:creationId xmlns:a16="http://schemas.microsoft.com/office/drawing/2014/main" id="{76995F7A-E479-AA7D-B32B-2968D3CA0ABD}"/>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301;p78">
              <a:extLst>
                <a:ext uri="{FF2B5EF4-FFF2-40B4-BE49-F238E27FC236}">
                  <a16:creationId xmlns:a16="http://schemas.microsoft.com/office/drawing/2014/main" id="{7B96EC40-C0DF-910C-D3BB-99A4DDDDF501}"/>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302;p78">
              <a:extLst>
                <a:ext uri="{FF2B5EF4-FFF2-40B4-BE49-F238E27FC236}">
                  <a16:creationId xmlns:a16="http://schemas.microsoft.com/office/drawing/2014/main" id="{A7876F0F-8F74-D5AB-3EE6-EB4B0C44EE0B}"/>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303;p78">
              <a:extLst>
                <a:ext uri="{FF2B5EF4-FFF2-40B4-BE49-F238E27FC236}">
                  <a16:creationId xmlns:a16="http://schemas.microsoft.com/office/drawing/2014/main" id="{CBC378E6-15FC-C595-5D29-107AB8F964FE}"/>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304;p78">
              <a:extLst>
                <a:ext uri="{FF2B5EF4-FFF2-40B4-BE49-F238E27FC236}">
                  <a16:creationId xmlns:a16="http://schemas.microsoft.com/office/drawing/2014/main" id="{61542C4F-098C-F679-14C0-07166ED5A7AF}"/>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305;p78">
              <a:extLst>
                <a:ext uri="{FF2B5EF4-FFF2-40B4-BE49-F238E27FC236}">
                  <a16:creationId xmlns:a16="http://schemas.microsoft.com/office/drawing/2014/main" id="{24D52C3C-9F97-FF02-B11D-0CCC61E69E54}"/>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306;p78">
              <a:extLst>
                <a:ext uri="{FF2B5EF4-FFF2-40B4-BE49-F238E27FC236}">
                  <a16:creationId xmlns:a16="http://schemas.microsoft.com/office/drawing/2014/main" id="{C7F01571-91D8-41A8-F9B3-8DD5DF2D8FF1}"/>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307;p78">
              <a:extLst>
                <a:ext uri="{FF2B5EF4-FFF2-40B4-BE49-F238E27FC236}">
                  <a16:creationId xmlns:a16="http://schemas.microsoft.com/office/drawing/2014/main" id="{65E3BE1E-5033-01E7-F931-FFF1B0F2DC5A}"/>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308;p78">
              <a:extLst>
                <a:ext uri="{FF2B5EF4-FFF2-40B4-BE49-F238E27FC236}">
                  <a16:creationId xmlns:a16="http://schemas.microsoft.com/office/drawing/2014/main" id="{4D86FF97-3A7B-CC6D-EA65-733916A14283}"/>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309;p78">
              <a:extLst>
                <a:ext uri="{FF2B5EF4-FFF2-40B4-BE49-F238E27FC236}">
                  <a16:creationId xmlns:a16="http://schemas.microsoft.com/office/drawing/2014/main" id="{21309F65-47F0-4066-6B5A-4708B9116F91}"/>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310;p78">
              <a:extLst>
                <a:ext uri="{FF2B5EF4-FFF2-40B4-BE49-F238E27FC236}">
                  <a16:creationId xmlns:a16="http://schemas.microsoft.com/office/drawing/2014/main" id="{F1175E78-5731-4D94-8E81-6CE9C8366CD4}"/>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311;p78">
              <a:extLst>
                <a:ext uri="{FF2B5EF4-FFF2-40B4-BE49-F238E27FC236}">
                  <a16:creationId xmlns:a16="http://schemas.microsoft.com/office/drawing/2014/main" id="{DD4BDCD1-4C64-B668-C072-6464F98BA701}"/>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312;p78">
              <a:extLst>
                <a:ext uri="{FF2B5EF4-FFF2-40B4-BE49-F238E27FC236}">
                  <a16:creationId xmlns:a16="http://schemas.microsoft.com/office/drawing/2014/main" id="{7C560ED7-ABDE-D54E-C68C-1E5CFF185DB6}"/>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313;p78">
              <a:extLst>
                <a:ext uri="{FF2B5EF4-FFF2-40B4-BE49-F238E27FC236}">
                  <a16:creationId xmlns:a16="http://schemas.microsoft.com/office/drawing/2014/main" id="{3EADE766-E352-D69B-7CE3-CC596933CA6F}"/>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314;p78">
              <a:extLst>
                <a:ext uri="{FF2B5EF4-FFF2-40B4-BE49-F238E27FC236}">
                  <a16:creationId xmlns:a16="http://schemas.microsoft.com/office/drawing/2014/main" id="{CE5544C3-222E-493B-FBFB-74ED621CD16C}"/>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315;p78">
              <a:extLst>
                <a:ext uri="{FF2B5EF4-FFF2-40B4-BE49-F238E27FC236}">
                  <a16:creationId xmlns:a16="http://schemas.microsoft.com/office/drawing/2014/main" id="{35DEE5B2-D6B8-4FAC-97AA-42826333801F}"/>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316;p78">
              <a:extLst>
                <a:ext uri="{FF2B5EF4-FFF2-40B4-BE49-F238E27FC236}">
                  <a16:creationId xmlns:a16="http://schemas.microsoft.com/office/drawing/2014/main" id="{C8C284DF-A211-D437-8B13-86B53A34B6E7}"/>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317;p78">
              <a:extLst>
                <a:ext uri="{FF2B5EF4-FFF2-40B4-BE49-F238E27FC236}">
                  <a16:creationId xmlns:a16="http://schemas.microsoft.com/office/drawing/2014/main" id="{9271C8D6-0838-86CD-0E3B-D46DFB440A93}"/>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318;p78">
              <a:extLst>
                <a:ext uri="{FF2B5EF4-FFF2-40B4-BE49-F238E27FC236}">
                  <a16:creationId xmlns:a16="http://schemas.microsoft.com/office/drawing/2014/main" id="{59DB6039-ECE9-EE5B-09FA-047935FD1072}"/>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319;p78">
              <a:extLst>
                <a:ext uri="{FF2B5EF4-FFF2-40B4-BE49-F238E27FC236}">
                  <a16:creationId xmlns:a16="http://schemas.microsoft.com/office/drawing/2014/main" id="{56DE366C-CD99-3272-FF0A-AD2D5B27E6F1}"/>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320;p78">
              <a:extLst>
                <a:ext uri="{FF2B5EF4-FFF2-40B4-BE49-F238E27FC236}">
                  <a16:creationId xmlns:a16="http://schemas.microsoft.com/office/drawing/2014/main" id="{0ED0675D-1633-E989-9140-EC95D65E361B}"/>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321;p78">
              <a:extLst>
                <a:ext uri="{FF2B5EF4-FFF2-40B4-BE49-F238E27FC236}">
                  <a16:creationId xmlns:a16="http://schemas.microsoft.com/office/drawing/2014/main" id="{55EC71A6-7A81-31C3-5213-FCBF10CC9C04}"/>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322;p78">
              <a:extLst>
                <a:ext uri="{FF2B5EF4-FFF2-40B4-BE49-F238E27FC236}">
                  <a16:creationId xmlns:a16="http://schemas.microsoft.com/office/drawing/2014/main" id="{93004369-65AA-8AF3-CA99-CFBB1E6690EB}"/>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323;p78">
              <a:extLst>
                <a:ext uri="{FF2B5EF4-FFF2-40B4-BE49-F238E27FC236}">
                  <a16:creationId xmlns:a16="http://schemas.microsoft.com/office/drawing/2014/main" id="{59D23EB5-3A4C-7A2E-F40F-E5A7F4E617FD}"/>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324;p78">
              <a:extLst>
                <a:ext uri="{FF2B5EF4-FFF2-40B4-BE49-F238E27FC236}">
                  <a16:creationId xmlns:a16="http://schemas.microsoft.com/office/drawing/2014/main" id="{750AACDE-08D5-3410-7C50-D3C3B0DD9EA5}"/>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325;p78">
              <a:extLst>
                <a:ext uri="{FF2B5EF4-FFF2-40B4-BE49-F238E27FC236}">
                  <a16:creationId xmlns:a16="http://schemas.microsoft.com/office/drawing/2014/main" id="{2642807E-D32E-0CC3-9B34-6958ECBD081F}"/>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326;p78">
              <a:extLst>
                <a:ext uri="{FF2B5EF4-FFF2-40B4-BE49-F238E27FC236}">
                  <a16:creationId xmlns:a16="http://schemas.microsoft.com/office/drawing/2014/main" id="{5476611D-F735-F99A-1555-B9F8F84A1A87}"/>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327;p78">
              <a:extLst>
                <a:ext uri="{FF2B5EF4-FFF2-40B4-BE49-F238E27FC236}">
                  <a16:creationId xmlns:a16="http://schemas.microsoft.com/office/drawing/2014/main" id="{62E7623A-56C1-2F58-17BF-1FCAA9747F07}"/>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328;p78">
              <a:extLst>
                <a:ext uri="{FF2B5EF4-FFF2-40B4-BE49-F238E27FC236}">
                  <a16:creationId xmlns:a16="http://schemas.microsoft.com/office/drawing/2014/main" id="{DCDBB0F8-B1DC-6436-F5BE-6F829767C44F}"/>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329;p78">
              <a:extLst>
                <a:ext uri="{FF2B5EF4-FFF2-40B4-BE49-F238E27FC236}">
                  <a16:creationId xmlns:a16="http://schemas.microsoft.com/office/drawing/2014/main" id="{43A7D7AF-CCDF-8F72-C37A-4DBEB11671D5}"/>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330;p78">
              <a:extLst>
                <a:ext uri="{FF2B5EF4-FFF2-40B4-BE49-F238E27FC236}">
                  <a16:creationId xmlns:a16="http://schemas.microsoft.com/office/drawing/2014/main" id="{2C14BD78-6DD1-8149-F32A-9039D144D907}"/>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331;p78">
              <a:extLst>
                <a:ext uri="{FF2B5EF4-FFF2-40B4-BE49-F238E27FC236}">
                  <a16:creationId xmlns:a16="http://schemas.microsoft.com/office/drawing/2014/main" id="{0FEFE5B7-079E-5F8C-7225-4220A2EA80DC}"/>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332;p78">
              <a:extLst>
                <a:ext uri="{FF2B5EF4-FFF2-40B4-BE49-F238E27FC236}">
                  <a16:creationId xmlns:a16="http://schemas.microsoft.com/office/drawing/2014/main" id="{947167C2-5FF1-03C9-3539-210AC32045A9}"/>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333;p78">
              <a:extLst>
                <a:ext uri="{FF2B5EF4-FFF2-40B4-BE49-F238E27FC236}">
                  <a16:creationId xmlns:a16="http://schemas.microsoft.com/office/drawing/2014/main" id="{F60E32AD-7DC5-BAAD-2D0B-52619D607A1B}"/>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334;p78">
              <a:extLst>
                <a:ext uri="{FF2B5EF4-FFF2-40B4-BE49-F238E27FC236}">
                  <a16:creationId xmlns:a16="http://schemas.microsoft.com/office/drawing/2014/main" id="{64663DC0-2EAD-5F13-6C55-316BC0AEF459}"/>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335;p78">
              <a:extLst>
                <a:ext uri="{FF2B5EF4-FFF2-40B4-BE49-F238E27FC236}">
                  <a16:creationId xmlns:a16="http://schemas.microsoft.com/office/drawing/2014/main" id="{EE9827D4-8A63-828E-1FA3-A613EDB13613}"/>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336;p78">
              <a:extLst>
                <a:ext uri="{FF2B5EF4-FFF2-40B4-BE49-F238E27FC236}">
                  <a16:creationId xmlns:a16="http://schemas.microsoft.com/office/drawing/2014/main" id="{23EB5DEA-6E89-B53F-7ACA-FFA2A159BC3D}"/>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337;p78">
              <a:extLst>
                <a:ext uri="{FF2B5EF4-FFF2-40B4-BE49-F238E27FC236}">
                  <a16:creationId xmlns:a16="http://schemas.microsoft.com/office/drawing/2014/main" id="{012C4DA4-5CC2-C013-BD82-7525AEA62C20}"/>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338;p78">
              <a:extLst>
                <a:ext uri="{FF2B5EF4-FFF2-40B4-BE49-F238E27FC236}">
                  <a16:creationId xmlns:a16="http://schemas.microsoft.com/office/drawing/2014/main" id="{E4320D0C-F278-77F6-FE45-62C69D7AAAD8}"/>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339;p78">
              <a:extLst>
                <a:ext uri="{FF2B5EF4-FFF2-40B4-BE49-F238E27FC236}">
                  <a16:creationId xmlns:a16="http://schemas.microsoft.com/office/drawing/2014/main" id="{B1908652-9A9F-8233-9288-D290D56CBF89}"/>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340;p78">
              <a:extLst>
                <a:ext uri="{FF2B5EF4-FFF2-40B4-BE49-F238E27FC236}">
                  <a16:creationId xmlns:a16="http://schemas.microsoft.com/office/drawing/2014/main" id="{CEF164C0-0229-E563-CDF6-8A83DF2B3A7F}"/>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341;p78">
              <a:extLst>
                <a:ext uri="{FF2B5EF4-FFF2-40B4-BE49-F238E27FC236}">
                  <a16:creationId xmlns:a16="http://schemas.microsoft.com/office/drawing/2014/main" id="{54DFCB32-3375-BF51-09AC-BBECB08547DC}"/>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342;p78">
              <a:extLst>
                <a:ext uri="{FF2B5EF4-FFF2-40B4-BE49-F238E27FC236}">
                  <a16:creationId xmlns:a16="http://schemas.microsoft.com/office/drawing/2014/main" id="{D7E5FBAB-73A6-723D-32FB-6D6D432CF7EE}"/>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343;p78">
              <a:extLst>
                <a:ext uri="{FF2B5EF4-FFF2-40B4-BE49-F238E27FC236}">
                  <a16:creationId xmlns:a16="http://schemas.microsoft.com/office/drawing/2014/main" id="{C1FB30B6-DE4D-B525-23C7-9C32DA5C0684}"/>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344;p78">
              <a:extLst>
                <a:ext uri="{FF2B5EF4-FFF2-40B4-BE49-F238E27FC236}">
                  <a16:creationId xmlns:a16="http://schemas.microsoft.com/office/drawing/2014/main" id="{BD1F8963-E8E5-07E3-0679-567CF18E2667}"/>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345;p78">
              <a:extLst>
                <a:ext uri="{FF2B5EF4-FFF2-40B4-BE49-F238E27FC236}">
                  <a16:creationId xmlns:a16="http://schemas.microsoft.com/office/drawing/2014/main" id="{D3DDD542-3966-DCA1-D203-BC6E21A03301}"/>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346;p78">
              <a:extLst>
                <a:ext uri="{FF2B5EF4-FFF2-40B4-BE49-F238E27FC236}">
                  <a16:creationId xmlns:a16="http://schemas.microsoft.com/office/drawing/2014/main" id="{0752D9F3-BA1D-AEAA-1A41-90D796325D95}"/>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347;p78">
              <a:extLst>
                <a:ext uri="{FF2B5EF4-FFF2-40B4-BE49-F238E27FC236}">
                  <a16:creationId xmlns:a16="http://schemas.microsoft.com/office/drawing/2014/main" id="{D02E18ED-179F-4138-E6BA-4A502D06B195}"/>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348;p78">
              <a:extLst>
                <a:ext uri="{FF2B5EF4-FFF2-40B4-BE49-F238E27FC236}">
                  <a16:creationId xmlns:a16="http://schemas.microsoft.com/office/drawing/2014/main" id="{A3D3B5FE-F994-42D6-2203-EC512783682C}"/>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349;p78">
              <a:extLst>
                <a:ext uri="{FF2B5EF4-FFF2-40B4-BE49-F238E27FC236}">
                  <a16:creationId xmlns:a16="http://schemas.microsoft.com/office/drawing/2014/main" id="{8F7CA123-4640-4C6D-319D-FB2B80CE5E05}"/>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350;p78">
              <a:extLst>
                <a:ext uri="{FF2B5EF4-FFF2-40B4-BE49-F238E27FC236}">
                  <a16:creationId xmlns:a16="http://schemas.microsoft.com/office/drawing/2014/main" id="{96A6E1AD-BA94-669A-A8AF-9B828836D42A}"/>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351;p78">
              <a:extLst>
                <a:ext uri="{FF2B5EF4-FFF2-40B4-BE49-F238E27FC236}">
                  <a16:creationId xmlns:a16="http://schemas.microsoft.com/office/drawing/2014/main" id="{7E4A2A00-3479-1FF1-6C13-B51ADAAD3904}"/>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352;p78">
              <a:extLst>
                <a:ext uri="{FF2B5EF4-FFF2-40B4-BE49-F238E27FC236}">
                  <a16:creationId xmlns:a16="http://schemas.microsoft.com/office/drawing/2014/main" id="{029AAE7D-57BD-0626-300B-498200BD20B9}"/>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353;p78">
              <a:extLst>
                <a:ext uri="{FF2B5EF4-FFF2-40B4-BE49-F238E27FC236}">
                  <a16:creationId xmlns:a16="http://schemas.microsoft.com/office/drawing/2014/main" id="{04F1BF2E-707D-287B-095F-F8A481BB7FD5}"/>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354;p78">
              <a:extLst>
                <a:ext uri="{FF2B5EF4-FFF2-40B4-BE49-F238E27FC236}">
                  <a16:creationId xmlns:a16="http://schemas.microsoft.com/office/drawing/2014/main" id="{2318F76C-7C48-05F0-994B-0F69824AE625}"/>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355;p78">
              <a:extLst>
                <a:ext uri="{FF2B5EF4-FFF2-40B4-BE49-F238E27FC236}">
                  <a16:creationId xmlns:a16="http://schemas.microsoft.com/office/drawing/2014/main" id="{6F71C69F-8B48-5B90-A093-E5DB0323257C}"/>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356;p78">
              <a:extLst>
                <a:ext uri="{FF2B5EF4-FFF2-40B4-BE49-F238E27FC236}">
                  <a16:creationId xmlns:a16="http://schemas.microsoft.com/office/drawing/2014/main" id="{8D587787-F285-E276-8A18-FCC2A0063F75}"/>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357;p78">
              <a:extLst>
                <a:ext uri="{FF2B5EF4-FFF2-40B4-BE49-F238E27FC236}">
                  <a16:creationId xmlns:a16="http://schemas.microsoft.com/office/drawing/2014/main" id="{01346EDA-5661-B8FE-305A-6DF7AA36DE7C}"/>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358;p78">
              <a:extLst>
                <a:ext uri="{FF2B5EF4-FFF2-40B4-BE49-F238E27FC236}">
                  <a16:creationId xmlns:a16="http://schemas.microsoft.com/office/drawing/2014/main" id="{1E5FC65B-EF85-97F8-E0A7-1AC710C7F377}"/>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359;p78">
              <a:extLst>
                <a:ext uri="{FF2B5EF4-FFF2-40B4-BE49-F238E27FC236}">
                  <a16:creationId xmlns:a16="http://schemas.microsoft.com/office/drawing/2014/main" id="{64FF2028-ACF0-7E1B-7255-C9762A6CAF82}"/>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360;p78">
              <a:extLst>
                <a:ext uri="{FF2B5EF4-FFF2-40B4-BE49-F238E27FC236}">
                  <a16:creationId xmlns:a16="http://schemas.microsoft.com/office/drawing/2014/main" id="{A4DBE14D-A06E-AAAF-D625-425076C333C1}"/>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361;p78">
              <a:extLst>
                <a:ext uri="{FF2B5EF4-FFF2-40B4-BE49-F238E27FC236}">
                  <a16:creationId xmlns:a16="http://schemas.microsoft.com/office/drawing/2014/main" id="{77FEFE63-E2E0-8BD2-EAF2-126850987EF6}"/>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362;p78">
              <a:extLst>
                <a:ext uri="{FF2B5EF4-FFF2-40B4-BE49-F238E27FC236}">
                  <a16:creationId xmlns:a16="http://schemas.microsoft.com/office/drawing/2014/main" id="{A4E1B2EA-A4A8-9652-D5D6-16DEA0E7DEF7}"/>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363;p78">
              <a:extLst>
                <a:ext uri="{FF2B5EF4-FFF2-40B4-BE49-F238E27FC236}">
                  <a16:creationId xmlns:a16="http://schemas.microsoft.com/office/drawing/2014/main" id="{40238050-55CC-AEE1-B074-126686159F96}"/>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364;p78">
              <a:extLst>
                <a:ext uri="{FF2B5EF4-FFF2-40B4-BE49-F238E27FC236}">
                  <a16:creationId xmlns:a16="http://schemas.microsoft.com/office/drawing/2014/main" id="{61C2BBC1-2377-CC6B-D1F5-189FEACB7808}"/>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365;p78">
              <a:extLst>
                <a:ext uri="{FF2B5EF4-FFF2-40B4-BE49-F238E27FC236}">
                  <a16:creationId xmlns:a16="http://schemas.microsoft.com/office/drawing/2014/main" id="{D82D0689-6505-0650-FE6F-48C070FC1B79}"/>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366;p78">
              <a:extLst>
                <a:ext uri="{FF2B5EF4-FFF2-40B4-BE49-F238E27FC236}">
                  <a16:creationId xmlns:a16="http://schemas.microsoft.com/office/drawing/2014/main" id="{DBF6B336-E1C9-7E65-1C8B-AB74E610CC77}"/>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367;p78">
              <a:extLst>
                <a:ext uri="{FF2B5EF4-FFF2-40B4-BE49-F238E27FC236}">
                  <a16:creationId xmlns:a16="http://schemas.microsoft.com/office/drawing/2014/main" id="{87ECC426-E2F1-5810-F8B4-8D1B7A4BB73A}"/>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368;p78">
              <a:extLst>
                <a:ext uri="{FF2B5EF4-FFF2-40B4-BE49-F238E27FC236}">
                  <a16:creationId xmlns:a16="http://schemas.microsoft.com/office/drawing/2014/main" id="{EA9082D1-838A-16FD-8017-4E54536822A3}"/>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369;p78">
              <a:extLst>
                <a:ext uri="{FF2B5EF4-FFF2-40B4-BE49-F238E27FC236}">
                  <a16:creationId xmlns:a16="http://schemas.microsoft.com/office/drawing/2014/main" id="{008372FC-F480-67FF-8765-68A0C9EEF1C7}"/>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370;p78">
              <a:extLst>
                <a:ext uri="{FF2B5EF4-FFF2-40B4-BE49-F238E27FC236}">
                  <a16:creationId xmlns:a16="http://schemas.microsoft.com/office/drawing/2014/main" id="{FE0817DB-F293-4009-CB49-968F46DB1D39}"/>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371;p78">
              <a:extLst>
                <a:ext uri="{FF2B5EF4-FFF2-40B4-BE49-F238E27FC236}">
                  <a16:creationId xmlns:a16="http://schemas.microsoft.com/office/drawing/2014/main" id="{01D7872D-7DB1-9284-C043-A9D4650220EB}"/>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372;p78">
              <a:extLst>
                <a:ext uri="{FF2B5EF4-FFF2-40B4-BE49-F238E27FC236}">
                  <a16:creationId xmlns:a16="http://schemas.microsoft.com/office/drawing/2014/main" id="{F9655924-04E5-C9BE-C64D-601490E3A3E5}"/>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373;p78">
              <a:extLst>
                <a:ext uri="{FF2B5EF4-FFF2-40B4-BE49-F238E27FC236}">
                  <a16:creationId xmlns:a16="http://schemas.microsoft.com/office/drawing/2014/main" id="{4B558263-3050-049D-63DF-718FDFED26B1}"/>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374;p78">
              <a:extLst>
                <a:ext uri="{FF2B5EF4-FFF2-40B4-BE49-F238E27FC236}">
                  <a16:creationId xmlns:a16="http://schemas.microsoft.com/office/drawing/2014/main" id="{E61DD0F9-A0F4-0CFF-2F30-B915C120408B}"/>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375;p78">
              <a:extLst>
                <a:ext uri="{FF2B5EF4-FFF2-40B4-BE49-F238E27FC236}">
                  <a16:creationId xmlns:a16="http://schemas.microsoft.com/office/drawing/2014/main" id="{B714D013-F401-12AC-DF4C-B3A64F747B0B}"/>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376;p78">
              <a:extLst>
                <a:ext uri="{FF2B5EF4-FFF2-40B4-BE49-F238E27FC236}">
                  <a16:creationId xmlns:a16="http://schemas.microsoft.com/office/drawing/2014/main" id="{A8B6021D-21E9-95BD-5E87-D2965693DA5E}"/>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377;p78">
              <a:extLst>
                <a:ext uri="{FF2B5EF4-FFF2-40B4-BE49-F238E27FC236}">
                  <a16:creationId xmlns:a16="http://schemas.microsoft.com/office/drawing/2014/main" id="{2B213756-61D1-2468-D59A-83738D0EBFD8}"/>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378;p78">
              <a:extLst>
                <a:ext uri="{FF2B5EF4-FFF2-40B4-BE49-F238E27FC236}">
                  <a16:creationId xmlns:a16="http://schemas.microsoft.com/office/drawing/2014/main" id="{A6ACDF86-6101-C5A6-1210-EB31A92CEFF8}"/>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379;p78">
              <a:extLst>
                <a:ext uri="{FF2B5EF4-FFF2-40B4-BE49-F238E27FC236}">
                  <a16:creationId xmlns:a16="http://schemas.microsoft.com/office/drawing/2014/main" id="{1821E781-9A6F-DF34-02AD-6235CB084EB5}"/>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380;p78">
              <a:extLst>
                <a:ext uri="{FF2B5EF4-FFF2-40B4-BE49-F238E27FC236}">
                  <a16:creationId xmlns:a16="http://schemas.microsoft.com/office/drawing/2014/main" id="{3C8EC74C-B0A3-B9E4-56C2-36B5E5EF6510}"/>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381;p78">
              <a:extLst>
                <a:ext uri="{FF2B5EF4-FFF2-40B4-BE49-F238E27FC236}">
                  <a16:creationId xmlns:a16="http://schemas.microsoft.com/office/drawing/2014/main" id="{AF19E9FB-C68C-7438-7F68-024590B4BB93}"/>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382;p78">
              <a:extLst>
                <a:ext uri="{FF2B5EF4-FFF2-40B4-BE49-F238E27FC236}">
                  <a16:creationId xmlns:a16="http://schemas.microsoft.com/office/drawing/2014/main" id="{EDC032C5-DFD9-AC22-9E03-FB2AC3146170}"/>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383;p78">
              <a:extLst>
                <a:ext uri="{FF2B5EF4-FFF2-40B4-BE49-F238E27FC236}">
                  <a16:creationId xmlns:a16="http://schemas.microsoft.com/office/drawing/2014/main" id="{B45E9030-1323-76AD-E8BD-D358126A768B}"/>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384;p78">
              <a:extLst>
                <a:ext uri="{FF2B5EF4-FFF2-40B4-BE49-F238E27FC236}">
                  <a16:creationId xmlns:a16="http://schemas.microsoft.com/office/drawing/2014/main" id="{6C3B0B61-657E-6C09-14D8-967C3B67994C}"/>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385;p78">
              <a:extLst>
                <a:ext uri="{FF2B5EF4-FFF2-40B4-BE49-F238E27FC236}">
                  <a16:creationId xmlns:a16="http://schemas.microsoft.com/office/drawing/2014/main" id="{4EEA90EE-B8A3-37A0-FA5C-EC1F377BF7DA}"/>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386;p78">
              <a:extLst>
                <a:ext uri="{FF2B5EF4-FFF2-40B4-BE49-F238E27FC236}">
                  <a16:creationId xmlns:a16="http://schemas.microsoft.com/office/drawing/2014/main" id="{A7C8C5D5-C0F8-CA12-BE72-DD394895A338}"/>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387;p78">
              <a:extLst>
                <a:ext uri="{FF2B5EF4-FFF2-40B4-BE49-F238E27FC236}">
                  <a16:creationId xmlns:a16="http://schemas.microsoft.com/office/drawing/2014/main" id="{8CF729E6-E54B-8A36-C773-1F514D26337F}"/>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388;p78">
              <a:extLst>
                <a:ext uri="{FF2B5EF4-FFF2-40B4-BE49-F238E27FC236}">
                  <a16:creationId xmlns:a16="http://schemas.microsoft.com/office/drawing/2014/main" id="{C11E2311-D1E5-2223-E854-A4CE673861B7}"/>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389;p78">
              <a:extLst>
                <a:ext uri="{FF2B5EF4-FFF2-40B4-BE49-F238E27FC236}">
                  <a16:creationId xmlns:a16="http://schemas.microsoft.com/office/drawing/2014/main" id="{27B382D1-5498-C4D6-A324-79568231FEF2}"/>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390;p78">
              <a:extLst>
                <a:ext uri="{FF2B5EF4-FFF2-40B4-BE49-F238E27FC236}">
                  <a16:creationId xmlns:a16="http://schemas.microsoft.com/office/drawing/2014/main" id="{B54661C6-FC01-37CF-A4E6-30C515AA6B3F}"/>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391;p78">
              <a:extLst>
                <a:ext uri="{FF2B5EF4-FFF2-40B4-BE49-F238E27FC236}">
                  <a16:creationId xmlns:a16="http://schemas.microsoft.com/office/drawing/2014/main" id="{8B35CE28-EA0E-097B-956D-F413DE9119FB}"/>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392;p78">
              <a:extLst>
                <a:ext uri="{FF2B5EF4-FFF2-40B4-BE49-F238E27FC236}">
                  <a16:creationId xmlns:a16="http://schemas.microsoft.com/office/drawing/2014/main" id="{32F4F142-FE09-D66B-766E-E841C8543893}"/>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393;p78">
              <a:extLst>
                <a:ext uri="{FF2B5EF4-FFF2-40B4-BE49-F238E27FC236}">
                  <a16:creationId xmlns:a16="http://schemas.microsoft.com/office/drawing/2014/main" id="{CE60BFDE-3B88-246E-083F-3BBB521B41A5}"/>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394;p78">
              <a:extLst>
                <a:ext uri="{FF2B5EF4-FFF2-40B4-BE49-F238E27FC236}">
                  <a16:creationId xmlns:a16="http://schemas.microsoft.com/office/drawing/2014/main" id="{3C3864DC-4ADE-2A76-1CA3-9F887E99C9B9}"/>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395;p78">
              <a:extLst>
                <a:ext uri="{FF2B5EF4-FFF2-40B4-BE49-F238E27FC236}">
                  <a16:creationId xmlns:a16="http://schemas.microsoft.com/office/drawing/2014/main" id="{6E66312B-635C-E26A-ABA9-7FD51E064BDB}"/>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396;p78">
              <a:extLst>
                <a:ext uri="{FF2B5EF4-FFF2-40B4-BE49-F238E27FC236}">
                  <a16:creationId xmlns:a16="http://schemas.microsoft.com/office/drawing/2014/main" id="{9B0AADB8-85A5-485A-A409-2D4BBE3D3641}"/>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397;p78">
              <a:extLst>
                <a:ext uri="{FF2B5EF4-FFF2-40B4-BE49-F238E27FC236}">
                  <a16:creationId xmlns:a16="http://schemas.microsoft.com/office/drawing/2014/main" id="{653A4F9D-9D9D-E490-736D-DBD9770D3601}"/>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398;p78">
              <a:extLst>
                <a:ext uri="{FF2B5EF4-FFF2-40B4-BE49-F238E27FC236}">
                  <a16:creationId xmlns:a16="http://schemas.microsoft.com/office/drawing/2014/main" id="{A648242B-211B-C020-2C9B-2F239B6BCDD9}"/>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399;p78">
              <a:extLst>
                <a:ext uri="{FF2B5EF4-FFF2-40B4-BE49-F238E27FC236}">
                  <a16:creationId xmlns:a16="http://schemas.microsoft.com/office/drawing/2014/main" id="{2A1F5358-4209-7FFE-98FB-F435DFB3E333}"/>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400;p78">
              <a:extLst>
                <a:ext uri="{FF2B5EF4-FFF2-40B4-BE49-F238E27FC236}">
                  <a16:creationId xmlns:a16="http://schemas.microsoft.com/office/drawing/2014/main" id="{193C2E5B-A1E5-057B-E44D-69E45DA373A3}"/>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401;p78">
              <a:extLst>
                <a:ext uri="{FF2B5EF4-FFF2-40B4-BE49-F238E27FC236}">
                  <a16:creationId xmlns:a16="http://schemas.microsoft.com/office/drawing/2014/main" id="{820BD21E-8412-FA03-578E-0EBF37612FFA}"/>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402;p78">
              <a:extLst>
                <a:ext uri="{FF2B5EF4-FFF2-40B4-BE49-F238E27FC236}">
                  <a16:creationId xmlns:a16="http://schemas.microsoft.com/office/drawing/2014/main" id="{0AB3A8EC-496E-1730-C7D4-915DB5D270E4}"/>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403;p78">
              <a:extLst>
                <a:ext uri="{FF2B5EF4-FFF2-40B4-BE49-F238E27FC236}">
                  <a16:creationId xmlns:a16="http://schemas.microsoft.com/office/drawing/2014/main" id="{47583072-EDAF-E629-ABDE-71F1932688A1}"/>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404;p78">
              <a:extLst>
                <a:ext uri="{FF2B5EF4-FFF2-40B4-BE49-F238E27FC236}">
                  <a16:creationId xmlns:a16="http://schemas.microsoft.com/office/drawing/2014/main" id="{EE9A62A2-EF24-2EEB-DEA9-6B33DC4486A2}"/>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405;p78">
              <a:extLst>
                <a:ext uri="{FF2B5EF4-FFF2-40B4-BE49-F238E27FC236}">
                  <a16:creationId xmlns:a16="http://schemas.microsoft.com/office/drawing/2014/main" id="{4F006D3F-74ED-E5B7-CC77-9F2325A03FBA}"/>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406;p78">
              <a:extLst>
                <a:ext uri="{FF2B5EF4-FFF2-40B4-BE49-F238E27FC236}">
                  <a16:creationId xmlns:a16="http://schemas.microsoft.com/office/drawing/2014/main" id="{13212ED9-58BB-ADFC-38DC-D614CA89EB72}"/>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407;p78">
              <a:extLst>
                <a:ext uri="{FF2B5EF4-FFF2-40B4-BE49-F238E27FC236}">
                  <a16:creationId xmlns:a16="http://schemas.microsoft.com/office/drawing/2014/main" id="{E0244C90-768F-8B1D-F5F9-E6FB20BF8432}"/>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408;p78">
              <a:extLst>
                <a:ext uri="{FF2B5EF4-FFF2-40B4-BE49-F238E27FC236}">
                  <a16:creationId xmlns:a16="http://schemas.microsoft.com/office/drawing/2014/main" id="{EC66C462-E004-45FC-D44A-2F127539F1F3}"/>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409;p78">
              <a:extLst>
                <a:ext uri="{FF2B5EF4-FFF2-40B4-BE49-F238E27FC236}">
                  <a16:creationId xmlns:a16="http://schemas.microsoft.com/office/drawing/2014/main" id="{0D96E10B-9CD3-9711-C98E-ACCFBF4F2EE6}"/>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410;p78">
              <a:extLst>
                <a:ext uri="{FF2B5EF4-FFF2-40B4-BE49-F238E27FC236}">
                  <a16:creationId xmlns:a16="http://schemas.microsoft.com/office/drawing/2014/main" id="{B745E14B-3F46-960C-62FA-8024B873797B}"/>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411;p78">
              <a:extLst>
                <a:ext uri="{FF2B5EF4-FFF2-40B4-BE49-F238E27FC236}">
                  <a16:creationId xmlns:a16="http://schemas.microsoft.com/office/drawing/2014/main" id="{0676F07C-CD3A-CF40-3AAC-0603AD532378}"/>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412;p78">
              <a:extLst>
                <a:ext uri="{FF2B5EF4-FFF2-40B4-BE49-F238E27FC236}">
                  <a16:creationId xmlns:a16="http://schemas.microsoft.com/office/drawing/2014/main" id="{85BC282A-B950-BF23-5AAC-4A4CBC9387EB}"/>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413;p78">
              <a:extLst>
                <a:ext uri="{FF2B5EF4-FFF2-40B4-BE49-F238E27FC236}">
                  <a16:creationId xmlns:a16="http://schemas.microsoft.com/office/drawing/2014/main" id="{F5516654-93BD-3F3C-10B5-A19F43C8A10B}"/>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414;p78">
              <a:extLst>
                <a:ext uri="{FF2B5EF4-FFF2-40B4-BE49-F238E27FC236}">
                  <a16:creationId xmlns:a16="http://schemas.microsoft.com/office/drawing/2014/main" id="{BBF90B2F-0945-88C7-DF33-726CC7D6C95E}"/>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415;p78">
              <a:extLst>
                <a:ext uri="{FF2B5EF4-FFF2-40B4-BE49-F238E27FC236}">
                  <a16:creationId xmlns:a16="http://schemas.microsoft.com/office/drawing/2014/main" id="{586CCBAF-1127-F7A3-4BAA-36B2A00AB4D6}"/>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416;p78">
              <a:extLst>
                <a:ext uri="{FF2B5EF4-FFF2-40B4-BE49-F238E27FC236}">
                  <a16:creationId xmlns:a16="http://schemas.microsoft.com/office/drawing/2014/main" id="{17BDB3D3-6903-F300-7725-936E728A78D1}"/>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417;p78">
              <a:extLst>
                <a:ext uri="{FF2B5EF4-FFF2-40B4-BE49-F238E27FC236}">
                  <a16:creationId xmlns:a16="http://schemas.microsoft.com/office/drawing/2014/main" id="{D0520BE6-EFE4-0977-22C6-A89F9F7451EB}"/>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418;p78">
              <a:extLst>
                <a:ext uri="{FF2B5EF4-FFF2-40B4-BE49-F238E27FC236}">
                  <a16:creationId xmlns:a16="http://schemas.microsoft.com/office/drawing/2014/main" id="{72575F8E-F841-916A-B7E2-05558FC2C008}"/>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419;p78">
              <a:extLst>
                <a:ext uri="{FF2B5EF4-FFF2-40B4-BE49-F238E27FC236}">
                  <a16:creationId xmlns:a16="http://schemas.microsoft.com/office/drawing/2014/main" id="{E35CD546-0052-01F9-144A-7BBF20446344}"/>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420;p78">
              <a:extLst>
                <a:ext uri="{FF2B5EF4-FFF2-40B4-BE49-F238E27FC236}">
                  <a16:creationId xmlns:a16="http://schemas.microsoft.com/office/drawing/2014/main" id="{6437B97B-D95A-DB10-4EF2-44BB96F058DC}"/>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421;p78">
              <a:extLst>
                <a:ext uri="{FF2B5EF4-FFF2-40B4-BE49-F238E27FC236}">
                  <a16:creationId xmlns:a16="http://schemas.microsoft.com/office/drawing/2014/main" id="{90261330-00F2-AFEF-61D7-6E985F3F8D64}"/>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422;p78">
              <a:extLst>
                <a:ext uri="{FF2B5EF4-FFF2-40B4-BE49-F238E27FC236}">
                  <a16:creationId xmlns:a16="http://schemas.microsoft.com/office/drawing/2014/main" id="{160B185D-0A10-F759-9FBE-6BE08E9523C3}"/>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423;p78">
              <a:extLst>
                <a:ext uri="{FF2B5EF4-FFF2-40B4-BE49-F238E27FC236}">
                  <a16:creationId xmlns:a16="http://schemas.microsoft.com/office/drawing/2014/main" id="{5F050DFE-764C-C4A3-804D-5C0A41CC4E5A}"/>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24;p78">
              <a:extLst>
                <a:ext uri="{FF2B5EF4-FFF2-40B4-BE49-F238E27FC236}">
                  <a16:creationId xmlns:a16="http://schemas.microsoft.com/office/drawing/2014/main" id="{DEAD7E76-A91E-D6D8-8745-6EB528BDEE92}"/>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425;p78">
              <a:extLst>
                <a:ext uri="{FF2B5EF4-FFF2-40B4-BE49-F238E27FC236}">
                  <a16:creationId xmlns:a16="http://schemas.microsoft.com/office/drawing/2014/main" id="{1250C1FE-93E4-B3A7-D9E0-93E66A7894CE}"/>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426;p78">
              <a:extLst>
                <a:ext uri="{FF2B5EF4-FFF2-40B4-BE49-F238E27FC236}">
                  <a16:creationId xmlns:a16="http://schemas.microsoft.com/office/drawing/2014/main" id="{6C207C29-7679-0483-69A9-7EA1B68FF2F1}"/>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427;p78">
              <a:extLst>
                <a:ext uri="{FF2B5EF4-FFF2-40B4-BE49-F238E27FC236}">
                  <a16:creationId xmlns:a16="http://schemas.microsoft.com/office/drawing/2014/main" id="{F4356C8F-5451-8A37-E735-06735C60D0C0}"/>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428;p78">
              <a:extLst>
                <a:ext uri="{FF2B5EF4-FFF2-40B4-BE49-F238E27FC236}">
                  <a16:creationId xmlns:a16="http://schemas.microsoft.com/office/drawing/2014/main" id="{09ABBC2D-422B-F7FE-6091-3CE7CA4810F1}"/>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429;p78">
              <a:extLst>
                <a:ext uri="{FF2B5EF4-FFF2-40B4-BE49-F238E27FC236}">
                  <a16:creationId xmlns:a16="http://schemas.microsoft.com/office/drawing/2014/main" id="{3262A392-6050-FA93-AA93-51CA9B27BEA7}"/>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430;p78">
              <a:extLst>
                <a:ext uri="{FF2B5EF4-FFF2-40B4-BE49-F238E27FC236}">
                  <a16:creationId xmlns:a16="http://schemas.microsoft.com/office/drawing/2014/main" id="{CE5A17E6-6D61-C860-913C-B78B68E78A45}"/>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431;p78">
              <a:extLst>
                <a:ext uri="{FF2B5EF4-FFF2-40B4-BE49-F238E27FC236}">
                  <a16:creationId xmlns:a16="http://schemas.microsoft.com/office/drawing/2014/main" id="{8430EE3A-F7EF-35B9-D7D8-EA5860AB3CF7}"/>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432;p78">
              <a:extLst>
                <a:ext uri="{FF2B5EF4-FFF2-40B4-BE49-F238E27FC236}">
                  <a16:creationId xmlns:a16="http://schemas.microsoft.com/office/drawing/2014/main" id="{FEC9C425-4644-889B-D2DC-8DDCD82C2EB4}"/>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433;p78">
              <a:extLst>
                <a:ext uri="{FF2B5EF4-FFF2-40B4-BE49-F238E27FC236}">
                  <a16:creationId xmlns:a16="http://schemas.microsoft.com/office/drawing/2014/main" id="{A0B35DA3-BC35-4E90-917F-F01D471DA414}"/>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434;p78">
              <a:extLst>
                <a:ext uri="{FF2B5EF4-FFF2-40B4-BE49-F238E27FC236}">
                  <a16:creationId xmlns:a16="http://schemas.microsoft.com/office/drawing/2014/main" id="{7640AB58-22FA-DE7F-E745-AB6DC3F2CB8B}"/>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435;p78">
              <a:extLst>
                <a:ext uri="{FF2B5EF4-FFF2-40B4-BE49-F238E27FC236}">
                  <a16:creationId xmlns:a16="http://schemas.microsoft.com/office/drawing/2014/main" id="{29C02368-8C31-59E7-58BD-BBD4E256DE32}"/>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436;p78">
              <a:extLst>
                <a:ext uri="{FF2B5EF4-FFF2-40B4-BE49-F238E27FC236}">
                  <a16:creationId xmlns:a16="http://schemas.microsoft.com/office/drawing/2014/main" id="{A6347C1E-69E6-3D7A-E219-32474796DFF9}"/>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437;p78">
              <a:extLst>
                <a:ext uri="{FF2B5EF4-FFF2-40B4-BE49-F238E27FC236}">
                  <a16:creationId xmlns:a16="http://schemas.microsoft.com/office/drawing/2014/main" id="{B0A7C61D-7D9D-BB65-E500-CEDE6C2A0174}"/>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438;p78">
              <a:extLst>
                <a:ext uri="{FF2B5EF4-FFF2-40B4-BE49-F238E27FC236}">
                  <a16:creationId xmlns:a16="http://schemas.microsoft.com/office/drawing/2014/main" id="{500179C5-1BD4-1586-41EC-0638F8DC3913}"/>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439;p78">
              <a:extLst>
                <a:ext uri="{FF2B5EF4-FFF2-40B4-BE49-F238E27FC236}">
                  <a16:creationId xmlns:a16="http://schemas.microsoft.com/office/drawing/2014/main" id="{71D1421F-F4C0-9E60-9F70-D4B0F12E5F44}"/>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440;p78">
              <a:extLst>
                <a:ext uri="{FF2B5EF4-FFF2-40B4-BE49-F238E27FC236}">
                  <a16:creationId xmlns:a16="http://schemas.microsoft.com/office/drawing/2014/main" id="{DBF8BDD2-1B6B-67EB-94C2-D64D6D36EB23}"/>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441;p78">
              <a:extLst>
                <a:ext uri="{FF2B5EF4-FFF2-40B4-BE49-F238E27FC236}">
                  <a16:creationId xmlns:a16="http://schemas.microsoft.com/office/drawing/2014/main" id="{BF50ED72-AAAB-AF68-D26A-BEA93C3199BC}"/>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442;p78">
              <a:extLst>
                <a:ext uri="{FF2B5EF4-FFF2-40B4-BE49-F238E27FC236}">
                  <a16:creationId xmlns:a16="http://schemas.microsoft.com/office/drawing/2014/main" id="{DEFB713C-FB52-75B1-07BA-15900F51864E}"/>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443;p78">
              <a:extLst>
                <a:ext uri="{FF2B5EF4-FFF2-40B4-BE49-F238E27FC236}">
                  <a16:creationId xmlns:a16="http://schemas.microsoft.com/office/drawing/2014/main" id="{A184E9B1-8B6B-57B4-A274-146A8C0B9F1F}"/>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444;p78">
              <a:extLst>
                <a:ext uri="{FF2B5EF4-FFF2-40B4-BE49-F238E27FC236}">
                  <a16:creationId xmlns:a16="http://schemas.microsoft.com/office/drawing/2014/main" id="{702FBFB7-6500-1E4C-CF0C-BF1566EAF75F}"/>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445;p78">
              <a:extLst>
                <a:ext uri="{FF2B5EF4-FFF2-40B4-BE49-F238E27FC236}">
                  <a16:creationId xmlns:a16="http://schemas.microsoft.com/office/drawing/2014/main" id="{3DD0E2E5-0E90-C079-C3C2-64C4957CEC5B}"/>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446;p78">
              <a:extLst>
                <a:ext uri="{FF2B5EF4-FFF2-40B4-BE49-F238E27FC236}">
                  <a16:creationId xmlns:a16="http://schemas.microsoft.com/office/drawing/2014/main" id="{7B447BE1-BE1B-01DB-60D6-CC5E950C9384}"/>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447;p78">
              <a:extLst>
                <a:ext uri="{FF2B5EF4-FFF2-40B4-BE49-F238E27FC236}">
                  <a16:creationId xmlns:a16="http://schemas.microsoft.com/office/drawing/2014/main" id="{E3013897-0ED9-487C-D3BB-3985840C0EE8}"/>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448;p78">
              <a:extLst>
                <a:ext uri="{FF2B5EF4-FFF2-40B4-BE49-F238E27FC236}">
                  <a16:creationId xmlns:a16="http://schemas.microsoft.com/office/drawing/2014/main" id="{1A5FBC29-F812-735A-7312-3C0A3AA6293B}"/>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449;p78">
              <a:extLst>
                <a:ext uri="{FF2B5EF4-FFF2-40B4-BE49-F238E27FC236}">
                  <a16:creationId xmlns:a16="http://schemas.microsoft.com/office/drawing/2014/main" id="{9C0B560C-2BCC-1CF3-A5AD-970B03F9020D}"/>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450;p78">
              <a:extLst>
                <a:ext uri="{FF2B5EF4-FFF2-40B4-BE49-F238E27FC236}">
                  <a16:creationId xmlns:a16="http://schemas.microsoft.com/office/drawing/2014/main" id="{A8B2F748-20C4-BC9A-8F60-D8396A99AE47}"/>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451;p78">
              <a:extLst>
                <a:ext uri="{FF2B5EF4-FFF2-40B4-BE49-F238E27FC236}">
                  <a16:creationId xmlns:a16="http://schemas.microsoft.com/office/drawing/2014/main" id="{9C0DE67F-7B21-7073-30DE-F3D5AB9CB4A0}"/>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452;p78">
              <a:extLst>
                <a:ext uri="{FF2B5EF4-FFF2-40B4-BE49-F238E27FC236}">
                  <a16:creationId xmlns:a16="http://schemas.microsoft.com/office/drawing/2014/main" id="{B247F7C7-5725-4013-357D-B017566CDA42}"/>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453;p78">
              <a:extLst>
                <a:ext uri="{FF2B5EF4-FFF2-40B4-BE49-F238E27FC236}">
                  <a16:creationId xmlns:a16="http://schemas.microsoft.com/office/drawing/2014/main" id="{D503CE5E-9D21-EF2A-186C-1F3DBA35AC65}"/>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454;p78">
              <a:extLst>
                <a:ext uri="{FF2B5EF4-FFF2-40B4-BE49-F238E27FC236}">
                  <a16:creationId xmlns:a16="http://schemas.microsoft.com/office/drawing/2014/main" id="{6FB693A0-538D-534E-1C45-B969D85F3F04}"/>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455;p78">
              <a:extLst>
                <a:ext uri="{FF2B5EF4-FFF2-40B4-BE49-F238E27FC236}">
                  <a16:creationId xmlns:a16="http://schemas.microsoft.com/office/drawing/2014/main" id="{0BE6B08B-43CF-CE41-C12B-8B1CD3CEAFB5}"/>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456;p78">
              <a:extLst>
                <a:ext uri="{FF2B5EF4-FFF2-40B4-BE49-F238E27FC236}">
                  <a16:creationId xmlns:a16="http://schemas.microsoft.com/office/drawing/2014/main" id="{9CB77C06-5566-AB2A-3672-C4E0612ADB8F}"/>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457;p78">
              <a:extLst>
                <a:ext uri="{FF2B5EF4-FFF2-40B4-BE49-F238E27FC236}">
                  <a16:creationId xmlns:a16="http://schemas.microsoft.com/office/drawing/2014/main" id="{44D1F603-9E5A-7520-D072-D41885FAD45E}"/>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458;p78">
              <a:extLst>
                <a:ext uri="{FF2B5EF4-FFF2-40B4-BE49-F238E27FC236}">
                  <a16:creationId xmlns:a16="http://schemas.microsoft.com/office/drawing/2014/main" id="{43435FC8-55BA-5A04-E796-509ED22079E3}"/>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459;p78">
              <a:extLst>
                <a:ext uri="{FF2B5EF4-FFF2-40B4-BE49-F238E27FC236}">
                  <a16:creationId xmlns:a16="http://schemas.microsoft.com/office/drawing/2014/main" id="{727B3516-08B2-AC68-2871-868D4E4F4B43}"/>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460;p78">
              <a:extLst>
                <a:ext uri="{FF2B5EF4-FFF2-40B4-BE49-F238E27FC236}">
                  <a16:creationId xmlns:a16="http://schemas.microsoft.com/office/drawing/2014/main" id="{713B395D-87B6-F4F6-6D82-EC7C47138C7C}"/>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461;p78">
              <a:extLst>
                <a:ext uri="{FF2B5EF4-FFF2-40B4-BE49-F238E27FC236}">
                  <a16:creationId xmlns:a16="http://schemas.microsoft.com/office/drawing/2014/main" id="{ECC18563-F250-D7DA-AD19-546AED4B4F45}"/>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462;p78">
              <a:extLst>
                <a:ext uri="{FF2B5EF4-FFF2-40B4-BE49-F238E27FC236}">
                  <a16:creationId xmlns:a16="http://schemas.microsoft.com/office/drawing/2014/main" id="{80FE4A91-9F4B-7609-8A32-F26359A8FB21}"/>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463;p78">
              <a:extLst>
                <a:ext uri="{FF2B5EF4-FFF2-40B4-BE49-F238E27FC236}">
                  <a16:creationId xmlns:a16="http://schemas.microsoft.com/office/drawing/2014/main" id="{4363B16B-4495-C4DE-1AC8-27360D30AE98}"/>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464;p78">
              <a:extLst>
                <a:ext uri="{FF2B5EF4-FFF2-40B4-BE49-F238E27FC236}">
                  <a16:creationId xmlns:a16="http://schemas.microsoft.com/office/drawing/2014/main" id="{37A0B1E1-963A-3F32-0EC5-C6A0142E3D9C}"/>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465;p78">
              <a:extLst>
                <a:ext uri="{FF2B5EF4-FFF2-40B4-BE49-F238E27FC236}">
                  <a16:creationId xmlns:a16="http://schemas.microsoft.com/office/drawing/2014/main" id="{7AFF79D8-2722-0FC3-E35A-3DFA95364D6B}"/>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466;p78">
              <a:extLst>
                <a:ext uri="{FF2B5EF4-FFF2-40B4-BE49-F238E27FC236}">
                  <a16:creationId xmlns:a16="http://schemas.microsoft.com/office/drawing/2014/main" id="{B8346317-7957-3611-2E3A-74677D0AADAD}"/>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467;p78">
              <a:extLst>
                <a:ext uri="{FF2B5EF4-FFF2-40B4-BE49-F238E27FC236}">
                  <a16:creationId xmlns:a16="http://schemas.microsoft.com/office/drawing/2014/main" id="{A7E96957-0377-61CD-CD19-A7063ACE72EC}"/>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468;p78">
              <a:extLst>
                <a:ext uri="{FF2B5EF4-FFF2-40B4-BE49-F238E27FC236}">
                  <a16:creationId xmlns:a16="http://schemas.microsoft.com/office/drawing/2014/main" id="{85A99C90-628F-3AD8-4CC4-52F0515088DD}"/>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469;p78">
              <a:extLst>
                <a:ext uri="{FF2B5EF4-FFF2-40B4-BE49-F238E27FC236}">
                  <a16:creationId xmlns:a16="http://schemas.microsoft.com/office/drawing/2014/main" id="{C1CF5A3B-79F0-1C10-122D-36C7FE70243F}"/>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470;p78">
              <a:extLst>
                <a:ext uri="{FF2B5EF4-FFF2-40B4-BE49-F238E27FC236}">
                  <a16:creationId xmlns:a16="http://schemas.microsoft.com/office/drawing/2014/main" id="{3565E316-CF0E-090C-8D6A-59E20557F81F}"/>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471;p78">
              <a:extLst>
                <a:ext uri="{FF2B5EF4-FFF2-40B4-BE49-F238E27FC236}">
                  <a16:creationId xmlns:a16="http://schemas.microsoft.com/office/drawing/2014/main" id="{245A13E2-3B47-B0CE-091A-F5321361536B}"/>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472;p78">
              <a:extLst>
                <a:ext uri="{FF2B5EF4-FFF2-40B4-BE49-F238E27FC236}">
                  <a16:creationId xmlns:a16="http://schemas.microsoft.com/office/drawing/2014/main" id="{F62547AF-9EC3-C862-C817-09C93110B2B5}"/>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473;p78">
              <a:extLst>
                <a:ext uri="{FF2B5EF4-FFF2-40B4-BE49-F238E27FC236}">
                  <a16:creationId xmlns:a16="http://schemas.microsoft.com/office/drawing/2014/main" id="{58E18230-9F5B-AD1C-74D8-05AD15064790}"/>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474;p78">
              <a:extLst>
                <a:ext uri="{FF2B5EF4-FFF2-40B4-BE49-F238E27FC236}">
                  <a16:creationId xmlns:a16="http://schemas.microsoft.com/office/drawing/2014/main" id="{F00E01B3-94EB-7D73-E606-6454B1099580}"/>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475;p78">
              <a:extLst>
                <a:ext uri="{FF2B5EF4-FFF2-40B4-BE49-F238E27FC236}">
                  <a16:creationId xmlns:a16="http://schemas.microsoft.com/office/drawing/2014/main" id="{E55F0B8D-CDBD-DA68-69FF-1A7BDDE67B29}"/>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476;p78">
              <a:extLst>
                <a:ext uri="{FF2B5EF4-FFF2-40B4-BE49-F238E27FC236}">
                  <a16:creationId xmlns:a16="http://schemas.microsoft.com/office/drawing/2014/main" id="{91475AA4-02BB-0EC3-6E77-9D32D6815FF0}"/>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477;p78">
              <a:extLst>
                <a:ext uri="{FF2B5EF4-FFF2-40B4-BE49-F238E27FC236}">
                  <a16:creationId xmlns:a16="http://schemas.microsoft.com/office/drawing/2014/main" id="{D1FD8C01-C1C5-5D97-C78F-25CE76A31F77}"/>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478;p78">
              <a:extLst>
                <a:ext uri="{FF2B5EF4-FFF2-40B4-BE49-F238E27FC236}">
                  <a16:creationId xmlns:a16="http://schemas.microsoft.com/office/drawing/2014/main" id="{EFD7359D-77FD-7786-5236-B1D3985108BA}"/>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479;p78">
              <a:extLst>
                <a:ext uri="{FF2B5EF4-FFF2-40B4-BE49-F238E27FC236}">
                  <a16:creationId xmlns:a16="http://schemas.microsoft.com/office/drawing/2014/main" id="{08FDEC3C-965B-B838-024C-CE0211467D29}"/>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480;p78">
              <a:extLst>
                <a:ext uri="{FF2B5EF4-FFF2-40B4-BE49-F238E27FC236}">
                  <a16:creationId xmlns:a16="http://schemas.microsoft.com/office/drawing/2014/main" id="{7F90C861-3BC7-5465-9438-4D9939AAB654}"/>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481;p78">
              <a:extLst>
                <a:ext uri="{FF2B5EF4-FFF2-40B4-BE49-F238E27FC236}">
                  <a16:creationId xmlns:a16="http://schemas.microsoft.com/office/drawing/2014/main" id="{205B5A76-B974-0BBE-B726-E1752907088E}"/>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482;p78">
              <a:extLst>
                <a:ext uri="{FF2B5EF4-FFF2-40B4-BE49-F238E27FC236}">
                  <a16:creationId xmlns:a16="http://schemas.microsoft.com/office/drawing/2014/main" id="{502DB47F-62AB-AB3C-269C-6030EC25640C}"/>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483;p78">
              <a:extLst>
                <a:ext uri="{FF2B5EF4-FFF2-40B4-BE49-F238E27FC236}">
                  <a16:creationId xmlns:a16="http://schemas.microsoft.com/office/drawing/2014/main" id="{AEDDC8F4-B05D-CE1D-754A-7E9F493C0FB3}"/>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484;p78">
              <a:extLst>
                <a:ext uri="{FF2B5EF4-FFF2-40B4-BE49-F238E27FC236}">
                  <a16:creationId xmlns:a16="http://schemas.microsoft.com/office/drawing/2014/main" id="{E609CCC9-A308-A664-6D21-B34500175CAD}"/>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485;p78">
              <a:extLst>
                <a:ext uri="{FF2B5EF4-FFF2-40B4-BE49-F238E27FC236}">
                  <a16:creationId xmlns:a16="http://schemas.microsoft.com/office/drawing/2014/main" id="{B2F0FFAA-C929-3116-90C2-4B15E5154642}"/>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486;p78">
              <a:extLst>
                <a:ext uri="{FF2B5EF4-FFF2-40B4-BE49-F238E27FC236}">
                  <a16:creationId xmlns:a16="http://schemas.microsoft.com/office/drawing/2014/main" id="{91A656C5-473A-985F-6CE3-03AA68278FE3}"/>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487;p78">
              <a:extLst>
                <a:ext uri="{FF2B5EF4-FFF2-40B4-BE49-F238E27FC236}">
                  <a16:creationId xmlns:a16="http://schemas.microsoft.com/office/drawing/2014/main" id="{2E2BD0AD-57B6-BFB7-ACFC-38AD94EB775A}"/>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488;p78">
              <a:extLst>
                <a:ext uri="{FF2B5EF4-FFF2-40B4-BE49-F238E27FC236}">
                  <a16:creationId xmlns:a16="http://schemas.microsoft.com/office/drawing/2014/main" id="{2CE739F0-2C38-F318-306F-8FB963B06B95}"/>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489;p78">
              <a:extLst>
                <a:ext uri="{FF2B5EF4-FFF2-40B4-BE49-F238E27FC236}">
                  <a16:creationId xmlns:a16="http://schemas.microsoft.com/office/drawing/2014/main" id="{FB3C8414-D1BA-6534-5190-759D4880A05D}"/>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490;p78">
              <a:extLst>
                <a:ext uri="{FF2B5EF4-FFF2-40B4-BE49-F238E27FC236}">
                  <a16:creationId xmlns:a16="http://schemas.microsoft.com/office/drawing/2014/main" id="{6DF74899-850D-B7CF-482B-1740B0D64AEB}"/>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491;p78">
              <a:extLst>
                <a:ext uri="{FF2B5EF4-FFF2-40B4-BE49-F238E27FC236}">
                  <a16:creationId xmlns:a16="http://schemas.microsoft.com/office/drawing/2014/main" id="{1B941BA1-A0EC-25BC-4DA8-3C18D5D2BA26}"/>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492;p78">
              <a:extLst>
                <a:ext uri="{FF2B5EF4-FFF2-40B4-BE49-F238E27FC236}">
                  <a16:creationId xmlns:a16="http://schemas.microsoft.com/office/drawing/2014/main" id="{0D1602C2-ED67-DC90-58D4-94A4DA568DEC}"/>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493;p78">
              <a:extLst>
                <a:ext uri="{FF2B5EF4-FFF2-40B4-BE49-F238E27FC236}">
                  <a16:creationId xmlns:a16="http://schemas.microsoft.com/office/drawing/2014/main" id="{AB51DFA9-B3A8-A94F-0D99-6915BFC17EDF}"/>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494;p78">
              <a:extLst>
                <a:ext uri="{FF2B5EF4-FFF2-40B4-BE49-F238E27FC236}">
                  <a16:creationId xmlns:a16="http://schemas.microsoft.com/office/drawing/2014/main" id="{9DFD4CA1-F93C-170E-1759-7AB2EF696DCE}"/>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495;p78">
              <a:extLst>
                <a:ext uri="{FF2B5EF4-FFF2-40B4-BE49-F238E27FC236}">
                  <a16:creationId xmlns:a16="http://schemas.microsoft.com/office/drawing/2014/main" id="{D87DFB8D-6964-479B-D707-2451185F5450}"/>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496;p78">
              <a:extLst>
                <a:ext uri="{FF2B5EF4-FFF2-40B4-BE49-F238E27FC236}">
                  <a16:creationId xmlns:a16="http://schemas.microsoft.com/office/drawing/2014/main" id="{59B36092-B6EB-E62A-8A6C-50483A07ACC4}"/>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497;p78">
              <a:extLst>
                <a:ext uri="{FF2B5EF4-FFF2-40B4-BE49-F238E27FC236}">
                  <a16:creationId xmlns:a16="http://schemas.microsoft.com/office/drawing/2014/main" id="{DB317AD4-151D-7BB5-260C-C3DA10451F36}"/>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498;p78">
              <a:extLst>
                <a:ext uri="{FF2B5EF4-FFF2-40B4-BE49-F238E27FC236}">
                  <a16:creationId xmlns:a16="http://schemas.microsoft.com/office/drawing/2014/main" id="{89930BF0-2496-3E68-DA37-F4602B9EA764}"/>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499;p78">
              <a:extLst>
                <a:ext uri="{FF2B5EF4-FFF2-40B4-BE49-F238E27FC236}">
                  <a16:creationId xmlns:a16="http://schemas.microsoft.com/office/drawing/2014/main" id="{8B3086BB-F709-05DC-73C2-BAE27E271DBB}"/>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500;p78">
              <a:extLst>
                <a:ext uri="{FF2B5EF4-FFF2-40B4-BE49-F238E27FC236}">
                  <a16:creationId xmlns:a16="http://schemas.microsoft.com/office/drawing/2014/main" id="{8B3A5318-83CB-C4EC-9172-13795F592CBA}"/>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501;p78">
              <a:extLst>
                <a:ext uri="{FF2B5EF4-FFF2-40B4-BE49-F238E27FC236}">
                  <a16:creationId xmlns:a16="http://schemas.microsoft.com/office/drawing/2014/main" id="{54A5479B-0E54-550B-F375-1614C03D3D9D}"/>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502;p78">
              <a:extLst>
                <a:ext uri="{FF2B5EF4-FFF2-40B4-BE49-F238E27FC236}">
                  <a16:creationId xmlns:a16="http://schemas.microsoft.com/office/drawing/2014/main" id="{9E244075-81E7-DCE4-FA82-559CD3EC1EC7}"/>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503;p78">
              <a:extLst>
                <a:ext uri="{FF2B5EF4-FFF2-40B4-BE49-F238E27FC236}">
                  <a16:creationId xmlns:a16="http://schemas.microsoft.com/office/drawing/2014/main" id="{3DE7A2AC-5E5B-0436-5625-FCD05CFF19E0}"/>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504;p78">
              <a:extLst>
                <a:ext uri="{FF2B5EF4-FFF2-40B4-BE49-F238E27FC236}">
                  <a16:creationId xmlns:a16="http://schemas.microsoft.com/office/drawing/2014/main" id="{18E0EDF8-1EC5-B054-7BF3-BB0742B4EFDE}"/>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505;p78">
              <a:extLst>
                <a:ext uri="{FF2B5EF4-FFF2-40B4-BE49-F238E27FC236}">
                  <a16:creationId xmlns:a16="http://schemas.microsoft.com/office/drawing/2014/main" id="{E51C49B4-A989-AB70-EE7B-A3CCE61FDEFB}"/>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506;p78">
              <a:extLst>
                <a:ext uri="{FF2B5EF4-FFF2-40B4-BE49-F238E27FC236}">
                  <a16:creationId xmlns:a16="http://schemas.microsoft.com/office/drawing/2014/main" id="{0B1BFACE-87FB-B6B4-5AD1-9B68B57111A6}"/>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507;p78">
              <a:extLst>
                <a:ext uri="{FF2B5EF4-FFF2-40B4-BE49-F238E27FC236}">
                  <a16:creationId xmlns:a16="http://schemas.microsoft.com/office/drawing/2014/main" id="{CD2518EA-1ADE-3F95-6CB2-E730932957AF}"/>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508;p78">
              <a:extLst>
                <a:ext uri="{FF2B5EF4-FFF2-40B4-BE49-F238E27FC236}">
                  <a16:creationId xmlns:a16="http://schemas.microsoft.com/office/drawing/2014/main" id="{920C3ED7-C8BB-AAF1-8A45-FCE0866B5D8E}"/>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509;p78">
              <a:extLst>
                <a:ext uri="{FF2B5EF4-FFF2-40B4-BE49-F238E27FC236}">
                  <a16:creationId xmlns:a16="http://schemas.microsoft.com/office/drawing/2014/main" id="{EB1BDCDF-333E-B96B-C022-9DD39724E271}"/>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510;p78">
              <a:extLst>
                <a:ext uri="{FF2B5EF4-FFF2-40B4-BE49-F238E27FC236}">
                  <a16:creationId xmlns:a16="http://schemas.microsoft.com/office/drawing/2014/main" id="{C31572C6-9356-55CD-DCD4-F90340D7650D}"/>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511;p78">
              <a:extLst>
                <a:ext uri="{FF2B5EF4-FFF2-40B4-BE49-F238E27FC236}">
                  <a16:creationId xmlns:a16="http://schemas.microsoft.com/office/drawing/2014/main" id="{95E061F2-5EE9-786D-9AF3-D64E777F02C7}"/>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512;p78">
              <a:extLst>
                <a:ext uri="{FF2B5EF4-FFF2-40B4-BE49-F238E27FC236}">
                  <a16:creationId xmlns:a16="http://schemas.microsoft.com/office/drawing/2014/main" id="{3AA41B46-301E-46DC-7000-F91EC081BB40}"/>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513;p78">
              <a:extLst>
                <a:ext uri="{FF2B5EF4-FFF2-40B4-BE49-F238E27FC236}">
                  <a16:creationId xmlns:a16="http://schemas.microsoft.com/office/drawing/2014/main" id="{373C1078-F60C-0687-59BA-E1CF8466A84B}"/>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514;p78">
              <a:extLst>
                <a:ext uri="{FF2B5EF4-FFF2-40B4-BE49-F238E27FC236}">
                  <a16:creationId xmlns:a16="http://schemas.microsoft.com/office/drawing/2014/main" id="{B80DC647-50A5-8D6B-FBD7-F75D4681AD59}"/>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515;p78">
              <a:extLst>
                <a:ext uri="{FF2B5EF4-FFF2-40B4-BE49-F238E27FC236}">
                  <a16:creationId xmlns:a16="http://schemas.microsoft.com/office/drawing/2014/main" id="{0310ECC7-A665-6B8C-2CEA-70D6E4A70A3E}"/>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516;p78">
              <a:extLst>
                <a:ext uri="{FF2B5EF4-FFF2-40B4-BE49-F238E27FC236}">
                  <a16:creationId xmlns:a16="http://schemas.microsoft.com/office/drawing/2014/main" id="{B1A4C200-5762-AB4F-2817-0FF5C5E4BBB0}"/>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517;p78">
              <a:extLst>
                <a:ext uri="{FF2B5EF4-FFF2-40B4-BE49-F238E27FC236}">
                  <a16:creationId xmlns:a16="http://schemas.microsoft.com/office/drawing/2014/main" id="{C6389880-5F8E-4D95-CC64-673A15CD4CA3}"/>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518;p78">
              <a:extLst>
                <a:ext uri="{FF2B5EF4-FFF2-40B4-BE49-F238E27FC236}">
                  <a16:creationId xmlns:a16="http://schemas.microsoft.com/office/drawing/2014/main" id="{558ADED2-2DE5-FC00-23A3-D20C87A5044B}"/>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519;p78">
              <a:extLst>
                <a:ext uri="{FF2B5EF4-FFF2-40B4-BE49-F238E27FC236}">
                  <a16:creationId xmlns:a16="http://schemas.microsoft.com/office/drawing/2014/main" id="{06B87495-D820-166D-685A-FE79EC0DB007}"/>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520;p78">
              <a:extLst>
                <a:ext uri="{FF2B5EF4-FFF2-40B4-BE49-F238E27FC236}">
                  <a16:creationId xmlns:a16="http://schemas.microsoft.com/office/drawing/2014/main" id="{E0A65A03-4C7A-53E8-9722-65410D79937D}"/>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521;p78">
              <a:extLst>
                <a:ext uri="{FF2B5EF4-FFF2-40B4-BE49-F238E27FC236}">
                  <a16:creationId xmlns:a16="http://schemas.microsoft.com/office/drawing/2014/main" id="{53041010-A313-0420-0B67-9AC23182E59E}"/>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522;p78">
              <a:extLst>
                <a:ext uri="{FF2B5EF4-FFF2-40B4-BE49-F238E27FC236}">
                  <a16:creationId xmlns:a16="http://schemas.microsoft.com/office/drawing/2014/main" id="{D8C6FBF2-7A93-7534-0387-30F7FE7032E5}"/>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523;p78">
              <a:extLst>
                <a:ext uri="{FF2B5EF4-FFF2-40B4-BE49-F238E27FC236}">
                  <a16:creationId xmlns:a16="http://schemas.microsoft.com/office/drawing/2014/main" id="{DCBCBA5D-4D6F-F0AF-E4F0-57F226A1E085}"/>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524;p78">
              <a:extLst>
                <a:ext uri="{FF2B5EF4-FFF2-40B4-BE49-F238E27FC236}">
                  <a16:creationId xmlns:a16="http://schemas.microsoft.com/office/drawing/2014/main" id="{2A17ACE6-8A6A-675E-668D-A51FD088573A}"/>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525;p78">
              <a:extLst>
                <a:ext uri="{FF2B5EF4-FFF2-40B4-BE49-F238E27FC236}">
                  <a16:creationId xmlns:a16="http://schemas.microsoft.com/office/drawing/2014/main" id="{B925B3D4-1401-BAD4-63E2-4011B0749962}"/>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526;p78">
              <a:extLst>
                <a:ext uri="{FF2B5EF4-FFF2-40B4-BE49-F238E27FC236}">
                  <a16:creationId xmlns:a16="http://schemas.microsoft.com/office/drawing/2014/main" id="{3246D51E-139B-D0B6-ED8F-40E2C6301EA7}"/>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527;p78">
              <a:extLst>
                <a:ext uri="{FF2B5EF4-FFF2-40B4-BE49-F238E27FC236}">
                  <a16:creationId xmlns:a16="http://schemas.microsoft.com/office/drawing/2014/main" id="{8267A065-CFCF-607A-44A7-CA6CC658AC29}"/>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528;p78">
              <a:extLst>
                <a:ext uri="{FF2B5EF4-FFF2-40B4-BE49-F238E27FC236}">
                  <a16:creationId xmlns:a16="http://schemas.microsoft.com/office/drawing/2014/main" id="{B988C3EB-18EC-4DAF-5935-FDCD46737ADF}"/>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529;p78">
              <a:extLst>
                <a:ext uri="{FF2B5EF4-FFF2-40B4-BE49-F238E27FC236}">
                  <a16:creationId xmlns:a16="http://schemas.microsoft.com/office/drawing/2014/main" id="{64CFB1EF-29E9-D907-943B-F66F7A8122B1}"/>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530;p78">
              <a:extLst>
                <a:ext uri="{FF2B5EF4-FFF2-40B4-BE49-F238E27FC236}">
                  <a16:creationId xmlns:a16="http://schemas.microsoft.com/office/drawing/2014/main" id="{F8F8A2DE-B249-1B21-6B57-1DFE4A829BAA}"/>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531;p78">
              <a:extLst>
                <a:ext uri="{FF2B5EF4-FFF2-40B4-BE49-F238E27FC236}">
                  <a16:creationId xmlns:a16="http://schemas.microsoft.com/office/drawing/2014/main" id="{06A5063E-AEE5-30B1-D7E3-A58CF06FE316}"/>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532;p78">
              <a:extLst>
                <a:ext uri="{FF2B5EF4-FFF2-40B4-BE49-F238E27FC236}">
                  <a16:creationId xmlns:a16="http://schemas.microsoft.com/office/drawing/2014/main" id="{14191DCB-9E95-E820-46CA-1BCD73F5C874}"/>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533;p78">
              <a:extLst>
                <a:ext uri="{FF2B5EF4-FFF2-40B4-BE49-F238E27FC236}">
                  <a16:creationId xmlns:a16="http://schemas.microsoft.com/office/drawing/2014/main" id="{45CF22B5-C5B6-9DD1-559E-E4179587249A}"/>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534;p78">
              <a:extLst>
                <a:ext uri="{FF2B5EF4-FFF2-40B4-BE49-F238E27FC236}">
                  <a16:creationId xmlns:a16="http://schemas.microsoft.com/office/drawing/2014/main" id="{884801B1-DEAE-90E0-C8D5-BEFE985C96DC}"/>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535;p78">
              <a:extLst>
                <a:ext uri="{FF2B5EF4-FFF2-40B4-BE49-F238E27FC236}">
                  <a16:creationId xmlns:a16="http://schemas.microsoft.com/office/drawing/2014/main" id="{657FA586-9ED2-4AD9-6382-4E49DAF974D0}"/>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536;p78">
              <a:extLst>
                <a:ext uri="{FF2B5EF4-FFF2-40B4-BE49-F238E27FC236}">
                  <a16:creationId xmlns:a16="http://schemas.microsoft.com/office/drawing/2014/main" id="{2D80C409-CF67-A4C9-7955-88D764ABBA50}"/>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537;p78">
              <a:extLst>
                <a:ext uri="{FF2B5EF4-FFF2-40B4-BE49-F238E27FC236}">
                  <a16:creationId xmlns:a16="http://schemas.microsoft.com/office/drawing/2014/main" id="{5818ECAB-44A7-68AC-4035-8FFB98FB1AB1}"/>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538;p78">
              <a:extLst>
                <a:ext uri="{FF2B5EF4-FFF2-40B4-BE49-F238E27FC236}">
                  <a16:creationId xmlns:a16="http://schemas.microsoft.com/office/drawing/2014/main" id="{3D8BEBB2-51B5-D4BF-9933-CE752C112E37}"/>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539;p78">
              <a:extLst>
                <a:ext uri="{FF2B5EF4-FFF2-40B4-BE49-F238E27FC236}">
                  <a16:creationId xmlns:a16="http://schemas.microsoft.com/office/drawing/2014/main" id="{8ECA0EE3-261E-E85E-E94B-464E3974A1E3}"/>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540;p78">
              <a:extLst>
                <a:ext uri="{FF2B5EF4-FFF2-40B4-BE49-F238E27FC236}">
                  <a16:creationId xmlns:a16="http://schemas.microsoft.com/office/drawing/2014/main" id="{C6E4339D-DA4D-1B87-7EF9-2CD2C63EC82C}"/>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541;p78">
              <a:extLst>
                <a:ext uri="{FF2B5EF4-FFF2-40B4-BE49-F238E27FC236}">
                  <a16:creationId xmlns:a16="http://schemas.microsoft.com/office/drawing/2014/main" id="{228B3C75-7918-70A2-54EA-E6876E6D805F}"/>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542;p78">
              <a:extLst>
                <a:ext uri="{FF2B5EF4-FFF2-40B4-BE49-F238E27FC236}">
                  <a16:creationId xmlns:a16="http://schemas.microsoft.com/office/drawing/2014/main" id="{E1192321-1780-0989-3C08-A140DDD3BE12}"/>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543;p78">
              <a:extLst>
                <a:ext uri="{FF2B5EF4-FFF2-40B4-BE49-F238E27FC236}">
                  <a16:creationId xmlns:a16="http://schemas.microsoft.com/office/drawing/2014/main" id="{A1B9DA68-BB6F-69CE-4B11-413B0E119FAC}"/>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544;p78">
              <a:extLst>
                <a:ext uri="{FF2B5EF4-FFF2-40B4-BE49-F238E27FC236}">
                  <a16:creationId xmlns:a16="http://schemas.microsoft.com/office/drawing/2014/main" id="{A5533C3A-A6AA-C7F3-8E8F-934EE3FB60DE}"/>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545;p78">
              <a:extLst>
                <a:ext uri="{FF2B5EF4-FFF2-40B4-BE49-F238E27FC236}">
                  <a16:creationId xmlns:a16="http://schemas.microsoft.com/office/drawing/2014/main" id="{CAD91B5D-FA44-23ED-8C78-CE7A8180DF5E}"/>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546;p78">
              <a:extLst>
                <a:ext uri="{FF2B5EF4-FFF2-40B4-BE49-F238E27FC236}">
                  <a16:creationId xmlns:a16="http://schemas.microsoft.com/office/drawing/2014/main" id="{5093C51E-BC85-93C8-A71A-A51C5AB07DA0}"/>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547;p78">
              <a:extLst>
                <a:ext uri="{FF2B5EF4-FFF2-40B4-BE49-F238E27FC236}">
                  <a16:creationId xmlns:a16="http://schemas.microsoft.com/office/drawing/2014/main" id="{6DC46F24-3184-E70D-DF57-948F73F52274}"/>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548;p78">
              <a:extLst>
                <a:ext uri="{FF2B5EF4-FFF2-40B4-BE49-F238E27FC236}">
                  <a16:creationId xmlns:a16="http://schemas.microsoft.com/office/drawing/2014/main" id="{99A3AA77-47B0-5549-EC15-B983979C3AFB}"/>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549;p78">
              <a:extLst>
                <a:ext uri="{FF2B5EF4-FFF2-40B4-BE49-F238E27FC236}">
                  <a16:creationId xmlns:a16="http://schemas.microsoft.com/office/drawing/2014/main" id="{2BEA8921-EAF4-F41B-6C85-0CFFD8142380}"/>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550;p78">
              <a:extLst>
                <a:ext uri="{FF2B5EF4-FFF2-40B4-BE49-F238E27FC236}">
                  <a16:creationId xmlns:a16="http://schemas.microsoft.com/office/drawing/2014/main" id="{D8F78ACF-8B58-CB5A-9553-AB7FCDAE6C5C}"/>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551;p78">
              <a:extLst>
                <a:ext uri="{FF2B5EF4-FFF2-40B4-BE49-F238E27FC236}">
                  <a16:creationId xmlns:a16="http://schemas.microsoft.com/office/drawing/2014/main" id="{A39D105A-884F-655E-6E80-71FC85A6A8F6}"/>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552;p78">
              <a:extLst>
                <a:ext uri="{FF2B5EF4-FFF2-40B4-BE49-F238E27FC236}">
                  <a16:creationId xmlns:a16="http://schemas.microsoft.com/office/drawing/2014/main" id="{5FB29623-5D30-3069-DE01-40107E0A18A7}"/>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553;p78">
              <a:extLst>
                <a:ext uri="{FF2B5EF4-FFF2-40B4-BE49-F238E27FC236}">
                  <a16:creationId xmlns:a16="http://schemas.microsoft.com/office/drawing/2014/main" id="{DA2F254A-67B7-EFCA-553F-3F22282B2D56}"/>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554;p78">
              <a:extLst>
                <a:ext uri="{FF2B5EF4-FFF2-40B4-BE49-F238E27FC236}">
                  <a16:creationId xmlns:a16="http://schemas.microsoft.com/office/drawing/2014/main" id="{7B5E83A1-C407-A5D4-F703-DF2E503C2AB9}"/>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555;p78">
              <a:extLst>
                <a:ext uri="{FF2B5EF4-FFF2-40B4-BE49-F238E27FC236}">
                  <a16:creationId xmlns:a16="http://schemas.microsoft.com/office/drawing/2014/main" id="{E46E442E-5DF0-A52A-B5CC-E8637A8A8E14}"/>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556;p78">
              <a:extLst>
                <a:ext uri="{FF2B5EF4-FFF2-40B4-BE49-F238E27FC236}">
                  <a16:creationId xmlns:a16="http://schemas.microsoft.com/office/drawing/2014/main" id="{C0F5F1F3-11B8-F2F4-EDC3-CE1836008659}"/>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557;p78">
              <a:extLst>
                <a:ext uri="{FF2B5EF4-FFF2-40B4-BE49-F238E27FC236}">
                  <a16:creationId xmlns:a16="http://schemas.microsoft.com/office/drawing/2014/main" id="{2F9CDB9E-C41E-74F0-5A69-5C3E50405ED8}"/>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558;p78">
              <a:extLst>
                <a:ext uri="{FF2B5EF4-FFF2-40B4-BE49-F238E27FC236}">
                  <a16:creationId xmlns:a16="http://schemas.microsoft.com/office/drawing/2014/main" id="{B1D157B8-1949-4C0E-BEB7-B37A7E08C4C0}"/>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559;p78">
              <a:extLst>
                <a:ext uri="{FF2B5EF4-FFF2-40B4-BE49-F238E27FC236}">
                  <a16:creationId xmlns:a16="http://schemas.microsoft.com/office/drawing/2014/main" id="{E99C95F6-92AE-9F85-6A7F-E4E5BFE9BEB6}"/>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560;p78">
              <a:extLst>
                <a:ext uri="{FF2B5EF4-FFF2-40B4-BE49-F238E27FC236}">
                  <a16:creationId xmlns:a16="http://schemas.microsoft.com/office/drawing/2014/main" id="{4CF8D86D-2958-17BC-662F-98397F1C28D5}"/>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561;p78">
              <a:extLst>
                <a:ext uri="{FF2B5EF4-FFF2-40B4-BE49-F238E27FC236}">
                  <a16:creationId xmlns:a16="http://schemas.microsoft.com/office/drawing/2014/main" id="{C2FB96E9-50D7-F160-A510-DABADFA5C14B}"/>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562;p78">
              <a:extLst>
                <a:ext uri="{FF2B5EF4-FFF2-40B4-BE49-F238E27FC236}">
                  <a16:creationId xmlns:a16="http://schemas.microsoft.com/office/drawing/2014/main" id="{388BBA9D-ED28-5CB7-A457-67C044DDA710}"/>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563;p78">
              <a:extLst>
                <a:ext uri="{FF2B5EF4-FFF2-40B4-BE49-F238E27FC236}">
                  <a16:creationId xmlns:a16="http://schemas.microsoft.com/office/drawing/2014/main" id="{00B9DE74-1CD2-7F31-E073-E9FF4F1B60A0}"/>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564;p78">
              <a:extLst>
                <a:ext uri="{FF2B5EF4-FFF2-40B4-BE49-F238E27FC236}">
                  <a16:creationId xmlns:a16="http://schemas.microsoft.com/office/drawing/2014/main" id="{DA999DDE-8FC2-0D64-9661-F77E49ED03C8}"/>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565;p78">
              <a:extLst>
                <a:ext uri="{FF2B5EF4-FFF2-40B4-BE49-F238E27FC236}">
                  <a16:creationId xmlns:a16="http://schemas.microsoft.com/office/drawing/2014/main" id="{5619958A-5376-FE5D-323D-2E96B3577E70}"/>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566;p78">
              <a:extLst>
                <a:ext uri="{FF2B5EF4-FFF2-40B4-BE49-F238E27FC236}">
                  <a16:creationId xmlns:a16="http://schemas.microsoft.com/office/drawing/2014/main" id="{5D569359-0C2F-408E-B364-3D549C1C4C6D}"/>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567;p78">
              <a:extLst>
                <a:ext uri="{FF2B5EF4-FFF2-40B4-BE49-F238E27FC236}">
                  <a16:creationId xmlns:a16="http://schemas.microsoft.com/office/drawing/2014/main" id="{B4B567A2-4495-CC50-CE8F-18644EC086C3}"/>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568;p78">
              <a:extLst>
                <a:ext uri="{FF2B5EF4-FFF2-40B4-BE49-F238E27FC236}">
                  <a16:creationId xmlns:a16="http://schemas.microsoft.com/office/drawing/2014/main" id="{766DA5C3-2FE7-1013-688E-1D3AF8C778AC}"/>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569;p78">
              <a:extLst>
                <a:ext uri="{FF2B5EF4-FFF2-40B4-BE49-F238E27FC236}">
                  <a16:creationId xmlns:a16="http://schemas.microsoft.com/office/drawing/2014/main" id="{834EF436-C298-5B0C-F0AA-E5A903BBB94F}"/>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570;p78">
              <a:extLst>
                <a:ext uri="{FF2B5EF4-FFF2-40B4-BE49-F238E27FC236}">
                  <a16:creationId xmlns:a16="http://schemas.microsoft.com/office/drawing/2014/main" id="{0D5F3BE0-D452-0287-FDBE-C83D792B56A5}"/>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571;p78">
              <a:extLst>
                <a:ext uri="{FF2B5EF4-FFF2-40B4-BE49-F238E27FC236}">
                  <a16:creationId xmlns:a16="http://schemas.microsoft.com/office/drawing/2014/main" id="{AF35C52E-3D45-7167-5CC0-056D72777BCA}"/>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572;p78">
              <a:extLst>
                <a:ext uri="{FF2B5EF4-FFF2-40B4-BE49-F238E27FC236}">
                  <a16:creationId xmlns:a16="http://schemas.microsoft.com/office/drawing/2014/main" id="{12155A2C-425E-C320-AE48-4B80693D2B31}"/>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573;p78">
              <a:extLst>
                <a:ext uri="{FF2B5EF4-FFF2-40B4-BE49-F238E27FC236}">
                  <a16:creationId xmlns:a16="http://schemas.microsoft.com/office/drawing/2014/main" id="{E1C352B9-6979-7455-EF54-3DD874F71C7F}"/>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574;p78">
              <a:extLst>
                <a:ext uri="{FF2B5EF4-FFF2-40B4-BE49-F238E27FC236}">
                  <a16:creationId xmlns:a16="http://schemas.microsoft.com/office/drawing/2014/main" id="{907249A6-097B-7404-E82C-4CFA29F3A139}"/>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575;p78">
              <a:extLst>
                <a:ext uri="{FF2B5EF4-FFF2-40B4-BE49-F238E27FC236}">
                  <a16:creationId xmlns:a16="http://schemas.microsoft.com/office/drawing/2014/main" id="{0D320BD5-D0B6-407B-17C6-9FA962892F26}"/>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576;p78">
              <a:extLst>
                <a:ext uri="{FF2B5EF4-FFF2-40B4-BE49-F238E27FC236}">
                  <a16:creationId xmlns:a16="http://schemas.microsoft.com/office/drawing/2014/main" id="{6E54257A-33AA-7053-DCC9-B2EE3B750599}"/>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577;p78">
              <a:extLst>
                <a:ext uri="{FF2B5EF4-FFF2-40B4-BE49-F238E27FC236}">
                  <a16:creationId xmlns:a16="http://schemas.microsoft.com/office/drawing/2014/main" id="{3FAFB35A-78B2-8856-C4A7-6EB692445333}"/>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578;p78">
              <a:extLst>
                <a:ext uri="{FF2B5EF4-FFF2-40B4-BE49-F238E27FC236}">
                  <a16:creationId xmlns:a16="http://schemas.microsoft.com/office/drawing/2014/main" id="{BD5F8C1A-F6B4-642C-0864-EF107A76B68C}"/>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579;p78">
              <a:extLst>
                <a:ext uri="{FF2B5EF4-FFF2-40B4-BE49-F238E27FC236}">
                  <a16:creationId xmlns:a16="http://schemas.microsoft.com/office/drawing/2014/main" id="{FF47D355-99C7-63EC-00D4-BDE269AFB314}"/>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580;p78">
              <a:extLst>
                <a:ext uri="{FF2B5EF4-FFF2-40B4-BE49-F238E27FC236}">
                  <a16:creationId xmlns:a16="http://schemas.microsoft.com/office/drawing/2014/main" id="{CD29E050-FBD1-7767-0AA1-D7730E59445D}"/>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581;p78">
              <a:extLst>
                <a:ext uri="{FF2B5EF4-FFF2-40B4-BE49-F238E27FC236}">
                  <a16:creationId xmlns:a16="http://schemas.microsoft.com/office/drawing/2014/main" id="{5FCC9BF8-E77B-D870-802B-EFF39A42D568}"/>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582;p78">
              <a:extLst>
                <a:ext uri="{FF2B5EF4-FFF2-40B4-BE49-F238E27FC236}">
                  <a16:creationId xmlns:a16="http://schemas.microsoft.com/office/drawing/2014/main" id="{1160094E-D96E-DEF2-BC92-F33C16EB4B40}"/>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583;p78">
              <a:extLst>
                <a:ext uri="{FF2B5EF4-FFF2-40B4-BE49-F238E27FC236}">
                  <a16:creationId xmlns:a16="http://schemas.microsoft.com/office/drawing/2014/main" id="{3C2EC576-611A-A499-7038-FA07BC7EB6C5}"/>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584;p78">
              <a:extLst>
                <a:ext uri="{FF2B5EF4-FFF2-40B4-BE49-F238E27FC236}">
                  <a16:creationId xmlns:a16="http://schemas.microsoft.com/office/drawing/2014/main" id="{18BF239C-3836-57E9-F192-A1801A83B733}"/>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585;p78">
              <a:extLst>
                <a:ext uri="{FF2B5EF4-FFF2-40B4-BE49-F238E27FC236}">
                  <a16:creationId xmlns:a16="http://schemas.microsoft.com/office/drawing/2014/main" id="{A2331163-DDB9-DBE3-C499-CC02DC183FE9}"/>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586;p78">
              <a:extLst>
                <a:ext uri="{FF2B5EF4-FFF2-40B4-BE49-F238E27FC236}">
                  <a16:creationId xmlns:a16="http://schemas.microsoft.com/office/drawing/2014/main" id="{A397A46E-741B-31FB-17A0-60384796C7D4}"/>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587;p78">
              <a:extLst>
                <a:ext uri="{FF2B5EF4-FFF2-40B4-BE49-F238E27FC236}">
                  <a16:creationId xmlns:a16="http://schemas.microsoft.com/office/drawing/2014/main" id="{E9AB7DC8-2065-5062-16AA-1127BDF5C036}"/>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588;p78">
              <a:extLst>
                <a:ext uri="{FF2B5EF4-FFF2-40B4-BE49-F238E27FC236}">
                  <a16:creationId xmlns:a16="http://schemas.microsoft.com/office/drawing/2014/main" id="{A0DA3B08-ADB1-B479-0E68-B045CB9EF550}"/>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589;p78">
              <a:extLst>
                <a:ext uri="{FF2B5EF4-FFF2-40B4-BE49-F238E27FC236}">
                  <a16:creationId xmlns:a16="http://schemas.microsoft.com/office/drawing/2014/main" id="{ED65F441-62FA-CEEA-579D-B6E19EB85BC6}"/>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590;p78">
              <a:extLst>
                <a:ext uri="{FF2B5EF4-FFF2-40B4-BE49-F238E27FC236}">
                  <a16:creationId xmlns:a16="http://schemas.microsoft.com/office/drawing/2014/main" id="{4971C768-F164-1F5F-8DB2-8B4229AE704C}"/>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591;p78">
              <a:extLst>
                <a:ext uri="{FF2B5EF4-FFF2-40B4-BE49-F238E27FC236}">
                  <a16:creationId xmlns:a16="http://schemas.microsoft.com/office/drawing/2014/main" id="{31D34DA8-09B6-B089-2036-835F85D94E15}"/>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592;p78">
              <a:extLst>
                <a:ext uri="{FF2B5EF4-FFF2-40B4-BE49-F238E27FC236}">
                  <a16:creationId xmlns:a16="http://schemas.microsoft.com/office/drawing/2014/main" id="{6C1439DB-FA36-8C57-53E0-6D4F772B24BE}"/>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593;p78">
              <a:extLst>
                <a:ext uri="{FF2B5EF4-FFF2-40B4-BE49-F238E27FC236}">
                  <a16:creationId xmlns:a16="http://schemas.microsoft.com/office/drawing/2014/main" id="{1CF15B18-E225-D64A-FEB9-2FE04F03D1CC}"/>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594;p78">
              <a:extLst>
                <a:ext uri="{FF2B5EF4-FFF2-40B4-BE49-F238E27FC236}">
                  <a16:creationId xmlns:a16="http://schemas.microsoft.com/office/drawing/2014/main" id="{A9A66A4D-583B-920D-8D9E-19B57AC521C5}"/>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595;p78">
              <a:extLst>
                <a:ext uri="{FF2B5EF4-FFF2-40B4-BE49-F238E27FC236}">
                  <a16:creationId xmlns:a16="http://schemas.microsoft.com/office/drawing/2014/main" id="{31CB9248-50BD-3DCE-2660-23AFCAEA612D}"/>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596;p78">
              <a:extLst>
                <a:ext uri="{FF2B5EF4-FFF2-40B4-BE49-F238E27FC236}">
                  <a16:creationId xmlns:a16="http://schemas.microsoft.com/office/drawing/2014/main" id="{89AFEDE1-432A-7325-9CD7-B40A73F999A1}"/>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597;p78">
              <a:extLst>
                <a:ext uri="{FF2B5EF4-FFF2-40B4-BE49-F238E27FC236}">
                  <a16:creationId xmlns:a16="http://schemas.microsoft.com/office/drawing/2014/main" id="{B648C9F0-52FF-8E3B-64C3-8BE089992E71}"/>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598;p78">
              <a:extLst>
                <a:ext uri="{FF2B5EF4-FFF2-40B4-BE49-F238E27FC236}">
                  <a16:creationId xmlns:a16="http://schemas.microsoft.com/office/drawing/2014/main" id="{AEE2767A-5F01-1997-EDCE-4522358AB9F5}"/>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599;p78">
              <a:extLst>
                <a:ext uri="{FF2B5EF4-FFF2-40B4-BE49-F238E27FC236}">
                  <a16:creationId xmlns:a16="http://schemas.microsoft.com/office/drawing/2014/main" id="{C8BD4B7A-4ED7-0A14-E251-9B3A22D36B3B}"/>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600;p78">
              <a:extLst>
                <a:ext uri="{FF2B5EF4-FFF2-40B4-BE49-F238E27FC236}">
                  <a16:creationId xmlns:a16="http://schemas.microsoft.com/office/drawing/2014/main" id="{0AEA6EE6-3FA2-C98C-9D0C-A4B65F05F9C5}"/>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601;p78">
              <a:extLst>
                <a:ext uri="{FF2B5EF4-FFF2-40B4-BE49-F238E27FC236}">
                  <a16:creationId xmlns:a16="http://schemas.microsoft.com/office/drawing/2014/main" id="{72F0AA20-6FC9-6F06-FA4D-0E1194EC47E9}"/>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602;p78">
              <a:extLst>
                <a:ext uri="{FF2B5EF4-FFF2-40B4-BE49-F238E27FC236}">
                  <a16:creationId xmlns:a16="http://schemas.microsoft.com/office/drawing/2014/main" id="{20BE440A-E193-8C21-B99A-578FBAE89D4B}"/>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603;p78">
              <a:extLst>
                <a:ext uri="{FF2B5EF4-FFF2-40B4-BE49-F238E27FC236}">
                  <a16:creationId xmlns:a16="http://schemas.microsoft.com/office/drawing/2014/main" id="{9439343A-DC21-BF18-4AC3-3EF52448FA3F}"/>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604;p78">
              <a:extLst>
                <a:ext uri="{FF2B5EF4-FFF2-40B4-BE49-F238E27FC236}">
                  <a16:creationId xmlns:a16="http://schemas.microsoft.com/office/drawing/2014/main" id="{F28681CB-6D3C-603F-BCF3-53D9F682784A}"/>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605;p78">
              <a:extLst>
                <a:ext uri="{FF2B5EF4-FFF2-40B4-BE49-F238E27FC236}">
                  <a16:creationId xmlns:a16="http://schemas.microsoft.com/office/drawing/2014/main" id="{AAD2D064-9D3D-8511-B1DF-9A63E4B5435C}"/>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606;p78">
              <a:extLst>
                <a:ext uri="{FF2B5EF4-FFF2-40B4-BE49-F238E27FC236}">
                  <a16:creationId xmlns:a16="http://schemas.microsoft.com/office/drawing/2014/main" id="{D898A59A-2753-225A-78EA-01769B7715C2}"/>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607;p78">
              <a:extLst>
                <a:ext uri="{FF2B5EF4-FFF2-40B4-BE49-F238E27FC236}">
                  <a16:creationId xmlns:a16="http://schemas.microsoft.com/office/drawing/2014/main" id="{31075B29-0B11-424A-CA82-18807B7F52F9}"/>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608;p78">
              <a:extLst>
                <a:ext uri="{FF2B5EF4-FFF2-40B4-BE49-F238E27FC236}">
                  <a16:creationId xmlns:a16="http://schemas.microsoft.com/office/drawing/2014/main" id="{1A842C9E-474C-D929-086D-D96E3C0A4EBA}"/>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609;p78">
              <a:extLst>
                <a:ext uri="{FF2B5EF4-FFF2-40B4-BE49-F238E27FC236}">
                  <a16:creationId xmlns:a16="http://schemas.microsoft.com/office/drawing/2014/main" id="{410E223B-BB4F-AC47-E0CA-E94DC94CA4F1}"/>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610;p78">
              <a:extLst>
                <a:ext uri="{FF2B5EF4-FFF2-40B4-BE49-F238E27FC236}">
                  <a16:creationId xmlns:a16="http://schemas.microsoft.com/office/drawing/2014/main" id="{EF6A2B8A-0F2B-54DB-F2F6-8AF2E478BDBB}"/>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611;p78">
              <a:extLst>
                <a:ext uri="{FF2B5EF4-FFF2-40B4-BE49-F238E27FC236}">
                  <a16:creationId xmlns:a16="http://schemas.microsoft.com/office/drawing/2014/main" id="{AEFCB6BF-9B75-BCDF-6860-A48775C4E0AC}"/>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612;p78">
              <a:extLst>
                <a:ext uri="{FF2B5EF4-FFF2-40B4-BE49-F238E27FC236}">
                  <a16:creationId xmlns:a16="http://schemas.microsoft.com/office/drawing/2014/main" id="{7F556195-EB81-F71D-2CB6-93AD8A0551E6}"/>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613;p78">
              <a:extLst>
                <a:ext uri="{FF2B5EF4-FFF2-40B4-BE49-F238E27FC236}">
                  <a16:creationId xmlns:a16="http://schemas.microsoft.com/office/drawing/2014/main" id="{A3805463-D2FE-A5F9-D07A-562960C43D2C}"/>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614;p78">
              <a:extLst>
                <a:ext uri="{FF2B5EF4-FFF2-40B4-BE49-F238E27FC236}">
                  <a16:creationId xmlns:a16="http://schemas.microsoft.com/office/drawing/2014/main" id="{3A9AB217-1B0A-4F2D-D105-5A960FF58001}"/>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615;p78">
              <a:extLst>
                <a:ext uri="{FF2B5EF4-FFF2-40B4-BE49-F238E27FC236}">
                  <a16:creationId xmlns:a16="http://schemas.microsoft.com/office/drawing/2014/main" id="{A288C3DF-03BD-E6E9-9B03-0BE4449274A4}"/>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616;p78">
              <a:extLst>
                <a:ext uri="{FF2B5EF4-FFF2-40B4-BE49-F238E27FC236}">
                  <a16:creationId xmlns:a16="http://schemas.microsoft.com/office/drawing/2014/main" id="{E6829CD6-731C-7754-2CFF-3FF13FC6C363}"/>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617;p78">
              <a:extLst>
                <a:ext uri="{FF2B5EF4-FFF2-40B4-BE49-F238E27FC236}">
                  <a16:creationId xmlns:a16="http://schemas.microsoft.com/office/drawing/2014/main" id="{8F75388D-E747-AF8E-8F04-01DFD80FE091}"/>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618;p78">
              <a:extLst>
                <a:ext uri="{FF2B5EF4-FFF2-40B4-BE49-F238E27FC236}">
                  <a16:creationId xmlns:a16="http://schemas.microsoft.com/office/drawing/2014/main" id="{8EE84BC4-660D-1CF5-8CD3-61DAF1256908}"/>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619;p78">
              <a:extLst>
                <a:ext uri="{FF2B5EF4-FFF2-40B4-BE49-F238E27FC236}">
                  <a16:creationId xmlns:a16="http://schemas.microsoft.com/office/drawing/2014/main" id="{14625C11-ACB3-7598-4FA0-765F840A5811}"/>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620;p78">
              <a:extLst>
                <a:ext uri="{FF2B5EF4-FFF2-40B4-BE49-F238E27FC236}">
                  <a16:creationId xmlns:a16="http://schemas.microsoft.com/office/drawing/2014/main" id="{4E2CF2C9-A5E7-2205-0A35-0CA4BFAECDEB}"/>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621;p78">
              <a:extLst>
                <a:ext uri="{FF2B5EF4-FFF2-40B4-BE49-F238E27FC236}">
                  <a16:creationId xmlns:a16="http://schemas.microsoft.com/office/drawing/2014/main" id="{C7C637EC-89FC-3E5A-12E2-11D47EC9F127}"/>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622;p78">
              <a:extLst>
                <a:ext uri="{FF2B5EF4-FFF2-40B4-BE49-F238E27FC236}">
                  <a16:creationId xmlns:a16="http://schemas.microsoft.com/office/drawing/2014/main" id="{87587D97-DFD1-48B3-6A74-86C6FA39072D}"/>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623;p78">
              <a:extLst>
                <a:ext uri="{FF2B5EF4-FFF2-40B4-BE49-F238E27FC236}">
                  <a16:creationId xmlns:a16="http://schemas.microsoft.com/office/drawing/2014/main" id="{CD599EA7-12DF-1603-E041-07D4F3591584}"/>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624;p78">
              <a:extLst>
                <a:ext uri="{FF2B5EF4-FFF2-40B4-BE49-F238E27FC236}">
                  <a16:creationId xmlns:a16="http://schemas.microsoft.com/office/drawing/2014/main" id="{27BB31DC-9714-0ED9-3D0F-61FE7F615753}"/>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625;p78">
              <a:extLst>
                <a:ext uri="{FF2B5EF4-FFF2-40B4-BE49-F238E27FC236}">
                  <a16:creationId xmlns:a16="http://schemas.microsoft.com/office/drawing/2014/main" id="{46EA7ABE-50E9-642C-4452-C916E739D07D}"/>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626;p78">
              <a:extLst>
                <a:ext uri="{FF2B5EF4-FFF2-40B4-BE49-F238E27FC236}">
                  <a16:creationId xmlns:a16="http://schemas.microsoft.com/office/drawing/2014/main" id="{4981E021-AFB9-67BC-6697-FAA187B95E28}"/>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627;p78">
              <a:extLst>
                <a:ext uri="{FF2B5EF4-FFF2-40B4-BE49-F238E27FC236}">
                  <a16:creationId xmlns:a16="http://schemas.microsoft.com/office/drawing/2014/main" id="{D60B0C89-AB5E-FBEB-B2DD-F99E5BE124AF}"/>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628;p78">
              <a:extLst>
                <a:ext uri="{FF2B5EF4-FFF2-40B4-BE49-F238E27FC236}">
                  <a16:creationId xmlns:a16="http://schemas.microsoft.com/office/drawing/2014/main" id="{03E36088-928F-50D4-CE64-9C96BA432DAD}"/>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629;p78">
              <a:extLst>
                <a:ext uri="{FF2B5EF4-FFF2-40B4-BE49-F238E27FC236}">
                  <a16:creationId xmlns:a16="http://schemas.microsoft.com/office/drawing/2014/main" id="{BCD54AA1-9530-B558-BA75-EB13E5C6CC10}"/>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630;p78">
              <a:extLst>
                <a:ext uri="{FF2B5EF4-FFF2-40B4-BE49-F238E27FC236}">
                  <a16:creationId xmlns:a16="http://schemas.microsoft.com/office/drawing/2014/main" id="{84C080CF-5145-E65B-5D71-52BAE0626B9E}"/>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631;p78">
              <a:extLst>
                <a:ext uri="{FF2B5EF4-FFF2-40B4-BE49-F238E27FC236}">
                  <a16:creationId xmlns:a16="http://schemas.microsoft.com/office/drawing/2014/main" id="{229607D9-4C21-8B77-3E09-2AA16A5B2243}"/>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632;p78">
              <a:extLst>
                <a:ext uri="{FF2B5EF4-FFF2-40B4-BE49-F238E27FC236}">
                  <a16:creationId xmlns:a16="http://schemas.microsoft.com/office/drawing/2014/main" id="{C8D6D248-55DC-3BAA-F8EB-08C7EB3782D8}"/>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633;p78">
              <a:extLst>
                <a:ext uri="{FF2B5EF4-FFF2-40B4-BE49-F238E27FC236}">
                  <a16:creationId xmlns:a16="http://schemas.microsoft.com/office/drawing/2014/main" id="{2A22FA77-9400-953A-08CE-51774674E565}"/>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634;p78">
              <a:extLst>
                <a:ext uri="{FF2B5EF4-FFF2-40B4-BE49-F238E27FC236}">
                  <a16:creationId xmlns:a16="http://schemas.microsoft.com/office/drawing/2014/main" id="{F731E7E6-8418-0486-AC79-237E2F5DC565}"/>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635;p78">
              <a:extLst>
                <a:ext uri="{FF2B5EF4-FFF2-40B4-BE49-F238E27FC236}">
                  <a16:creationId xmlns:a16="http://schemas.microsoft.com/office/drawing/2014/main" id="{4F77B7EE-EBE3-1FD3-4F03-AC4CAAC29345}"/>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636;p78">
              <a:extLst>
                <a:ext uri="{FF2B5EF4-FFF2-40B4-BE49-F238E27FC236}">
                  <a16:creationId xmlns:a16="http://schemas.microsoft.com/office/drawing/2014/main" id="{FA967F57-0C0E-FD0E-39FF-F90941D4146A}"/>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637;p78">
              <a:extLst>
                <a:ext uri="{FF2B5EF4-FFF2-40B4-BE49-F238E27FC236}">
                  <a16:creationId xmlns:a16="http://schemas.microsoft.com/office/drawing/2014/main" id="{5B7770EF-05B6-4CD7-4F75-CFFD266703CD}"/>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638;p78">
              <a:extLst>
                <a:ext uri="{FF2B5EF4-FFF2-40B4-BE49-F238E27FC236}">
                  <a16:creationId xmlns:a16="http://schemas.microsoft.com/office/drawing/2014/main" id="{D60E3E1D-A58F-AF3A-0167-46E54F662776}"/>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639;p78">
              <a:extLst>
                <a:ext uri="{FF2B5EF4-FFF2-40B4-BE49-F238E27FC236}">
                  <a16:creationId xmlns:a16="http://schemas.microsoft.com/office/drawing/2014/main" id="{58474816-BCF0-A4E2-1508-D66A3A3E1213}"/>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640;p78">
              <a:extLst>
                <a:ext uri="{FF2B5EF4-FFF2-40B4-BE49-F238E27FC236}">
                  <a16:creationId xmlns:a16="http://schemas.microsoft.com/office/drawing/2014/main" id="{6D08AA93-F2EC-08E5-127A-1C480FD79404}"/>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641;p78">
              <a:extLst>
                <a:ext uri="{FF2B5EF4-FFF2-40B4-BE49-F238E27FC236}">
                  <a16:creationId xmlns:a16="http://schemas.microsoft.com/office/drawing/2014/main" id="{C9FA1467-DC9A-8E9A-421A-52FC7C4669C2}"/>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642;p78">
              <a:extLst>
                <a:ext uri="{FF2B5EF4-FFF2-40B4-BE49-F238E27FC236}">
                  <a16:creationId xmlns:a16="http://schemas.microsoft.com/office/drawing/2014/main" id="{1460D370-6F1A-6513-B122-0EBF25BD1E24}"/>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643;p78">
              <a:extLst>
                <a:ext uri="{FF2B5EF4-FFF2-40B4-BE49-F238E27FC236}">
                  <a16:creationId xmlns:a16="http://schemas.microsoft.com/office/drawing/2014/main" id="{8A788017-C4D8-6653-1B80-A123BF485D16}"/>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644;p78">
              <a:extLst>
                <a:ext uri="{FF2B5EF4-FFF2-40B4-BE49-F238E27FC236}">
                  <a16:creationId xmlns:a16="http://schemas.microsoft.com/office/drawing/2014/main" id="{711D7E9C-C3B7-9987-B43B-26A1AE7B3997}"/>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645;p78">
              <a:extLst>
                <a:ext uri="{FF2B5EF4-FFF2-40B4-BE49-F238E27FC236}">
                  <a16:creationId xmlns:a16="http://schemas.microsoft.com/office/drawing/2014/main" id="{DB82F4B0-6BC7-CFCA-144F-971006191113}"/>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646;p78">
              <a:extLst>
                <a:ext uri="{FF2B5EF4-FFF2-40B4-BE49-F238E27FC236}">
                  <a16:creationId xmlns:a16="http://schemas.microsoft.com/office/drawing/2014/main" id="{2BA68A03-725B-03DD-B3E3-4DBD5CA7F34F}"/>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647;p78">
              <a:extLst>
                <a:ext uri="{FF2B5EF4-FFF2-40B4-BE49-F238E27FC236}">
                  <a16:creationId xmlns:a16="http://schemas.microsoft.com/office/drawing/2014/main" id="{E2C3F06A-8E9A-28FD-5FF3-537C844EB915}"/>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648;p78">
              <a:extLst>
                <a:ext uri="{FF2B5EF4-FFF2-40B4-BE49-F238E27FC236}">
                  <a16:creationId xmlns:a16="http://schemas.microsoft.com/office/drawing/2014/main" id="{280833AC-8DF2-EFF4-ED33-115DC87A9BA8}"/>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649;p78">
              <a:extLst>
                <a:ext uri="{FF2B5EF4-FFF2-40B4-BE49-F238E27FC236}">
                  <a16:creationId xmlns:a16="http://schemas.microsoft.com/office/drawing/2014/main" id="{461CD376-27C2-7414-3175-7EEC84196D20}"/>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650;p78">
              <a:extLst>
                <a:ext uri="{FF2B5EF4-FFF2-40B4-BE49-F238E27FC236}">
                  <a16:creationId xmlns:a16="http://schemas.microsoft.com/office/drawing/2014/main" id="{F1AB7A91-36DB-8A38-2183-4B157D257DBF}"/>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651;p78">
              <a:extLst>
                <a:ext uri="{FF2B5EF4-FFF2-40B4-BE49-F238E27FC236}">
                  <a16:creationId xmlns:a16="http://schemas.microsoft.com/office/drawing/2014/main" id="{51D8DAE0-0F4B-8CB4-E87D-F6ADDF110ADC}"/>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652;p78">
              <a:extLst>
                <a:ext uri="{FF2B5EF4-FFF2-40B4-BE49-F238E27FC236}">
                  <a16:creationId xmlns:a16="http://schemas.microsoft.com/office/drawing/2014/main" id="{ADDBEB89-86E8-BB96-EF49-3CEE8B3ED103}"/>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653;p78">
              <a:extLst>
                <a:ext uri="{FF2B5EF4-FFF2-40B4-BE49-F238E27FC236}">
                  <a16:creationId xmlns:a16="http://schemas.microsoft.com/office/drawing/2014/main" id="{0B33CD1B-E57B-1281-2E0C-58351623F2F1}"/>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654;p78">
              <a:extLst>
                <a:ext uri="{FF2B5EF4-FFF2-40B4-BE49-F238E27FC236}">
                  <a16:creationId xmlns:a16="http://schemas.microsoft.com/office/drawing/2014/main" id="{41DFA45C-1A3C-ED93-130F-9CAECE5B90AA}"/>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655;p78">
              <a:extLst>
                <a:ext uri="{FF2B5EF4-FFF2-40B4-BE49-F238E27FC236}">
                  <a16:creationId xmlns:a16="http://schemas.microsoft.com/office/drawing/2014/main" id="{F4A42689-3B95-2C88-A067-54EC29911CE6}"/>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656;p78">
              <a:extLst>
                <a:ext uri="{FF2B5EF4-FFF2-40B4-BE49-F238E27FC236}">
                  <a16:creationId xmlns:a16="http://schemas.microsoft.com/office/drawing/2014/main" id="{913FC035-719E-6E0F-A686-C1B2C204DCB1}"/>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657;p78">
              <a:extLst>
                <a:ext uri="{FF2B5EF4-FFF2-40B4-BE49-F238E27FC236}">
                  <a16:creationId xmlns:a16="http://schemas.microsoft.com/office/drawing/2014/main" id="{F64F328B-475D-5EDD-6F2F-21128B4A9655}"/>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658;p78">
              <a:extLst>
                <a:ext uri="{FF2B5EF4-FFF2-40B4-BE49-F238E27FC236}">
                  <a16:creationId xmlns:a16="http://schemas.microsoft.com/office/drawing/2014/main" id="{BF41859F-076D-2674-D881-28BE84D393AC}"/>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659;p78">
              <a:extLst>
                <a:ext uri="{FF2B5EF4-FFF2-40B4-BE49-F238E27FC236}">
                  <a16:creationId xmlns:a16="http://schemas.microsoft.com/office/drawing/2014/main" id="{9010378C-38A9-1F27-E545-4A6679A2BE2D}"/>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660;p78">
              <a:extLst>
                <a:ext uri="{FF2B5EF4-FFF2-40B4-BE49-F238E27FC236}">
                  <a16:creationId xmlns:a16="http://schemas.microsoft.com/office/drawing/2014/main" id="{6E44C6FD-5D3E-F298-2863-B77858E33AEB}"/>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661;p78">
              <a:extLst>
                <a:ext uri="{FF2B5EF4-FFF2-40B4-BE49-F238E27FC236}">
                  <a16:creationId xmlns:a16="http://schemas.microsoft.com/office/drawing/2014/main" id="{FD6F3B4F-0126-14BD-EF04-4F3915EC66F1}"/>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662;p78">
              <a:extLst>
                <a:ext uri="{FF2B5EF4-FFF2-40B4-BE49-F238E27FC236}">
                  <a16:creationId xmlns:a16="http://schemas.microsoft.com/office/drawing/2014/main" id="{0BB94285-5E4F-F17D-6E72-3E16854DD045}"/>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663;p78">
              <a:extLst>
                <a:ext uri="{FF2B5EF4-FFF2-40B4-BE49-F238E27FC236}">
                  <a16:creationId xmlns:a16="http://schemas.microsoft.com/office/drawing/2014/main" id="{BA44F97E-E567-412C-CC2D-C6FC4245EEA9}"/>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664;p78">
              <a:extLst>
                <a:ext uri="{FF2B5EF4-FFF2-40B4-BE49-F238E27FC236}">
                  <a16:creationId xmlns:a16="http://schemas.microsoft.com/office/drawing/2014/main" id="{E5DB4F55-0B6F-5EDA-E56D-5A528C3AF621}"/>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665;p78">
              <a:extLst>
                <a:ext uri="{FF2B5EF4-FFF2-40B4-BE49-F238E27FC236}">
                  <a16:creationId xmlns:a16="http://schemas.microsoft.com/office/drawing/2014/main" id="{4CDD9744-38F0-314F-DEDA-BE30D9F599CE}"/>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666;p78">
              <a:extLst>
                <a:ext uri="{FF2B5EF4-FFF2-40B4-BE49-F238E27FC236}">
                  <a16:creationId xmlns:a16="http://schemas.microsoft.com/office/drawing/2014/main" id="{CDBE299D-E7B4-AFE8-DD2C-A4F11D18948B}"/>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667;p78">
              <a:extLst>
                <a:ext uri="{FF2B5EF4-FFF2-40B4-BE49-F238E27FC236}">
                  <a16:creationId xmlns:a16="http://schemas.microsoft.com/office/drawing/2014/main" id="{947DADA1-6760-F927-758B-4F5A8F669FA0}"/>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668;p78">
              <a:extLst>
                <a:ext uri="{FF2B5EF4-FFF2-40B4-BE49-F238E27FC236}">
                  <a16:creationId xmlns:a16="http://schemas.microsoft.com/office/drawing/2014/main" id="{E326E468-1B9F-2454-BFF5-0169FF299817}"/>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669;p78">
              <a:extLst>
                <a:ext uri="{FF2B5EF4-FFF2-40B4-BE49-F238E27FC236}">
                  <a16:creationId xmlns:a16="http://schemas.microsoft.com/office/drawing/2014/main" id="{E818DCC9-CF02-DE3B-B138-2A4A28FA246C}"/>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670;p78">
              <a:extLst>
                <a:ext uri="{FF2B5EF4-FFF2-40B4-BE49-F238E27FC236}">
                  <a16:creationId xmlns:a16="http://schemas.microsoft.com/office/drawing/2014/main" id="{51B44DFD-9169-4CE1-C234-F577455E8F1A}"/>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671;p78">
              <a:extLst>
                <a:ext uri="{FF2B5EF4-FFF2-40B4-BE49-F238E27FC236}">
                  <a16:creationId xmlns:a16="http://schemas.microsoft.com/office/drawing/2014/main" id="{6819D036-95B2-A9CC-175C-273B62A50D03}"/>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672;p78">
              <a:extLst>
                <a:ext uri="{FF2B5EF4-FFF2-40B4-BE49-F238E27FC236}">
                  <a16:creationId xmlns:a16="http://schemas.microsoft.com/office/drawing/2014/main" id="{E26AEE66-C18B-60DA-E906-851A9454C0E1}"/>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673;p78">
              <a:extLst>
                <a:ext uri="{FF2B5EF4-FFF2-40B4-BE49-F238E27FC236}">
                  <a16:creationId xmlns:a16="http://schemas.microsoft.com/office/drawing/2014/main" id="{C9D967CF-18C9-2A90-9127-5DA515B4A6EB}"/>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674;p78">
              <a:extLst>
                <a:ext uri="{FF2B5EF4-FFF2-40B4-BE49-F238E27FC236}">
                  <a16:creationId xmlns:a16="http://schemas.microsoft.com/office/drawing/2014/main" id="{7617ACD2-8807-F133-E2A6-C9F354276710}"/>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675;p78">
              <a:extLst>
                <a:ext uri="{FF2B5EF4-FFF2-40B4-BE49-F238E27FC236}">
                  <a16:creationId xmlns:a16="http://schemas.microsoft.com/office/drawing/2014/main" id="{4BD761B4-F2CA-E331-C9BF-0EAD50CFC2C3}"/>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676;p78">
              <a:extLst>
                <a:ext uri="{FF2B5EF4-FFF2-40B4-BE49-F238E27FC236}">
                  <a16:creationId xmlns:a16="http://schemas.microsoft.com/office/drawing/2014/main" id="{AB70B71B-FDC0-91A2-B9CD-E552663CC595}"/>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677;p78">
              <a:extLst>
                <a:ext uri="{FF2B5EF4-FFF2-40B4-BE49-F238E27FC236}">
                  <a16:creationId xmlns:a16="http://schemas.microsoft.com/office/drawing/2014/main" id="{B50E1465-F5DA-DCAF-C175-BB0C2A7E75B7}"/>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678;p78">
              <a:extLst>
                <a:ext uri="{FF2B5EF4-FFF2-40B4-BE49-F238E27FC236}">
                  <a16:creationId xmlns:a16="http://schemas.microsoft.com/office/drawing/2014/main" id="{2F7534F9-C674-3149-A567-56B4F3FD2AE1}"/>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679;p78">
              <a:extLst>
                <a:ext uri="{FF2B5EF4-FFF2-40B4-BE49-F238E27FC236}">
                  <a16:creationId xmlns:a16="http://schemas.microsoft.com/office/drawing/2014/main" id="{43514406-CEDD-ABD6-97B3-E53C32577E80}"/>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680;p78">
              <a:extLst>
                <a:ext uri="{FF2B5EF4-FFF2-40B4-BE49-F238E27FC236}">
                  <a16:creationId xmlns:a16="http://schemas.microsoft.com/office/drawing/2014/main" id="{D72F1DE1-330C-65AE-E4FC-A9AFB4C1E119}"/>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681;p78">
              <a:extLst>
                <a:ext uri="{FF2B5EF4-FFF2-40B4-BE49-F238E27FC236}">
                  <a16:creationId xmlns:a16="http://schemas.microsoft.com/office/drawing/2014/main" id="{9B8A94B5-1AFF-3E1B-079A-AF8F85E37C2D}"/>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682;p78">
              <a:extLst>
                <a:ext uri="{FF2B5EF4-FFF2-40B4-BE49-F238E27FC236}">
                  <a16:creationId xmlns:a16="http://schemas.microsoft.com/office/drawing/2014/main" id="{3C2DA668-2E32-07FF-6FD1-BD9B7094DABB}"/>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683;p78">
              <a:extLst>
                <a:ext uri="{FF2B5EF4-FFF2-40B4-BE49-F238E27FC236}">
                  <a16:creationId xmlns:a16="http://schemas.microsoft.com/office/drawing/2014/main" id="{F84E7655-D7DA-B86F-510A-C5B436F4F26E}"/>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684;p78">
              <a:extLst>
                <a:ext uri="{FF2B5EF4-FFF2-40B4-BE49-F238E27FC236}">
                  <a16:creationId xmlns:a16="http://schemas.microsoft.com/office/drawing/2014/main" id="{2624BADE-41FA-D5FA-0B4F-686FAC9CEA5A}"/>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685;p78">
              <a:extLst>
                <a:ext uri="{FF2B5EF4-FFF2-40B4-BE49-F238E27FC236}">
                  <a16:creationId xmlns:a16="http://schemas.microsoft.com/office/drawing/2014/main" id="{31BDBE6E-1B66-2F16-6065-4502D51C5726}"/>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686;p78">
              <a:extLst>
                <a:ext uri="{FF2B5EF4-FFF2-40B4-BE49-F238E27FC236}">
                  <a16:creationId xmlns:a16="http://schemas.microsoft.com/office/drawing/2014/main" id="{6991C0BA-759B-B7A0-56CC-1C2C062B03DB}"/>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687;p78">
              <a:extLst>
                <a:ext uri="{FF2B5EF4-FFF2-40B4-BE49-F238E27FC236}">
                  <a16:creationId xmlns:a16="http://schemas.microsoft.com/office/drawing/2014/main" id="{0190A713-6F26-57D4-27F3-AC95BABFACDD}"/>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688;p78">
              <a:extLst>
                <a:ext uri="{FF2B5EF4-FFF2-40B4-BE49-F238E27FC236}">
                  <a16:creationId xmlns:a16="http://schemas.microsoft.com/office/drawing/2014/main" id="{447E4F8B-16DD-D59E-48C6-CACF9038F121}"/>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689;p78">
              <a:extLst>
                <a:ext uri="{FF2B5EF4-FFF2-40B4-BE49-F238E27FC236}">
                  <a16:creationId xmlns:a16="http://schemas.microsoft.com/office/drawing/2014/main" id="{7A05B4DC-39F0-B0FD-BAA0-B7EEC5A62E28}"/>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690;p78">
              <a:extLst>
                <a:ext uri="{FF2B5EF4-FFF2-40B4-BE49-F238E27FC236}">
                  <a16:creationId xmlns:a16="http://schemas.microsoft.com/office/drawing/2014/main" id="{FFCCC269-F583-995A-C707-C5E32CF25A3E}"/>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691;p78">
              <a:extLst>
                <a:ext uri="{FF2B5EF4-FFF2-40B4-BE49-F238E27FC236}">
                  <a16:creationId xmlns:a16="http://schemas.microsoft.com/office/drawing/2014/main" id="{891ED2EB-A8F3-66E3-114D-AEC2859E9E8B}"/>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692;p78">
              <a:extLst>
                <a:ext uri="{FF2B5EF4-FFF2-40B4-BE49-F238E27FC236}">
                  <a16:creationId xmlns:a16="http://schemas.microsoft.com/office/drawing/2014/main" id="{A53B6B05-B585-F624-2844-49FA2DC44591}"/>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693;p78">
              <a:extLst>
                <a:ext uri="{FF2B5EF4-FFF2-40B4-BE49-F238E27FC236}">
                  <a16:creationId xmlns:a16="http://schemas.microsoft.com/office/drawing/2014/main" id="{3ED58C5F-CF86-70ED-8EFF-C45F34E3B164}"/>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694;p78">
              <a:extLst>
                <a:ext uri="{FF2B5EF4-FFF2-40B4-BE49-F238E27FC236}">
                  <a16:creationId xmlns:a16="http://schemas.microsoft.com/office/drawing/2014/main" id="{4CAD4515-F5FC-CC9D-C749-5A7369B05096}"/>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695;p78">
              <a:extLst>
                <a:ext uri="{FF2B5EF4-FFF2-40B4-BE49-F238E27FC236}">
                  <a16:creationId xmlns:a16="http://schemas.microsoft.com/office/drawing/2014/main" id="{2FD1F648-3F1D-2642-8C34-FB503E3903D4}"/>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696;p78">
              <a:extLst>
                <a:ext uri="{FF2B5EF4-FFF2-40B4-BE49-F238E27FC236}">
                  <a16:creationId xmlns:a16="http://schemas.microsoft.com/office/drawing/2014/main" id="{F9E0DDC7-13CA-20A3-7CCD-5759FDC57E10}"/>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697;p78">
              <a:extLst>
                <a:ext uri="{FF2B5EF4-FFF2-40B4-BE49-F238E27FC236}">
                  <a16:creationId xmlns:a16="http://schemas.microsoft.com/office/drawing/2014/main" id="{413658D3-B776-EE9F-8C4D-F4951A7D5E47}"/>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698;p78">
              <a:extLst>
                <a:ext uri="{FF2B5EF4-FFF2-40B4-BE49-F238E27FC236}">
                  <a16:creationId xmlns:a16="http://schemas.microsoft.com/office/drawing/2014/main" id="{1E197CE1-FC94-2C03-0D02-A15EF5738AFD}"/>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699;p78">
              <a:extLst>
                <a:ext uri="{FF2B5EF4-FFF2-40B4-BE49-F238E27FC236}">
                  <a16:creationId xmlns:a16="http://schemas.microsoft.com/office/drawing/2014/main" id="{3D63E854-75AA-A356-6909-EFC59D5EDF7B}"/>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700;p78">
              <a:extLst>
                <a:ext uri="{FF2B5EF4-FFF2-40B4-BE49-F238E27FC236}">
                  <a16:creationId xmlns:a16="http://schemas.microsoft.com/office/drawing/2014/main" id="{4316AEB6-34AE-C46F-DC68-B69224FA7CDB}"/>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701;p78">
              <a:extLst>
                <a:ext uri="{FF2B5EF4-FFF2-40B4-BE49-F238E27FC236}">
                  <a16:creationId xmlns:a16="http://schemas.microsoft.com/office/drawing/2014/main" id="{FBFBADFB-58F8-6BC7-F2D2-9FC68A87FDE6}"/>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702;p78">
              <a:extLst>
                <a:ext uri="{FF2B5EF4-FFF2-40B4-BE49-F238E27FC236}">
                  <a16:creationId xmlns:a16="http://schemas.microsoft.com/office/drawing/2014/main" id="{F632B21C-4908-41FB-4E9E-F5EF6C03C3D3}"/>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703;p78">
              <a:extLst>
                <a:ext uri="{FF2B5EF4-FFF2-40B4-BE49-F238E27FC236}">
                  <a16:creationId xmlns:a16="http://schemas.microsoft.com/office/drawing/2014/main" id="{5E3F6DF9-41C2-E24C-C444-5F5235F83522}"/>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704;p78">
              <a:extLst>
                <a:ext uri="{FF2B5EF4-FFF2-40B4-BE49-F238E27FC236}">
                  <a16:creationId xmlns:a16="http://schemas.microsoft.com/office/drawing/2014/main" id="{D742F1BE-5F93-2901-65E3-80C0A99B6446}"/>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705;p78">
              <a:extLst>
                <a:ext uri="{FF2B5EF4-FFF2-40B4-BE49-F238E27FC236}">
                  <a16:creationId xmlns:a16="http://schemas.microsoft.com/office/drawing/2014/main" id="{21D6AFCE-7D67-14DC-A0E0-DFD975836EF3}"/>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706;p78">
              <a:extLst>
                <a:ext uri="{FF2B5EF4-FFF2-40B4-BE49-F238E27FC236}">
                  <a16:creationId xmlns:a16="http://schemas.microsoft.com/office/drawing/2014/main" id="{788B0204-C224-5682-C39D-840895014C00}"/>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707;p78">
              <a:extLst>
                <a:ext uri="{FF2B5EF4-FFF2-40B4-BE49-F238E27FC236}">
                  <a16:creationId xmlns:a16="http://schemas.microsoft.com/office/drawing/2014/main" id="{CA0C2DF1-B0BD-2A83-1588-5854EDAF5F77}"/>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708;p78">
              <a:extLst>
                <a:ext uri="{FF2B5EF4-FFF2-40B4-BE49-F238E27FC236}">
                  <a16:creationId xmlns:a16="http://schemas.microsoft.com/office/drawing/2014/main" id="{58E0DDEB-7BB5-9C2F-E83F-8137992F89A6}"/>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709;p78">
              <a:extLst>
                <a:ext uri="{FF2B5EF4-FFF2-40B4-BE49-F238E27FC236}">
                  <a16:creationId xmlns:a16="http://schemas.microsoft.com/office/drawing/2014/main" id="{E7EBDA87-6D4A-0A68-FD2F-B403A80F9913}"/>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710;p78">
              <a:extLst>
                <a:ext uri="{FF2B5EF4-FFF2-40B4-BE49-F238E27FC236}">
                  <a16:creationId xmlns:a16="http://schemas.microsoft.com/office/drawing/2014/main" id="{12E8E314-E65A-8616-3378-034323CD0D48}"/>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711;p78">
              <a:extLst>
                <a:ext uri="{FF2B5EF4-FFF2-40B4-BE49-F238E27FC236}">
                  <a16:creationId xmlns:a16="http://schemas.microsoft.com/office/drawing/2014/main" id="{CC3A6CE4-87E0-5174-05E8-C0367DC1C853}"/>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712;p78">
              <a:extLst>
                <a:ext uri="{FF2B5EF4-FFF2-40B4-BE49-F238E27FC236}">
                  <a16:creationId xmlns:a16="http://schemas.microsoft.com/office/drawing/2014/main" id="{8DE594DA-3806-AC24-7069-5D519D3B8E4E}"/>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713;p78">
              <a:extLst>
                <a:ext uri="{FF2B5EF4-FFF2-40B4-BE49-F238E27FC236}">
                  <a16:creationId xmlns:a16="http://schemas.microsoft.com/office/drawing/2014/main" id="{5619D926-2A04-17B8-E3B2-D825A55559C8}"/>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714;p78">
              <a:extLst>
                <a:ext uri="{FF2B5EF4-FFF2-40B4-BE49-F238E27FC236}">
                  <a16:creationId xmlns:a16="http://schemas.microsoft.com/office/drawing/2014/main" id="{2BF5A14F-A793-0909-BD31-07FAC2A59A77}"/>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715;p78">
              <a:extLst>
                <a:ext uri="{FF2B5EF4-FFF2-40B4-BE49-F238E27FC236}">
                  <a16:creationId xmlns:a16="http://schemas.microsoft.com/office/drawing/2014/main" id="{593629DA-C4BD-AACC-2F86-A5E64A6CEEE8}"/>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716;p78">
              <a:extLst>
                <a:ext uri="{FF2B5EF4-FFF2-40B4-BE49-F238E27FC236}">
                  <a16:creationId xmlns:a16="http://schemas.microsoft.com/office/drawing/2014/main" id="{8715426F-7EC6-926D-B3AA-6485F8F3288C}"/>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717;p78">
              <a:extLst>
                <a:ext uri="{FF2B5EF4-FFF2-40B4-BE49-F238E27FC236}">
                  <a16:creationId xmlns:a16="http://schemas.microsoft.com/office/drawing/2014/main" id="{4D78593A-6310-B109-1DE0-915020F16DED}"/>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718;p78">
              <a:extLst>
                <a:ext uri="{FF2B5EF4-FFF2-40B4-BE49-F238E27FC236}">
                  <a16:creationId xmlns:a16="http://schemas.microsoft.com/office/drawing/2014/main" id="{AE971F40-B502-DE41-96B6-7ED0C4C55D1D}"/>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719;p78">
              <a:extLst>
                <a:ext uri="{FF2B5EF4-FFF2-40B4-BE49-F238E27FC236}">
                  <a16:creationId xmlns:a16="http://schemas.microsoft.com/office/drawing/2014/main" id="{DEB375C8-F194-AE0E-0BEA-4B1B95B64DBB}"/>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720;p78">
              <a:extLst>
                <a:ext uri="{FF2B5EF4-FFF2-40B4-BE49-F238E27FC236}">
                  <a16:creationId xmlns:a16="http://schemas.microsoft.com/office/drawing/2014/main" id="{968F1FBC-9080-FD3F-AE34-0D73B0691EDE}"/>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721;p78">
              <a:extLst>
                <a:ext uri="{FF2B5EF4-FFF2-40B4-BE49-F238E27FC236}">
                  <a16:creationId xmlns:a16="http://schemas.microsoft.com/office/drawing/2014/main" id="{4CEFA3B0-06C3-0475-AF42-2CF9CD745755}"/>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722;p78">
              <a:extLst>
                <a:ext uri="{FF2B5EF4-FFF2-40B4-BE49-F238E27FC236}">
                  <a16:creationId xmlns:a16="http://schemas.microsoft.com/office/drawing/2014/main" id="{FB282ACE-F843-FFA0-AEA1-508FC0F3CA5F}"/>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723;p78">
              <a:extLst>
                <a:ext uri="{FF2B5EF4-FFF2-40B4-BE49-F238E27FC236}">
                  <a16:creationId xmlns:a16="http://schemas.microsoft.com/office/drawing/2014/main" id="{E10ACE22-5D30-73B6-9A15-B28D88EF9692}"/>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724;p78">
              <a:extLst>
                <a:ext uri="{FF2B5EF4-FFF2-40B4-BE49-F238E27FC236}">
                  <a16:creationId xmlns:a16="http://schemas.microsoft.com/office/drawing/2014/main" id="{44211534-C4A4-AC4E-62E0-E09EC66E7B87}"/>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725;p78">
              <a:extLst>
                <a:ext uri="{FF2B5EF4-FFF2-40B4-BE49-F238E27FC236}">
                  <a16:creationId xmlns:a16="http://schemas.microsoft.com/office/drawing/2014/main" id="{B02837E6-906A-C711-8736-5ABFB812E42D}"/>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726;p78">
              <a:extLst>
                <a:ext uri="{FF2B5EF4-FFF2-40B4-BE49-F238E27FC236}">
                  <a16:creationId xmlns:a16="http://schemas.microsoft.com/office/drawing/2014/main" id="{9FE90FB6-781C-365E-B015-6F7713772864}"/>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727;p78">
              <a:extLst>
                <a:ext uri="{FF2B5EF4-FFF2-40B4-BE49-F238E27FC236}">
                  <a16:creationId xmlns:a16="http://schemas.microsoft.com/office/drawing/2014/main" id="{67D34604-B54E-B1E5-4C11-06462A794857}"/>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728;p78">
              <a:extLst>
                <a:ext uri="{FF2B5EF4-FFF2-40B4-BE49-F238E27FC236}">
                  <a16:creationId xmlns:a16="http://schemas.microsoft.com/office/drawing/2014/main" id="{2CD9206E-C259-3EB8-2F91-0A55A17D57F5}"/>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729;p78">
              <a:extLst>
                <a:ext uri="{FF2B5EF4-FFF2-40B4-BE49-F238E27FC236}">
                  <a16:creationId xmlns:a16="http://schemas.microsoft.com/office/drawing/2014/main" id="{9D77A7B3-8E0B-6837-5F28-A324044A2E59}"/>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730;p78">
              <a:extLst>
                <a:ext uri="{FF2B5EF4-FFF2-40B4-BE49-F238E27FC236}">
                  <a16:creationId xmlns:a16="http://schemas.microsoft.com/office/drawing/2014/main" id="{08007DA9-9545-79F7-D449-A842B064B296}"/>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731;p78">
              <a:extLst>
                <a:ext uri="{FF2B5EF4-FFF2-40B4-BE49-F238E27FC236}">
                  <a16:creationId xmlns:a16="http://schemas.microsoft.com/office/drawing/2014/main" id="{170E3876-F272-DB27-304A-FDF1A55895F1}"/>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732;p78">
              <a:extLst>
                <a:ext uri="{FF2B5EF4-FFF2-40B4-BE49-F238E27FC236}">
                  <a16:creationId xmlns:a16="http://schemas.microsoft.com/office/drawing/2014/main" id="{33805558-5ADE-5DE2-3DD3-86A84BF2221E}"/>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733;p78">
              <a:extLst>
                <a:ext uri="{FF2B5EF4-FFF2-40B4-BE49-F238E27FC236}">
                  <a16:creationId xmlns:a16="http://schemas.microsoft.com/office/drawing/2014/main" id="{1E0D882F-A6F0-954B-973E-FCDE49A50C6F}"/>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734;p78">
              <a:extLst>
                <a:ext uri="{FF2B5EF4-FFF2-40B4-BE49-F238E27FC236}">
                  <a16:creationId xmlns:a16="http://schemas.microsoft.com/office/drawing/2014/main" id="{BAA00782-94FB-F3EE-02F4-546F1491E634}"/>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735;p78">
              <a:extLst>
                <a:ext uri="{FF2B5EF4-FFF2-40B4-BE49-F238E27FC236}">
                  <a16:creationId xmlns:a16="http://schemas.microsoft.com/office/drawing/2014/main" id="{C294DDA8-F806-AD25-A3FF-3A937B174AD9}"/>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736;p78">
              <a:extLst>
                <a:ext uri="{FF2B5EF4-FFF2-40B4-BE49-F238E27FC236}">
                  <a16:creationId xmlns:a16="http://schemas.microsoft.com/office/drawing/2014/main" id="{FE8AC84E-9DFD-FEA5-024D-13DFFA1E2338}"/>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737;p78">
              <a:extLst>
                <a:ext uri="{FF2B5EF4-FFF2-40B4-BE49-F238E27FC236}">
                  <a16:creationId xmlns:a16="http://schemas.microsoft.com/office/drawing/2014/main" id="{73AE6376-C519-11D4-4EBF-6D2D742F1F72}"/>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738;p78">
              <a:extLst>
                <a:ext uri="{FF2B5EF4-FFF2-40B4-BE49-F238E27FC236}">
                  <a16:creationId xmlns:a16="http://schemas.microsoft.com/office/drawing/2014/main" id="{CDC8F4FC-B8E7-FE6C-F29E-A5AFFD43B9AC}"/>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739;p78">
              <a:extLst>
                <a:ext uri="{FF2B5EF4-FFF2-40B4-BE49-F238E27FC236}">
                  <a16:creationId xmlns:a16="http://schemas.microsoft.com/office/drawing/2014/main" id="{4FEB84E2-044B-EBB1-1945-C02E1F8AB643}"/>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740;p78">
              <a:extLst>
                <a:ext uri="{FF2B5EF4-FFF2-40B4-BE49-F238E27FC236}">
                  <a16:creationId xmlns:a16="http://schemas.microsoft.com/office/drawing/2014/main" id="{2D955101-EFAD-7BC6-E493-7F65B94F5078}"/>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741;p78">
              <a:extLst>
                <a:ext uri="{FF2B5EF4-FFF2-40B4-BE49-F238E27FC236}">
                  <a16:creationId xmlns:a16="http://schemas.microsoft.com/office/drawing/2014/main" id="{5869E781-9854-874B-1AA8-72CA365BE8D9}"/>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742;p78">
              <a:extLst>
                <a:ext uri="{FF2B5EF4-FFF2-40B4-BE49-F238E27FC236}">
                  <a16:creationId xmlns:a16="http://schemas.microsoft.com/office/drawing/2014/main" id="{8B9CE997-3F93-641A-4FC8-D20A789B0A2B}"/>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743;p78">
              <a:extLst>
                <a:ext uri="{FF2B5EF4-FFF2-40B4-BE49-F238E27FC236}">
                  <a16:creationId xmlns:a16="http://schemas.microsoft.com/office/drawing/2014/main" id="{2D646BD2-B1D0-9F38-6F0F-FC43E4AA5338}"/>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744;p78">
              <a:extLst>
                <a:ext uri="{FF2B5EF4-FFF2-40B4-BE49-F238E27FC236}">
                  <a16:creationId xmlns:a16="http://schemas.microsoft.com/office/drawing/2014/main" id="{2A7DB8CC-7CB3-BA42-DAC5-94092A363596}"/>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745;p78">
              <a:extLst>
                <a:ext uri="{FF2B5EF4-FFF2-40B4-BE49-F238E27FC236}">
                  <a16:creationId xmlns:a16="http://schemas.microsoft.com/office/drawing/2014/main" id="{F8821F8F-7E3A-2501-8A9E-C6163B00B2BA}"/>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746;p78">
              <a:extLst>
                <a:ext uri="{FF2B5EF4-FFF2-40B4-BE49-F238E27FC236}">
                  <a16:creationId xmlns:a16="http://schemas.microsoft.com/office/drawing/2014/main" id="{B00E28CE-AA97-8AD1-3057-8612326A6E27}"/>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747;p78">
              <a:extLst>
                <a:ext uri="{FF2B5EF4-FFF2-40B4-BE49-F238E27FC236}">
                  <a16:creationId xmlns:a16="http://schemas.microsoft.com/office/drawing/2014/main" id="{64538A48-221A-6E05-AE7A-59FE55A9850B}"/>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748;p78">
              <a:extLst>
                <a:ext uri="{FF2B5EF4-FFF2-40B4-BE49-F238E27FC236}">
                  <a16:creationId xmlns:a16="http://schemas.microsoft.com/office/drawing/2014/main" id="{36165571-2FBB-62F2-B890-CED506926EEE}"/>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749;p78">
              <a:extLst>
                <a:ext uri="{FF2B5EF4-FFF2-40B4-BE49-F238E27FC236}">
                  <a16:creationId xmlns:a16="http://schemas.microsoft.com/office/drawing/2014/main" id="{CE45FF29-0CBD-FD3F-E479-C80AE9AFA10C}"/>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750;p78">
              <a:extLst>
                <a:ext uri="{FF2B5EF4-FFF2-40B4-BE49-F238E27FC236}">
                  <a16:creationId xmlns:a16="http://schemas.microsoft.com/office/drawing/2014/main" id="{61E292A9-18A8-5F84-2847-83742EABFB96}"/>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751;p78">
              <a:extLst>
                <a:ext uri="{FF2B5EF4-FFF2-40B4-BE49-F238E27FC236}">
                  <a16:creationId xmlns:a16="http://schemas.microsoft.com/office/drawing/2014/main" id="{F21CEC3D-D758-832E-156C-34C441AC1DBA}"/>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752;p78">
              <a:extLst>
                <a:ext uri="{FF2B5EF4-FFF2-40B4-BE49-F238E27FC236}">
                  <a16:creationId xmlns:a16="http://schemas.microsoft.com/office/drawing/2014/main" id="{42D0A150-FCB5-C91F-37AE-6F8E6C18DA09}"/>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753;p78">
              <a:extLst>
                <a:ext uri="{FF2B5EF4-FFF2-40B4-BE49-F238E27FC236}">
                  <a16:creationId xmlns:a16="http://schemas.microsoft.com/office/drawing/2014/main" id="{0676A20D-C131-CE72-0B14-B535F3C35DB0}"/>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754;p78">
              <a:extLst>
                <a:ext uri="{FF2B5EF4-FFF2-40B4-BE49-F238E27FC236}">
                  <a16:creationId xmlns:a16="http://schemas.microsoft.com/office/drawing/2014/main" id="{00A781E4-81F9-634B-B227-D72384148AB5}"/>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755;p78">
              <a:extLst>
                <a:ext uri="{FF2B5EF4-FFF2-40B4-BE49-F238E27FC236}">
                  <a16:creationId xmlns:a16="http://schemas.microsoft.com/office/drawing/2014/main" id="{198B82A2-56BB-28B1-16E8-16B2D061643D}"/>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756;p78">
              <a:extLst>
                <a:ext uri="{FF2B5EF4-FFF2-40B4-BE49-F238E27FC236}">
                  <a16:creationId xmlns:a16="http://schemas.microsoft.com/office/drawing/2014/main" id="{46B4C24E-4868-A723-A8EC-C3A2E113BE44}"/>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757;p78">
              <a:extLst>
                <a:ext uri="{FF2B5EF4-FFF2-40B4-BE49-F238E27FC236}">
                  <a16:creationId xmlns:a16="http://schemas.microsoft.com/office/drawing/2014/main" id="{9D5994D7-D053-153F-8C46-42EDC0629280}"/>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758;p78">
              <a:extLst>
                <a:ext uri="{FF2B5EF4-FFF2-40B4-BE49-F238E27FC236}">
                  <a16:creationId xmlns:a16="http://schemas.microsoft.com/office/drawing/2014/main" id="{4C81BEDF-BAE4-9215-8AFA-F9E7CA217204}"/>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759;p78">
              <a:extLst>
                <a:ext uri="{FF2B5EF4-FFF2-40B4-BE49-F238E27FC236}">
                  <a16:creationId xmlns:a16="http://schemas.microsoft.com/office/drawing/2014/main" id="{D3F8C1A2-8EA9-6787-D095-D1AB57D96694}"/>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760;p78">
              <a:extLst>
                <a:ext uri="{FF2B5EF4-FFF2-40B4-BE49-F238E27FC236}">
                  <a16:creationId xmlns:a16="http://schemas.microsoft.com/office/drawing/2014/main" id="{387F7236-DC21-7B0B-F2C1-71636B796BF6}"/>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761;p78">
              <a:extLst>
                <a:ext uri="{FF2B5EF4-FFF2-40B4-BE49-F238E27FC236}">
                  <a16:creationId xmlns:a16="http://schemas.microsoft.com/office/drawing/2014/main" id="{FF55AE32-5A40-0C9C-EA52-D92475C26AAE}"/>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762;p78">
              <a:extLst>
                <a:ext uri="{FF2B5EF4-FFF2-40B4-BE49-F238E27FC236}">
                  <a16:creationId xmlns:a16="http://schemas.microsoft.com/office/drawing/2014/main" id="{95A1162A-2842-B525-EB1F-06A6CF7066A5}"/>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763;p78">
              <a:extLst>
                <a:ext uri="{FF2B5EF4-FFF2-40B4-BE49-F238E27FC236}">
                  <a16:creationId xmlns:a16="http://schemas.microsoft.com/office/drawing/2014/main" id="{6D1F93F4-4F4B-9E35-E358-5BCEECF919C7}"/>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764;p78">
              <a:extLst>
                <a:ext uri="{FF2B5EF4-FFF2-40B4-BE49-F238E27FC236}">
                  <a16:creationId xmlns:a16="http://schemas.microsoft.com/office/drawing/2014/main" id="{3ABAA14E-FCE8-E029-5431-40E496E6F239}"/>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765;p78">
              <a:extLst>
                <a:ext uri="{FF2B5EF4-FFF2-40B4-BE49-F238E27FC236}">
                  <a16:creationId xmlns:a16="http://schemas.microsoft.com/office/drawing/2014/main" id="{97AF851C-48FB-DEB2-C88C-4B625F029445}"/>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766;p78">
              <a:extLst>
                <a:ext uri="{FF2B5EF4-FFF2-40B4-BE49-F238E27FC236}">
                  <a16:creationId xmlns:a16="http://schemas.microsoft.com/office/drawing/2014/main" id="{3C17ACD0-28F7-7943-735B-82D183E63358}"/>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767;p78">
              <a:extLst>
                <a:ext uri="{FF2B5EF4-FFF2-40B4-BE49-F238E27FC236}">
                  <a16:creationId xmlns:a16="http://schemas.microsoft.com/office/drawing/2014/main" id="{1EFA3765-BA78-4994-39E7-CBB464FBABC5}"/>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768;p78">
              <a:extLst>
                <a:ext uri="{FF2B5EF4-FFF2-40B4-BE49-F238E27FC236}">
                  <a16:creationId xmlns:a16="http://schemas.microsoft.com/office/drawing/2014/main" id="{E255E06F-F2AA-A80C-9AE5-CD99F92F7499}"/>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769;p78">
              <a:extLst>
                <a:ext uri="{FF2B5EF4-FFF2-40B4-BE49-F238E27FC236}">
                  <a16:creationId xmlns:a16="http://schemas.microsoft.com/office/drawing/2014/main" id="{7DE657C5-51D9-12A3-86B4-527203CF1DCD}"/>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770;p78">
              <a:extLst>
                <a:ext uri="{FF2B5EF4-FFF2-40B4-BE49-F238E27FC236}">
                  <a16:creationId xmlns:a16="http://schemas.microsoft.com/office/drawing/2014/main" id="{BEA0CDF5-9E2B-A17A-AC86-D69E9C036363}"/>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771;p78">
              <a:extLst>
                <a:ext uri="{FF2B5EF4-FFF2-40B4-BE49-F238E27FC236}">
                  <a16:creationId xmlns:a16="http://schemas.microsoft.com/office/drawing/2014/main" id="{B5D427B3-C0A8-4807-7626-4A83D1A73341}"/>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772;p78">
              <a:extLst>
                <a:ext uri="{FF2B5EF4-FFF2-40B4-BE49-F238E27FC236}">
                  <a16:creationId xmlns:a16="http://schemas.microsoft.com/office/drawing/2014/main" id="{9B37B8C9-486C-12EE-1D20-8E4CB16E8D10}"/>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773;p78">
              <a:extLst>
                <a:ext uri="{FF2B5EF4-FFF2-40B4-BE49-F238E27FC236}">
                  <a16:creationId xmlns:a16="http://schemas.microsoft.com/office/drawing/2014/main" id="{0F474382-9E88-7FF9-7479-9CB890308344}"/>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774;p78">
              <a:extLst>
                <a:ext uri="{FF2B5EF4-FFF2-40B4-BE49-F238E27FC236}">
                  <a16:creationId xmlns:a16="http://schemas.microsoft.com/office/drawing/2014/main" id="{E36AD0DB-D663-0F71-B2ED-D6DC946C17DD}"/>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775;p78">
              <a:extLst>
                <a:ext uri="{FF2B5EF4-FFF2-40B4-BE49-F238E27FC236}">
                  <a16:creationId xmlns:a16="http://schemas.microsoft.com/office/drawing/2014/main" id="{ACF88C70-9538-2D96-25B8-0B6E1AB720C2}"/>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776;p78">
              <a:extLst>
                <a:ext uri="{FF2B5EF4-FFF2-40B4-BE49-F238E27FC236}">
                  <a16:creationId xmlns:a16="http://schemas.microsoft.com/office/drawing/2014/main" id="{199B02E2-A4D2-DB3C-986F-6E63FEB00821}"/>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777;p78">
              <a:extLst>
                <a:ext uri="{FF2B5EF4-FFF2-40B4-BE49-F238E27FC236}">
                  <a16:creationId xmlns:a16="http://schemas.microsoft.com/office/drawing/2014/main" id="{27F5D8C0-3699-2DC7-533B-F95F213CFD53}"/>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778;p78">
              <a:extLst>
                <a:ext uri="{FF2B5EF4-FFF2-40B4-BE49-F238E27FC236}">
                  <a16:creationId xmlns:a16="http://schemas.microsoft.com/office/drawing/2014/main" id="{58196BE9-9A11-F8CE-AA85-0F46882F5BAC}"/>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779;p78">
              <a:extLst>
                <a:ext uri="{FF2B5EF4-FFF2-40B4-BE49-F238E27FC236}">
                  <a16:creationId xmlns:a16="http://schemas.microsoft.com/office/drawing/2014/main" id="{00089978-A025-E8D2-37B6-645187C2DFBB}"/>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780;p78">
              <a:extLst>
                <a:ext uri="{FF2B5EF4-FFF2-40B4-BE49-F238E27FC236}">
                  <a16:creationId xmlns:a16="http://schemas.microsoft.com/office/drawing/2014/main" id="{B27FEB09-42FC-2232-F0B8-F6857F134438}"/>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781;p78">
              <a:extLst>
                <a:ext uri="{FF2B5EF4-FFF2-40B4-BE49-F238E27FC236}">
                  <a16:creationId xmlns:a16="http://schemas.microsoft.com/office/drawing/2014/main" id="{3768BD3E-8C15-8EEE-CE2B-608362C5728C}"/>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782;p78">
              <a:extLst>
                <a:ext uri="{FF2B5EF4-FFF2-40B4-BE49-F238E27FC236}">
                  <a16:creationId xmlns:a16="http://schemas.microsoft.com/office/drawing/2014/main" id="{D55C2BC7-62B4-C5FB-43CE-1C3BA2AEF01D}"/>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783;p78">
              <a:extLst>
                <a:ext uri="{FF2B5EF4-FFF2-40B4-BE49-F238E27FC236}">
                  <a16:creationId xmlns:a16="http://schemas.microsoft.com/office/drawing/2014/main" id="{5EFC0DA5-DE03-2FFF-B1EF-5A80D148980E}"/>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784;p78">
              <a:extLst>
                <a:ext uri="{FF2B5EF4-FFF2-40B4-BE49-F238E27FC236}">
                  <a16:creationId xmlns:a16="http://schemas.microsoft.com/office/drawing/2014/main" id="{09AC1011-7434-080D-917E-3552D69F0A50}"/>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785;p78">
              <a:extLst>
                <a:ext uri="{FF2B5EF4-FFF2-40B4-BE49-F238E27FC236}">
                  <a16:creationId xmlns:a16="http://schemas.microsoft.com/office/drawing/2014/main" id="{C7E455AE-BD32-DED1-CC9E-81F25A5830F8}"/>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786;p78">
              <a:extLst>
                <a:ext uri="{FF2B5EF4-FFF2-40B4-BE49-F238E27FC236}">
                  <a16:creationId xmlns:a16="http://schemas.microsoft.com/office/drawing/2014/main" id="{109BCF9E-3F7B-071D-CC71-AB6F4003C9FF}"/>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787;p78">
              <a:extLst>
                <a:ext uri="{FF2B5EF4-FFF2-40B4-BE49-F238E27FC236}">
                  <a16:creationId xmlns:a16="http://schemas.microsoft.com/office/drawing/2014/main" id="{CECE91E7-1F8E-1E5C-4CAE-366BB2C86592}"/>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788;p78">
              <a:extLst>
                <a:ext uri="{FF2B5EF4-FFF2-40B4-BE49-F238E27FC236}">
                  <a16:creationId xmlns:a16="http://schemas.microsoft.com/office/drawing/2014/main" id="{137FA97F-5E64-CEAA-02E8-761E1E59A912}"/>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789;p78">
              <a:extLst>
                <a:ext uri="{FF2B5EF4-FFF2-40B4-BE49-F238E27FC236}">
                  <a16:creationId xmlns:a16="http://schemas.microsoft.com/office/drawing/2014/main" id="{D6AB4BB8-B904-1051-AF51-EF8CD10C2C0D}"/>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790;p78">
              <a:extLst>
                <a:ext uri="{FF2B5EF4-FFF2-40B4-BE49-F238E27FC236}">
                  <a16:creationId xmlns:a16="http://schemas.microsoft.com/office/drawing/2014/main" id="{17970531-4498-75CA-1031-EB4F8CFF2323}"/>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791;p78">
              <a:extLst>
                <a:ext uri="{FF2B5EF4-FFF2-40B4-BE49-F238E27FC236}">
                  <a16:creationId xmlns:a16="http://schemas.microsoft.com/office/drawing/2014/main" id="{3E233E8D-3AE5-86E7-C85E-6351CBEEFB4B}"/>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792;p78">
              <a:extLst>
                <a:ext uri="{FF2B5EF4-FFF2-40B4-BE49-F238E27FC236}">
                  <a16:creationId xmlns:a16="http://schemas.microsoft.com/office/drawing/2014/main" id="{F5AB6D6E-528C-3BA3-048D-5F3DB0B2D347}"/>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793;p78">
              <a:extLst>
                <a:ext uri="{FF2B5EF4-FFF2-40B4-BE49-F238E27FC236}">
                  <a16:creationId xmlns:a16="http://schemas.microsoft.com/office/drawing/2014/main" id="{512E977C-776F-1752-2A64-E892A63CD4CE}"/>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794;p78">
              <a:extLst>
                <a:ext uri="{FF2B5EF4-FFF2-40B4-BE49-F238E27FC236}">
                  <a16:creationId xmlns:a16="http://schemas.microsoft.com/office/drawing/2014/main" id="{AEBA9B5D-19AF-DB45-AFCA-96FF22082640}"/>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795;p78">
              <a:extLst>
                <a:ext uri="{FF2B5EF4-FFF2-40B4-BE49-F238E27FC236}">
                  <a16:creationId xmlns:a16="http://schemas.microsoft.com/office/drawing/2014/main" id="{4604A892-79AB-7C64-C92A-04092275193F}"/>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796;p78">
              <a:extLst>
                <a:ext uri="{FF2B5EF4-FFF2-40B4-BE49-F238E27FC236}">
                  <a16:creationId xmlns:a16="http://schemas.microsoft.com/office/drawing/2014/main" id="{D1DF8B1B-568F-52D6-33F0-7F915219D475}"/>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797;p78">
              <a:extLst>
                <a:ext uri="{FF2B5EF4-FFF2-40B4-BE49-F238E27FC236}">
                  <a16:creationId xmlns:a16="http://schemas.microsoft.com/office/drawing/2014/main" id="{016A70ED-BF06-4962-DDD6-973118FC865A}"/>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798;p78">
              <a:extLst>
                <a:ext uri="{FF2B5EF4-FFF2-40B4-BE49-F238E27FC236}">
                  <a16:creationId xmlns:a16="http://schemas.microsoft.com/office/drawing/2014/main" id="{F13A55E7-EEE0-B45E-62CC-F6D06CE94848}"/>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799;p78">
              <a:extLst>
                <a:ext uri="{FF2B5EF4-FFF2-40B4-BE49-F238E27FC236}">
                  <a16:creationId xmlns:a16="http://schemas.microsoft.com/office/drawing/2014/main" id="{5EBEF5FA-790E-8649-8094-4EF9C6144151}"/>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800;p78">
              <a:extLst>
                <a:ext uri="{FF2B5EF4-FFF2-40B4-BE49-F238E27FC236}">
                  <a16:creationId xmlns:a16="http://schemas.microsoft.com/office/drawing/2014/main" id="{875C577E-CB1F-8958-9359-108A450CD3F5}"/>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801;p78">
              <a:extLst>
                <a:ext uri="{FF2B5EF4-FFF2-40B4-BE49-F238E27FC236}">
                  <a16:creationId xmlns:a16="http://schemas.microsoft.com/office/drawing/2014/main" id="{BA7C3A7C-EA33-515E-ABC0-F60B322EDA8F}"/>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802;p78">
              <a:extLst>
                <a:ext uri="{FF2B5EF4-FFF2-40B4-BE49-F238E27FC236}">
                  <a16:creationId xmlns:a16="http://schemas.microsoft.com/office/drawing/2014/main" id="{369A767B-56A1-7FF7-1F6C-0C4906B55270}"/>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803;p78">
              <a:extLst>
                <a:ext uri="{FF2B5EF4-FFF2-40B4-BE49-F238E27FC236}">
                  <a16:creationId xmlns:a16="http://schemas.microsoft.com/office/drawing/2014/main" id="{F9F55BB8-043B-4D0F-302E-B81352D588E8}"/>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804;p78">
              <a:extLst>
                <a:ext uri="{FF2B5EF4-FFF2-40B4-BE49-F238E27FC236}">
                  <a16:creationId xmlns:a16="http://schemas.microsoft.com/office/drawing/2014/main" id="{F8CACA35-B745-0EB4-3980-C0D64B6033F2}"/>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805;p78">
              <a:extLst>
                <a:ext uri="{FF2B5EF4-FFF2-40B4-BE49-F238E27FC236}">
                  <a16:creationId xmlns:a16="http://schemas.microsoft.com/office/drawing/2014/main" id="{137410F6-BECC-904F-6567-64F8389553FB}"/>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806;p78">
              <a:extLst>
                <a:ext uri="{FF2B5EF4-FFF2-40B4-BE49-F238E27FC236}">
                  <a16:creationId xmlns:a16="http://schemas.microsoft.com/office/drawing/2014/main" id="{4613DDD9-B9B6-849D-E4B9-C9A2CF11F7E4}"/>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807;p78">
              <a:extLst>
                <a:ext uri="{FF2B5EF4-FFF2-40B4-BE49-F238E27FC236}">
                  <a16:creationId xmlns:a16="http://schemas.microsoft.com/office/drawing/2014/main" id="{4A178D7E-AC50-6FB0-708D-39E12918A14B}"/>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808;p78">
              <a:extLst>
                <a:ext uri="{FF2B5EF4-FFF2-40B4-BE49-F238E27FC236}">
                  <a16:creationId xmlns:a16="http://schemas.microsoft.com/office/drawing/2014/main" id="{64D9F9C8-7B1C-409B-EE73-70B10ED5D068}"/>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809;p78">
              <a:extLst>
                <a:ext uri="{FF2B5EF4-FFF2-40B4-BE49-F238E27FC236}">
                  <a16:creationId xmlns:a16="http://schemas.microsoft.com/office/drawing/2014/main" id="{550502AA-2E80-2632-E590-B652D9453146}"/>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810;p78">
              <a:extLst>
                <a:ext uri="{FF2B5EF4-FFF2-40B4-BE49-F238E27FC236}">
                  <a16:creationId xmlns:a16="http://schemas.microsoft.com/office/drawing/2014/main" id="{2955D8B1-4D33-7CEE-5835-20F064003C92}"/>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811;p78">
              <a:extLst>
                <a:ext uri="{FF2B5EF4-FFF2-40B4-BE49-F238E27FC236}">
                  <a16:creationId xmlns:a16="http://schemas.microsoft.com/office/drawing/2014/main" id="{8305E8AB-DC30-DBFE-D498-FE4A372CE337}"/>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812;p78">
              <a:extLst>
                <a:ext uri="{FF2B5EF4-FFF2-40B4-BE49-F238E27FC236}">
                  <a16:creationId xmlns:a16="http://schemas.microsoft.com/office/drawing/2014/main" id="{DBD05649-C673-6047-E852-5396F62D7D39}"/>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813;p78">
              <a:extLst>
                <a:ext uri="{FF2B5EF4-FFF2-40B4-BE49-F238E27FC236}">
                  <a16:creationId xmlns:a16="http://schemas.microsoft.com/office/drawing/2014/main" id="{CCF0ACEB-5006-2876-38FF-17BB2F9BC1AE}"/>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814;p78">
              <a:extLst>
                <a:ext uri="{FF2B5EF4-FFF2-40B4-BE49-F238E27FC236}">
                  <a16:creationId xmlns:a16="http://schemas.microsoft.com/office/drawing/2014/main" id="{DED2575D-76B5-FB7E-6A1A-8032D38E8CA7}"/>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815;p78">
              <a:extLst>
                <a:ext uri="{FF2B5EF4-FFF2-40B4-BE49-F238E27FC236}">
                  <a16:creationId xmlns:a16="http://schemas.microsoft.com/office/drawing/2014/main" id="{960FFC2B-D5F5-D5F1-7107-B2C0E4339F2A}"/>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816;p78">
              <a:extLst>
                <a:ext uri="{FF2B5EF4-FFF2-40B4-BE49-F238E27FC236}">
                  <a16:creationId xmlns:a16="http://schemas.microsoft.com/office/drawing/2014/main" id="{0DA659E0-6CC3-67F9-A6AF-7DFD7CC86EFA}"/>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817;p78">
              <a:extLst>
                <a:ext uri="{FF2B5EF4-FFF2-40B4-BE49-F238E27FC236}">
                  <a16:creationId xmlns:a16="http://schemas.microsoft.com/office/drawing/2014/main" id="{DE6FDAD1-AFFA-9023-40DD-1378D218D2FB}"/>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818;p78">
              <a:extLst>
                <a:ext uri="{FF2B5EF4-FFF2-40B4-BE49-F238E27FC236}">
                  <a16:creationId xmlns:a16="http://schemas.microsoft.com/office/drawing/2014/main" id="{0BE77B6E-0242-CF12-C12A-51FCBC4BBD2E}"/>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819;p78">
              <a:extLst>
                <a:ext uri="{FF2B5EF4-FFF2-40B4-BE49-F238E27FC236}">
                  <a16:creationId xmlns:a16="http://schemas.microsoft.com/office/drawing/2014/main" id="{5CB32CE4-1BC4-C860-2DC2-6C76C80C482C}"/>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820;p78">
              <a:extLst>
                <a:ext uri="{FF2B5EF4-FFF2-40B4-BE49-F238E27FC236}">
                  <a16:creationId xmlns:a16="http://schemas.microsoft.com/office/drawing/2014/main" id="{46A4D4B8-945B-91A4-29BF-AD2C8BE2187F}"/>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821;p78">
              <a:extLst>
                <a:ext uri="{FF2B5EF4-FFF2-40B4-BE49-F238E27FC236}">
                  <a16:creationId xmlns:a16="http://schemas.microsoft.com/office/drawing/2014/main" id="{E678E8EA-6490-631C-C32C-775BF1E151CD}"/>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822;p78">
              <a:extLst>
                <a:ext uri="{FF2B5EF4-FFF2-40B4-BE49-F238E27FC236}">
                  <a16:creationId xmlns:a16="http://schemas.microsoft.com/office/drawing/2014/main" id="{69D2D159-538B-4509-D9BE-89B6F0631FF6}"/>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823;p78">
              <a:extLst>
                <a:ext uri="{FF2B5EF4-FFF2-40B4-BE49-F238E27FC236}">
                  <a16:creationId xmlns:a16="http://schemas.microsoft.com/office/drawing/2014/main" id="{AA76C6BE-2129-F56B-C7A9-0E453EA36F4D}"/>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824;p78">
              <a:extLst>
                <a:ext uri="{FF2B5EF4-FFF2-40B4-BE49-F238E27FC236}">
                  <a16:creationId xmlns:a16="http://schemas.microsoft.com/office/drawing/2014/main" id="{82C883CD-7F16-F654-9202-13C0B1A7F7FF}"/>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825;p78">
              <a:extLst>
                <a:ext uri="{FF2B5EF4-FFF2-40B4-BE49-F238E27FC236}">
                  <a16:creationId xmlns:a16="http://schemas.microsoft.com/office/drawing/2014/main" id="{4D5940B0-477E-4CD0-F134-1E34E12D8DF0}"/>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826;p78">
              <a:extLst>
                <a:ext uri="{FF2B5EF4-FFF2-40B4-BE49-F238E27FC236}">
                  <a16:creationId xmlns:a16="http://schemas.microsoft.com/office/drawing/2014/main" id="{7DFCD58A-85E5-CFF9-4A78-A3F2DDD1B828}"/>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827;p78">
              <a:extLst>
                <a:ext uri="{FF2B5EF4-FFF2-40B4-BE49-F238E27FC236}">
                  <a16:creationId xmlns:a16="http://schemas.microsoft.com/office/drawing/2014/main" id="{FEF2736D-8E61-8504-3A3D-68C2623A66D7}"/>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828;p78">
              <a:extLst>
                <a:ext uri="{FF2B5EF4-FFF2-40B4-BE49-F238E27FC236}">
                  <a16:creationId xmlns:a16="http://schemas.microsoft.com/office/drawing/2014/main" id="{6F43584E-AA65-8546-EE65-AAA700832A70}"/>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829;p78">
              <a:extLst>
                <a:ext uri="{FF2B5EF4-FFF2-40B4-BE49-F238E27FC236}">
                  <a16:creationId xmlns:a16="http://schemas.microsoft.com/office/drawing/2014/main" id="{4A92E918-B081-5B57-1FF7-1A4F0CEFEB13}"/>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830;p78">
              <a:extLst>
                <a:ext uri="{FF2B5EF4-FFF2-40B4-BE49-F238E27FC236}">
                  <a16:creationId xmlns:a16="http://schemas.microsoft.com/office/drawing/2014/main" id="{BD94615D-AE55-E30C-2661-E108B5F9B270}"/>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831;p78">
              <a:extLst>
                <a:ext uri="{FF2B5EF4-FFF2-40B4-BE49-F238E27FC236}">
                  <a16:creationId xmlns:a16="http://schemas.microsoft.com/office/drawing/2014/main" id="{24D29D32-B47E-AB8C-FE60-5247475C299D}"/>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832;p78">
              <a:extLst>
                <a:ext uri="{FF2B5EF4-FFF2-40B4-BE49-F238E27FC236}">
                  <a16:creationId xmlns:a16="http://schemas.microsoft.com/office/drawing/2014/main" id="{D8C557F6-5917-17A0-9A90-03BA78560947}"/>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833;p78">
              <a:extLst>
                <a:ext uri="{FF2B5EF4-FFF2-40B4-BE49-F238E27FC236}">
                  <a16:creationId xmlns:a16="http://schemas.microsoft.com/office/drawing/2014/main" id="{C1C09C6F-F2C2-8CAA-9AAA-BA5546842A0F}"/>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834;p78">
              <a:extLst>
                <a:ext uri="{FF2B5EF4-FFF2-40B4-BE49-F238E27FC236}">
                  <a16:creationId xmlns:a16="http://schemas.microsoft.com/office/drawing/2014/main" id="{BA54B649-8D4D-0270-2E50-DD9575B57AD2}"/>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835;p78">
              <a:extLst>
                <a:ext uri="{FF2B5EF4-FFF2-40B4-BE49-F238E27FC236}">
                  <a16:creationId xmlns:a16="http://schemas.microsoft.com/office/drawing/2014/main" id="{4BA3055D-48E9-3369-ED75-3A1CE8DEB7DE}"/>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836;p78">
              <a:extLst>
                <a:ext uri="{FF2B5EF4-FFF2-40B4-BE49-F238E27FC236}">
                  <a16:creationId xmlns:a16="http://schemas.microsoft.com/office/drawing/2014/main" id="{4186521A-4784-C32C-43DF-BF996F21E930}"/>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837;p78">
              <a:extLst>
                <a:ext uri="{FF2B5EF4-FFF2-40B4-BE49-F238E27FC236}">
                  <a16:creationId xmlns:a16="http://schemas.microsoft.com/office/drawing/2014/main" id="{00D83A36-93A8-BB53-2517-10040951EFDB}"/>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838;p78">
              <a:extLst>
                <a:ext uri="{FF2B5EF4-FFF2-40B4-BE49-F238E27FC236}">
                  <a16:creationId xmlns:a16="http://schemas.microsoft.com/office/drawing/2014/main" id="{C12E0F8B-E9D7-0F54-F7F2-FD74994A9024}"/>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839;p78">
              <a:extLst>
                <a:ext uri="{FF2B5EF4-FFF2-40B4-BE49-F238E27FC236}">
                  <a16:creationId xmlns:a16="http://schemas.microsoft.com/office/drawing/2014/main" id="{E1F7EAE3-B724-35FE-C5A3-2F7BB76FA2C3}"/>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840;p78">
              <a:extLst>
                <a:ext uri="{FF2B5EF4-FFF2-40B4-BE49-F238E27FC236}">
                  <a16:creationId xmlns:a16="http://schemas.microsoft.com/office/drawing/2014/main" id="{F6407C1A-AFF8-30EB-FD8B-3E29EB2117E5}"/>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841;p78">
              <a:extLst>
                <a:ext uri="{FF2B5EF4-FFF2-40B4-BE49-F238E27FC236}">
                  <a16:creationId xmlns:a16="http://schemas.microsoft.com/office/drawing/2014/main" id="{E15F138B-F9CC-15E2-DBF6-895D4AC503AA}"/>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842;p78">
              <a:extLst>
                <a:ext uri="{FF2B5EF4-FFF2-40B4-BE49-F238E27FC236}">
                  <a16:creationId xmlns:a16="http://schemas.microsoft.com/office/drawing/2014/main" id="{0222F091-55C8-A656-3524-84AEB6BA6F00}"/>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843;p78">
              <a:extLst>
                <a:ext uri="{FF2B5EF4-FFF2-40B4-BE49-F238E27FC236}">
                  <a16:creationId xmlns:a16="http://schemas.microsoft.com/office/drawing/2014/main" id="{00C4A79B-F034-00E3-9C59-CFB9A0EF1DF4}"/>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844;p78">
              <a:extLst>
                <a:ext uri="{FF2B5EF4-FFF2-40B4-BE49-F238E27FC236}">
                  <a16:creationId xmlns:a16="http://schemas.microsoft.com/office/drawing/2014/main" id="{2A1B9FD9-0322-CADD-1BBA-E977D9494114}"/>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845;p78">
              <a:extLst>
                <a:ext uri="{FF2B5EF4-FFF2-40B4-BE49-F238E27FC236}">
                  <a16:creationId xmlns:a16="http://schemas.microsoft.com/office/drawing/2014/main" id="{F6DAC883-B911-C680-084C-A666208E4408}"/>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846;p78">
              <a:extLst>
                <a:ext uri="{FF2B5EF4-FFF2-40B4-BE49-F238E27FC236}">
                  <a16:creationId xmlns:a16="http://schemas.microsoft.com/office/drawing/2014/main" id="{AFBB70BF-86DD-41C5-99EA-CCEF599CAB4B}"/>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847;p78">
              <a:extLst>
                <a:ext uri="{FF2B5EF4-FFF2-40B4-BE49-F238E27FC236}">
                  <a16:creationId xmlns:a16="http://schemas.microsoft.com/office/drawing/2014/main" id="{79C00F2F-C1FA-1508-7A74-4D7E996C50F2}"/>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848;p78">
              <a:extLst>
                <a:ext uri="{FF2B5EF4-FFF2-40B4-BE49-F238E27FC236}">
                  <a16:creationId xmlns:a16="http://schemas.microsoft.com/office/drawing/2014/main" id="{9B96BAE0-EF7F-9F78-8832-2F1A9668B8C5}"/>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849;p78">
              <a:extLst>
                <a:ext uri="{FF2B5EF4-FFF2-40B4-BE49-F238E27FC236}">
                  <a16:creationId xmlns:a16="http://schemas.microsoft.com/office/drawing/2014/main" id="{BED801F6-B16E-E2D4-26BA-7DC4B132EF6E}"/>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850;p78">
              <a:extLst>
                <a:ext uri="{FF2B5EF4-FFF2-40B4-BE49-F238E27FC236}">
                  <a16:creationId xmlns:a16="http://schemas.microsoft.com/office/drawing/2014/main" id="{9E341933-B23C-D6D3-FF89-0B00943DF7AC}"/>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851;p78">
              <a:extLst>
                <a:ext uri="{FF2B5EF4-FFF2-40B4-BE49-F238E27FC236}">
                  <a16:creationId xmlns:a16="http://schemas.microsoft.com/office/drawing/2014/main" id="{AE4ACF36-F109-E0EF-C783-EB82B08A91C4}"/>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852;p78">
              <a:extLst>
                <a:ext uri="{FF2B5EF4-FFF2-40B4-BE49-F238E27FC236}">
                  <a16:creationId xmlns:a16="http://schemas.microsoft.com/office/drawing/2014/main" id="{B1E8CAEC-0E97-DE81-651B-E9E506FADDBB}"/>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853;p78">
              <a:extLst>
                <a:ext uri="{FF2B5EF4-FFF2-40B4-BE49-F238E27FC236}">
                  <a16:creationId xmlns:a16="http://schemas.microsoft.com/office/drawing/2014/main" id="{E960E457-E230-7E94-E897-926A2FD5F063}"/>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854;p78">
              <a:extLst>
                <a:ext uri="{FF2B5EF4-FFF2-40B4-BE49-F238E27FC236}">
                  <a16:creationId xmlns:a16="http://schemas.microsoft.com/office/drawing/2014/main" id="{DCBC1C0A-B266-92DA-65B2-659C0356031A}"/>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855;p78">
              <a:extLst>
                <a:ext uri="{FF2B5EF4-FFF2-40B4-BE49-F238E27FC236}">
                  <a16:creationId xmlns:a16="http://schemas.microsoft.com/office/drawing/2014/main" id="{47DAAB26-B2BD-0FDA-B720-7B4379B8199F}"/>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856;p78">
              <a:extLst>
                <a:ext uri="{FF2B5EF4-FFF2-40B4-BE49-F238E27FC236}">
                  <a16:creationId xmlns:a16="http://schemas.microsoft.com/office/drawing/2014/main" id="{AE8E0F35-3EA9-F417-E67D-4BE13478CAEB}"/>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857;p78">
              <a:extLst>
                <a:ext uri="{FF2B5EF4-FFF2-40B4-BE49-F238E27FC236}">
                  <a16:creationId xmlns:a16="http://schemas.microsoft.com/office/drawing/2014/main" id="{AB924108-9612-6417-096C-4629803700A0}"/>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858;p78">
              <a:extLst>
                <a:ext uri="{FF2B5EF4-FFF2-40B4-BE49-F238E27FC236}">
                  <a16:creationId xmlns:a16="http://schemas.microsoft.com/office/drawing/2014/main" id="{0D531511-F1C5-B8D0-6EF0-822722AEAA3F}"/>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859;p78">
              <a:extLst>
                <a:ext uri="{FF2B5EF4-FFF2-40B4-BE49-F238E27FC236}">
                  <a16:creationId xmlns:a16="http://schemas.microsoft.com/office/drawing/2014/main" id="{1C47B253-68C7-F484-E2A3-776D1D8EBAE3}"/>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60;p78">
              <a:extLst>
                <a:ext uri="{FF2B5EF4-FFF2-40B4-BE49-F238E27FC236}">
                  <a16:creationId xmlns:a16="http://schemas.microsoft.com/office/drawing/2014/main" id="{CE941EB7-1138-0677-82D0-21D8486C0B49}"/>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61;p78">
              <a:extLst>
                <a:ext uri="{FF2B5EF4-FFF2-40B4-BE49-F238E27FC236}">
                  <a16:creationId xmlns:a16="http://schemas.microsoft.com/office/drawing/2014/main" id="{550ECE4C-3A21-21A1-6FC9-BF2628077704}"/>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62;p78">
              <a:extLst>
                <a:ext uri="{FF2B5EF4-FFF2-40B4-BE49-F238E27FC236}">
                  <a16:creationId xmlns:a16="http://schemas.microsoft.com/office/drawing/2014/main" id="{AD8BBC5A-2F48-5DED-9EAD-A0FDD573DD31}"/>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63;p78">
              <a:extLst>
                <a:ext uri="{FF2B5EF4-FFF2-40B4-BE49-F238E27FC236}">
                  <a16:creationId xmlns:a16="http://schemas.microsoft.com/office/drawing/2014/main" id="{B5F27F6F-9997-69F0-4274-0BA2303DF345}"/>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64;p78">
              <a:extLst>
                <a:ext uri="{FF2B5EF4-FFF2-40B4-BE49-F238E27FC236}">
                  <a16:creationId xmlns:a16="http://schemas.microsoft.com/office/drawing/2014/main" id="{CC449C8C-CC2E-3821-C871-40286F5FE58D}"/>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65;p78">
              <a:extLst>
                <a:ext uri="{FF2B5EF4-FFF2-40B4-BE49-F238E27FC236}">
                  <a16:creationId xmlns:a16="http://schemas.microsoft.com/office/drawing/2014/main" id="{9BFFF07B-8EA9-6941-618B-0D41FC2851DB}"/>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6;p78">
              <a:extLst>
                <a:ext uri="{FF2B5EF4-FFF2-40B4-BE49-F238E27FC236}">
                  <a16:creationId xmlns:a16="http://schemas.microsoft.com/office/drawing/2014/main" id="{2CAB027F-0482-2127-E957-A1E1D00A8DAF}"/>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67;p78">
              <a:extLst>
                <a:ext uri="{FF2B5EF4-FFF2-40B4-BE49-F238E27FC236}">
                  <a16:creationId xmlns:a16="http://schemas.microsoft.com/office/drawing/2014/main" id="{8993639B-7095-FB4A-6908-70DC717F1650}"/>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68;p78">
              <a:extLst>
                <a:ext uri="{FF2B5EF4-FFF2-40B4-BE49-F238E27FC236}">
                  <a16:creationId xmlns:a16="http://schemas.microsoft.com/office/drawing/2014/main" id="{784A6803-3BB8-908C-3BC4-EE9C20B2EB62}"/>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69;p78">
              <a:extLst>
                <a:ext uri="{FF2B5EF4-FFF2-40B4-BE49-F238E27FC236}">
                  <a16:creationId xmlns:a16="http://schemas.microsoft.com/office/drawing/2014/main" id="{EBFED05A-62C4-62A2-563C-653ECE51B6A6}"/>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870;p78">
              <a:extLst>
                <a:ext uri="{FF2B5EF4-FFF2-40B4-BE49-F238E27FC236}">
                  <a16:creationId xmlns:a16="http://schemas.microsoft.com/office/drawing/2014/main" id="{16C86F83-0E1E-1A9B-47B7-3178209CBCDD}"/>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871;p78">
              <a:extLst>
                <a:ext uri="{FF2B5EF4-FFF2-40B4-BE49-F238E27FC236}">
                  <a16:creationId xmlns:a16="http://schemas.microsoft.com/office/drawing/2014/main" id="{9941E87C-FCE1-E6F8-A418-B89C14FAE828}"/>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872;p78">
              <a:extLst>
                <a:ext uri="{FF2B5EF4-FFF2-40B4-BE49-F238E27FC236}">
                  <a16:creationId xmlns:a16="http://schemas.microsoft.com/office/drawing/2014/main" id="{FCAD0A74-7359-FD92-2B7B-4CDAC60A0CC1}"/>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873;p78">
              <a:extLst>
                <a:ext uri="{FF2B5EF4-FFF2-40B4-BE49-F238E27FC236}">
                  <a16:creationId xmlns:a16="http://schemas.microsoft.com/office/drawing/2014/main" id="{B11FD44E-C27F-E9FC-9C8B-C19A1034F163}"/>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874;p78">
              <a:extLst>
                <a:ext uri="{FF2B5EF4-FFF2-40B4-BE49-F238E27FC236}">
                  <a16:creationId xmlns:a16="http://schemas.microsoft.com/office/drawing/2014/main" id="{8159585E-C31E-CAAB-F7D8-D62DCC49C445}"/>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875;p78">
              <a:extLst>
                <a:ext uri="{FF2B5EF4-FFF2-40B4-BE49-F238E27FC236}">
                  <a16:creationId xmlns:a16="http://schemas.microsoft.com/office/drawing/2014/main" id="{6867A5EA-9BC2-DC6B-3FC6-4308AD47492D}"/>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876;p78">
              <a:extLst>
                <a:ext uri="{FF2B5EF4-FFF2-40B4-BE49-F238E27FC236}">
                  <a16:creationId xmlns:a16="http://schemas.microsoft.com/office/drawing/2014/main" id="{67C92042-C742-88BC-646C-ACA0D41C0BF8}"/>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877;p78">
              <a:extLst>
                <a:ext uri="{FF2B5EF4-FFF2-40B4-BE49-F238E27FC236}">
                  <a16:creationId xmlns:a16="http://schemas.microsoft.com/office/drawing/2014/main" id="{C7DBC32B-651E-57BF-F4E8-A87ED1CB5A25}"/>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878;p78">
              <a:extLst>
                <a:ext uri="{FF2B5EF4-FFF2-40B4-BE49-F238E27FC236}">
                  <a16:creationId xmlns:a16="http://schemas.microsoft.com/office/drawing/2014/main" id="{538B2011-A605-DDCA-1C63-F379894DEE97}"/>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879;p78">
              <a:extLst>
                <a:ext uri="{FF2B5EF4-FFF2-40B4-BE49-F238E27FC236}">
                  <a16:creationId xmlns:a16="http://schemas.microsoft.com/office/drawing/2014/main" id="{8309A276-B7E5-C93B-BBFE-FD92D59EFE6E}"/>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4880;p78">
              <a:extLst>
                <a:ext uri="{FF2B5EF4-FFF2-40B4-BE49-F238E27FC236}">
                  <a16:creationId xmlns:a16="http://schemas.microsoft.com/office/drawing/2014/main" id="{FA071715-8FDB-B6B4-15BB-A6CF5A6948BF}"/>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4881;p78">
              <a:extLst>
                <a:ext uri="{FF2B5EF4-FFF2-40B4-BE49-F238E27FC236}">
                  <a16:creationId xmlns:a16="http://schemas.microsoft.com/office/drawing/2014/main" id="{7310CDDC-D4F1-D205-CB84-824B3743FE0F}"/>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4882;p78">
              <a:extLst>
                <a:ext uri="{FF2B5EF4-FFF2-40B4-BE49-F238E27FC236}">
                  <a16:creationId xmlns:a16="http://schemas.microsoft.com/office/drawing/2014/main" id="{5C5FE8DF-190D-C2BD-31CA-BDE6238E145C}"/>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4883;p78">
              <a:extLst>
                <a:ext uri="{FF2B5EF4-FFF2-40B4-BE49-F238E27FC236}">
                  <a16:creationId xmlns:a16="http://schemas.microsoft.com/office/drawing/2014/main" id="{CE2A5721-10B8-FE08-F773-A6D14EA8AE4C}"/>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4884;p78">
              <a:extLst>
                <a:ext uri="{FF2B5EF4-FFF2-40B4-BE49-F238E27FC236}">
                  <a16:creationId xmlns:a16="http://schemas.microsoft.com/office/drawing/2014/main" id="{5367ED60-22C8-F27B-F2E6-41E8CAAA9AD7}"/>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4885;p78">
              <a:extLst>
                <a:ext uri="{FF2B5EF4-FFF2-40B4-BE49-F238E27FC236}">
                  <a16:creationId xmlns:a16="http://schemas.microsoft.com/office/drawing/2014/main" id="{C60D542C-4C86-F7B7-0DA0-5E8778EB5533}"/>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4886;p78">
              <a:extLst>
                <a:ext uri="{FF2B5EF4-FFF2-40B4-BE49-F238E27FC236}">
                  <a16:creationId xmlns:a16="http://schemas.microsoft.com/office/drawing/2014/main" id="{EB4CAB7A-B492-B016-F4F2-96B7132FFCA8}"/>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4887;p78">
              <a:extLst>
                <a:ext uri="{FF2B5EF4-FFF2-40B4-BE49-F238E27FC236}">
                  <a16:creationId xmlns:a16="http://schemas.microsoft.com/office/drawing/2014/main" id="{0B70C703-B9C5-8975-ABCD-ACB8479FB25D}"/>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4888;p78">
              <a:extLst>
                <a:ext uri="{FF2B5EF4-FFF2-40B4-BE49-F238E27FC236}">
                  <a16:creationId xmlns:a16="http://schemas.microsoft.com/office/drawing/2014/main" id="{A347B001-D3C7-6970-81F2-72E305C6DAB8}"/>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4889;p78">
              <a:extLst>
                <a:ext uri="{FF2B5EF4-FFF2-40B4-BE49-F238E27FC236}">
                  <a16:creationId xmlns:a16="http://schemas.microsoft.com/office/drawing/2014/main" id="{1B086D91-1A78-EC70-AFB8-3BAD54CDD435}"/>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4890;p78">
              <a:extLst>
                <a:ext uri="{FF2B5EF4-FFF2-40B4-BE49-F238E27FC236}">
                  <a16:creationId xmlns:a16="http://schemas.microsoft.com/office/drawing/2014/main" id="{BA32BDD6-A88C-88F1-6750-CA1028BF6FDA}"/>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4891;p78">
              <a:extLst>
                <a:ext uri="{FF2B5EF4-FFF2-40B4-BE49-F238E27FC236}">
                  <a16:creationId xmlns:a16="http://schemas.microsoft.com/office/drawing/2014/main" id="{1739F43E-A1E7-AE13-52D3-5D03DDC55634}"/>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4892;p78">
              <a:extLst>
                <a:ext uri="{FF2B5EF4-FFF2-40B4-BE49-F238E27FC236}">
                  <a16:creationId xmlns:a16="http://schemas.microsoft.com/office/drawing/2014/main" id="{8A9A1331-E765-792E-DDA7-E6F8732676FF}"/>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4893;p78">
              <a:extLst>
                <a:ext uri="{FF2B5EF4-FFF2-40B4-BE49-F238E27FC236}">
                  <a16:creationId xmlns:a16="http://schemas.microsoft.com/office/drawing/2014/main" id="{82B17447-8DB2-4A46-B5D8-70B7838AD7A5}"/>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4894;p78">
              <a:extLst>
                <a:ext uri="{FF2B5EF4-FFF2-40B4-BE49-F238E27FC236}">
                  <a16:creationId xmlns:a16="http://schemas.microsoft.com/office/drawing/2014/main" id="{560DB14D-BC34-23E9-AA07-E0F03D417E4D}"/>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4895;p78">
              <a:extLst>
                <a:ext uri="{FF2B5EF4-FFF2-40B4-BE49-F238E27FC236}">
                  <a16:creationId xmlns:a16="http://schemas.microsoft.com/office/drawing/2014/main" id="{1DC291E0-9F22-359F-8E42-4B2B2955D92A}"/>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4896;p78">
              <a:extLst>
                <a:ext uri="{FF2B5EF4-FFF2-40B4-BE49-F238E27FC236}">
                  <a16:creationId xmlns:a16="http://schemas.microsoft.com/office/drawing/2014/main" id="{1398A695-DDC6-D2A8-7CF0-74B418ED9F4E}"/>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4897;p78">
              <a:extLst>
                <a:ext uri="{FF2B5EF4-FFF2-40B4-BE49-F238E27FC236}">
                  <a16:creationId xmlns:a16="http://schemas.microsoft.com/office/drawing/2014/main" id="{0DBA7BB4-4069-1FBD-03D6-EEC5AE9EA83D}"/>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4898;p78">
              <a:extLst>
                <a:ext uri="{FF2B5EF4-FFF2-40B4-BE49-F238E27FC236}">
                  <a16:creationId xmlns:a16="http://schemas.microsoft.com/office/drawing/2014/main" id="{D5BDD811-42AF-E285-ED66-FD1227739FC0}"/>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4899;p78">
              <a:extLst>
                <a:ext uri="{FF2B5EF4-FFF2-40B4-BE49-F238E27FC236}">
                  <a16:creationId xmlns:a16="http://schemas.microsoft.com/office/drawing/2014/main" id="{1504ECF5-B866-E79F-FF15-1DA1348CDFBC}"/>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4900;p78">
              <a:extLst>
                <a:ext uri="{FF2B5EF4-FFF2-40B4-BE49-F238E27FC236}">
                  <a16:creationId xmlns:a16="http://schemas.microsoft.com/office/drawing/2014/main" id="{23B0B089-F642-BA71-B6EB-4BC9590A8AFE}"/>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4901;p78">
              <a:extLst>
                <a:ext uri="{FF2B5EF4-FFF2-40B4-BE49-F238E27FC236}">
                  <a16:creationId xmlns:a16="http://schemas.microsoft.com/office/drawing/2014/main" id="{8B72A551-4D82-5E0A-3EA8-7E67AF09706E}"/>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4902;p78">
              <a:extLst>
                <a:ext uri="{FF2B5EF4-FFF2-40B4-BE49-F238E27FC236}">
                  <a16:creationId xmlns:a16="http://schemas.microsoft.com/office/drawing/2014/main" id="{4ABB2045-9680-0F81-4AD6-C4E02ABF54D4}"/>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4903;p78">
              <a:extLst>
                <a:ext uri="{FF2B5EF4-FFF2-40B4-BE49-F238E27FC236}">
                  <a16:creationId xmlns:a16="http://schemas.microsoft.com/office/drawing/2014/main" id="{C99E9840-0315-BB1F-08D1-FADE0A9F0EE4}"/>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4904;p78">
              <a:extLst>
                <a:ext uri="{FF2B5EF4-FFF2-40B4-BE49-F238E27FC236}">
                  <a16:creationId xmlns:a16="http://schemas.microsoft.com/office/drawing/2014/main" id="{0E5398C0-5C77-5771-EDB9-5746E2CF9FB1}"/>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4905;p78">
              <a:extLst>
                <a:ext uri="{FF2B5EF4-FFF2-40B4-BE49-F238E27FC236}">
                  <a16:creationId xmlns:a16="http://schemas.microsoft.com/office/drawing/2014/main" id="{21D61BA3-6088-CA5D-E2FC-5000733D82F3}"/>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4906;p78">
              <a:extLst>
                <a:ext uri="{FF2B5EF4-FFF2-40B4-BE49-F238E27FC236}">
                  <a16:creationId xmlns:a16="http://schemas.microsoft.com/office/drawing/2014/main" id="{4AF5FFDC-A696-7445-BF6B-ADA7F396A886}"/>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4907;p78">
              <a:extLst>
                <a:ext uri="{FF2B5EF4-FFF2-40B4-BE49-F238E27FC236}">
                  <a16:creationId xmlns:a16="http://schemas.microsoft.com/office/drawing/2014/main" id="{5F456556-CB28-05B2-3661-9AB09C7B762C}"/>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4908;p78">
              <a:extLst>
                <a:ext uri="{FF2B5EF4-FFF2-40B4-BE49-F238E27FC236}">
                  <a16:creationId xmlns:a16="http://schemas.microsoft.com/office/drawing/2014/main" id="{F6E2FD96-C9F2-3514-3E62-CD2CC26A8C04}"/>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4909;p78">
              <a:extLst>
                <a:ext uri="{FF2B5EF4-FFF2-40B4-BE49-F238E27FC236}">
                  <a16:creationId xmlns:a16="http://schemas.microsoft.com/office/drawing/2014/main" id="{16C34EEF-5C5E-5D80-14C4-8F580355EA57}"/>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4910;p78">
              <a:extLst>
                <a:ext uri="{FF2B5EF4-FFF2-40B4-BE49-F238E27FC236}">
                  <a16:creationId xmlns:a16="http://schemas.microsoft.com/office/drawing/2014/main" id="{80999B70-658B-4597-A588-88992438CA78}"/>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4911;p78">
              <a:extLst>
                <a:ext uri="{FF2B5EF4-FFF2-40B4-BE49-F238E27FC236}">
                  <a16:creationId xmlns:a16="http://schemas.microsoft.com/office/drawing/2014/main" id="{091B367F-552A-E99C-1144-2A39C15AA518}"/>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4912;p78">
              <a:extLst>
                <a:ext uri="{FF2B5EF4-FFF2-40B4-BE49-F238E27FC236}">
                  <a16:creationId xmlns:a16="http://schemas.microsoft.com/office/drawing/2014/main" id="{E7149007-FC37-F760-9F2C-D0BCFFD5093B}"/>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4913;p78">
              <a:extLst>
                <a:ext uri="{FF2B5EF4-FFF2-40B4-BE49-F238E27FC236}">
                  <a16:creationId xmlns:a16="http://schemas.microsoft.com/office/drawing/2014/main" id="{F2E1FA5B-C5AA-E687-DF11-4B6D85695DDD}"/>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4914;p78">
              <a:extLst>
                <a:ext uri="{FF2B5EF4-FFF2-40B4-BE49-F238E27FC236}">
                  <a16:creationId xmlns:a16="http://schemas.microsoft.com/office/drawing/2014/main" id="{699C6B5D-4D54-A1DB-51FC-8E53C6FCDBC9}"/>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4915;p78">
              <a:extLst>
                <a:ext uri="{FF2B5EF4-FFF2-40B4-BE49-F238E27FC236}">
                  <a16:creationId xmlns:a16="http://schemas.microsoft.com/office/drawing/2014/main" id="{8243DB00-7FFF-9663-3546-9E45F6BD23A4}"/>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4916;p78">
              <a:extLst>
                <a:ext uri="{FF2B5EF4-FFF2-40B4-BE49-F238E27FC236}">
                  <a16:creationId xmlns:a16="http://schemas.microsoft.com/office/drawing/2014/main" id="{2C0FB2B6-5C21-FA15-FEBB-F675FED1ED38}"/>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4917;p78">
              <a:extLst>
                <a:ext uri="{FF2B5EF4-FFF2-40B4-BE49-F238E27FC236}">
                  <a16:creationId xmlns:a16="http://schemas.microsoft.com/office/drawing/2014/main" id="{8C270944-BB51-69B2-70A9-267CC3ED2ACB}"/>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4918;p78">
              <a:extLst>
                <a:ext uri="{FF2B5EF4-FFF2-40B4-BE49-F238E27FC236}">
                  <a16:creationId xmlns:a16="http://schemas.microsoft.com/office/drawing/2014/main" id="{570BBFE1-0A33-987F-17F0-401CA2C59150}"/>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4919;p78">
              <a:extLst>
                <a:ext uri="{FF2B5EF4-FFF2-40B4-BE49-F238E27FC236}">
                  <a16:creationId xmlns:a16="http://schemas.microsoft.com/office/drawing/2014/main" id="{D1B4CB54-5491-6180-7842-A56DA174FDB7}"/>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4920;p78">
              <a:extLst>
                <a:ext uri="{FF2B5EF4-FFF2-40B4-BE49-F238E27FC236}">
                  <a16:creationId xmlns:a16="http://schemas.microsoft.com/office/drawing/2014/main" id="{09FAD47A-BF2F-DD31-47F5-856026FA98AC}"/>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4921;p78">
              <a:extLst>
                <a:ext uri="{FF2B5EF4-FFF2-40B4-BE49-F238E27FC236}">
                  <a16:creationId xmlns:a16="http://schemas.microsoft.com/office/drawing/2014/main" id="{157DA25B-BE04-B2E6-4702-B7CD50BC5886}"/>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4922;p78">
              <a:extLst>
                <a:ext uri="{FF2B5EF4-FFF2-40B4-BE49-F238E27FC236}">
                  <a16:creationId xmlns:a16="http://schemas.microsoft.com/office/drawing/2014/main" id="{D239A241-65D1-45DF-A351-A9EA7BEDBA58}"/>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4923;p78">
              <a:extLst>
                <a:ext uri="{FF2B5EF4-FFF2-40B4-BE49-F238E27FC236}">
                  <a16:creationId xmlns:a16="http://schemas.microsoft.com/office/drawing/2014/main" id="{51A43B34-7ADC-26E5-040B-76D02C91E115}"/>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4924;p78">
              <a:extLst>
                <a:ext uri="{FF2B5EF4-FFF2-40B4-BE49-F238E27FC236}">
                  <a16:creationId xmlns:a16="http://schemas.microsoft.com/office/drawing/2014/main" id="{8A4CD5DE-CB79-CD6A-27FB-6E9EBC90BD28}"/>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4925;p78">
              <a:extLst>
                <a:ext uri="{FF2B5EF4-FFF2-40B4-BE49-F238E27FC236}">
                  <a16:creationId xmlns:a16="http://schemas.microsoft.com/office/drawing/2014/main" id="{23F90098-881C-1DA6-984D-97A174179A03}"/>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4926;p78">
              <a:extLst>
                <a:ext uri="{FF2B5EF4-FFF2-40B4-BE49-F238E27FC236}">
                  <a16:creationId xmlns:a16="http://schemas.microsoft.com/office/drawing/2014/main" id="{97F2762E-2C90-25AF-17C3-AFAD8B1A8F86}"/>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4927;p78">
              <a:extLst>
                <a:ext uri="{FF2B5EF4-FFF2-40B4-BE49-F238E27FC236}">
                  <a16:creationId xmlns:a16="http://schemas.microsoft.com/office/drawing/2014/main" id="{2CA8807D-6BB6-F31C-60FD-FA00FF99C89A}"/>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4928;p78">
              <a:extLst>
                <a:ext uri="{FF2B5EF4-FFF2-40B4-BE49-F238E27FC236}">
                  <a16:creationId xmlns:a16="http://schemas.microsoft.com/office/drawing/2014/main" id="{064E2EFD-ECB1-CC2B-AFC1-0C0523920BEF}"/>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4929;p78">
              <a:extLst>
                <a:ext uri="{FF2B5EF4-FFF2-40B4-BE49-F238E27FC236}">
                  <a16:creationId xmlns:a16="http://schemas.microsoft.com/office/drawing/2014/main" id="{3850D7E6-D3A9-9EA8-834B-3FD257719651}"/>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4930;p78">
              <a:extLst>
                <a:ext uri="{FF2B5EF4-FFF2-40B4-BE49-F238E27FC236}">
                  <a16:creationId xmlns:a16="http://schemas.microsoft.com/office/drawing/2014/main" id="{F793B38B-8048-CDD5-26C9-FF33669C6009}"/>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4931;p78">
              <a:extLst>
                <a:ext uri="{FF2B5EF4-FFF2-40B4-BE49-F238E27FC236}">
                  <a16:creationId xmlns:a16="http://schemas.microsoft.com/office/drawing/2014/main" id="{19184D50-2A8C-B063-6BD6-A3CE9129EE45}"/>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4932;p78">
              <a:extLst>
                <a:ext uri="{FF2B5EF4-FFF2-40B4-BE49-F238E27FC236}">
                  <a16:creationId xmlns:a16="http://schemas.microsoft.com/office/drawing/2014/main" id="{67D916D6-F9ED-ED23-5563-66B9D5B4C67D}"/>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4933;p78">
              <a:extLst>
                <a:ext uri="{FF2B5EF4-FFF2-40B4-BE49-F238E27FC236}">
                  <a16:creationId xmlns:a16="http://schemas.microsoft.com/office/drawing/2014/main" id="{2A82615B-4836-DF5E-E0E8-A5089DD7B2E5}"/>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4934;p78">
              <a:extLst>
                <a:ext uri="{FF2B5EF4-FFF2-40B4-BE49-F238E27FC236}">
                  <a16:creationId xmlns:a16="http://schemas.microsoft.com/office/drawing/2014/main" id="{724643D7-8092-0A9B-8A3D-12510E94E6D1}"/>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4935;p78">
              <a:extLst>
                <a:ext uri="{FF2B5EF4-FFF2-40B4-BE49-F238E27FC236}">
                  <a16:creationId xmlns:a16="http://schemas.microsoft.com/office/drawing/2014/main" id="{50C71BC6-D7E4-D43C-20BB-E6E9ADE58A24}"/>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4936;p78">
              <a:extLst>
                <a:ext uri="{FF2B5EF4-FFF2-40B4-BE49-F238E27FC236}">
                  <a16:creationId xmlns:a16="http://schemas.microsoft.com/office/drawing/2014/main" id="{821A9812-B66C-4CDB-EEBF-44132224D337}"/>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4937;p78">
              <a:extLst>
                <a:ext uri="{FF2B5EF4-FFF2-40B4-BE49-F238E27FC236}">
                  <a16:creationId xmlns:a16="http://schemas.microsoft.com/office/drawing/2014/main" id="{DFF2FF2D-E03B-CF80-A58C-F6CA7F6ABB55}"/>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4938;p78">
              <a:extLst>
                <a:ext uri="{FF2B5EF4-FFF2-40B4-BE49-F238E27FC236}">
                  <a16:creationId xmlns:a16="http://schemas.microsoft.com/office/drawing/2014/main" id="{7C8FC737-A75F-A265-64B5-8134B6012FAE}"/>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4939;p78">
              <a:extLst>
                <a:ext uri="{FF2B5EF4-FFF2-40B4-BE49-F238E27FC236}">
                  <a16:creationId xmlns:a16="http://schemas.microsoft.com/office/drawing/2014/main" id="{99FFE943-D7C5-0CC6-BD57-AE386D4A0BA1}"/>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4940;p78">
              <a:extLst>
                <a:ext uri="{FF2B5EF4-FFF2-40B4-BE49-F238E27FC236}">
                  <a16:creationId xmlns:a16="http://schemas.microsoft.com/office/drawing/2014/main" id="{1FB78232-72D1-5D29-9DAD-9BF22EDC6D3E}"/>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4941;p78">
              <a:extLst>
                <a:ext uri="{FF2B5EF4-FFF2-40B4-BE49-F238E27FC236}">
                  <a16:creationId xmlns:a16="http://schemas.microsoft.com/office/drawing/2014/main" id="{EE73A5B4-80A9-79B7-C04D-2BF5B85EC710}"/>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4942;p78">
              <a:extLst>
                <a:ext uri="{FF2B5EF4-FFF2-40B4-BE49-F238E27FC236}">
                  <a16:creationId xmlns:a16="http://schemas.microsoft.com/office/drawing/2014/main" id="{BD719059-0E03-97EB-B18A-32131BCC94EB}"/>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4943;p78">
              <a:extLst>
                <a:ext uri="{FF2B5EF4-FFF2-40B4-BE49-F238E27FC236}">
                  <a16:creationId xmlns:a16="http://schemas.microsoft.com/office/drawing/2014/main" id="{2735162A-E1CA-4263-460A-97B19EE0EFAE}"/>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4944;p78">
              <a:extLst>
                <a:ext uri="{FF2B5EF4-FFF2-40B4-BE49-F238E27FC236}">
                  <a16:creationId xmlns:a16="http://schemas.microsoft.com/office/drawing/2014/main" id="{3427B18F-F5EE-13BF-753A-2D68F227CCA7}"/>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4945;p78">
              <a:extLst>
                <a:ext uri="{FF2B5EF4-FFF2-40B4-BE49-F238E27FC236}">
                  <a16:creationId xmlns:a16="http://schemas.microsoft.com/office/drawing/2014/main" id="{940FBA12-9E9D-00D0-3048-186EF5287BF7}"/>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4946;p78">
              <a:extLst>
                <a:ext uri="{FF2B5EF4-FFF2-40B4-BE49-F238E27FC236}">
                  <a16:creationId xmlns:a16="http://schemas.microsoft.com/office/drawing/2014/main" id="{DCD58F32-312D-A412-9350-8A72BC9A40FB}"/>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4947;p78">
              <a:extLst>
                <a:ext uri="{FF2B5EF4-FFF2-40B4-BE49-F238E27FC236}">
                  <a16:creationId xmlns:a16="http://schemas.microsoft.com/office/drawing/2014/main" id="{C3487F79-3C18-6358-991C-835D2BC59AAC}"/>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4948;p78">
              <a:extLst>
                <a:ext uri="{FF2B5EF4-FFF2-40B4-BE49-F238E27FC236}">
                  <a16:creationId xmlns:a16="http://schemas.microsoft.com/office/drawing/2014/main" id="{BCEFC34C-D55B-32E1-44AA-C164B7EBA3A6}"/>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4949;p78">
              <a:extLst>
                <a:ext uri="{FF2B5EF4-FFF2-40B4-BE49-F238E27FC236}">
                  <a16:creationId xmlns:a16="http://schemas.microsoft.com/office/drawing/2014/main" id="{DC141A78-CD94-3B29-2019-945AAE4F12C5}"/>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4950;p78">
              <a:extLst>
                <a:ext uri="{FF2B5EF4-FFF2-40B4-BE49-F238E27FC236}">
                  <a16:creationId xmlns:a16="http://schemas.microsoft.com/office/drawing/2014/main" id="{16442351-BD32-CEB1-1D5C-71819DF30B9C}"/>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4951;p78">
              <a:extLst>
                <a:ext uri="{FF2B5EF4-FFF2-40B4-BE49-F238E27FC236}">
                  <a16:creationId xmlns:a16="http://schemas.microsoft.com/office/drawing/2014/main" id="{B3BC3A7B-868A-00DA-78D0-B55C32CC3670}"/>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4952;p78">
              <a:extLst>
                <a:ext uri="{FF2B5EF4-FFF2-40B4-BE49-F238E27FC236}">
                  <a16:creationId xmlns:a16="http://schemas.microsoft.com/office/drawing/2014/main" id="{A95B3AA9-2F9E-60D2-ECB3-877291474A69}"/>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4953;p78">
              <a:extLst>
                <a:ext uri="{FF2B5EF4-FFF2-40B4-BE49-F238E27FC236}">
                  <a16:creationId xmlns:a16="http://schemas.microsoft.com/office/drawing/2014/main" id="{3102CC84-7DAC-D3D3-A6B0-1FAAF794A86E}"/>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4954;p78">
              <a:extLst>
                <a:ext uri="{FF2B5EF4-FFF2-40B4-BE49-F238E27FC236}">
                  <a16:creationId xmlns:a16="http://schemas.microsoft.com/office/drawing/2014/main" id="{D74B2FB5-D880-0E1B-A233-3A8FF8119191}"/>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4955;p78">
              <a:extLst>
                <a:ext uri="{FF2B5EF4-FFF2-40B4-BE49-F238E27FC236}">
                  <a16:creationId xmlns:a16="http://schemas.microsoft.com/office/drawing/2014/main" id="{DE192BD5-5A42-A918-1417-AFF802816CB1}"/>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4956;p78">
              <a:extLst>
                <a:ext uri="{FF2B5EF4-FFF2-40B4-BE49-F238E27FC236}">
                  <a16:creationId xmlns:a16="http://schemas.microsoft.com/office/drawing/2014/main" id="{EA262681-DE8B-51C7-15D9-166381E19D3A}"/>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4957;p78">
              <a:extLst>
                <a:ext uri="{FF2B5EF4-FFF2-40B4-BE49-F238E27FC236}">
                  <a16:creationId xmlns:a16="http://schemas.microsoft.com/office/drawing/2014/main" id="{06FD205E-85F7-EFD1-09B9-774479368313}"/>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4958;p78">
              <a:extLst>
                <a:ext uri="{FF2B5EF4-FFF2-40B4-BE49-F238E27FC236}">
                  <a16:creationId xmlns:a16="http://schemas.microsoft.com/office/drawing/2014/main" id="{7F67B547-111E-4D94-72A4-4504FF44118C}"/>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4959;p78">
              <a:extLst>
                <a:ext uri="{FF2B5EF4-FFF2-40B4-BE49-F238E27FC236}">
                  <a16:creationId xmlns:a16="http://schemas.microsoft.com/office/drawing/2014/main" id="{5E2856B7-D132-69FE-7A82-9BBEC64E68EB}"/>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4960;p78">
              <a:extLst>
                <a:ext uri="{FF2B5EF4-FFF2-40B4-BE49-F238E27FC236}">
                  <a16:creationId xmlns:a16="http://schemas.microsoft.com/office/drawing/2014/main" id="{58A50844-C0BB-433B-CAB8-7AE55DC90410}"/>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4961;p78">
              <a:extLst>
                <a:ext uri="{FF2B5EF4-FFF2-40B4-BE49-F238E27FC236}">
                  <a16:creationId xmlns:a16="http://schemas.microsoft.com/office/drawing/2014/main" id="{87ECE344-C32C-4B37-0768-5CF711473A66}"/>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4962;p78">
              <a:extLst>
                <a:ext uri="{FF2B5EF4-FFF2-40B4-BE49-F238E27FC236}">
                  <a16:creationId xmlns:a16="http://schemas.microsoft.com/office/drawing/2014/main" id="{FCED03B4-65C0-FC60-36D0-8E40285D7265}"/>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4963;p78">
              <a:extLst>
                <a:ext uri="{FF2B5EF4-FFF2-40B4-BE49-F238E27FC236}">
                  <a16:creationId xmlns:a16="http://schemas.microsoft.com/office/drawing/2014/main" id="{78D6C068-483B-BF63-8B1D-D342D34CCE2B}"/>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4964;p78">
              <a:extLst>
                <a:ext uri="{FF2B5EF4-FFF2-40B4-BE49-F238E27FC236}">
                  <a16:creationId xmlns:a16="http://schemas.microsoft.com/office/drawing/2014/main" id="{981B4FC4-39CA-996A-4686-ED69B12BA1B5}"/>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4965;p78">
              <a:extLst>
                <a:ext uri="{FF2B5EF4-FFF2-40B4-BE49-F238E27FC236}">
                  <a16:creationId xmlns:a16="http://schemas.microsoft.com/office/drawing/2014/main" id="{C92A3C51-10A8-A7F2-CAD5-B8AFD52E577E}"/>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4966;p78">
              <a:extLst>
                <a:ext uri="{FF2B5EF4-FFF2-40B4-BE49-F238E27FC236}">
                  <a16:creationId xmlns:a16="http://schemas.microsoft.com/office/drawing/2014/main" id="{D32A393C-93D2-B081-B888-94048E7A117C}"/>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4967;p78">
              <a:extLst>
                <a:ext uri="{FF2B5EF4-FFF2-40B4-BE49-F238E27FC236}">
                  <a16:creationId xmlns:a16="http://schemas.microsoft.com/office/drawing/2014/main" id="{6BF5C539-9851-9901-962A-FAF199C039F9}"/>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4968;p78">
              <a:extLst>
                <a:ext uri="{FF2B5EF4-FFF2-40B4-BE49-F238E27FC236}">
                  <a16:creationId xmlns:a16="http://schemas.microsoft.com/office/drawing/2014/main" id="{E0929DAB-68BB-B3A3-63F0-55B07FC014A9}"/>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4969;p78">
              <a:extLst>
                <a:ext uri="{FF2B5EF4-FFF2-40B4-BE49-F238E27FC236}">
                  <a16:creationId xmlns:a16="http://schemas.microsoft.com/office/drawing/2014/main" id="{FE69343B-901B-95E2-EC47-00417C6712A2}"/>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4970;p78">
              <a:extLst>
                <a:ext uri="{FF2B5EF4-FFF2-40B4-BE49-F238E27FC236}">
                  <a16:creationId xmlns:a16="http://schemas.microsoft.com/office/drawing/2014/main" id="{F167791A-754F-33F4-7179-E219E0AA3476}"/>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4971;p78">
              <a:extLst>
                <a:ext uri="{FF2B5EF4-FFF2-40B4-BE49-F238E27FC236}">
                  <a16:creationId xmlns:a16="http://schemas.microsoft.com/office/drawing/2014/main" id="{8FA4964E-D45A-1C9F-8305-38CFEBD19CCB}"/>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4972;p78">
              <a:extLst>
                <a:ext uri="{FF2B5EF4-FFF2-40B4-BE49-F238E27FC236}">
                  <a16:creationId xmlns:a16="http://schemas.microsoft.com/office/drawing/2014/main" id="{CCF05218-4694-15CB-49DD-FCDB6119208A}"/>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4973;p78">
              <a:extLst>
                <a:ext uri="{FF2B5EF4-FFF2-40B4-BE49-F238E27FC236}">
                  <a16:creationId xmlns:a16="http://schemas.microsoft.com/office/drawing/2014/main" id="{E1CD63CD-A996-878D-05E3-7E2569A59D77}"/>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4974;p78">
              <a:extLst>
                <a:ext uri="{FF2B5EF4-FFF2-40B4-BE49-F238E27FC236}">
                  <a16:creationId xmlns:a16="http://schemas.microsoft.com/office/drawing/2014/main" id="{26B1DA25-A6B9-18AE-9EE2-95F1DAF64236}"/>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4975;p78">
              <a:extLst>
                <a:ext uri="{FF2B5EF4-FFF2-40B4-BE49-F238E27FC236}">
                  <a16:creationId xmlns:a16="http://schemas.microsoft.com/office/drawing/2014/main" id="{D500A0E8-FAC0-6033-12C4-D4AA2DC34328}"/>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4976;p78">
              <a:extLst>
                <a:ext uri="{FF2B5EF4-FFF2-40B4-BE49-F238E27FC236}">
                  <a16:creationId xmlns:a16="http://schemas.microsoft.com/office/drawing/2014/main" id="{19ABEEA1-B726-B074-1D5E-398C6B09C852}"/>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4977;p78">
              <a:extLst>
                <a:ext uri="{FF2B5EF4-FFF2-40B4-BE49-F238E27FC236}">
                  <a16:creationId xmlns:a16="http://schemas.microsoft.com/office/drawing/2014/main" id="{E365E624-ED28-55C1-D4DA-93662FD05784}"/>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4978;p78">
              <a:extLst>
                <a:ext uri="{FF2B5EF4-FFF2-40B4-BE49-F238E27FC236}">
                  <a16:creationId xmlns:a16="http://schemas.microsoft.com/office/drawing/2014/main" id="{0FE53874-B4EE-EF12-A423-43B35DD54027}"/>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4979;p78">
              <a:extLst>
                <a:ext uri="{FF2B5EF4-FFF2-40B4-BE49-F238E27FC236}">
                  <a16:creationId xmlns:a16="http://schemas.microsoft.com/office/drawing/2014/main" id="{52DFDD95-72CD-7901-90F9-97C9F1EA794E}"/>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4980;p78">
              <a:extLst>
                <a:ext uri="{FF2B5EF4-FFF2-40B4-BE49-F238E27FC236}">
                  <a16:creationId xmlns:a16="http://schemas.microsoft.com/office/drawing/2014/main" id="{27A04D2A-0711-CB59-96BF-2D4C98774FCF}"/>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4981;p78">
              <a:extLst>
                <a:ext uri="{FF2B5EF4-FFF2-40B4-BE49-F238E27FC236}">
                  <a16:creationId xmlns:a16="http://schemas.microsoft.com/office/drawing/2014/main" id="{261D93E4-1D90-EF2B-D240-D3BFD306ECFC}"/>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4982;p78">
              <a:extLst>
                <a:ext uri="{FF2B5EF4-FFF2-40B4-BE49-F238E27FC236}">
                  <a16:creationId xmlns:a16="http://schemas.microsoft.com/office/drawing/2014/main" id="{AFB5F6EF-7C1A-6B0A-3E41-222F57AB575C}"/>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4983;p78">
              <a:extLst>
                <a:ext uri="{FF2B5EF4-FFF2-40B4-BE49-F238E27FC236}">
                  <a16:creationId xmlns:a16="http://schemas.microsoft.com/office/drawing/2014/main" id="{88A56B62-A83D-7BFE-4850-5514F97767CE}"/>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4984;p78">
              <a:extLst>
                <a:ext uri="{FF2B5EF4-FFF2-40B4-BE49-F238E27FC236}">
                  <a16:creationId xmlns:a16="http://schemas.microsoft.com/office/drawing/2014/main" id="{8AACC566-BEEF-3476-E4EA-2E7F6874604F}"/>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4985;p78">
              <a:extLst>
                <a:ext uri="{FF2B5EF4-FFF2-40B4-BE49-F238E27FC236}">
                  <a16:creationId xmlns:a16="http://schemas.microsoft.com/office/drawing/2014/main" id="{C0659900-481C-7A0D-77DA-6694B29D67D8}"/>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4986;p78">
              <a:extLst>
                <a:ext uri="{FF2B5EF4-FFF2-40B4-BE49-F238E27FC236}">
                  <a16:creationId xmlns:a16="http://schemas.microsoft.com/office/drawing/2014/main" id="{3CE503BE-C794-733B-42D8-591EE2D663D4}"/>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4987;p78">
              <a:extLst>
                <a:ext uri="{FF2B5EF4-FFF2-40B4-BE49-F238E27FC236}">
                  <a16:creationId xmlns:a16="http://schemas.microsoft.com/office/drawing/2014/main" id="{7642AA48-4735-77A8-CF42-B44145D20AB6}"/>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4988;p78">
              <a:extLst>
                <a:ext uri="{FF2B5EF4-FFF2-40B4-BE49-F238E27FC236}">
                  <a16:creationId xmlns:a16="http://schemas.microsoft.com/office/drawing/2014/main" id="{5B2B5EBC-7A96-EAD3-E4F4-062CBCDC20AB}"/>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4989;p78">
              <a:extLst>
                <a:ext uri="{FF2B5EF4-FFF2-40B4-BE49-F238E27FC236}">
                  <a16:creationId xmlns:a16="http://schemas.microsoft.com/office/drawing/2014/main" id="{ECE2DB0C-4893-00CA-82F5-01F5DDE2CEEF}"/>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4990;p78">
              <a:extLst>
                <a:ext uri="{FF2B5EF4-FFF2-40B4-BE49-F238E27FC236}">
                  <a16:creationId xmlns:a16="http://schemas.microsoft.com/office/drawing/2014/main" id="{3152CDB2-24D0-7955-307F-A3078DEFF9C8}"/>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4991;p78">
              <a:extLst>
                <a:ext uri="{FF2B5EF4-FFF2-40B4-BE49-F238E27FC236}">
                  <a16:creationId xmlns:a16="http://schemas.microsoft.com/office/drawing/2014/main" id="{18141164-7AEF-D7FA-6500-A623DBF2DC78}"/>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4992;p78">
              <a:extLst>
                <a:ext uri="{FF2B5EF4-FFF2-40B4-BE49-F238E27FC236}">
                  <a16:creationId xmlns:a16="http://schemas.microsoft.com/office/drawing/2014/main" id="{2BC3DBA8-FC1A-AE77-392D-7485D647BEF4}"/>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4993;p78">
              <a:extLst>
                <a:ext uri="{FF2B5EF4-FFF2-40B4-BE49-F238E27FC236}">
                  <a16:creationId xmlns:a16="http://schemas.microsoft.com/office/drawing/2014/main" id="{7581B23B-DE04-944D-3558-B2DF5203BC31}"/>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4994;p78">
              <a:extLst>
                <a:ext uri="{FF2B5EF4-FFF2-40B4-BE49-F238E27FC236}">
                  <a16:creationId xmlns:a16="http://schemas.microsoft.com/office/drawing/2014/main" id="{B8394EFC-5143-931E-1F0A-BC3545318127}"/>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4995;p78">
              <a:extLst>
                <a:ext uri="{FF2B5EF4-FFF2-40B4-BE49-F238E27FC236}">
                  <a16:creationId xmlns:a16="http://schemas.microsoft.com/office/drawing/2014/main" id="{C2A95D91-D1D7-63F9-D908-BA828D5C5482}"/>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4996;p78">
              <a:extLst>
                <a:ext uri="{FF2B5EF4-FFF2-40B4-BE49-F238E27FC236}">
                  <a16:creationId xmlns:a16="http://schemas.microsoft.com/office/drawing/2014/main" id="{F464F198-DEF5-D6F3-6B40-B2C9DFC34E49}"/>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4997;p78">
              <a:extLst>
                <a:ext uri="{FF2B5EF4-FFF2-40B4-BE49-F238E27FC236}">
                  <a16:creationId xmlns:a16="http://schemas.microsoft.com/office/drawing/2014/main" id="{D1E4E4E3-8ECB-5A66-9B83-20DF8EA1995F}"/>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4998;p78">
              <a:extLst>
                <a:ext uri="{FF2B5EF4-FFF2-40B4-BE49-F238E27FC236}">
                  <a16:creationId xmlns:a16="http://schemas.microsoft.com/office/drawing/2014/main" id="{BC20E1EA-368F-D599-8C6C-6BEA85F7D773}"/>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4999;p78">
              <a:extLst>
                <a:ext uri="{FF2B5EF4-FFF2-40B4-BE49-F238E27FC236}">
                  <a16:creationId xmlns:a16="http://schemas.microsoft.com/office/drawing/2014/main" id="{2F09E65E-D15A-C012-BD18-F15E55DC3C79}"/>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000;p78">
              <a:extLst>
                <a:ext uri="{FF2B5EF4-FFF2-40B4-BE49-F238E27FC236}">
                  <a16:creationId xmlns:a16="http://schemas.microsoft.com/office/drawing/2014/main" id="{A7CE5150-7411-895E-2341-2AB1F80E050B}"/>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001;p78">
              <a:extLst>
                <a:ext uri="{FF2B5EF4-FFF2-40B4-BE49-F238E27FC236}">
                  <a16:creationId xmlns:a16="http://schemas.microsoft.com/office/drawing/2014/main" id="{383BD017-78DB-7C22-CC09-A824982A6152}"/>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002;p78">
              <a:extLst>
                <a:ext uri="{FF2B5EF4-FFF2-40B4-BE49-F238E27FC236}">
                  <a16:creationId xmlns:a16="http://schemas.microsoft.com/office/drawing/2014/main" id="{4E1D2B6D-55DB-C378-9340-9B10455348DD}"/>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003;p78">
              <a:extLst>
                <a:ext uri="{FF2B5EF4-FFF2-40B4-BE49-F238E27FC236}">
                  <a16:creationId xmlns:a16="http://schemas.microsoft.com/office/drawing/2014/main" id="{B73056CE-B52E-5A56-53DC-4D02EC290FBB}"/>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004;p78">
              <a:extLst>
                <a:ext uri="{FF2B5EF4-FFF2-40B4-BE49-F238E27FC236}">
                  <a16:creationId xmlns:a16="http://schemas.microsoft.com/office/drawing/2014/main" id="{79E298FB-8E6E-0360-480D-95EF3F0B3005}"/>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005;p78">
              <a:extLst>
                <a:ext uri="{FF2B5EF4-FFF2-40B4-BE49-F238E27FC236}">
                  <a16:creationId xmlns:a16="http://schemas.microsoft.com/office/drawing/2014/main" id="{8B24E966-4C14-83AC-28F9-D942480CF705}"/>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006;p78">
              <a:extLst>
                <a:ext uri="{FF2B5EF4-FFF2-40B4-BE49-F238E27FC236}">
                  <a16:creationId xmlns:a16="http://schemas.microsoft.com/office/drawing/2014/main" id="{177CD962-7A33-0930-4910-3B02D243EDAA}"/>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007;p78">
              <a:extLst>
                <a:ext uri="{FF2B5EF4-FFF2-40B4-BE49-F238E27FC236}">
                  <a16:creationId xmlns:a16="http://schemas.microsoft.com/office/drawing/2014/main" id="{BF7530E9-226B-9366-998F-63E2A39FAAFC}"/>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008;p78">
              <a:extLst>
                <a:ext uri="{FF2B5EF4-FFF2-40B4-BE49-F238E27FC236}">
                  <a16:creationId xmlns:a16="http://schemas.microsoft.com/office/drawing/2014/main" id="{A1EEC98D-F28B-A27F-2178-19DD175FA464}"/>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009;p78">
              <a:extLst>
                <a:ext uri="{FF2B5EF4-FFF2-40B4-BE49-F238E27FC236}">
                  <a16:creationId xmlns:a16="http://schemas.microsoft.com/office/drawing/2014/main" id="{E2032AED-AB1E-99FA-CC9B-91935C3C9BEF}"/>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010;p78">
              <a:extLst>
                <a:ext uri="{FF2B5EF4-FFF2-40B4-BE49-F238E27FC236}">
                  <a16:creationId xmlns:a16="http://schemas.microsoft.com/office/drawing/2014/main" id="{4D7B0D9F-8C02-9472-447D-4B3D0670F4B0}"/>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011;p78">
              <a:extLst>
                <a:ext uri="{FF2B5EF4-FFF2-40B4-BE49-F238E27FC236}">
                  <a16:creationId xmlns:a16="http://schemas.microsoft.com/office/drawing/2014/main" id="{8CB0BAD6-5590-746C-8218-35E325EDC1C7}"/>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012;p78">
              <a:extLst>
                <a:ext uri="{FF2B5EF4-FFF2-40B4-BE49-F238E27FC236}">
                  <a16:creationId xmlns:a16="http://schemas.microsoft.com/office/drawing/2014/main" id="{445F6D3C-1337-2052-9DEA-76E11DE8DBE5}"/>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013;p78">
              <a:extLst>
                <a:ext uri="{FF2B5EF4-FFF2-40B4-BE49-F238E27FC236}">
                  <a16:creationId xmlns:a16="http://schemas.microsoft.com/office/drawing/2014/main" id="{AAED2423-FA11-8D6B-8477-4EAD4BEAE81F}"/>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014;p78">
              <a:extLst>
                <a:ext uri="{FF2B5EF4-FFF2-40B4-BE49-F238E27FC236}">
                  <a16:creationId xmlns:a16="http://schemas.microsoft.com/office/drawing/2014/main" id="{6387E1D2-7DB7-0433-6EE5-715D76C3759E}"/>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015;p78">
              <a:extLst>
                <a:ext uri="{FF2B5EF4-FFF2-40B4-BE49-F238E27FC236}">
                  <a16:creationId xmlns:a16="http://schemas.microsoft.com/office/drawing/2014/main" id="{762C9899-3413-201E-983B-F814DBC51199}"/>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016;p78">
              <a:extLst>
                <a:ext uri="{FF2B5EF4-FFF2-40B4-BE49-F238E27FC236}">
                  <a16:creationId xmlns:a16="http://schemas.microsoft.com/office/drawing/2014/main" id="{578E89AB-DA32-C1C6-BE5D-850AEB62824E}"/>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017;p78">
              <a:extLst>
                <a:ext uri="{FF2B5EF4-FFF2-40B4-BE49-F238E27FC236}">
                  <a16:creationId xmlns:a16="http://schemas.microsoft.com/office/drawing/2014/main" id="{C8A0084C-5D98-9B94-E907-9668AD58865E}"/>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018;p78">
              <a:extLst>
                <a:ext uri="{FF2B5EF4-FFF2-40B4-BE49-F238E27FC236}">
                  <a16:creationId xmlns:a16="http://schemas.microsoft.com/office/drawing/2014/main" id="{5424CDA1-661E-0378-6CC3-F39E271192F3}"/>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019;p78">
              <a:extLst>
                <a:ext uri="{FF2B5EF4-FFF2-40B4-BE49-F238E27FC236}">
                  <a16:creationId xmlns:a16="http://schemas.microsoft.com/office/drawing/2014/main" id="{96637C6E-AAE0-692E-539F-499AB2C9CE64}"/>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020;p78">
              <a:extLst>
                <a:ext uri="{FF2B5EF4-FFF2-40B4-BE49-F238E27FC236}">
                  <a16:creationId xmlns:a16="http://schemas.microsoft.com/office/drawing/2014/main" id="{237837A2-62C5-B61A-CEB3-C53773DEB182}"/>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021;p78">
              <a:extLst>
                <a:ext uri="{FF2B5EF4-FFF2-40B4-BE49-F238E27FC236}">
                  <a16:creationId xmlns:a16="http://schemas.microsoft.com/office/drawing/2014/main" id="{FB560E43-001E-8426-E235-AE2E0EB69F18}"/>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022;p78">
              <a:extLst>
                <a:ext uri="{FF2B5EF4-FFF2-40B4-BE49-F238E27FC236}">
                  <a16:creationId xmlns:a16="http://schemas.microsoft.com/office/drawing/2014/main" id="{54FF37B5-47DA-4C21-0CC4-88F48726EBCD}"/>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023;p78">
              <a:extLst>
                <a:ext uri="{FF2B5EF4-FFF2-40B4-BE49-F238E27FC236}">
                  <a16:creationId xmlns:a16="http://schemas.microsoft.com/office/drawing/2014/main" id="{1F7D03F7-6140-670C-9BF7-843B7C32318B}"/>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024;p78">
              <a:extLst>
                <a:ext uri="{FF2B5EF4-FFF2-40B4-BE49-F238E27FC236}">
                  <a16:creationId xmlns:a16="http://schemas.microsoft.com/office/drawing/2014/main" id="{1A0AC413-5E20-D74F-B295-07A3628C0239}"/>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025;p78">
              <a:extLst>
                <a:ext uri="{FF2B5EF4-FFF2-40B4-BE49-F238E27FC236}">
                  <a16:creationId xmlns:a16="http://schemas.microsoft.com/office/drawing/2014/main" id="{AC0EB78D-B887-45F6-E78D-10D1D8232CAF}"/>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026;p78">
              <a:extLst>
                <a:ext uri="{FF2B5EF4-FFF2-40B4-BE49-F238E27FC236}">
                  <a16:creationId xmlns:a16="http://schemas.microsoft.com/office/drawing/2014/main" id="{1F246851-F563-85D7-9201-A7C6EDAAB9A1}"/>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027;p78">
              <a:extLst>
                <a:ext uri="{FF2B5EF4-FFF2-40B4-BE49-F238E27FC236}">
                  <a16:creationId xmlns:a16="http://schemas.microsoft.com/office/drawing/2014/main" id="{5DF1ACD5-13A7-6B49-E8A7-5D7AC9487BB2}"/>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028;p78">
              <a:extLst>
                <a:ext uri="{FF2B5EF4-FFF2-40B4-BE49-F238E27FC236}">
                  <a16:creationId xmlns:a16="http://schemas.microsoft.com/office/drawing/2014/main" id="{5960A7CB-A73D-DD22-D11F-A7C4AB318AD8}"/>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029;p78">
              <a:extLst>
                <a:ext uri="{FF2B5EF4-FFF2-40B4-BE49-F238E27FC236}">
                  <a16:creationId xmlns:a16="http://schemas.microsoft.com/office/drawing/2014/main" id="{A5852FE5-665E-EBF7-CE65-8FECEC6C26C2}"/>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030;p78">
              <a:extLst>
                <a:ext uri="{FF2B5EF4-FFF2-40B4-BE49-F238E27FC236}">
                  <a16:creationId xmlns:a16="http://schemas.microsoft.com/office/drawing/2014/main" id="{783CD4D1-C1C4-B6A6-F89F-E3928B9F87FF}"/>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031;p78">
              <a:extLst>
                <a:ext uri="{FF2B5EF4-FFF2-40B4-BE49-F238E27FC236}">
                  <a16:creationId xmlns:a16="http://schemas.microsoft.com/office/drawing/2014/main" id="{F93430AD-2C9A-1454-9059-2ABBF9F6CD8E}"/>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032;p78">
              <a:extLst>
                <a:ext uri="{FF2B5EF4-FFF2-40B4-BE49-F238E27FC236}">
                  <a16:creationId xmlns:a16="http://schemas.microsoft.com/office/drawing/2014/main" id="{0422362F-7DAB-21E8-FD12-69EB669E13AD}"/>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033;p78">
              <a:extLst>
                <a:ext uri="{FF2B5EF4-FFF2-40B4-BE49-F238E27FC236}">
                  <a16:creationId xmlns:a16="http://schemas.microsoft.com/office/drawing/2014/main" id="{BCBAB9BC-E018-22B3-D22F-4242D1A7E554}"/>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034;p78">
              <a:extLst>
                <a:ext uri="{FF2B5EF4-FFF2-40B4-BE49-F238E27FC236}">
                  <a16:creationId xmlns:a16="http://schemas.microsoft.com/office/drawing/2014/main" id="{1BA35993-DAD1-5787-7042-CE477AF147B2}"/>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035;p78">
              <a:extLst>
                <a:ext uri="{FF2B5EF4-FFF2-40B4-BE49-F238E27FC236}">
                  <a16:creationId xmlns:a16="http://schemas.microsoft.com/office/drawing/2014/main" id="{0168EC18-0081-D925-899E-BF1019707EDA}"/>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036;p78">
              <a:extLst>
                <a:ext uri="{FF2B5EF4-FFF2-40B4-BE49-F238E27FC236}">
                  <a16:creationId xmlns:a16="http://schemas.microsoft.com/office/drawing/2014/main" id="{5FB52561-3E25-7ECE-BE5D-8419B3C8044F}"/>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037;p78">
              <a:extLst>
                <a:ext uri="{FF2B5EF4-FFF2-40B4-BE49-F238E27FC236}">
                  <a16:creationId xmlns:a16="http://schemas.microsoft.com/office/drawing/2014/main" id="{085F8E96-7496-64BD-1ACC-4597DE6035B3}"/>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038;p78">
              <a:extLst>
                <a:ext uri="{FF2B5EF4-FFF2-40B4-BE49-F238E27FC236}">
                  <a16:creationId xmlns:a16="http://schemas.microsoft.com/office/drawing/2014/main" id="{4470F73E-9C18-6078-17E8-6D8F0E8FBDEB}"/>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039;p78">
              <a:extLst>
                <a:ext uri="{FF2B5EF4-FFF2-40B4-BE49-F238E27FC236}">
                  <a16:creationId xmlns:a16="http://schemas.microsoft.com/office/drawing/2014/main" id="{DF0032DC-05F8-ED89-6BC9-CD0BF358B360}"/>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040;p78">
              <a:extLst>
                <a:ext uri="{FF2B5EF4-FFF2-40B4-BE49-F238E27FC236}">
                  <a16:creationId xmlns:a16="http://schemas.microsoft.com/office/drawing/2014/main" id="{C20A1429-B037-4D6D-5E84-EE2DC3CE5042}"/>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041;p78">
              <a:extLst>
                <a:ext uri="{FF2B5EF4-FFF2-40B4-BE49-F238E27FC236}">
                  <a16:creationId xmlns:a16="http://schemas.microsoft.com/office/drawing/2014/main" id="{A96E0973-4B6E-9321-738D-BA54E44AE456}"/>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042;p78">
              <a:extLst>
                <a:ext uri="{FF2B5EF4-FFF2-40B4-BE49-F238E27FC236}">
                  <a16:creationId xmlns:a16="http://schemas.microsoft.com/office/drawing/2014/main" id="{54928D4E-B6C1-BD5E-3CE1-615F299E9A3D}"/>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043;p78">
              <a:extLst>
                <a:ext uri="{FF2B5EF4-FFF2-40B4-BE49-F238E27FC236}">
                  <a16:creationId xmlns:a16="http://schemas.microsoft.com/office/drawing/2014/main" id="{7D3F7EDB-0B63-AB57-4539-E520D1B4CB13}"/>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044;p78">
              <a:extLst>
                <a:ext uri="{FF2B5EF4-FFF2-40B4-BE49-F238E27FC236}">
                  <a16:creationId xmlns:a16="http://schemas.microsoft.com/office/drawing/2014/main" id="{5B7B494B-86CB-B38C-3DC7-AB3529EB5C24}"/>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045;p78">
              <a:extLst>
                <a:ext uri="{FF2B5EF4-FFF2-40B4-BE49-F238E27FC236}">
                  <a16:creationId xmlns:a16="http://schemas.microsoft.com/office/drawing/2014/main" id="{27182AC6-4939-0301-056F-4B47912AB4A6}"/>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046;p78">
              <a:extLst>
                <a:ext uri="{FF2B5EF4-FFF2-40B4-BE49-F238E27FC236}">
                  <a16:creationId xmlns:a16="http://schemas.microsoft.com/office/drawing/2014/main" id="{DE36238F-68E1-9CAE-2548-250697CB866A}"/>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047;p78">
              <a:extLst>
                <a:ext uri="{FF2B5EF4-FFF2-40B4-BE49-F238E27FC236}">
                  <a16:creationId xmlns:a16="http://schemas.microsoft.com/office/drawing/2014/main" id="{F88A38E1-F80C-DD9D-8D06-8BF4899AFDB5}"/>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048;p78">
              <a:extLst>
                <a:ext uri="{FF2B5EF4-FFF2-40B4-BE49-F238E27FC236}">
                  <a16:creationId xmlns:a16="http://schemas.microsoft.com/office/drawing/2014/main" id="{4D17FB00-51DD-5A12-CB66-C35A7722E5B6}"/>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049;p78">
              <a:extLst>
                <a:ext uri="{FF2B5EF4-FFF2-40B4-BE49-F238E27FC236}">
                  <a16:creationId xmlns:a16="http://schemas.microsoft.com/office/drawing/2014/main" id="{2D287C37-087B-8621-17BF-3B88126DECB2}"/>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050;p78">
              <a:extLst>
                <a:ext uri="{FF2B5EF4-FFF2-40B4-BE49-F238E27FC236}">
                  <a16:creationId xmlns:a16="http://schemas.microsoft.com/office/drawing/2014/main" id="{E3B83BA5-F3C2-DEF5-A1BF-E349AADFC67C}"/>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051;p78">
              <a:extLst>
                <a:ext uri="{FF2B5EF4-FFF2-40B4-BE49-F238E27FC236}">
                  <a16:creationId xmlns:a16="http://schemas.microsoft.com/office/drawing/2014/main" id="{C741161E-7F1C-7098-3F89-013D63D9844C}"/>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052;p78">
              <a:extLst>
                <a:ext uri="{FF2B5EF4-FFF2-40B4-BE49-F238E27FC236}">
                  <a16:creationId xmlns:a16="http://schemas.microsoft.com/office/drawing/2014/main" id="{5E6A2174-44E8-45A0-0CC8-452EC4793A4D}"/>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053;p78">
              <a:extLst>
                <a:ext uri="{FF2B5EF4-FFF2-40B4-BE49-F238E27FC236}">
                  <a16:creationId xmlns:a16="http://schemas.microsoft.com/office/drawing/2014/main" id="{5B53FB1F-3A52-DBF6-DA93-19766143CF8B}"/>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054;p78">
              <a:extLst>
                <a:ext uri="{FF2B5EF4-FFF2-40B4-BE49-F238E27FC236}">
                  <a16:creationId xmlns:a16="http://schemas.microsoft.com/office/drawing/2014/main" id="{6ADCB966-DB9A-CF54-39C6-2FE24FE24C0A}"/>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055;p78">
              <a:extLst>
                <a:ext uri="{FF2B5EF4-FFF2-40B4-BE49-F238E27FC236}">
                  <a16:creationId xmlns:a16="http://schemas.microsoft.com/office/drawing/2014/main" id="{B2B435D9-3CDB-7F06-5138-8AE80B7BD21B}"/>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056;p78">
              <a:extLst>
                <a:ext uri="{FF2B5EF4-FFF2-40B4-BE49-F238E27FC236}">
                  <a16:creationId xmlns:a16="http://schemas.microsoft.com/office/drawing/2014/main" id="{6E185AC1-4540-44C1-C142-060957129488}"/>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057;p78">
              <a:extLst>
                <a:ext uri="{FF2B5EF4-FFF2-40B4-BE49-F238E27FC236}">
                  <a16:creationId xmlns:a16="http://schemas.microsoft.com/office/drawing/2014/main" id="{2A7F4047-1E0E-BE3F-B695-AE0B7AA126ED}"/>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058;p78">
              <a:extLst>
                <a:ext uri="{FF2B5EF4-FFF2-40B4-BE49-F238E27FC236}">
                  <a16:creationId xmlns:a16="http://schemas.microsoft.com/office/drawing/2014/main" id="{63808EF4-41E7-9838-34C5-529F5761AB36}"/>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059;p78">
              <a:extLst>
                <a:ext uri="{FF2B5EF4-FFF2-40B4-BE49-F238E27FC236}">
                  <a16:creationId xmlns:a16="http://schemas.microsoft.com/office/drawing/2014/main" id="{DDDC1E59-153B-55C5-70DC-7BDD5E746562}"/>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060;p78">
              <a:extLst>
                <a:ext uri="{FF2B5EF4-FFF2-40B4-BE49-F238E27FC236}">
                  <a16:creationId xmlns:a16="http://schemas.microsoft.com/office/drawing/2014/main" id="{2CDBD5FC-A0BB-655E-041C-CBFE83C86EBC}"/>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061;p78">
              <a:extLst>
                <a:ext uri="{FF2B5EF4-FFF2-40B4-BE49-F238E27FC236}">
                  <a16:creationId xmlns:a16="http://schemas.microsoft.com/office/drawing/2014/main" id="{1B57FFB9-D3CA-9472-DAFF-A868963B2B13}"/>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062;p78">
              <a:extLst>
                <a:ext uri="{FF2B5EF4-FFF2-40B4-BE49-F238E27FC236}">
                  <a16:creationId xmlns:a16="http://schemas.microsoft.com/office/drawing/2014/main" id="{32F231DE-7CBE-6358-87B4-ACC76473DF4E}"/>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063;p78">
              <a:extLst>
                <a:ext uri="{FF2B5EF4-FFF2-40B4-BE49-F238E27FC236}">
                  <a16:creationId xmlns:a16="http://schemas.microsoft.com/office/drawing/2014/main" id="{836B46E8-F956-5ADB-A7AB-71B79718C224}"/>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064;p78">
              <a:extLst>
                <a:ext uri="{FF2B5EF4-FFF2-40B4-BE49-F238E27FC236}">
                  <a16:creationId xmlns:a16="http://schemas.microsoft.com/office/drawing/2014/main" id="{BC0D23BD-3F6D-421C-13DB-2B96DE395E2C}"/>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065;p78">
              <a:extLst>
                <a:ext uri="{FF2B5EF4-FFF2-40B4-BE49-F238E27FC236}">
                  <a16:creationId xmlns:a16="http://schemas.microsoft.com/office/drawing/2014/main" id="{56DAAF5C-18D2-8E29-41AF-68118DAE6587}"/>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066;p78">
              <a:extLst>
                <a:ext uri="{FF2B5EF4-FFF2-40B4-BE49-F238E27FC236}">
                  <a16:creationId xmlns:a16="http://schemas.microsoft.com/office/drawing/2014/main" id="{4E73E812-D2A9-CB69-8A66-D67193FD646F}"/>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067;p78">
              <a:extLst>
                <a:ext uri="{FF2B5EF4-FFF2-40B4-BE49-F238E27FC236}">
                  <a16:creationId xmlns:a16="http://schemas.microsoft.com/office/drawing/2014/main" id="{89EB871F-0802-A765-D09A-053B40602E9B}"/>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068;p78">
              <a:extLst>
                <a:ext uri="{FF2B5EF4-FFF2-40B4-BE49-F238E27FC236}">
                  <a16:creationId xmlns:a16="http://schemas.microsoft.com/office/drawing/2014/main" id="{C9933CF7-8D3A-110F-257E-329E0A9CFF6A}"/>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069;p78">
              <a:extLst>
                <a:ext uri="{FF2B5EF4-FFF2-40B4-BE49-F238E27FC236}">
                  <a16:creationId xmlns:a16="http://schemas.microsoft.com/office/drawing/2014/main" id="{39799183-89B7-8C52-0FBF-032885373305}"/>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070;p78">
              <a:extLst>
                <a:ext uri="{FF2B5EF4-FFF2-40B4-BE49-F238E27FC236}">
                  <a16:creationId xmlns:a16="http://schemas.microsoft.com/office/drawing/2014/main" id="{058332E8-C59E-F9A7-CB2A-338690B92AE3}"/>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071;p78">
              <a:extLst>
                <a:ext uri="{FF2B5EF4-FFF2-40B4-BE49-F238E27FC236}">
                  <a16:creationId xmlns:a16="http://schemas.microsoft.com/office/drawing/2014/main" id="{EECEEA26-1A01-5F36-1DBA-A3150522B713}"/>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072;p78">
              <a:extLst>
                <a:ext uri="{FF2B5EF4-FFF2-40B4-BE49-F238E27FC236}">
                  <a16:creationId xmlns:a16="http://schemas.microsoft.com/office/drawing/2014/main" id="{8CC61AB3-1629-735E-CF1B-92BBC4A6F5D8}"/>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073;p78">
              <a:extLst>
                <a:ext uri="{FF2B5EF4-FFF2-40B4-BE49-F238E27FC236}">
                  <a16:creationId xmlns:a16="http://schemas.microsoft.com/office/drawing/2014/main" id="{E8825CCA-1A35-A0B6-A54C-E5FFD26C8C62}"/>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074;p78">
              <a:extLst>
                <a:ext uri="{FF2B5EF4-FFF2-40B4-BE49-F238E27FC236}">
                  <a16:creationId xmlns:a16="http://schemas.microsoft.com/office/drawing/2014/main" id="{B4080C5A-0A52-A3FF-B198-600633961C82}"/>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075;p78">
              <a:extLst>
                <a:ext uri="{FF2B5EF4-FFF2-40B4-BE49-F238E27FC236}">
                  <a16:creationId xmlns:a16="http://schemas.microsoft.com/office/drawing/2014/main" id="{F04E1DA0-1B95-71AA-2CC5-1C4288D54A64}"/>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076;p78">
              <a:extLst>
                <a:ext uri="{FF2B5EF4-FFF2-40B4-BE49-F238E27FC236}">
                  <a16:creationId xmlns:a16="http://schemas.microsoft.com/office/drawing/2014/main" id="{422D3473-2C10-25EE-B011-8643357E98C0}"/>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077;p78">
              <a:extLst>
                <a:ext uri="{FF2B5EF4-FFF2-40B4-BE49-F238E27FC236}">
                  <a16:creationId xmlns:a16="http://schemas.microsoft.com/office/drawing/2014/main" id="{EAC09322-A528-4BB0-4E7A-D1A6E3EAA239}"/>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078;p78">
              <a:extLst>
                <a:ext uri="{FF2B5EF4-FFF2-40B4-BE49-F238E27FC236}">
                  <a16:creationId xmlns:a16="http://schemas.microsoft.com/office/drawing/2014/main" id="{D91430BD-B3A1-6A1E-24ED-DFD112D1D3EA}"/>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079;p78">
              <a:extLst>
                <a:ext uri="{FF2B5EF4-FFF2-40B4-BE49-F238E27FC236}">
                  <a16:creationId xmlns:a16="http://schemas.microsoft.com/office/drawing/2014/main" id="{A8116CD4-738B-9653-FEDB-56373612BDA1}"/>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080;p78">
              <a:extLst>
                <a:ext uri="{FF2B5EF4-FFF2-40B4-BE49-F238E27FC236}">
                  <a16:creationId xmlns:a16="http://schemas.microsoft.com/office/drawing/2014/main" id="{74E8990D-2D49-5686-7179-543CB83583A7}"/>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081;p78">
              <a:extLst>
                <a:ext uri="{FF2B5EF4-FFF2-40B4-BE49-F238E27FC236}">
                  <a16:creationId xmlns:a16="http://schemas.microsoft.com/office/drawing/2014/main" id="{25C8D90D-B6F3-A598-E3F3-114A13DE7C14}"/>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082;p78">
              <a:extLst>
                <a:ext uri="{FF2B5EF4-FFF2-40B4-BE49-F238E27FC236}">
                  <a16:creationId xmlns:a16="http://schemas.microsoft.com/office/drawing/2014/main" id="{32E8D72B-F273-F4F1-CFD3-544C49096CEC}"/>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083;p78">
              <a:extLst>
                <a:ext uri="{FF2B5EF4-FFF2-40B4-BE49-F238E27FC236}">
                  <a16:creationId xmlns:a16="http://schemas.microsoft.com/office/drawing/2014/main" id="{F4BCE018-78A8-DEB9-30E9-D8F06DE9B2A0}"/>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084;p78">
              <a:extLst>
                <a:ext uri="{FF2B5EF4-FFF2-40B4-BE49-F238E27FC236}">
                  <a16:creationId xmlns:a16="http://schemas.microsoft.com/office/drawing/2014/main" id="{FAA60048-7EF7-A332-A9D2-E3D0DD855778}"/>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085;p78">
              <a:extLst>
                <a:ext uri="{FF2B5EF4-FFF2-40B4-BE49-F238E27FC236}">
                  <a16:creationId xmlns:a16="http://schemas.microsoft.com/office/drawing/2014/main" id="{7A047B59-DBD0-D331-86A8-13793BA83DFC}"/>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086;p78">
              <a:extLst>
                <a:ext uri="{FF2B5EF4-FFF2-40B4-BE49-F238E27FC236}">
                  <a16:creationId xmlns:a16="http://schemas.microsoft.com/office/drawing/2014/main" id="{8A04DA4F-49FF-ED2A-2A0E-B243A0D14452}"/>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087;p78">
              <a:extLst>
                <a:ext uri="{FF2B5EF4-FFF2-40B4-BE49-F238E27FC236}">
                  <a16:creationId xmlns:a16="http://schemas.microsoft.com/office/drawing/2014/main" id="{957C2930-FCD5-9A5E-44A5-EC4FB8910770}"/>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088;p78">
              <a:extLst>
                <a:ext uri="{FF2B5EF4-FFF2-40B4-BE49-F238E27FC236}">
                  <a16:creationId xmlns:a16="http://schemas.microsoft.com/office/drawing/2014/main" id="{DD13F1C9-7B28-5BC7-27DB-E18B10858665}"/>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089;p78">
              <a:extLst>
                <a:ext uri="{FF2B5EF4-FFF2-40B4-BE49-F238E27FC236}">
                  <a16:creationId xmlns:a16="http://schemas.microsoft.com/office/drawing/2014/main" id="{95219665-70CD-E1AA-D658-6E6D23F6FF79}"/>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090;p78">
              <a:extLst>
                <a:ext uri="{FF2B5EF4-FFF2-40B4-BE49-F238E27FC236}">
                  <a16:creationId xmlns:a16="http://schemas.microsoft.com/office/drawing/2014/main" id="{48256F21-062F-989F-91F4-17210A1A0B15}"/>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091;p78">
              <a:extLst>
                <a:ext uri="{FF2B5EF4-FFF2-40B4-BE49-F238E27FC236}">
                  <a16:creationId xmlns:a16="http://schemas.microsoft.com/office/drawing/2014/main" id="{15A5CDE9-9A43-58B0-CB6A-57EFE86EFF27}"/>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092;p78">
              <a:extLst>
                <a:ext uri="{FF2B5EF4-FFF2-40B4-BE49-F238E27FC236}">
                  <a16:creationId xmlns:a16="http://schemas.microsoft.com/office/drawing/2014/main" id="{8DBAD946-BB4C-7D9E-D278-D7EFC645A5C4}"/>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093;p78">
              <a:extLst>
                <a:ext uri="{FF2B5EF4-FFF2-40B4-BE49-F238E27FC236}">
                  <a16:creationId xmlns:a16="http://schemas.microsoft.com/office/drawing/2014/main" id="{0D2E0643-5D18-5E4E-B145-4671AFCA3947}"/>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094;p78">
              <a:extLst>
                <a:ext uri="{FF2B5EF4-FFF2-40B4-BE49-F238E27FC236}">
                  <a16:creationId xmlns:a16="http://schemas.microsoft.com/office/drawing/2014/main" id="{FF3DB288-CE2E-313F-6A8E-783A53A67322}"/>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095;p78">
              <a:extLst>
                <a:ext uri="{FF2B5EF4-FFF2-40B4-BE49-F238E27FC236}">
                  <a16:creationId xmlns:a16="http://schemas.microsoft.com/office/drawing/2014/main" id="{9E0015E4-FD4E-E08F-BB67-79C079705EB7}"/>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096;p78">
              <a:extLst>
                <a:ext uri="{FF2B5EF4-FFF2-40B4-BE49-F238E27FC236}">
                  <a16:creationId xmlns:a16="http://schemas.microsoft.com/office/drawing/2014/main" id="{588F08E0-5B84-0B33-753B-EA62E3A5B330}"/>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097;p78">
              <a:extLst>
                <a:ext uri="{FF2B5EF4-FFF2-40B4-BE49-F238E27FC236}">
                  <a16:creationId xmlns:a16="http://schemas.microsoft.com/office/drawing/2014/main" id="{42D557C3-6CC3-0345-6897-0EDACC05CF61}"/>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098;p78">
              <a:extLst>
                <a:ext uri="{FF2B5EF4-FFF2-40B4-BE49-F238E27FC236}">
                  <a16:creationId xmlns:a16="http://schemas.microsoft.com/office/drawing/2014/main" id="{6B996F8B-E97F-8272-ED54-A5BBADD59FF5}"/>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099;p78">
              <a:extLst>
                <a:ext uri="{FF2B5EF4-FFF2-40B4-BE49-F238E27FC236}">
                  <a16:creationId xmlns:a16="http://schemas.microsoft.com/office/drawing/2014/main" id="{F236D9F1-6C77-18BB-6DEB-0CBC948F38DA}"/>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100;p78">
              <a:extLst>
                <a:ext uri="{FF2B5EF4-FFF2-40B4-BE49-F238E27FC236}">
                  <a16:creationId xmlns:a16="http://schemas.microsoft.com/office/drawing/2014/main" id="{9673F7FD-A5A8-2028-FCEF-A0B2795FBA33}"/>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101;p78">
              <a:extLst>
                <a:ext uri="{FF2B5EF4-FFF2-40B4-BE49-F238E27FC236}">
                  <a16:creationId xmlns:a16="http://schemas.microsoft.com/office/drawing/2014/main" id="{23F68E69-40B5-B9AC-5EBC-BA561EFAF151}"/>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5102;p78">
              <a:extLst>
                <a:ext uri="{FF2B5EF4-FFF2-40B4-BE49-F238E27FC236}">
                  <a16:creationId xmlns:a16="http://schemas.microsoft.com/office/drawing/2014/main" id="{31C53C14-07FE-8053-E8D3-D28728400FC2}"/>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5103;p78">
              <a:extLst>
                <a:ext uri="{FF2B5EF4-FFF2-40B4-BE49-F238E27FC236}">
                  <a16:creationId xmlns:a16="http://schemas.microsoft.com/office/drawing/2014/main" id="{4CFCD79A-E598-DEC9-F7E8-FEA1A0D5E1DA}"/>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5104;p78">
              <a:extLst>
                <a:ext uri="{FF2B5EF4-FFF2-40B4-BE49-F238E27FC236}">
                  <a16:creationId xmlns:a16="http://schemas.microsoft.com/office/drawing/2014/main" id="{41F75FDA-FAB5-B9ED-B8CC-F51519AA6720}"/>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5105;p78">
              <a:extLst>
                <a:ext uri="{FF2B5EF4-FFF2-40B4-BE49-F238E27FC236}">
                  <a16:creationId xmlns:a16="http://schemas.microsoft.com/office/drawing/2014/main" id="{B796503D-E44E-4F2C-C271-1E4B49DA3858}"/>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5106;p78">
              <a:extLst>
                <a:ext uri="{FF2B5EF4-FFF2-40B4-BE49-F238E27FC236}">
                  <a16:creationId xmlns:a16="http://schemas.microsoft.com/office/drawing/2014/main" id="{41A843E4-1913-F7D6-BD81-90389CA0DA02}"/>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5107;p78">
              <a:extLst>
                <a:ext uri="{FF2B5EF4-FFF2-40B4-BE49-F238E27FC236}">
                  <a16:creationId xmlns:a16="http://schemas.microsoft.com/office/drawing/2014/main" id="{EC5B0A55-0E12-85AD-BD52-579793BD541E}"/>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5108;p78">
              <a:extLst>
                <a:ext uri="{FF2B5EF4-FFF2-40B4-BE49-F238E27FC236}">
                  <a16:creationId xmlns:a16="http://schemas.microsoft.com/office/drawing/2014/main" id="{A15ACEE9-0391-7127-1D43-20C5C73F4913}"/>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5109;p78">
              <a:extLst>
                <a:ext uri="{FF2B5EF4-FFF2-40B4-BE49-F238E27FC236}">
                  <a16:creationId xmlns:a16="http://schemas.microsoft.com/office/drawing/2014/main" id="{7061F4DC-0ECB-E38E-410A-5008DCB431C8}"/>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5110;p78">
              <a:extLst>
                <a:ext uri="{FF2B5EF4-FFF2-40B4-BE49-F238E27FC236}">
                  <a16:creationId xmlns:a16="http://schemas.microsoft.com/office/drawing/2014/main" id="{1819F66A-A85D-16E8-235B-7735BD1C189F}"/>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5111;p78">
              <a:extLst>
                <a:ext uri="{FF2B5EF4-FFF2-40B4-BE49-F238E27FC236}">
                  <a16:creationId xmlns:a16="http://schemas.microsoft.com/office/drawing/2014/main" id="{EE8F71F8-892D-9F61-C0F5-8303420A7C6E}"/>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5112;p78">
              <a:extLst>
                <a:ext uri="{FF2B5EF4-FFF2-40B4-BE49-F238E27FC236}">
                  <a16:creationId xmlns:a16="http://schemas.microsoft.com/office/drawing/2014/main" id="{1BC7ABD8-D7A1-E05E-73DC-704885111DA8}"/>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5113;p78">
              <a:extLst>
                <a:ext uri="{FF2B5EF4-FFF2-40B4-BE49-F238E27FC236}">
                  <a16:creationId xmlns:a16="http://schemas.microsoft.com/office/drawing/2014/main" id="{201EBBBD-1A70-5D19-135E-0BF3862A52F1}"/>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5114;p78">
              <a:extLst>
                <a:ext uri="{FF2B5EF4-FFF2-40B4-BE49-F238E27FC236}">
                  <a16:creationId xmlns:a16="http://schemas.microsoft.com/office/drawing/2014/main" id="{55CA2644-1C11-FF9B-0612-9EB846159465}"/>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5115;p78">
              <a:extLst>
                <a:ext uri="{FF2B5EF4-FFF2-40B4-BE49-F238E27FC236}">
                  <a16:creationId xmlns:a16="http://schemas.microsoft.com/office/drawing/2014/main" id="{9832F703-D4A5-111D-0DB8-2356F5934629}"/>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5116;p78">
              <a:extLst>
                <a:ext uri="{FF2B5EF4-FFF2-40B4-BE49-F238E27FC236}">
                  <a16:creationId xmlns:a16="http://schemas.microsoft.com/office/drawing/2014/main" id="{89A71C74-A7BB-67D2-BC37-6C6F223BFF4D}"/>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5117;p78">
              <a:extLst>
                <a:ext uri="{FF2B5EF4-FFF2-40B4-BE49-F238E27FC236}">
                  <a16:creationId xmlns:a16="http://schemas.microsoft.com/office/drawing/2014/main" id="{6B08FB51-FCAC-954B-F85E-17CE196FAA75}"/>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5118;p78">
              <a:extLst>
                <a:ext uri="{FF2B5EF4-FFF2-40B4-BE49-F238E27FC236}">
                  <a16:creationId xmlns:a16="http://schemas.microsoft.com/office/drawing/2014/main" id="{9680E04E-784C-5C15-2292-086504CF174E}"/>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5119;p78">
              <a:extLst>
                <a:ext uri="{FF2B5EF4-FFF2-40B4-BE49-F238E27FC236}">
                  <a16:creationId xmlns:a16="http://schemas.microsoft.com/office/drawing/2014/main" id="{F493106D-E55A-FCBB-7F34-ADB82FDC9E7F}"/>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5120;p78">
              <a:extLst>
                <a:ext uri="{FF2B5EF4-FFF2-40B4-BE49-F238E27FC236}">
                  <a16:creationId xmlns:a16="http://schemas.microsoft.com/office/drawing/2014/main" id="{355F084D-A06B-86FF-7216-62AF858196F2}"/>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5121;p78">
              <a:extLst>
                <a:ext uri="{FF2B5EF4-FFF2-40B4-BE49-F238E27FC236}">
                  <a16:creationId xmlns:a16="http://schemas.microsoft.com/office/drawing/2014/main" id="{7CFCF325-351D-9076-F808-7E592F15D60F}"/>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5122;p78">
              <a:extLst>
                <a:ext uri="{FF2B5EF4-FFF2-40B4-BE49-F238E27FC236}">
                  <a16:creationId xmlns:a16="http://schemas.microsoft.com/office/drawing/2014/main" id="{AF8D7A2B-4C1D-DD91-6A42-EF79D7F4AE31}"/>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5123;p78">
              <a:extLst>
                <a:ext uri="{FF2B5EF4-FFF2-40B4-BE49-F238E27FC236}">
                  <a16:creationId xmlns:a16="http://schemas.microsoft.com/office/drawing/2014/main" id="{8B5EB6C6-B99F-C1C7-9904-5A8FE1E4AE09}"/>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5124;p78">
              <a:extLst>
                <a:ext uri="{FF2B5EF4-FFF2-40B4-BE49-F238E27FC236}">
                  <a16:creationId xmlns:a16="http://schemas.microsoft.com/office/drawing/2014/main" id="{B2D63419-7A19-6B21-99CC-CFF8321A1EDC}"/>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5125;p78">
              <a:extLst>
                <a:ext uri="{FF2B5EF4-FFF2-40B4-BE49-F238E27FC236}">
                  <a16:creationId xmlns:a16="http://schemas.microsoft.com/office/drawing/2014/main" id="{81C5430A-C4CB-F1F3-E74C-F2F1C9A23DC5}"/>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5126;p78">
              <a:extLst>
                <a:ext uri="{FF2B5EF4-FFF2-40B4-BE49-F238E27FC236}">
                  <a16:creationId xmlns:a16="http://schemas.microsoft.com/office/drawing/2014/main" id="{FD612F6E-3E85-16B6-1F97-84FB582FB9C3}"/>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5127;p78">
              <a:extLst>
                <a:ext uri="{FF2B5EF4-FFF2-40B4-BE49-F238E27FC236}">
                  <a16:creationId xmlns:a16="http://schemas.microsoft.com/office/drawing/2014/main" id="{3C4F09C7-C001-33F9-1871-D5952D2495BE}"/>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5128;p78">
              <a:extLst>
                <a:ext uri="{FF2B5EF4-FFF2-40B4-BE49-F238E27FC236}">
                  <a16:creationId xmlns:a16="http://schemas.microsoft.com/office/drawing/2014/main" id="{F0652E0F-DB7C-A697-C992-02E435870EC1}"/>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5129;p78">
              <a:extLst>
                <a:ext uri="{FF2B5EF4-FFF2-40B4-BE49-F238E27FC236}">
                  <a16:creationId xmlns:a16="http://schemas.microsoft.com/office/drawing/2014/main" id="{65BD500D-A192-B814-9FA8-9FA2B6CE5790}"/>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5130;p78">
              <a:extLst>
                <a:ext uri="{FF2B5EF4-FFF2-40B4-BE49-F238E27FC236}">
                  <a16:creationId xmlns:a16="http://schemas.microsoft.com/office/drawing/2014/main" id="{7C7D33E7-2453-7261-30EC-830B71485DAE}"/>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5131;p78">
              <a:extLst>
                <a:ext uri="{FF2B5EF4-FFF2-40B4-BE49-F238E27FC236}">
                  <a16:creationId xmlns:a16="http://schemas.microsoft.com/office/drawing/2014/main" id="{743B42A6-4868-6354-1633-12098978829E}"/>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5132;p78">
              <a:extLst>
                <a:ext uri="{FF2B5EF4-FFF2-40B4-BE49-F238E27FC236}">
                  <a16:creationId xmlns:a16="http://schemas.microsoft.com/office/drawing/2014/main" id="{EDAEB49D-FDBB-AD79-3C9C-0C43B9B4B700}"/>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5133;p78">
              <a:extLst>
                <a:ext uri="{FF2B5EF4-FFF2-40B4-BE49-F238E27FC236}">
                  <a16:creationId xmlns:a16="http://schemas.microsoft.com/office/drawing/2014/main" id="{C9326D3F-4541-35DB-2314-64EB9AAB5D0D}"/>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5134;p78">
              <a:extLst>
                <a:ext uri="{FF2B5EF4-FFF2-40B4-BE49-F238E27FC236}">
                  <a16:creationId xmlns:a16="http://schemas.microsoft.com/office/drawing/2014/main" id="{3D8A4418-94D1-E379-5B29-32E507EC4E1C}"/>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5135;p78">
              <a:extLst>
                <a:ext uri="{FF2B5EF4-FFF2-40B4-BE49-F238E27FC236}">
                  <a16:creationId xmlns:a16="http://schemas.microsoft.com/office/drawing/2014/main" id="{753E0208-42ED-3C33-91BB-5A1534CA3826}"/>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5136;p78">
              <a:extLst>
                <a:ext uri="{FF2B5EF4-FFF2-40B4-BE49-F238E27FC236}">
                  <a16:creationId xmlns:a16="http://schemas.microsoft.com/office/drawing/2014/main" id="{3608AE3D-C66E-C384-D78E-8222ED1DDD18}"/>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5137;p78">
              <a:extLst>
                <a:ext uri="{FF2B5EF4-FFF2-40B4-BE49-F238E27FC236}">
                  <a16:creationId xmlns:a16="http://schemas.microsoft.com/office/drawing/2014/main" id="{45F35633-ADE7-4457-35E5-0729986E2526}"/>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5138;p78">
              <a:extLst>
                <a:ext uri="{FF2B5EF4-FFF2-40B4-BE49-F238E27FC236}">
                  <a16:creationId xmlns:a16="http://schemas.microsoft.com/office/drawing/2014/main" id="{054CABBE-56A6-C08C-A3F0-A5E0C5CEDECA}"/>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5139;p78">
              <a:extLst>
                <a:ext uri="{FF2B5EF4-FFF2-40B4-BE49-F238E27FC236}">
                  <a16:creationId xmlns:a16="http://schemas.microsoft.com/office/drawing/2014/main" id="{207AFCFC-5964-55BD-7446-0B2CC2BF8797}"/>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5140;p78">
              <a:extLst>
                <a:ext uri="{FF2B5EF4-FFF2-40B4-BE49-F238E27FC236}">
                  <a16:creationId xmlns:a16="http://schemas.microsoft.com/office/drawing/2014/main" id="{8996A928-767E-4677-E791-B9167EA43F8D}"/>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5141;p78">
              <a:extLst>
                <a:ext uri="{FF2B5EF4-FFF2-40B4-BE49-F238E27FC236}">
                  <a16:creationId xmlns:a16="http://schemas.microsoft.com/office/drawing/2014/main" id="{4BF45CD1-7F6F-654C-2C21-A09F335C5B82}"/>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5142;p78">
              <a:extLst>
                <a:ext uri="{FF2B5EF4-FFF2-40B4-BE49-F238E27FC236}">
                  <a16:creationId xmlns:a16="http://schemas.microsoft.com/office/drawing/2014/main" id="{8C893B6F-4F5C-902B-67F5-B316365DB9C3}"/>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5143;p78">
              <a:extLst>
                <a:ext uri="{FF2B5EF4-FFF2-40B4-BE49-F238E27FC236}">
                  <a16:creationId xmlns:a16="http://schemas.microsoft.com/office/drawing/2014/main" id="{B863A8C3-73C5-DD08-497D-B67510A7B109}"/>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5144;p78">
              <a:extLst>
                <a:ext uri="{FF2B5EF4-FFF2-40B4-BE49-F238E27FC236}">
                  <a16:creationId xmlns:a16="http://schemas.microsoft.com/office/drawing/2014/main" id="{081DED98-8D52-B14C-5C80-30FB15B28B48}"/>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5145;p78">
              <a:extLst>
                <a:ext uri="{FF2B5EF4-FFF2-40B4-BE49-F238E27FC236}">
                  <a16:creationId xmlns:a16="http://schemas.microsoft.com/office/drawing/2014/main" id="{CD22448C-7E0C-E5A0-FE94-3C1BA9B92429}"/>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5146;p78">
              <a:extLst>
                <a:ext uri="{FF2B5EF4-FFF2-40B4-BE49-F238E27FC236}">
                  <a16:creationId xmlns:a16="http://schemas.microsoft.com/office/drawing/2014/main" id="{10A3446A-AEAE-A6CE-0CA0-CEEC47D43239}"/>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5147;p78">
              <a:extLst>
                <a:ext uri="{FF2B5EF4-FFF2-40B4-BE49-F238E27FC236}">
                  <a16:creationId xmlns:a16="http://schemas.microsoft.com/office/drawing/2014/main" id="{3DB05635-3BAA-6CDD-8769-D2E83D83FB42}"/>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5148;p78">
              <a:extLst>
                <a:ext uri="{FF2B5EF4-FFF2-40B4-BE49-F238E27FC236}">
                  <a16:creationId xmlns:a16="http://schemas.microsoft.com/office/drawing/2014/main" id="{3E3B3F35-8F09-56CE-4909-DA0A03642080}"/>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5149;p78">
              <a:extLst>
                <a:ext uri="{FF2B5EF4-FFF2-40B4-BE49-F238E27FC236}">
                  <a16:creationId xmlns:a16="http://schemas.microsoft.com/office/drawing/2014/main" id="{F0E43F0E-A7C0-FA8E-81D4-5987C6394111}"/>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5150;p78">
              <a:extLst>
                <a:ext uri="{FF2B5EF4-FFF2-40B4-BE49-F238E27FC236}">
                  <a16:creationId xmlns:a16="http://schemas.microsoft.com/office/drawing/2014/main" id="{77709CCF-E3A8-681E-196E-F850AF1BBBFF}"/>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5151;p78">
              <a:extLst>
                <a:ext uri="{FF2B5EF4-FFF2-40B4-BE49-F238E27FC236}">
                  <a16:creationId xmlns:a16="http://schemas.microsoft.com/office/drawing/2014/main" id="{EF670AD0-FC31-9A17-9013-C44C39A389CC}"/>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5152;p78">
              <a:extLst>
                <a:ext uri="{FF2B5EF4-FFF2-40B4-BE49-F238E27FC236}">
                  <a16:creationId xmlns:a16="http://schemas.microsoft.com/office/drawing/2014/main" id="{3299E4F0-AB3A-82E9-DE54-F8B025312D64}"/>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5153;p78">
              <a:extLst>
                <a:ext uri="{FF2B5EF4-FFF2-40B4-BE49-F238E27FC236}">
                  <a16:creationId xmlns:a16="http://schemas.microsoft.com/office/drawing/2014/main" id="{50A5453D-07D9-0F7B-E8F6-7BED37B713BC}"/>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5154;p78">
              <a:extLst>
                <a:ext uri="{FF2B5EF4-FFF2-40B4-BE49-F238E27FC236}">
                  <a16:creationId xmlns:a16="http://schemas.microsoft.com/office/drawing/2014/main" id="{EED322BD-E005-CDC2-A737-7FBB3E748F22}"/>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5155;p78">
              <a:extLst>
                <a:ext uri="{FF2B5EF4-FFF2-40B4-BE49-F238E27FC236}">
                  <a16:creationId xmlns:a16="http://schemas.microsoft.com/office/drawing/2014/main" id="{AD821885-C8A0-C829-DB37-E668E093DCCB}"/>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5156;p78">
              <a:extLst>
                <a:ext uri="{FF2B5EF4-FFF2-40B4-BE49-F238E27FC236}">
                  <a16:creationId xmlns:a16="http://schemas.microsoft.com/office/drawing/2014/main" id="{7456F48B-C27B-BA86-0EC2-169EA0F66C7C}"/>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5157;p78">
              <a:extLst>
                <a:ext uri="{FF2B5EF4-FFF2-40B4-BE49-F238E27FC236}">
                  <a16:creationId xmlns:a16="http://schemas.microsoft.com/office/drawing/2014/main" id="{08C0A579-A5F0-B1EE-240F-765F9631F087}"/>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5158;p78">
              <a:extLst>
                <a:ext uri="{FF2B5EF4-FFF2-40B4-BE49-F238E27FC236}">
                  <a16:creationId xmlns:a16="http://schemas.microsoft.com/office/drawing/2014/main" id="{A8A09AF4-C3E4-E980-A862-4DE6D1D03351}"/>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5159;p78">
              <a:extLst>
                <a:ext uri="{FF2B5EF4-FFF2-40B4-BE49-F238E27FC236}">
                  <a16:creationId xmlns:a16="http://schemas.microsoft.com/office/drawing/2014/main" id="{3652F804-DF5B-1B67-F52D-9807907D256C}"/>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5160;p78">
              <a:extLst>
                <a:ext uri="{FF2B5EF4-FFF2-40B4-BE49-F238E27FC236}">
                  <a16:creationId xmlns:a16="http://schemas.microsoft.com/office/drawing/2014/main" id="{CC782E30-5CA4-FE6B-A4C7-E1E89DBFBC6B}"/>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5161;p78">
              <a:extLst>
                <a:ext uri="{FF2B5EF4-FFF2-40B4-BE49-F238E27FC236}">
                  <a16:creationId xmlns:a16="http://schemas.microsoft.com/office/drawing/2014/main" id="{48045245-3F48-EDFF-3C14-85DE8619E712}"/>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5162;p78">
              <a:extLst>
                <a:ext uri="{FF2B5EF4-FFF2-40B4-BE49-F238E27FC236}">
                  <a16:creationId xmlns:a16="http://schemas.microsoft.com/office/drawing/2014/main" id="{64EA8801-41E9-CB93-40A1-007E198B4E0C}"/>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5163;p78">
              <a:extLst>
                <a:ext uri="{FF2B5EF4-FFF2-40B4-BE49-F238E27FC236}">
                  <a16:creationId xmlns:a16="http://schemas.microsoft.com/office/drawing/2014/main" id="{8CF2C131-739D-91DE-1A2A-8664D5E16ACC}"/>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5164;p78">
              <a:extLst>
                <a:ext uri="{FF2B5EF4-FFF2-40B4-BE49-F238E27FC236}">
                  <a16:creationId xmlns:a16="http://schemas.microsoft.com/office/drawing/2014/main" id="{E5B7A569-FA78-67EC-6AE2-B9E9AF1640CF}"/>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5165;p78">
              <a:extLst>
                <a:ext uri="{FF2B5EF4-FFF2-40B4-BE49-F238E27FC236}">
                  <a16:creationId xmlns:a16="http://schemas.microsoft.com/office/drawing/2014/main" id="{46B9FD0C-8D18-6A80-1E37-74A9AF7842C6}"/>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5166;p78">
              <a:extLst>
                <a:ext uri="{FF2B5EF4-FFF2-40B4-BE49-F238E27FC236}">
                  <a16:creationId xmlns:a16="http://schemas.microsoft.com/office/drawing/2014/main" id="{D60AF30E-7250-8A53-D863-850481BB486B}"/>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5167;p78">
              <a:extLst>
                <a:ext uri="{FF2B5EF4-FFF2-40B4-BE49-F238E27FC236}">
                  <a16:creationId xmlns:a16="http://schemas.microsoft.com/office/drawing/2014/main" id="{AE6B9C61-5314-32A6-8120-B6C7FCAD69D4}"/>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5168;p78">
              <a:extLst>
                <a:ext uri="{FF2B5EF4-FFF2-40B4-BE49-F238E27FC236}">
                  <a16:creationId xmlns:a16="http://schemas.microsoft.com/office/drawing/2014/main" id="{3E1FA61E-2EA8-BCEC-C76A-C3845A43C7AC}"/>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5169;p78">
              <a:extLst>
                <a:ext uri="{FF2B5EF4-FFF2-40B4-BE49-F238E27FC236}">
                  <a16:creationId xmlns:a16="http://schemas.microsoft.com/office/drawing/2014/main" id="{FF3C494A-2ADF-A831-04E8-FA641FCCC8FB}"/>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5170;p78">
              <a:extLst>
                <a:ext uri="{FF2B5EF4-FFF2-40B4-BE49-F238E27FC236}">
                  <a16:creationId xmlns:a16="http://schemas.microsoft.com/office/drawing/2014/main" id="{94572F14-2426-63BD-C30D-90B024750412}"/>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5171;p78">
              <a:extLst>
                <a:ext uri="{FF2B5EF4-FFF2-40B4-BE49-F238E27FC236}">
                  <a16:creationId xmlns:a16="http://schemas.microsoft.com/office/drawing/2014/main" id="{3819498D-3A27-9408-184E-E17975121206}"/>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5172;p78">
              <a:extLst>
                <a:ext uri="{FF2B5EF4-FFF2-40B4-BE49-F238E27FC236}">
                  <a16:creationId xmlns:a16="http://schemas.microsoft.com/office/drawing/2014/main" id="{816F0883-AFF6-E638-FD43-11B664692C18}"/>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5173;p78">
              <a:extLst>
                <a:ext uri="{FF2B5EF4-FFF2-40B4-BE49-F238E27FC236}">
                  <a16:creationId xmlns:a16="http://schemas.microsoft.com/office/drawing/2014/main" id="{C684BFB0-A3D9-272C-AB65-325B0FD00CF4}"/>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5174;p78">
              <a:extLst>
                <a:ext uri="{FF2B5EF4-FFF2-40B4-BE49-F238E27FC236}">
                  <a16:creationId xmlns:a16="http://schemas.microsoft.com/office/drawing/2014/main" id="{63E9DB76-5317-C8BC-7D56-EF803C656CDD}"/>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5175;p78">
              <a:extLst>
                <a:ext uri="{FF2B5EF4-FFF2-40B4-BE49-F238E27FC236}">
                  <a16:creationId xmlns:a16="http://schemas.microsoft.com/office/drawing/2014/main" id="{5DB43004-5543-61DF-AD71-70AA3E386828}"/>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5176;p78">
              <a:extLst>
                <a:ext uri="{FF2B5EF4-FFF2-40B4-BE49-F238E27FC236}">
                  <a16:creationId xmlns:a16="http://schemas.microsoft.com/office/drawing/2014/main" id="{A6C6D96B-5647-8107-A79F-B1832C5B2890}"/>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5177;p78">
              <a:extLst>
                <a:ext uri="{FF2B5EF4-FFF2-40B4-BE49-F238E27FC236}">
                  <a16:creationId xmlns:a16="http://schemas.microsoft.com/office/drawing/2014/main" id="{606693BA-D250-74A7-A734-35FE6F2A80FE}"/>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5178;p78">
              <a:extLst>
                <a:ext uri="{FF2B5EF4-FFF2-40B4-BE49-F238E27FC236}">
                  <a16:creationId xmlns:a16="http://schemas.microsoft.com/office/drawing/2014/main" id="{205B32D3-C57A-C679-BDA6-4579FC2CB8FB}"/>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5179;p78">
              <a:extLst>
                <a:ext uri="{FF2B5EF4-FFF2-40B4-BE49-F238E27FC236}">
                  <a16:creationId xmlns:a16="http://schemas.microsoft.com/office/drawing/2014/main" id="{C929D02D-83CD-0F50-912B-8D428F44A734}"/>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5180;p78">
              <a:extLst>
                <a:ext uri="{FF2B5EF4-FFF2-40B4-BE49-F238E27FC236}">
                  <a16:creationId xmlns:a16="http://schemas.microsoft.com/office/drawing/2014/main" id="{5D922283-5147-0D38-103E-6A38FE271475}"/>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5181;p78">
              <a:extLst>
                <a:ext uri="{FF2B5EF4-FFF2-40B4-BE49-F238E27FC236}">
                  <a16:creationId xmlns:a16="http://schemas.microsoft.com/office/drawing/2014/main" id="{3DFD8C68-7C58-566A-7366-ECDD31BC6D33}"/>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5182;p78">
              <a:extLst>
                <a:ext uri="{FF2B5EF4-FFF2-40B4-BE49-F238E27FC236}">
                  <a16:creationId xmlns:a16="http://schemas.microsoft.com/office/drawing/2014/main" id="{7F7D2A67-0A7C-3207-12F9-839C32C6F0E1}"/>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5183;p78">
              <a:extLst>
                <a:ext uri="{FF2B5EF4-FFF2-40B4-BE49-F238E27FC236}">
                  <a16:creationId xmlns:a16="http://schemas.microsoft.com/office/drawing/2014/main" id="{C3242CEB-0056-762B-9C53-CC7BD3A167E2}"/>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5184;p78">
              <a:extLst>
                <a:ext uri="{FF2B5EF4-FFF2-40B4-BE49-F238E27FC236}">
                  <a16:creationId xmlns:a16="http://schemas.microsoft.com/office/drawing/2014/main" id="{F9ACC0D7-B48A-D0F9-FC67-E2DD95F3EF4E}"/>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5185;p78">
              <a:extLst>
                <a:ext uri="{FF2B5EF4-FFF2-40B4-BE49-F238E27FC236}">
                  <a16:creationId xmlns:a16="http://schemas.microsoft.com/office/drawing/2014/main" id="{8155B8D9-6D66-A1BE-3B1C-7CD4C97E416C}"/>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5186;p78">
              <a:extLst>
                <a:ext uri="{FF2B5EF4-FFF2-40B4-BE49-F238E27FC236}">
                  <a16:creationId xmlns:a16="http://schemas.microsoft.com/office/drawing/2014/main" id="{C12B5F51-6641-C97E-7429-999BEC9CA8E0}"/>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5187;p78">
              <a:extLst>
                <a:ext uri="{FF2B5EF4-FFF2-40B4-BE49-F238E27FC236}">
                  <a16:creationId xmlns:a16="http://schemas.microsoft.com/office/drawing/2014/main" id="{B5C83B4D-F1E6-6B2A-E297-021719404216}"/>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5188;p78">
              <a:extLst>
                <a:ext uri="{FF2B5EF4-FFF2-40B4-BE49-F238E27FC236}">
                  <a16:creationId xmlns:a16="http://schemas.microsoft.com/office/drawing/2014/main" id="{498050CC-82DD-87D8-CD63-124B48855466}"/>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5189;p78">
              <a:extLst>
                <a:ext uri="{FF2B5EF4-FFF2-40B4-BE49-F238E27FC236}">
                  <a16:creationId xmlns:a16="http://schemas.microsoft.com/office/drawing/2014/main" id="{3A389390-84FA-CFAC-EA73-1169CAC164B6}"/>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5190;p78">
              <a:extLst>
                <a:ext uri="{FF2B5EF4-FFF2-40B4-BE49-F238E27FC236}">
                  <a16:creationId xmlns:a16="http://schemas.microsoft.com/office/drawing/2014/main" id="{CF0557DA-B19C-B8AF-8392-93673FF3874A}"/>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5191;p78">
              <a:extLst>
                <a:ext uri="{FF2B5EF4-FFF2-40B4-BE49-F238E27FC236}">
                  <a16:creationId xmlns:a16="http://schemas.microsoft.com/office/drawing/2014/main" id="{7AD7F6F3-6792-3229-E702-13A937A2DF79}"/>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5192;p78">
              <a:extLst>
                <a:ext uri="{FF2B5EF4-FFF2-40B4-BE49-F238E27FC236}">
                  <a16:creationId xmlns:a16="http://schemas.microsoft.com/office/drawing/2014/main" id="{38808509-5AF6-A10C-9E41-AEE0425DCD6D}"/>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5193;p78">
              <a:extLst>
                <a:ext uri="{FF2B5EF4-FFF2-40B4-BE49-F238E27FC236}">
                  <a16:creationId xmlns:a16="http://schemas.microsoft.com/office/drawing/2014/main" id="{C5495D5D-B134-493E-6A3B-AB6DCF2FA37C}"/>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5194;p78">
              <a:extLst>
                <a:ext uri="{FF2B5EF4-FFF2-40B4-BE49-F238E27FC236}">
                  <a16:creationId xmlns:a16="http://schemas.microsoft.com/office/drawing/2014/main" id="{C084F280-E7CE-2307-2332-7EBA853F8588}"/>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5195;p78">
              <a:extLst>
                <a:ext uri="{FF2B5EF4-FFF2-40B4-BE49-F238E27FC236}">
                  <a16:creationId xmlns:a16="http://schemas.microsoft.com/office/drawing/2014/main" id="{910C636F-1FD2-A1F5-C845-8052E19AB17C}"/>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5196;p78">
              <a:extLst>
                <a:ext uri="{FF2B5EF4-FFF2-40B4-BE49-F238E27FC236}">
                  <a16:creationId xmlns:a16="http://schemas.microsoft.com/office/drawing/2014/main" id="{DE723FB2-6023-77F6-8485-61DB5644CC9B}"/>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5197;p78">
              <a:extLst>
                <a:ext uri="{FF2B5EF4-FFF2-40B4-BE49-F238E27FC236}">
                  <a16:creationId xmlns:a16="http://schemas.microsoft.com/office/drawing/2014/main" id="{AEA4D590-3F67-7DD1-FD60-4747E0DF8F87}"/>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5198;p78">
              <a:extLst>
                <a:ext uri="{FF2B5EF4-FFF2-40B4-BE49-F238E27FC236}">
                  <a16:creationId xmlns:a16="http://schemas.microsoft.com/office/drawing/2014/main" id="{0889F124-4509-E332-6B96-DB871F261B56}"/>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5199;p78">
              <a:extLst>
                <a:ext uri="{FF2B5EF4-FFF2-40B4-BE49-F238E27FC236}">
                  <a16:creationId xmlns:a16="http://schemas.microsoft.com/office/drawing/2014/main" id="{616E8659-0BF3-2496-2F11-A693C87288BC}"/>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5200;p78">
              <a:extLst>
                <a:ext uri="{FF2B5EF4-FFF2-40B4-BE49-F238E27FC236}">
                  <a16:creationId xmlns:a16="http://schemas.microsoft.com/office/drawing/2014/main" id="{927D493E-41D6-CC49-362D-2D9CBD5CC11C}"/>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5201;p78">
              <a:extLst>
                <a:ext uri="{FF2B5EF4-FFF2-40B4-BE49-F238E27FC236}">
                  <a16:creationId xmlns:a16="http://schemas.microsoft.com/office/drawing/2014/main" id="{5F8E24D0-326C-D7B1-71F5-076B49F767EA}"/>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5202;p78">
              <a:extLst>
                <a:ext uri="{FF2B5EF4-FFF2-40B4-BE49-F238E27FC236}">
                  <a16:creationId xmlns:a16="http://schemas.microsoft.com/office/drawing/2014/main" id="{730C9CE1-7C47-F638-2C95-A791C8F25F01}"/>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5203;p78">
              <a:extLst>
                <a:ext uri="{FF2B5EF4-FFF2-40B4-BE49-F238E27FC236}">
                  <a16:creationId xmlns:a16="http://schemas.microsoft.com/office/drawing/2014/main" id="{D76F336E-8719-B8B7-8815-65291936293D}"/>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5204;p78">
              <a:extLst>
                <a:ext uri="{FF2B5EF4-FFF2-40B4-BE49-F238E27FC236}">
                  <a16:creationId xmlns:a16="http://schemas.microsoft.com/office/drawing/2014/main" id="{6C66BF7B-60EC-381F-DD55-79EAC3B76AFC}"/>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5205;p78">
              <a:extLst>
                <a:ext uri="{FF2B5EF4-FFF2-40B4-BE49-F238E27FC236}">
                  <a16:creationId xmlns:a16="http://schemas.microsoft.com/office/drawing/2014/main" id="{819A4775-61F7-4DB3-9992-B2BF66D20FAA}"/>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5206;p78">
              <a:extLst>
                <a:ext uri="{FF2B5EF4-FFF2-40B4-BE49-F238E27FC236}">
                  <a16:creationId xmlns:a16="http://schemas.microsoft.com/office/drawing/2014/main" id="{3D3A7899-75F0-7AD6-3D77-C0F6D7821843}"/>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5207;p78">
              <a:extLst>
                <a:ext uri="{FF2B5EF4-FFF2-40B4-BE49-F238E27FC236}">
                  <a16:creationId xmlns:a16="http://schemas.microsoft.com/office/drawing/2014/main" id="{E9716CC8-6BB5-C80E-6E5B-2F49775AE380}"/>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5208;p78">
              <a:extLst>
                <a:ext uri="{FF2B5EF4-FFF2-40B4-BE49-F238E27FC236}">
                  <a16:creationId xmlns:a16="http://schemas.microsoft.com/office/drawing/2014/main" id="{10D01157-1D1A-8F52-608D-CBA111E951DA}"/>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5209;p78">
              <a:extLst>
                <a:ext uri="{FF2B5EF4-FFF2-40B4-BE49-F238E27FC236}">
                  <a16:creationId xmlns:a16="http://schemas.microsoft.com/office/drawing/2014/main" id="{E696ABE1-F824-8E8E-64AE-3EAB80F95571}"/>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5210;p78">
              <a:extLst>
                <a:ext uri="{FF2B5EF4-FFF2-40B4-BE49-F238E27FC236}">
                  <a16:creationId xmlns:a16="http://schemas.microsoft.com/office/drawing/2014/main" id="{1817B757-6849-8D59-32FF-23D576C9E6AA}"/>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5211;p78">
              <a:extLst>
                <a:ext uri="{FF2B5EF4-FFF2-40B4-BE49-F238E27FC236}">
                  <a16:creationId xmlns:a16="http://schemas.microsoft.com/office/drawing/2014/main" id="{5BAED2EC-41FE-C4E0-B753-10E391193908}"/>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5212;p78">
              <a:extLst>
                <a:ext uri="{FF2B5EF4-FFF2-40B4-BE49-F238E27FC236}">
                  <a16:creationId xmlns:a16="http://schemas.microsoft.com/office/drawing/2014/main" id="{F72FF706-FFE5-2FCE-126C-ECF5109EA6C3}"/>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5213;p78">
              <a:extLst>
                <a:ext uri="{FF2B5EF4-FFF2-40B4-BE49-F238E27FC236}">
                  <a16:creationId xmlns:a16="http://schemas.microsoft.com/office/drawing/2014/main" id="{623F4D7D-B8BC-C762-BB99-85181D111E7E}"/>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5214;p78">
              <a:extLst>
                <a:ext uri="{FF2B5EF4-FFF2-40B4-BE49-F238E27FC236}">
                  <a16:creationId xmlns:a16="http://schemas.microsoft.com/office/drawing/2014/main" id="{C5E076BA-0604-50DD-FDC5-164D23C04D10}"/>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5215;p78">
              <a:extLst>
                <a:ext uri="{FF2B5EF4-FFF2-40B4-BE49-F238E27FC236}">
                  <a16:creationId xmlns:a16="http://schemas.microsoft.com/office/drawing/2014/main" id="{9229E388-FECA-376D-ADF1-95086D339BF1}"/>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5216;p78">
              <a:extLst>
                <a:ext uri="{FF2B5EF4-FFF2-40B4-BE49-F238E27FC236}">
                  <a16:creationId xmlns:a16="http://schemas.microsoft.com/office/drawing/2014/main" id="{9913453B-D7C6-98C5-A380-AB1DFC2CB03A}"/>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5217;p78">
              <a:extLst>
                <a:ext uri="{FF2B5EF4-FFF2-40B4-BE49-F238E27FC236}">
                  <a16:creationId xmlns:a16="http://schemas.microsoft.com/office/drawing/2014/main" id="{15AE4032-7672-5EC2-46FF-670FFD948DFE}"/>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5218;p78">
              <a:extLst>
                <a:ext uri="{FF2B5EF4-FFF2-40B4-BE49-F238E27FC236}">
                  <a16:creationId xmlns:a16="http://schemas.microsoft.com/office/drawing/2014/main" id="{62B49F61-18CB-E52C-CB85-4AF90CD6B526}"/>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 name="Group 1691">
            <a:extLst>
              <a:ext uri="{FF2B5EF4-FFF2-40B4-BE49-F238E27FC236}">
                <a16:creationId xmlns:a16="http://schemas.microsoft.com/office/drawing/2014/main" id="{73C03DB2-B362-AA6B-69C6-F7B874DBFB92}"/>
              </a:ext>
            </a:extLst>
          </p:cNvPr>
          <p:cNvGrpSpPr/>
          <p:nvPr/>
        </p:nvGrpSpPr>
        <p:grpSpPr>
          <a:xfrm>
            <a:off x="2466061" y="3319461"/>
            <a:ext cx="1892376" cy="1892374"/>
            <a:chOff x="6777880" y="4675061"/>
            <a:chExt cx="1927800" cy="1927800"/>
          </a:xfrm>
        </p:grpSpPr>
        <p:sp>
          <p:nvSpPr>
            <p:cNvPr id="1693" name="Oval 1692">
              <a:extLst>
                <a:ext uri="{FF2B5EF4-FFF2-40B4-BE49-F238E27FC236}">
                  <a16:creationId xmlns:a16="http://schemas.microsoft.com/office/drawing/2014/main" id="{D3946B16-B709-C38F-255E-1B6C9323EBCC}"/>
                </a:ext>
              </a:extLst>
            </p:cNvPr>
            <p:cNvSpPr>
              <a:spLocks noChangeAspect="1"/>
            </p:cNvSpPr>
            <p:nvPr/>
          </p:nvSpPr>
          <p:spPr>
            <a:xfrm>
              <a:off x="6777880" y="4675061"/>
              <a:ext cx="1927800" cy="1927800"/>
            </a:xfrm>
            <a:prstGeom prst="ellipse">
              <a:avLst/>
            </a:prstGeom>
            <a:solidFill>
              <a:schemeClr val="accent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94" name="TextBox 376">
              <a:extLst>
                <a:ext uri="{FF2B5EF4-FFF2-40B4-BE49-F238E27FC236}">
                  <a16:creationId xmlns:a16="http://schemas.microsoft.com/office/drawing/2014/main" id="{4DBEF1D1-92AC-6A91-69C9-2882D2159B70}"/>
                </a:ext>
              </a:extLst>
            </p:cNvPr>
            <p:cNvSpPr txBox="1"/>
            <p:nvPr/>
          </p:nvSpPr>
          <p:spPr>
            <a:xfrm>
              <a:off x="7001239" y="5247039"/>
              <a:ext cx="1481083" cy="783845"/>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7.9M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North America</a:t>
              </a:r>
            </a:p>
          </p:txBody>
        </p:sp>
      </p:grpSp>
      <p:grpSp>
        <p:nvGrpSpPr>
          <p:cNvPr id="1695" name="Group 1694">
            <a:extLst>
              <a:ext uri="{FF2B5EF4-FFF2-40B4-BE49-F238E27FC236}">
                <a16:creationId xmlns:a16="http://schemas.microsoft.com/office/drawing/2014/main" id="{4AC8270D-005A-B595-B6FC-CBCBB0A2DAA1}"/>
              </a:ext>
            </a:extLst>
          </p:cNvPr>
          <p:cNvGrpSpPr/>
          <p:nvPr/>
        </p:nvGrpSpPr>
        <p:grpSpPr>
          <a:xfrm>
            <a:off x="5042309" y="5747223"/>
            <a:ext cx="1208576" cy="1208574"/>
            <a:chOff x="9171708" y="6932951"/>
            <a:chExt cx="1231200" cy="1231200"/>
          </a:xfrm>
        </p:grpSpPr>
        <p:sp>
          <p:nvSpPr>
            <p:cNvPr id="1696" name="Oval 1695">
              <a:extLst>
                <a:ext uri="{FF2B5EF4-FFF2-40B4-BE49-F238E27FC236}">
                  <a16:creationId xmlns:a16="http://schemas.microsoft.com/office/drawing/2014/main" id="{6958CA6C-37B3-33F6-D088-5CFFF5593B0A}"/>
                </a:ext>
              </a:extLst>
            </p:cNvPr>
            <p:cNvSpPr>
              <a:spLocks noChangeAspect="1"/>
            </p:cNvSpPr>
            <p:nvPr/>
          </p:nvSpPr>
          <p:spPr>
            <a:xfrm>
              <a:off x="9171708" y="6932951"/>
              <a:ext cx="1231200" cy="1231200"/>
            </a:xfrm>
            <a:prstGeom prst="ellipse">
              <a:avLst/>
            </a:prstGeom>
            <a:solidFill>
              <a:schemeClr val="accent5"/>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97" name="TextBox 376">
              <a:extLst>
                <a:ext uri="{FF2B5EF4-FFF2-40B4-BE49-F238E27FC236}">
                  <a16:creationId xmlns:a16="http://schemas.microsoft.com/office/drawing/2014/main" id="{36AE8898-CB9A-9CDB-D42C-E55C04662E73}"/>
                </a:ext>
              </a:extLst>
            </p:cNvPr>
            <p:cNvSpPr txBox="1"/>
            <p:nvPr/>
          </p:nvSpPr>
          <p:spPr>
            <a:xfrm>
              <a:off x="9222580" y="7156629"/>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1.8M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South America</a:t>
              </a:r>
            </a:p>
          </p:txBody>
        </p:sp>
      </p:grpSp>
      <p:grpSp>
        <p:nvGrpSpPr>
          <p:cNvPr id="1698" name="Group 1697">
            <a:extLst>
              <a:ext uri="{FF2B5EF4-FFF2-40B4-BE49-F238E27FC236}">
                <a16:creationId xmlns:a16="http://schemas.microsoft.com/office/drawing/2014/main" id="{F81D4900-D9F5-74F5-48F1-81E69C8C5BCA}"/>
              </a:ext>
            </a:extLst>
          </p:cNvPr>
          <p:cNvGrpSpPr/>
          <p:nvPr/>
        </p:nvGrpSpPr>
        <p:grpSpPr>
          <a:xfrm>
            <a:off x="9818317" y="3233058"/>
            <a:ext cx="1372900" cy="1372898"/>
            <a:chOff x="13535624" y="4622772"/>
            <a:chExt cx="1398600" cy="1398600"/>
          </a:xfrm>
        </p:grpSpPr>
        <p:sp>
          <p:nvSpPr>
            <p:cNvPr id="1699" name="Oval 1698">
              <a:extLst>
                <a:ext uri="{FF2B5EF4-FFF2-40B4-BE49-F238E27FC236}">
                  <a16:creationId xmlns:a16="http://schemas.microsoft.com/office/drawing/2014/main" id="{4F4BCF47-E6F6-0FA2-C3F5-261C634E50E3}"/>
                </a:ext>
              </a:extLst>
            </p:cNvPr>
            <p:cNvSpPr>
              <a:spLocks noChangeAspect="1"/>
            </p:cNvSpPr>
            <p:nvPr/>
          </p:nvSpPr>
          <p:spPr>
            <a:xfrm>
              <a:off x="13535624" y="4622772"/>
              <a:ext cx="1398600" cy="1398600"/>
            </a:xfrm>
            <a:prstGeom prst="ellipse">
              <a:avLst/>
            </a:prstGeom>
            <a:solidFill>
              <a:schemeClr val="accent2"/>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00" name="TextBox 376">
              <a:extLst>
                <a:ext uri="{FF2B5EF4-FFF2-40B4-BE49-F238E27FC236}">
                  <a16:creationId xmlns:a16="http://schemas.microsoft.com/office/drawing/2014/main" id="{F4671AE6-2A54-11C4-B8A0-1D94448EB0A6}"/>
                </a:ext>
              </a:extLst>
            </p:cNvPr>
            <p:cNvSpPr txBox="1"/>
            <p:nvPr/>
          </p:nvSpPr>
          <p:spPr>
            <a:xfrm>
              <a:off x="13670196" y="4930150"/>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5.3M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Asian</a:t>
              </a:r>
            </a:p>
          </p:txBody>
        </p:sp>
      </p:grpSp>
      <p:grpSp>
        <p:nvGrpSpPr>
          <p:cNvPr id="1701" name="Group 1700">
            <a:extLst>
              <a:ext uri="{FF2B5EF4-FFF2-40B4-BE49-F238E27FC236}">
                <a16:creationId xmlns:a16="http://schemas.microsoft.com/office/drawing/2014/main" id="{0C942238-82BB-D246-B947-A53D2277D2B4}"/>
              </a:ext>
            </a:extLst>
          </p:cNvPr>
          <p:cNvGrpSpPr/>
          <p:nvPr/>
        </p:nvGrpSpPr>
        <p:grpSpPr>
          <a:xfrm>
            <a:off x="6661196" y="2535800"/>
            <a:ext cx="1436510" cy="1436508"/>
            <a:chOff x="10642022" y="3981155"/>
            <a:chExt cx="1463400" cy="1463400"/>
          </a:xfrm>
        </p:grpSpPr>
        <p:sp>
          <p:nvSpPr>
            <p:cNvPr id="1702" name="Oval 1701">
              <a:extLst>
                <a:ext uri="{FF2B5EF4-FFF2-40B4-BE49-F238E27FC236}">
                  <a16:creationId xmlns:a16="http://schemas.microsoft.com/office/drawing/2014/main" id="{C6B8C7CD-A57B-A4BD-01AD-A4996921A1CB}"/>
                </a:ext>
              </a:extLst>
            </p:cNvPr>
            <p:cNvSpPr>
              <a:spLocks noChangeAspect="1"/>
            </p:cNvSpPr>
            <p:nvPr/>
          </p:nvSpPr>
          <p:spPr>
            <a:xfrm>
              <a:off x="10642022" y="3981155"/>
              <a:ext cx="1463400" cy="1463400"/>
            </a:xfrm>
            <a:prstGeom prst="ellipse">
              <a:avLst/>
            </a:prstGeom>
            <a:solidFill>
              <a:schemeClr val="accent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03" name="TextBox 376">
              <a:extLst>
                <a:ext uri="{FF2B5EF4-FFF2-40B4-BE49-F238E27FC236}">
                  <a16:creationId xmlns:a16="http://schemas.microsoft.com/office/drawing/2014/main" id="{A4707A98-6672-6D49-5998-BBC6F135273E}"/>
                </a:ext>
              </a:extLst>
            </p:cNvPr>
            <p:cNvSpPr txBox="1"/>
            <p:nvPr/>
          </p:nvSpPr>
          <p:spPr>
            <a:xfrm>
              <a:off x="10808994" y="4320933"/>
              <a:ext cx="1129456" cy="783845"/>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3.2M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Europe</a:t>
              </a:r>
            </a:p>
          </p:txBody>
        </p:sp>
      </p:grpSp>
      <p:grpSp>
        <p:nvGrpSpPr>
          <p:cNvPr id="1704" name="Group 1703">
            <a:extLst>
              <a:ext uri="{FF2B5EF4-FFF2-40B4-BE49-F238E27FC236}">
                <a16:creationId xmlns:a16="http://schemas.microsoft.com/office/drawing/2014/main" id="{3C578674-5992-2D78-BD43-25995D0C0422}"/>
              </a:ext>
            </a:extLst>
          </p:cNvPr>
          <p:cNvGrpSpPr/>
          <p:nvPr/>
        </p:nvGrpSpPr>
        <p:grpSpPr>
          <a:xfrm>
            <a:off x="11456428" y="6125993"/>
            <a:ext cx="1171470" cy="1171468"/>
            <a:chOff x="15045698" y="7281627"/>
            <a:chExt cx="1193400" cy="1193400"/>
          </a:xfrm>
        </p:grpSpPr>
        <p:sp>
          <p:nvSpPr>
            <p:cNvPr id="1705" name="Oval 1704">
              <a:extLst>
                <a:ext uri="{FF2B5EF4-FFF2-40B4-BE49-F238E27FC236}">
                  <a16:creationId xmlns:a16="http://schemas.microsoft.com/office/drawing/2014/main" id="{6CCDD020-52D3-4F46-024B-9BC64CC7EE97}"/>
                </a:ext>
              </a:extLst>
            </p:cNvPr>
            <p:cNvSpPr>
              <a:spLocks noChangeAspect="1"/>
            </p:cNvSpPr>
            <p:nvPr/>
          </p:nvSpPr>
          <p:spPr>
            <a:xfrm>
              <a:off x="15045698" y="7281627"/>
              <a:ext cx="1193400" cy="1193400"/>
            </a:xfrm>
            <a:prstGeom prst="ellipse">
              <a:avLst/>
            </a:prstGeom>
            <a:solidFill>
              <a:schemeClr val="accent4"/>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06" name="TextBox 376">
              <a:extLst>
                <a:ext uri="{FF2B5EF4-FFF2-40B4-BE49-F238E27FC236}">
                  <a16:creationId xmlns:a16="http://schemas.microsoft.com/office/drawing/2014/main" id="{BC23CD5D-FA57-E50D-D861-F692CB2BE9D3}"/>
                </a:ext>
              </a:extLst>
            </p:cNvPr>
            <p:cNvSpPr txBox="1"/>
            <p:nvPr/>
          </p:nvSpPr>
          <p:spPr>
            <a:xfrm>
              <a:off x="15077671" y="7486404"/>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4.1M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Australia</a:t>
              </a:r>
              <a:endParaRPr lang="en-US" altLang="zh-CN" sz="900">
                <a:solidFill>
                  <a:schemeClr val="bg1">
                    <a:alpha val="70000"/>
                  </a:schemeClr>
                </a:solidFill>
              </a:endParaRPr>
            </a:p>
          </p:txBody>
        </p:sp>
      </p:grpSp>
      <p:sp>
        <p:nvSpPr>
          <p:cNvPr id="1707" name="TextBox 1706">
            <a:extLst>
              <a:ext uri="{FF2B5EF4-FFF2-40B4-BE49-F238E27FC236}">
                <a16:creationId xmlns:a16="http://schemas.microsoft.com/office/drawing/2014/main" id="{E8F2EB33-C34E-CD2D-FD91-D03169A1D8D1}"/>
              </a:ext>
            </a:extLst>
          </p:cNvPr>
          <p:cNvSpPr txBox="1"/>
          <p:nvPr/>
        </p:nvSpPr>
        <p:spPr>
          <a:xfrm>
            <a:off x="14239585" y="4174004"/>
            <a:ext cx="3164496"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World Map</a:t>
            </a:r>
            <a:endParaRPr lang="en-US" sz="6000" b="0">
              <a:latin typeface="Impact" panose="020B0806030902050204" pitchFamily="34" charset="0"/>
            </a:endParaRPr>
          </a:p>
        </p:txBody>
      </p:sp>
    </p:spTree>
    <p:extLst>
      <p:ext uri="{BB962C8B-B14F-4D97-AF65-F5344CB8AC3E}">
        <p14:creationId xmlns:p14="http://schemas.microsoft.com/office/powerpoint/2010/main" val="925911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119"/>
                                        </p:tgtEl>
                                        <p:attrNameLst>
                                          <p:attrName>style.visibility</p:attrName>
                                        </p:attrNameLst>
                                      </p:cBhvr>
                                      <p:to>
                                        <p:strVal val="visible"/>
                                      </p:to>
                                    </p:set>
                                    <p:anim calcmode="lin" valueType="num">
                                      <p:cBhvr additive="base">
                                        <p:cTn id="7" dur="1000" fill="hold"/>
                                        <p:tgtEl>
                                          <p:spTgt spid="119"/>
                                        </p:tgtEl>
                                        <p:attrNameLst>
                                          <p:attrName>ppt_x</p:attrName>
                                        </p:attrNameLst>
                                      </p:cBhvr>
                                      <p:tavLst>
                                        <p:tav tm="0">
                                          <p:val>
                                            <p:strVal val="0-#ppt_w/2"/>
                                          </p:val>
                                        </p:tav>
                                        <p:tav tm="100000">
                                          <p:val>
                                            <p:strVal val="#ppt_x"/>
                                          </p:val>
                                        </p:tav>
                                      </p:tavLst>
                                    </p:anim>
                                    <p:anim calcmode="lin" valueType="num">
                                      <p:cBhvr additive="base">
                                        <p:cTn id="8" dur="1000" fill="hold"/>
                                        <p:tgtEl>
                                          <p:spTgt spid="119"/>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707"/>
                                        </p:tgtEl>
                                        <p:attrNameLst>
                                          <p:attrName>style.visibility</p:attrName>
                                        </p:attrNameLst>
                                      </p:cBhvr>
                                      <p:to>
                                        <p:strVal val="visible"/>
                                      </p:to>
                                    </p:set>
                                    <p:anim to="" calcmode="lin" valueType="num">
                                      <p:cBhvr>
                                        <p:cTn id="11" dur="750" fill="hold">
                                          <p:stCondLst>
                                            <p:cond delay="0"/>
                                          </p:stCondLst>
                                        </p:cTn>
                                        <p:tgtEl>
                                          <p:spTgt spid="1707"/>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707"/>
                                        </p:tgtEl>
                                      </p:cBhvr>
                                    </p:animEffect>
                                  </p:childTnLst>
                                </p:cTn>
                              </p:par>
                            </p:childTnLst>
                          </p:cTn>
                        </p:par>
                        <p:par>
                          <p:cTn id="13" fill="hold">
                            <p:stCondLst>
                              <p:cond delay="1000"/>
                            </p:stCondLst>
                            <p:childTnLst>
                              <p:par>
                                <p:cTn id="14" presetID="0" presetClass="entr" presetSubtype="0" fill="hold" nodeType="afterEffect">
                                  <p:stCondLst>
                                    <p:cond delay="0"/>
                                  </p:stCondLst>
                                  <p:childTnLst>
                                    <p:set>
                                      <p:cBhvr>
                                        <p:cTn id="15" dur="1000" fill="hold">
                                          <p:stCondLst>
                                            <p:cond delay="0"/>
                                          </p:stCondLst>
                                        </p:cTn>
                                        <p:tgtEl>
                                          <p:spTgt spid="1692"/>
                                        </p:tgtEl>
                                        <p:attrNameLst>
                                          <p:attrName>style.visibility</p:attrName>
                                        </p:attrNameLst>
                                      </p:cBhvr>
                                      <p:to>
                                        <p:strVal val="visible"/>
                                      </p:to>
                                    </p:set>
                                    <p:anim to="" calcmode="lin" valueType="num">
                                      <p:cBhvr>
                                        <p:cTn id="16" dur="1000" fill="hold">
                                          <p:stCondLst>
                                            <p:cond delay="0"/>
                                          </p:stCondLst>
                                        </p:cTn>
                                        <p:tgtEl>
                                          <p:spTgt spid="1692"/>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1692"/>
                                        </p:tgtEl>
                                        <p:attrNameLst>
                                          <p:attrName>ppt_w</p:attrName>
                                        </p:attrNameLst>
                                      </p:cBhvr>
                                      <p:tavLst>
                                        <p:tav tm="0" fmla="#ppt_w-#ppt_w*((1.5-1.5*$)^3-(1.5-1.5*$)^2)">
                                          <p:val>
                                            <p:strVal val="0"/>
                                          </p:val>
                                        </p:tav>
                                        <p:tav tm="100000">
                                          <p:val>
                                            <p:strVal val="1"/>
                                          </p:val>
                                        </p:tav>
                                      </p:tavLst>
                                    </p:anim>
                                  </p:childTnLst>
                                </p:cTn>
                              </p:par>
                              <p:par>
                                <p:cTn id="18" presetID="0" presetClass="entr" presetSubtype="0" fill="hold" nodeType="withEffect">
                                  <p:stCondLst>
                                    <p:cond delay="100"/>
                                  </p:stCondLst>
                                  <p:childTnLst>
                                    <p:set>
                                      <p:cBhvr>
                                        <p:cTn id="19" dur="1000" fill="hold">
                                          <p:stCondLst>
                                            <p:cond delay="0"/>
                                          </p:stCondLst>
                                        </p:cTn>
                                        <p:tgtEl>
                                          <p:spTgt spid="1698"/>
                                        </p:tgtEl>
                                        <p:attrNameLst>
                                          <p:attrName>style.visibility</p:attrName>
                                        </p:attrNameLst>
                                      </p:cBhvr>
                                      <p:to>
                                        <p:strVal val="visible"/>
                                      </p:to>
                                    </p:set>
                                    <p:anim to="" calcmode="lin" valueType="num">
                                      <p:cBhvr>
                                        <p:cTn id="20" dur="1000" fill="hold">
                                          <p:stCondLst>
                                            <p:cond delay="0"/>
                                          </p:stCondLst>
                                        </p:cTn>
                                        <p:tgtEl>
                                          <p:spTgt spid="1698"/>
                                        </p:tgtEl>
                                        <p:attrNameLst>
                                          <p:attrName>ppt_h</p:attrName>
                                        </p:attrNameLst>
                                      </p:cBhvr>
                                      <p:tavLst>
                                        <p:tav tm="0" fmla="#ppt_h-#ppt_h*((1.5-1.5*$)^3-(1.5-1.5*$)^2)">
                                          <p:val>
                                            <p:strVal val="0"/>
                                          </p:val>
                                        </p:tav>
                                        <p:tav tm="100000">
                                          <p:val>
                                            <p:strVal val="1"/>
                                          </p:val>
                                        </p:tav>
                                      </p:tavLst>
                                    </p:anim>
                                    <p:anim to="" calcmode="lin" valueType="num">
                                      <p:cBhvr>
                                        <p:cTn id="21" dur="1000" fill="hold">
                                          <p:stCondLst>
                                            <p:cond delay="0"/>
                                          </p:stCondLst>
                                        </p:cTn>
                                        <p:tgtEl>
                                          <p:spTgt spid="1698"/>
                                        </p:tgtEl>
                                        <p:attrNameLst>
                                          <p:attrName>ppt_w</p:attrName>
                                        </p:attrNameLst>
                                      </p:cBhvr>
                                      <p:tavLst>
                                        <p:tav tm="0" fmla="#ppt_w-#ppt_w*((1.5-1.5*$)^3-(1.5-1.5*$)^2)">
                                          <p:val>
                                            <p:strVal val="0"/>
                                          </p:val>
                                        </p:tav>
                                        <p:tav tm="100000">
                                          <p:val>
                                            <p:strVal val="1"/>
                                          </p:val>
                                        </p:tav>
                                      </p:tavLst>
                                    </p:anim>
                                  </p:childTnLst>
                                </p:cTn>
                              </p:par>
                              <p:par>
                                <p:cTn id="22" presetID="0" presetClass="entr" presetSubtype="0" fill="hold" nodeType="withEffect">
                                  <p:stCondLst>
                                    <p:cond delay="200"/>
                                  </p:stCondLst>
                                  <p:childTnLst>
                                    <p:set>
                                      <p:cBhvr>
                                        <p:cTn id="23" dur="1000" fill="hold">
                                          <p:stCondLst>
                                            <p:cond delay="0"/>
                                          </p:stCondLst>
                                        </p:cTn>
                                        <p:tgtEl>
                                          <p:spTgt spid="1701"/>
                                        </p:tgtEl>
                                        <p:attrNameLst>
                                          <p:attrName>style.visibility</p:attrName>
                                        </p:attrNameLst>
                                      </p:cBhvr>
                                      <p:to>
                                        <p:strVal val="visible"/>
                                      </p:to>
                                    </p:set>
                                    <p:anim to="" calcmode="lin" valueType="num">
                                      <p:cBhvr>
                                        <p:cTn id="24" dur="1000" fill="hold">
                                          <p:stCondLst>
                                            <p:cond delay="0"/>
                                          </p:stCondLst>
                                        </p:cTn>
                                        <p:tgtEl>
                                          <p:spTgt spid="1701"/>
                                        </p:tgtEl>
                                        <p:attrNameLst>
                                          <p:attrName>ppt_h</p:attrName>
                                        </p:attrNameLst>
                                      </p:cBhvr>
                                      <p:tavLst>
                                        <p:tav tm="0" fmla="#ppt_h-#ppt_h*((1.5-1.5*$)^3-(1.5-1.5*$)^2)">
                                          <p:val>
                                            <p:strVal val="0"/>
                                          </p:val>
                                        </p:tav>
                                        <p:tav tm="100000">
                                          <p:val>
                                            <p:strVal val="1"/>
                                          </p:val>
                                        </p:tav>
                                      </p:tavLst>
                                    </p:anim>
                                    <p:anim to="" calcmode="lin" valueType="num">
                                      <p:cBhvr>
                                        <p:cTn id="25" dur="1000" fill="hold">
                                          <p:stCondLst>
                                            <p:cond delay="0"/>
                                          </p:stCondLst>
                                        </p:cTn>
                                        <p:tgtEl>
                                          <p:spTgt spid="1701"/>
                                        </p:tgtEl>
                                        <p:attrNameLst>
                                          <p:attrName>ppt_w</p:attrName>
                                        </p:attrNameLst>
                                      </p:cBhvr>
                                      <p:tavLst>
                                        <p:tav tm="0" fmla="#ppt_w-#ppt_w*((1.5-1.5*$)^3-(1.5-1.5*$)^2)">
                                          <p:val>
                                            <p:strVal val="0"/>
                                          </p:val>
                                        </p:tav>
                                        <p:tav tm="100000">
                                          <p:val>
                                            <p:strVal val="1"/>
                                          </p:val>
                                        </p:tav>
                                      </p:tavLst>
                                    </p:anim>
                                  </p:childTnLst>
                                </p:cTn>
                              </p:par>
                              <p:par>
                                <p:cTn id="26" presetID="0" presetClass="entr" presetSubtype="0" fill="hold" nodeType="withEffect">
                                  <p:stCondLst>
                                    <p:cond delay="300"/>
                                  </p:stCondLst>
                                  <p:childTnLst>
                                    <p:set>
                                      <p:cBhvr>
                                        <p:cTn id="27" dur="1000" fill="hold">
                                          <p:stCondLst>
                                            <p:cond delay="0"/>
                                          </p:stCondLst>
                                        </p:cTn>
                                        <p:tgtEl>
                                          <p:spTgt spid="1704"/>
                                        </p:tgtEl>
                                        <p:attrNameLst>
                                          <p:attrName>style.visibility</p:attrName>
                                        </p:attrNameLst>
                                      </p:cBhvr>
                                      <p:to>
                                        <p:strVal val="visible"/>
                                      </p:to>
                                    </p:set>
                                    <p:anim to="" calcmode="lin" valueType="num">
                                      <p:cBhvr>
                                        <p:cTn id="28" dur="1000" fill="hold">
                                          <p:stCondLst>
                                            <p:cond delay="0"/>
                                          </p:stCondLst>
                                        </p:cTn>
                                        <p:tgtEl>
                                          <p:spTgt spid="1704"/>
                                        </p:tgtEl>
                                        <p:attrNameLst>
                                          <p:attrName>ppt_h</p:attrName>
                                        </p:attrNameLst>
                                      </p:cBhvr>
                                      <p:tavLst>
                                        <p:tav tm="0" fmla="#ppt_h-#ppt_h*((1.5-1.5*$)^3-(1.5-1.5*$)^2)">
                                          <p:val>
                                            <p:strVal val="0"/>
                                          </p:val>
                                        </p:tav>
                                        <p:tav tm="100000">
                                          <p:val>
                                            <p:strVal val="1"/>
                                          </p:val>
                                        </p:tav>
                                      </p:tavLst>
                                    </p:anim>
                                    <p:anim to="" calcmode="lin" valueType="num">
                                      <p:cBhvr>
                                        <p:cTn id="29" dur="1000" fill="hold">
                                          <p:stCondLst>
                                            <p:cond delay="0"/>
                                          </p:stCondLst>
                                        </p:cTn>
                                        <p:tgtEl>
                                          <p:spTgt spid="1704"/>
                                        </p:tgtEl>
                                        <p:attrNameLst>
                                          <p:attrName>ppt_w</p:attrName>
                                        </p:attrNameLst>
                                      </p:cBhvr>
                                      <p:tavLst>
                                        <p:tav tm="0" fmla="#ppt_w-#ppt_w*((1.5-1.5*$)^3-(1.5-1.5*$)^2)">
                                          <p:val>
                                            <p:strVal val="0"/>
                                          </p:val>
                                        </p:tav>
                                        <p:tav tm="100000">
                                          <p:val>
                                            <p:strVal val="1"/>
                                          </p:val>
                                        </p:tav>
                                      </p:tavLst>
                                    </p:anim>
                                  </p:childTnLst>
                                </p:cTn>
                              </p:par>
                              <p:par>
                                <p:cTn id="30" presetID="0" presetClass="entr" presetSubtype="0" fill="hold" nodeType="withEffect">
                                  <p:stCondLst>
                                    <p:cond delay="400"/>
                                  </p:stCondLst>
                                  <p:childTnLst>
                                    <p:set>
                                      <p:cBhvr>
                                        <p:cTn id="31" dur="1000" fill="hold">
                                          <p:stCondLst>
                                            <p:cond delay="0"/>
                                          </p:stCondLst>
                                        </p:cTn>
                                        <p:tgtEl>
                                          <p:spTgt spid="1695"/>
                                        </p:tgtEl>
                                        <p:attrNameLst>
                                          <p:attrName>style.visibility</p:attrName>
                                        </p:attrNameLst>
                                      </p:cBhvr>
                                      <p:to>
                                        <p:strVal val="visible"/>
                                      </p:to>
                                    </p:set>
                                    <p:anim to="" calcmode="lin" valueType="num">
                                      <p:cBhvr>
                                        <p:cTn id="32" dur="1000" fill="hold">
                                          <p:stCondLst>
                                            <p:cond delay="0"/>
                                          </p:stCondLst>
                                        </p:cTn>
                                        <p:tgtEl>
                                          <p:spTgt spid="1695"/>
                                        </p:tgtEl>
                                        <p:attrNameLst>
                                          <p:attrName>ppt_h</p:attrName>
                                        </p:attrNameLst>
                                      </p:cBhvr>
                                      <p:tavLst>
                                        <p:tav tm="0" fmla="#ppt_h-#ppt_h*((1.5-1.5*$)^3-(1.5-1.5*$)^2)">
                                          <p:val>
                                            <p:strVal val="0"/>
                                          </p:val>
                                        </p:tav>
                                        <p:tav tm="100000">
                                          <p:val>
                                            <p:strVal val="1"/>
                                          </p:val>
                                        </p:tav>
                                      </p:tavLst>
                                    </p:anim>
                                    <p:anim to="" calcmode="lin" valueType="num">
                                      <p:cBhvr>
                                        <p:cTn id="33" dur="1000" fill="hold">
                                          <p:stCondLst>
                                            <p:cond delay="0"/>
                                          </p:stCondLst>
                                        </p:cTn>
                                        <p:tgtEl>
                                          <p:spTgt spid="1695"/>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CB9B713C-1F54-2C82-23E8-8BBF3E985972}"/>
              </a:ext>
            </a:extLst>
          </p:cNvPr>
          <p:cNvSpPr>
            <a:spLocks noGrp="1"/>
          </p:cNvSpPr>
          <p:nvPr>
            <p:ph type="pic" sz="quarter" idx="10"/>
          </p:nvPr>
        </p:nvSpPr>
        <p:spPr/>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1A74CB0-63CB-DA89-32DE-4FA71B018779}"/>
              </a:ext>
            </a:extLst>
          </p:cNvPr>
          <p:cNvSpPr txBox="1"/>
          <p:nvPr/>
        </p:nvSpPr>
        <p:spPr>
          <a:xfrm>
            <a:off x="174565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04.</a:t>
            </a:r>
          </a:p>
          <a:p>
            <a:pPr>
              <a:spcBef>
                <a:spcPts val="600"/>
              </a:spcBef>
            </a:pPr>
            <a:r>
              <a:rPr lang="en-US" altLang="zh-CN" sz="8000">
                <a:latin typeface="Impact" panose="020B0806030902050204" pitchFamily="34" charset="0"/>
              </a:rPr>
              <a:t>Mockups Layout</a:t>
            </a:r>
          </a:p>
        </p:txBody>
      </p:sp>
      <p:sp>
        <p:nvSpPr>
          <p:cNvPr id="6" name="TextBox 5">
            <a:extLst>
              <a:ext uri="{FF2B5EF4-FFF2-40B4-BE49-F238E27FC236}">
                <a16:creationId xmlns:a16="http://schemas.microsoft.com/office/drawing/2014/main" id="{86466524-DEBF-D9D0-BADD-26368354FCD8}"/>
              </a:ext>
            </a:extLst>
          </p:cNvPr>
          <p:cNvSpPr txBox="1"/>
          <p:nvPr/>
        </p:nvSpPr>
        <p:spPr>
          <a:xfrm>
            <a:off x="1745653" y="7127321"/>
            <a:ext cx="5324618"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7" name="TextBox 6">
            <a:extLst>
              <a:ext uri="{FF2B5EF4-FFF2-40B4-BE49-F238E27FC236}">
                <a16:creationId xmlns:a16="http://schemas.microsoft.com/office/drawing/2014/main" id="{3B15911E-379F-560F-9F87-60AE233695E2}"/>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34913051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5"/>
                                        </p:tgtEl>
                                        <p:attrNameLst>
                                          <p:attrName>style.visibility</p:attrName>
                                        </p:attrNameLst>
                                      </p:cBhvr>
                                      <p:to>
                                        <p:strVal val="visible"/>
                                      </p:to>
                                    </p:set>
                                    <p:anim to="" calcmode="lin" valueType="num">
                                      <p:cBhvr>
                                        <p:cTn id="7"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
                                        </p:tgtEl>
                                      </p:cBhvr>
                                    </p:animEffect>
                                  </p:childTnLst>
                                </p:cTn>
                              </p:par>
                            </p:childTnLst>
                          </p:cTn>
                        </p:par>
                        <p:par>
                          <p:cTn id="9" fill="hold">
                            <p:stCondLst>
                              <p:cond delay="1088"/>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descr="Image">
            <a:extLst>
              <a:ext uri="{FF2B5EF4-FFF2-40B4-BE49-F238E27FC236}">
                <a16:creationId xmlns:a16="http://schemas.microsoft.com/office/drawing/2014/main" id="{06C007DA-DA67-E3A6-EE6D-E740C5D4FE41}"/>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7033845"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3" name="TextBox 2">
            <a:extLst>
              <a:ext uri="{FF2B5EF4-FFF2-40B4-BE49-F238E27FC236}">
                <a16:creationId xmlns:a16="http://schemas.microsoft.com/office/drawing/2014/main" id="{F7B93C05-3D31-1F49-B918-500481CFD365}"/>
              </a:ext>
            </a:extLst>
          </p:cNvPr>
          <p:cNvSpPr txBox="1"/>
          <p:nvPr/>
        </p:nvSpPr>
        <p:spPr>
          <a:xfrm>
            <a:off x="1752600" y="4174004"/>
            <a:ext cx="478536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Smartphone Mockup</a:t>
            </a:r>
            <a:endParaRPr lang="en-US" sz="6000" b="0">
              <a:latin typeface="Impact" panose="020B0806030902050204" pitchFamily="34" charset="0"/>
            </a:endParaRPr>
          </a:p>
        </p:txBody>
      </p:sp>
      <p:sp>
        <p:nvSpPr>
          <p:cNvPr id="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B4AD0C4-13DF-E3A8-7C5E-CD0F97FD2DDB}"/>
              </a:ext>
            </a:extLst>
          </p:cNvPr>
          <p:cNvSpPr/>
          <p:nvPr/>
        </p:nvSpPr>
        <p:spPr>
          <a:xfrm>
            <a:off x="12172247" y="2805518"/>
            <a:ext cx="4561273" cy="2677271"/>
          </a:xfrm>
          <a:prstGeom prst="rect">
            <a:avLst/>
          </a:prstGeom>
        </p:spPr>
        <p:txBody>
          <a:bodyPr wrap="square">
            <a:spAutoFit/>
          </a:bodyPr>
          <a:lstStyle/>
          <a:p>
            <a:pPr eaLnBrk="1" fontAlgn="auto" hangingPunct="1">
              <a:spcBef>
                <a:spcPts val="1200"/>
              </a:spcBef>
              <a:spcAft>
                <a:spcPts val="0"/>
              </a:spcAft>
              <a:defRPr/>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Simplicity</a:t>
            </a:r>
          </a:p>
          <a:p>
            <a:pPr>
              <a:lnSpc>
                <a:spcPct val="150000"/>
              </a:lnSpc>
              <a:spcBef>
                <a:spcPts val="1200"/>
              </a:spcBef>
              <a:defRP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a:t>
            </a:r>
          </a:p>
          <a:p>
            <a:pPr>
              <a:lnSpc>
                <a:spcPct val="150000"/>
              </a:lnSpc>
              <a:spcBef>
                <a:spcPts val="1200"/>
              </a:spcBef>
              <a:defRP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5" name="TextBox 4">
            <a:extLst>
              <a:ext uri="{FF2B5EF4-FFF2-40B4-BE49-F238E27FC236}">
                <a16:creationId xmlns:a16="http://schemas.microsoft.com/office/drawing/2014/main" id="{ECBE20EF-4D89-C6F5-C3D6-0628B4B74A90}"/>
              </a:ext>
            </a:extLst>
          </p:cNvPr>
          <p:cNvSpPr txBox="1"/>
          <p:nvPr/>
        </p:nvSpPr>
        <p:spPr>
          <a:xfrm>
            <a:off x="12154210" y="5968025"/>
            <a:ext cx="4398713" cy="1808059"/>
          </a:xfrm>
          <a:prstGeom prst="rect">
            <a:avLst/>
          </a:prstGeom>
          <a:noFill/>
        </p:spPr>
        <p:txBody>
          <a:bodyPr wrap="square">
            <a:spAutoFit/>
          </a:bodyPr>
          <a:lstStyle/>
          <a:p>
            <a:pPr marL="457200" indent="-457200">
              <a:lnSpc>
                <a:spcPct val="150000"/>
              </a:lnSpc>
              <a:spcBef>
                <a:spcPts val="1200"/>
              </a:spcBef>
              <a:buClr>
                <a:schemeClr val="accent1"/>
              </a:buClr>
              <a:buFont typeface="Wingdings" panose="05000000000000000000" pitchFamily="2" charset="2"/>
              <a:buChar char="Ø"/>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Lorem ipsum dolor sit amet;</a:t>
            </a:r>
          </a:p>
          <a:p>
            <a:pPr marL="457200" indent="-457200">
              <a:lnSpc>
                <a:spcPct val="150000"/>
              </a:lnSpc>
              <a:spcBef>
                <a:spcPts val="1200"/>
              </a:spcBef>
              <a:buClr>
                <a:schemeClr val="accent1"/>
              </a:buClr>
              <a:buFont typeface="Wingdings" panose="05000000000000000000" pitchFamily="2" charset="2"/>
              <a:buChar char="Ø"/>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feugiat delicata liberavisse id cum</a:t>
            </a:r>
            <a:r>
              <a:rPr lang="en-US" altLang="zh-CN" sz="1400">
                <a:solidFill>
                  <a:schemeClr val="tx1">
                    <a:lumMod val="85000"/>
                    <a:lumOff val="15000"/>
                  </a:schemeClr>
                </a:solidFill>
                <a:latin typeface="+mj-lt"/>
                <a:ea typeface="Lato Light" panose="020F0502020204030203" pitchFamily="34" charset="0"/>
                <a:cs typeface="Lato Light" panose="020F0502020204030203" pitchFamily="34" charset="0"/>
              </a:rPr>
              <a:t> </a:t>
            </a: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No quo; </a:t>
            </a:r>
          </a:p>
          <a:p>
            <a:pPr marL="457200" indent="-457200">
              <a:lnSpc>
                <a:spcPct val="150000"/>
              </a:lnSpc>
              <a:spcBef>
                <a:spcPts val="1200"/>
              </a:spcBef>
              <a:buClr>
                <a:schemeClr val="accent1"/>
              </a:buClr>
              <a:buFont typeface="Wingdings" panose="05000000000000000000" pitchFamily="2" charset="2"/>
              <a:buChar char="Ø"/>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maiorum intelleget;</a:t>
            </a:r>
          </a:p>
          <a:p>
            <a:pPr marL="457200" indent="-457200">
              <a:lnSpc>
                <a:spcPct val="150000"/>
              </a:lnSpc>
              <a:spcBef>
                <a:spcPts val="1200"/>
              </a:spcBef>
              <a:buClr>
                <a:schemeClr val="accent1"/>
              </a:buClr>
              <a:buFont typeface="Wingdings" panose="05000000000000000000" pitchFamily="2" charset="2"/>
              <a:buChar char="Ø"/>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Mea cu case ludus integre</a:t>
            </a:r>
            <a:r>
              <a:rPr lang="en-US" altLang="zh-CN" sz="1400">
                <a:solidFill>
                  <a:schemeClr val="tx1">
                    <a:lumMod val="85000"/>
                    <a:lumOff val="15000"/>
                  </a:schemeClr>
                </a:solidFill>
                <a:latin typeface="+mj-lt"/>
                <a:ea typeface="Lato Light" panose="020F0502020204030203" pitchFamily="34" charset="0"/>
                <a:cs typeface="Lato Light" panose="020F0502020204030203" pitchFamily="34" charset="0"/>
              </a:rPr>
              <a:t>.</a:t>
            </a:r>
            <a:endPar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Picture Placeholder 6">
            <a:extLst>
              <a:ext uri="{FF2B5EF4-FFF2-40B4-BE49-F238E27FC236}">
                <a16:creationId xmlns:a16="http://schemas.microsoft.com/office/drawing/2014/main" id="{9D8ADD9C-F098-7DB4-5E50-8BD732E0DA03}"/>
              </a:ext>
            </a:extLst>
          </p:cNvPr>
          <p:cNvSpPr>
            <a:spLocks noGrp="1"/>
          </p:cNvSpPr>
          <p:nvPr>
            <p:ph type="pic" sz="quarter" idx="10"/>
          </p:nvPr>
        </p:nvSpPr>
        <p:spPr/>
      </p:sp>
    </p:spTree>
    <p:extLst>
      <p:ext uri="{BB962C8B-B14F-4D97-AF65-F5344CB8AC3E}">
        <p14:creationId xmlns:p14="http://schemas.microsoft.com/office/powerpoint/2010/main" val="3984326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par>
                                <p:cTn id="9" presetID="2" presetClass="entr" presetSubtype="4"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88"/>
                            </p:stCondLst>
                            <p:childTnLst>
                              <p:par>
                                <p:cTn id="14" presetID="10" presetClass="entr" presetSubtype="0"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par>
                                <p:cTn id="17" presetID="2" presetClass="entr" presetSubtype="2" decel="10000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000" fill="hold"/>
                                        <p:tgtEl>
                                          <p:spTgt spid="4"/>
                                        </p:tgtEl>
                                        <p:attrNameLst>
                                          <p:attrName>ppt_x</p:attrName>
                                        </p:attrNameLst>
                                      </p:cBhvr>
                                      <p:tavLst>
                                        <p:tav tm="0">
                                          <p:val>
                                            <p:strVal val="1+#ppt_w/2"/>
                                          </p:val>
                                        </p:tav>
                                        <p:tav tm="100000">
                                          <p:val>
                                            <p:strVal val="#ppt_x"/>
                                          </p:val>
                                        </p:tav>
                                      </p:tavLst>
                                    </p:anim>
                                    <p:anim calcmode="lin" valueType="num">
                                      <p:cBhvr additive="base">
                                        <p:cTn id="20" dur="10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088"/>
                            </p:stCondLst>
                            <p:childTnLst>
                              <p:par>
                                <p:cTn id="22" presetID="2" presetClass="entr" presetSubtype="4" decel="100000" fill="hold" grpId="0" nodeType="afterEffect">
                                  <p:stCondLst>
                                    <p:cond delay="0"/>
                                  </p:stCondLst>
                                  <p:childTnLst>
                                    <p:set>
                                      <p:cBhvr>
                                        <p:cTn id="23" dur="1" fill="hold">
                                          <p:stCondLst>
                                            <p:cond delay="0"/>
                                          </p:stCondLst>
                                        </p:cTn>
                                        <p:tgtEl>
                                          <p:spTgt spid="5">
                                            <p:txEl>
                                              <p:pRg st="0" end="0"/>
                                            </p:txEl>
                                          </p:spTgt>
                                        </p:tgtEl>
                                        <p:attrNameLst>
                                          <p:attrName>style.visibility</p:attrName>
                                        </p:attrNameLst>
                                      </p:cBhvr>
                                      <p:to>
                                        <p:strVal val="visible"/>
                                      </p:to>
                                    </p:set>
                                    <p:anim calcmode="lin" valueType="num">
                                      <p:cBhvr additive="base">
                                        <p:cTn id="24"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5">
                                            <p:txEl>
                                              <p:pRg st="0" end="0"/>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100"/>
                                  </p:stCondLst>
                                  <p:childTnLst>
                                    <p:set>
                                      <p:cBhvr>
                                        <p:cTn id="27" dur="1" fill="hold">
                                          <p:stCondLst>
                                            <p:cond delay="0"/>
                                          </p:stCondLst>
                                        </p:cTn>
                                        <p:tgtEl>
                                          <p:spTgt spid="5">
                                            <p:txEl>
                                              <p:pRg st="1" end="1"/>
                                            </p:txEl>
                                          </p:spTgt>
                                        </p:tgtEl>
                                        <p:attrNameLst>
                                          <p:attrName>style.visibility</p:attrName>
                                        </p:attrNameLst>
                                      </p:cBhvr>
                                      <p:to>
                                        <p:strVal val="visible"/>
                                      </p:to>
                                    </p:set>
                                    <p:anim calcmode="lin" valueType="num">
                                      <p:cBhvr additive="base">
                                        <p:cTn id="2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5">
                                            <p:txEl>
                                              <p:pRg st="1" end="1"/>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200"/>
                                  </p:stCondLst>
                                  <p:childTnLst>
                                    <p:set>
                                      <p:cBhvr>
                                        <p:cTn id="31" dur="1" fill="hold">
                                          <p:stCondLst>
                                            <p:cond delay="0"/>
                                          </p:stCondLst>
                                        </p:cTn>
                                        <p:tgtEl>
                                          <p:spTgt spid="5">
                                            <p:txEl>
                                              <p:pRg st="2" end="2"/>
                                            </p:txEl>
                                          </p:spTgt>
                                        </p:tgtEl>
                                        <p:attrNameLst>
                                          <p:attrName>style.visibility</p:attrName>
                                        </p:attrNameLst>
                                      </p:cBhvr>
                                      <p:to>
                                        <p:strVal val="visible"/>
                                      </p:to>
                                    </p:set>
                                    <p:anim calcmode="lin" valueType="num">
                                      <p:cBhvr additive="base">
                                        <p:cTn id="3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5">
                                            <p:txEl>
                                              <p:pRg st="2" end="2"/>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300"/>
                                  </p:stCondLst>
                                  <p:childTnLst>
                                    <p:set>
                                      <p:cBhvr>
                                        <p:cTn id="35" dur="1" fill="hold">
                                          <p:stCondLst>
                                            <p:cond delay="0"/>
                                          </p:stCondLst>
                                        </p:cTn>
                                        <p:tgtEl>
                                          <p:spTgt spid="5">
                                            <p:txEl>
                                              <p:pRg st="3" end="3"/>
                                            </p:txEl>
                                          </p:spTgt>
                                        </p:tgtEl>
                                        <p:attrNameLst>
                                          <p:attrName>style.visibility</p:attrName>
                                        </p:attrNameLst>
                                      </p:cBhvr>
                                      <p:to>
                                        <p:strVal val="visible"/>
                                      </p:to>
                                    </p:set>
                                    <p:anim calcmode="lin" valueType="num">
                                      <p:cBhvr additive="base">
                                        <p:cTn id="36"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37" dur="10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uiExpand="1"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4FFA090C-F86C-689B-C82C-51926AA6854F}"/>
              </a:ext>
            </a:extLst>
          </p:cNvPr>
          <p:cNvSpPr>
            <a:spLocks noGrp="1"/>
          </p:cNvSpPr>
          <p:nvPr>
            <p:ph type="pic" sz="quarter" idx="10"/>
          </p:nvPr>
        </p:nvSpPr>
        <p:spPr/>
      </p:sp>
      <p:grpSp>
        <p:nvGrpSpPr>
          <p:cNvPr id="3" name="Group 2">
            <a:extLst>
              <a:ext uri="{FF2B5EF4-FFF2-40B4-BE49-F238E27FC236}">
                <a16:creationId xmlns:a16="http://schemas.microsoft.com/office/drawing/2014/main" id="{454AB055-567A-0C96-E366-F649A3BC4836}"/>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D7491D56-06B9-5EBC-7414-C9287F3D4AC3}"/>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307811C3-764E-8715-A7FF-837F9D47D3DF}"/>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072F1726-82AA-F75F-C1A3-768CA680379E}"/>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C008595A-CA67-6A9F-779A-C9C501086F22}"/>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3D788A01-878F-A59F-5000-571E3DCE01A0}"/>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5EA107B3-31D7-2689-3D96-6A55F78D86E2}"/>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EE28E26C-FF3F-9C74-2B4B-303F6A5B92A9}"/>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3042059C-8EC9-72B5-95EC-457DA1FC5813}"/>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81C9BFD7-2AF2-5D88-14B0-72F7666D80D0}"/>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8CD3C9DA-548B-A0A4-2185-DE8DDD0B9A83}"/>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BC764C69-1B7C-AEF3-5502-15E4AF1907D5}"/>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47B4BE3B-BF46-0112-C821-372436326A8E}"/>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Tablet Mockups</a:t>
            </a:r>
            <a:endParaRPr lang="en-US" sz="6000" b="0">
              <a:latin typeface="Impact" panose="020B0806030902050204" pitchFamily="34" charset="0"/>
            </a:endParaRP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CD5CF3D-9396-AB0F-0157-279BF70AF448}"/>
              </a:ext>
            </a:extLst>
          </p:cNvPr>
          <p:cNvSpPr/>
          <p:nvPr/>
        </p:nvSpPr>
        <p:spPr>
          <a:xfrm>
            <a:off x="1760631" y="4958478"/>
            <a:ext cx="5287869"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a:t>
            </a:r>
          </a:p>
        </p:txBody>
      </p:sp>
    </p:spTree>
    <p:extLst>
      <p:ext uri="{BB962C8B-B14F-4D97-AF65-F5344CB8AC3E}">
        <p14:creationId xmlns:p14="http://schemas.microsoft.com/office/powerpoint/2010/main" val="2204355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B21CC69-1E38-80EE-1473-B7A9BF779905}"/>
              </a:ext>
            </a:extLst>
          </p:cNvPr>
          <p:cNvSpPr/>
          <p:nvPr/>
        </p:nvSpPr>
        <p:spPr>
          <a:xfrm>
            <a:off x="11133231" y="4958478"/>
            <a:ext cx="5566601"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a:t>
            </a:r>
          </a:p>
        </p:txBody>
      </p:sp>
      <p:pic>
        <p:nvPicPr>
          <p:cNvPr id="2" name="Picture 1">
            <a:extLst>
              <a:ext uri="{FF2B5EF4-FFF2-40B4-BE49-F238E27FC236}">
                <a16:creationId xmlns:a16="http://schemas.microsoft.com/office/drawing/2014/main" id="{CBD6C6B1-271B-F97B-4A8A-B357FCB703B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3" name="TextBox 2">
            <a:extLst>
              <a:ext uri="{FF2B5EF4-FFF2-40B4-BE49-F238E27FC236}">
                <a16:creationId xmlns:a16="http://schemas.microsoft.com/office/drawing/2014/main" id="{B9099FFC-9361-B210-592F-EF414CAB1FB5}"/>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Notebook Mockups</a:t>
            </a:r>
            <a:endParaRPr lang="en-US" sz="6000" b="0">
              <a:latin typeface="Impact" panose="020B0806030902050204" pitchFamily="34" charset="0"/>
            </a:endParaRPr>
          </a:p>
        </p:txBody>
      </p:sp>
      <p:sp>
        <p:nvSpPr>
          <p:cNvPr id="7" name="Picture Placeholder 6">
            <a:extLst>
              <a:ext uri="{FF2B5EF4-FFF2-40B4-BE49-F238E27FC236}">
                <a16:creationId xmlns:a16="http://schemas.microsoft.com/office/drawing/2014/main" id="{31386C57-1A22-D460-6E1C-B1FCAA3E003A}"/>
              </a:ext>
            </a:extLst>
          </p:cNvPr>
          <p:cNvSpPr>
            <a:spLocks noGrp="1"/>
          </p:cNvSpPr>
          <p:nvPr>
            <p:ph type="pic" sz="quarter" idx="10"/>
          </p:nvPr>
        </p:nvSpPr>
        <p:spPr/>
      </p:sp>
    </p:spTree>
    <p:extLst>
      <p:ext uri="{BB962C8B-B14F-4D97-AF65-F5344CB8AC3E}">
        <p14:creationId xmlns:p14="http://schemas.microsoft.com/office/powerpoint/2010/main" val="814373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482916A4-F53F-91B4-8017-BAB548B6877F}"/>
              </a:ext>
            </a:extLst>
          </p:cNvPr>
          <p:cNvSpPr txBox="1"/>
          <p:nvPr/>
        </p:nvSpPr>
        <p:spPr>
          <a:xfrm flipH="1">
            <a:off x="2939143" y="3820061"/>
            <a:ext cx="12409714" cy="2646878"/>
          </a:xfrm>
          <a:prstGeom prst="rect">
            <a:avLst/>
          </a:prstGeom>
          <a:noFill/>
        </p:spPr>
        <p:txBody>
          <a:bodyPr wrap="square" rtlCol="0">
            <a:spAutoFit/>
          </a:bodyPr>
          <a:lstStyle/>
          <a:p>
            <a:pPr algn="ctr">
              <a:spcBef>
                <a:spcPts val="1200"/>
              </a:spcBef>
            </a:pPr>
            <a:r>
              <a:rPr lang="en-US" altLang="zh-CN" sz="1660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rPr>
              <a:t>Thanks!</a:t>
            </a:r>
            <a:endParaRPr lang="en-US" altLang="zh-CN" sz="85700" dirty="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endParaRPr>
          </a:p>
        </p:txBody>
      </p:sp>
      <p:sp>
        <p:nvSpPr>
          <p:cNvPr id="3" name="TextBox 2">
            <a:extLst>
              <a:ext uri="{FF2B5EF4-FFF2-40B4-BE49-F238E27FC236}">
                <a16:creationId xmlns:a16="http://schemas.microsoft.com/office/drawing/2014/main" id="{77CBDF90-7CC4-AADD-BB6A-892C0B104FD0}"/>
              </a:ext>
            </a:extLst>
          </p:cNvPr>
          <p:cNvSpPr txBox="1"/>
          <p:nvPr/>
        </p:nvSpPr>
        <p:spPr>
          <a:xfrm>
            <a:off x="7546943" y="9026269"/>
            <a:ext cx="3194113" cy="338554"/>
          </a:xfrm>
          <a:prstGeom prst="rect">
            <a:avLst/>
          </a:prstGeom>
          <a:noFill/>
        </p:spPr>
        <p:txBody>
          <a:bodyPr wrap="square" rtlCol="0">
            <a:spAutoFit/>
          </a:bodyPr>
          <a:lstStyle/>
          <a:p>
            <a:pPr algn="ctr"/>
            <a:r>
              <a:rPr lang="en-US" altLang="zh-CN" sz="1600">
                <a:solidFill>
                  <a:schemeClr val="bg1">
                    <a:lumMod val="65000"/>
                  </a:schemeClr>
                </a:solidFill>
                <a:latin typeface="+mn-lt"/>
              </a:rPr>
              <a:t>©2022 MSLIDES Copyright</a:t>
            </a:r>
            <a:endParaRPr lang="zh-CN" altLang="en-US" sz="1600">
              <a:solidFill>
                <a:schemeClr val="bg1">
                  <a:lumMod val="65000"/>
                </a:schemeClr>
              </a:solidFill>
              <a:latin typeface="+mn-lt"/>
            </a:endParaRPr>
          </a:p>
        </p:txBody>
      </p:sp>
    </p:spTree>
    <p:extLst>
      <p:ext uri="{BB962C8B-B14F-4D97-AF65-F5344CB8AC3E}">
        <p14:creationId xmlns:p14="http://schemas.microsoft.com/office/powerpoint/2010/main" val="288046237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204;p13">
            <a:extLst>
              <a:ext uri="{FF2B5EF4-FFF2-40B4-BE49-F238E27FC236}">
                <a16:creationId xmlns:a16="http://schemas.microsoft.com/office/drawing/2014/main" id="{8BDB41EC-34A1-E4D6-9977-890B493B7C4E}"/>
              </a:ext>
            </a:extLst>
          </p:cNvPr>
          <p:cNvSpPr txBox="1">
            <a:spLocks/>
          </p:cNvSpPr>
          <p:nvPr/>
        </p:nvSpPr>
        <p:spPr>
          <a:xfrm>
            <a:off x="2926442" y="3771375"/>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Impact" panose="020B0806030902050204" pitchFamily="34" charset="0"/>
              </a:rPr>
              <a:t>Credits</a:t>
            </a:r>
            <a:endParaRPr lang="en-US" sz="4400">
              <a:latin typeface="Impact" panose="020B0806030902050204" pitchFamily="34" charset="0"/>
            </a:endParaRPr>
          </a:p>
        </p:txBody>
      </p:sp>
      <p:sp>
        <p:nvSpPr>
          <p:cNvPr id="5" name="Google Shape;513;p35">
            <a:extLst>
              <a:ext uri="{FF2B5EF4-FFF2-40B4-BE49-F238E27FC236}">
                <a16:creationId xmlns:a16="http://schemas.microsoft.com/office/drawing/2014/main" id="{4DC1325C-19EC-8F8E-8D74-8A2742C7A2D0}"/>
              </a:ext>
            </a:extLst>
          </p:cNvPr>
          <p:cNvSpPr txBox="1">
            <a:spLocks/>
          </p:cNvSpPr>
          <p:nvPr/>
        </p:nvSpPr>
        <p:spPr>
          <a:xfrm>
            <a:off x="8111148" y="2833617"/>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Wingdings" panose="05000000000000000000" pitchFamily="2" charset="2"/>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Wingdings" panose="05000000000000000000" pitchFamily="2" charset="2"/>
              <a:buChar char="§"/>
            </a:pPr>
            <a:r>
              <a:rPr lang="en-US" sz="2400"/>
              <a:t>Photographs by </a:t>
            </a:r>
            <a:r>
              <a:rPr lang="en-US" altLang="zh-CN" sz="2400" u="sng">
                <a:solidFill>
                  <a:schemeClr val="hlink"/>
                </a:solidFill>
                <a:hlinkClick r:id="rId3"/>
              </a:rPr>
              <a:t>Pexels</a:t>
            </a:r>
            <a:endParaRPr lang="en-US" sz="2400"/>
          </a:p>
        </p:txBody>
      </p:sp>
      <p:sp>
        <p:nvSpPr>
          <p:cNvPr id="6" name="Google Shape;513;p35">
            <a:extLst>
              <a:ext uri="{FF2B5EF4-FFF2-40B4-BE49-F238E27FC236}">
                <a16:creationId xmlns:a16="http://schemas.microsoft.com/office/drawing/2014/main" id="{1BBBFB8E-4D1F-306C-A621-30B0E8E65BD7}"/>
              </a:ext>
            </a:extLst>
          </p:cNvPr>
          <p:cNvSpPr txBox="1">
            <a:spLocks/>
          </p:cNvSpPr>
          <p:nvPr/>
        </p:nvSpPr>
        <p:spPr>
          <a:xfrm>
            <a:off x="8115300" y="6649480"/>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altLang="zh-CN" sz="2000">
                <a:solidFill>
                  <a:schemeClr val="tx1">
                    <a:lumMod val="85000"/>
                    <a:lumOff val="15000"/>
                  </a:schemeClr>
                </a:solidFill>
              </a:rPr>
              <a:t>Please </a:t>
            </a:r>
            <a:r>
              <a:rPr lang="en-US" sz="2000">
                <a:solidFill>
                  <a:schemeClr val="tx1">
                    <a:lumMod val="85000"/>
                    <a:lumOff val="15000"/>
                  </a:schemeClr>
                </a:solidFill>
              </a:rPr>
              <a:t>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314674"/>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497606"/>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Impact" panose="020B0806030902050204" pitchFamily="34"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Fonts</a:t>
            </a:r>
            <a:endParaRPr lang="en-US" sz="4400">
              <a:latin typeface="Impact" panose="020B0806030902050204" pitchFamily="34"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Box 76">
            <a:extLst>
              <a:ext uri="{FF2B5EF4-FFF2-40B4-BE49-F238E27FC236}">
                <a16:creationId xmlns:a16="http://schemas.microsoft.com/office/drawing/2014/main" id="{6B8F6520-0A83-336A-95D6-DEF35A5A7CD2}"/>
              </a:ext>
            </a:extLst>
          </p:cNvPr>
          <p:cNvSpPr txBox="1"/>
          <p:nvPr/>
        </p:nvSpPr>
        <p:spPr>
          <a:xfrm>
            <a:off x="2783700" y="3866228"/>
            <a:ext cx="5059458" cy="2554545"/>
          </a:xfrm>
          <a:prstGeom prst="rect">
            <a:avLst/>
          </a:prstGeom>
          <a:noFill/>
        </p:spPr>
        <p:txBody>
          <a:bodyPr wrap="square" rtlCol="0">
            <a:spAutoFit/>
          </a:bodyPr>
          <a:lstStyle/>
          <a:p>
            <a:pPr>
              <a:spcBef>
                <a:spcPts val="1200"/>
              </a:spcBef>
            </a:pPr>
            <a:r>
              <a:rPr lang="en-US" altLang="zh-CN" sz="8000">
                <a:solidFill>
                  <a:schemeClr val="tx1">
                    <a:lumMod val="85000"/>
                    <a:lumOff val="15000"/>
                  </a:schemeClr>
                </a:solidFill>
                <a:latin typeface="Impact" panose="020B0806030902050204" pitchFamily="34" charset="0"/>
              </a:rPr>
              <a:t>Table of Contents</a:t>
            </a:r>
            <a:endParaRPr lang="en-US" sz="8000">
              <a:solidFill>
                <a:schemeClr val="tx1">
                  <a:lumMod val="85000"/>
                  <a:lumOff val="15000"/>
                </a:schemeClr>
              </a:solidFill>
              <a:latin typeface="Impact" panose="020B0806030902050204" pitchFamily="34" charset="0"/>
            </a:endParaRPr>
          </a:p>
        </p:txBody>
      </p:sp>
      <p:sp>
        <p:nvSpPr>
          <p:cNvPr id="78" name="Rectangle 77">
            <a:extLst>
              <a:ext uri="{FF2B5EF4-FFF2-40B4-BE49-F238E27FC236}">
                <a16:creationId xmlns:a16="http://schemas.microsoft.com/office/drawing/2014/main" id="{EE0FA3C1-9F7D-364F-AF1E-0E260C210B20}"/>
              </a:ext>
            </a:extLst>
          </p:cNvPr>
          <p:cNvSpPr/>
          <p:nvPr/>
        </p:nvSpPr>
        <p:spPr>
          <a:xfrm>
            <a:off x="10570828" y="2050906"/>
            <a:ext cx="5868051" cy="1061444"/>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Our Company</a:t>
            </a:r>
            <a:endPar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2" name="Group 1">
            <a:extLst>
              <a:ext uri="{FF2B5EF4-FFF2-40B4-BE49-F238E27FC236}">
                <a16:creationId xmlns:a16="http://schemas.microsoft.com/office/drawing/2014/main" id="{DE5A1CF9-4B3C-96DB-E1B8-9877DDA7DB11}"/>
              </a:ext>
            </a:extLst>
          </p:cNvPr>
          <p:cNvGrpSpPr/>
          <p:nvPr/>
        </p:nvGrpSpPr>
        <p:grpSpPr>
          <a:xfrm>
            <a:off x="9053777" y="1968827"/>
            <a:ext cx="1225604" cy="1225602"/>
            <a:chOff x="9053777" y="1968827"/>
            <a:chExt cx="1225604" cy="1225602"/>
          </a:xfrm>
        </p:grpSpPr>
        <p:sp>
          <p:nvSpPr>
            <p:cNvPr id="41" name="Google Shape;242;p18">
              <a:extLst>
                <a:ext uri="{FF2B5EF4-FFF2-40B4-BE49-F238E27FC236}">
                  <a16:creationId xmlns:a16="http://schemas.microsoft.com/office/drawing/2014/main" id="{976C7E10-9A45-816C-2D81-68F0B9DC8F3D}"/>
                </a:ext>
              </a:extLst>
            </p:cNvPr>
            <p:cNvSpPr/>
            <p:nvPr/>
          </p:nvSpPr>
          <p:spPr>
            <a:xfrm flipH="1">
              <a:off x="9053777" y="1968827"/>
              <a:ext cx="1225604" cy="1225602"/>
            </a:xfrm>
            <a:prstGeom prst="ellipse">
              <a:avLst/>
            </a:prstGeom>
            <a:noFill/>
            <a:ln w="19050">
              <a:solidFill>
                <a:schemeClr val="accent1"/>
              </a:solidFill>
            </a:ln>
          </p:spPr>
          <p:txBody>
            <a:bodyPr spcFirstLastPara="1" wrap="square" lIns="182850" tIns="182850" rIns="182850" bIns="182850" anchor="ctr" anchorCtr="0">
              <a:noAutofit/>
            </a:bodyPr>
            <a:lstStyle/>
            <a:p>
              <a:endParaRPr sz="6000">
                <a:latin typeface="+mn-ea"/>
                <a:ea typeface="+mn-ea"/>
              </a:endParaRPr>
            </a:p>
          </p:txBody>
        </p:sp>
        <p:sp>
          <p:nvSpPr>
            <p:cNvPr id="80" name="TextBox 79">
              <a:extLst>
                <a:ext uri="{FF2B5EF4-FFF2-40B4-BE49-F238E27FC236}">
                  <a16:creationId xmlns:a16="http://schemas.microsoft.com/office/drawing/2014/main" id="{81F7B289-7541-A256-DF61-5DF2CCD10128}"/>
                </a:ext>
              </a:extLst>
            </p:cNvPr>
            <p:cNvSpPr txBox="1"/>
            <p:nvPr/>
          </p:nvSpPr>
          <p:spPr>
            <a:xfrm>
              <a:off x="9259517" y="2196908"/>
              <a:ext cx="814124" cy="769441"/>
            </a:xfrm>
            <a:prstGeom prst="rect">
              <a:avLst/>
            </a:prstGeom>
            <a:noFill/>
          </p:spPr>
          <p:txBody>
            <a:bodyPr wrap="square" rtlCol="0">
              <a:spAutoFit/>
            </a:bodyPr>
            <a:lstStyle/>
            <a:p>
              <a:pPr algn="ctr"/>
              <a:r>
                <a:rPr lang="en-US" sz="4400">
                  <a:solidFill>
                    <a:schemeClr val="accent1"/>
                  </a:solidFill>
                  <a:latin typeface="Impact" panose="020B0806030902050204" pitchFamily="34" charset="0"/>
                </a:rPr>
                <a:t>01</a:t>
              </a:r>
            </a:p>
          </p:txBody>
        </p:sp>
      </p:grpSp>
      <p:sp>
        <p:nvSpPr>
          <p:cNvPr id="87" name="Rectangle 86">
            <a:extLst>
              <a:ext uri="{FF2B5EF4-FFF2-40B4-BE49-F238E27FC236}">
                <a16:creationId xmlns:a16="http://schemas.microsoft.com/office/drawing/2014/main" id="{2657A801-80EB-E2BD-ABA0-2E761813ED61}"/>
              </a:ext>
            </a:extLst>
          </p:cNvPr>
          <p:cNvSpPr/>
          <p:nvPr/>
        </p:nvSpPr>
        <p:spPr>
          <a:xfrm>
            <a:off x="10570828" y="3775202"/>
            <a:ext cx="5868051" cy="1061444"/>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Our Services</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 name="Group 2">
            <a:extLst>
              <a:ext uri="{FF2B5EF4-FFF2-40B4-BE49-F238E27FC236}">
                <a16:creationId xmlns:a16="http://schemas.microsoft.com/office/drawing/2014/main" id="{D7642A98-58EB-B521-629E-3E3B25724106}"/>
              </a:ext>
            </a:extLst>
          </p:cNvPr>
          <p:cNvGrpSpPr/>
          <p:nvPr/>
        </p:nvGrpSpPr>
        <p:grpSpPr>
          <a:xfrm>
            <a:off x="9053777" y="3693123"/>
            <a:ext cx="1225604" cy="1225602"/>
            <a:chOff x="9053777" y="3693123"/>
            <a:chExt cx="1225604" cy="1225602"/>
          </a:xfrm>
        </p:grpSpPr>
        <p:sp>
          <p:nvSpPr>
            <p:cNvPr id="89" name="Google Shape;242;p18">
              <a:extLst>
                <a:ext uri="{FF2B5EF4-FFF2-40B4-BE49-F238E27FC236}">
                  <a16:creationId xmlns:a16="http://schemas.microsoft.com/office/drawing/2014/main" id="{6F01A1D9-6242-4CBE-0E02-8C5451F52AE5}"/>
                </a:ext>
              </a:extLst>
            </p:cNvPr>
            <p:cNvSpPr/>
            <p:nvPr/>
          </p:nvSpPr>
          <p:spPr>
            <a:xfrm flipH="1">
              <a:off x="9053777" y="3693123"/>
              <a:ext cx="1225604" cy="1225602"/>
            </a:xfrm>
            <a:prstGeom prst="ellipse">
              <a:avLst/>
            </a:prstGeom>
            <a:noFill/>
            <a:ln w="19050">
              <a:solidFill>
                <a:schemeClr val="accent1"/>
              </a:solidFill>
            </a:ln>
          </p:spPr>
          <p:txBody>
            <a:bodyPr spcFirstLastPara="1" wrap="square" lIns="182850" tIns="182850" rIns="182850" bIns="182850" anchor="ctr" anchorCtr="0">
              <a:noAutofit/>
            </a:bodyPr>
            <a:lstStyle/>
            <a:p>
              <a:endParaRPr sz="6000">
                <a:latin typeface="+mn-ea"/>
              </a:endParaRPr>
            </a:p>
          </p:txBody>
        </p:sp>
        <p:sp>
          <p:nvSpPr>
            <p:cNvPr id="88" name="TextBox 87">
              <a:extLst>
                <a:ext uri="{FF2B5EF4-FFF2-40B4-BE49-F238E27FC236}">
                  <a16:creationId xmlns:a16="http://schemas.microsoft.com/office/drawing/2014/main" id="{6A5F0BAB-4B69-ABAD-67D9-68EC48B37C8D}"/>
                </a:ext>
              </a:extLst>
            </p:cNvPr>
            <p:cNvSpPr txBox="1"/>
            <p:nvPr/>
          </p:nvSpPr>
          <p:spPr>
            <a:xfrm>
              <a:off x="9259517" y="3921204"/>
              <a:ext cx="814124" cy="769441"/>
            </a:xfrm>
            <a:prstGeom prst="rect">
              <a:avLst/>
            </a:prstGeom>
            <a:noFill/>
          </p:spPr>
          <p:txBody>
            <a:bodyPr wrap="square" rtlCol="0">
              <a:spAutoFit/>
            </a:bodyPr>
            <a:lstStyle/>
            <a:p>
              <a:pPr algn="ctr"/>
              <a:r>
                <a:rPr lang="en-US" sz="4400">
                  <a:solidFill>
                    <a:schemeClr val="accent1"/>
                  </a:solidFill>
                  <a:latin typeface="Impact" panose="020B0806030902050204" pitchFamily="34" charset="0"/>
                </a:rPr>
                <a:t>02</a:t>
              </a:r>
            </a:p>
          </p:txBody>
        </p:sp>
      </p:grpSp>
      <p:sp>
        <p:nvSpPr>
          <p:cNvPr id="93" name="Rectangle 92">
            <a:extLst>
              <a:ext uri="{FF2B5EF4-FFF2-40B4-BE49-F238E27FC236}">
                <a16:creationId xmlns:a16="http://schemas.microsoft.com/office/drawing/2014/main" id="{5523CA11-18BC-B88D-4C89-9E6860363E52}"/>
              </a:ext>
            </a:extLst>
          </p:cNvPr>
          <p:cNvSpPr/>
          <p:nvPr/>
        </p:nvSpPr>
        <p:spPr>
          <a:xfrm>
            <a:off x="10570828" y="5499498"/>
            <a:ext cx="5868051" cy="1061444"/>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Our Clients</a:t>
            </a:r>
            <a:endPar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 name="Group 3">
            <a:extLst>
              <a:ext uri="{FF2B5EF4-FFF2-40B4-BE49-F238E27FC236}">
                <a16:creationId xmlns:a16="http://schemas.microsoft.com/office/drawing/2014/main" id="{697B3374-A79C-6788-E112-2E31770EBEC4}"/>
              </a:ext>
            </a:extLst>
          </p:cNvPr>
          <p:cNvGrpSpPr/>
          <p:nvPr/>
        </p:nvGrpSpPr>
        <p:grpSpPr>
          <a:xfrm>
            <a:off x="9053777" y="5417419"/>
            <a:ext cx="1225604" cy="1225602"/>
            <a:chOff x="9053777" y="5417419"/>
            <a:chExt cx="1225604" cy="1225602"/>
          </a:xfrm>
        </p:grpSpPr>
        <p:sp>
          <p:nvSpPr>
            <p:cNvPr id="95" name="Google Shape;242;p18">
              <a:extLst>
                <a:ext uri="{FF2B5EF4-FFF2-40B4-BE49-F238E27FC236}">
                  <a16:creationId xmlns:a16="http://schemas.microsoft.com/office/drawing/2014/main" id="{38E6BFB1-3E08-ABEF-63A6-AEA1D4841E00}"/>
                </a:ext>
              </a:extLst>
            </p:cNvPr>
            <p:cNvSpPr/>
            <p:nvPr/>
          </p:nvSpPr>
          <p:spPr>
            <a:xfrm flipH="1">
              <a:off x="9053777" y="5417419"/>
              <a:ext cx="1225604" cy="1225602"/>
            </a:xfrm>
            <a:prstGeom prst="ellipse">
              <a:avLst/>
            </a:prstGeom>
            <a:noFill/>
            <a:ln w="19050">
              <a:solidFill>
                <a:schemeClr val="accent1"/>
              </a:solidFill>
            </a:ln>
          </p:spPr>
          <p:txBody>
            <a:bodyPr spcFirstLastPara="1" wrap="square" lIns="182850" tIns="182850" rIns="182850" bIns="182850" anchor="ctr" anchorCtr="0">
              <a:noAutofit/>
            </a:bodyPr>
            <a:lstStyle/>
            <a:p>
              <a:endParaRPr sz="6000">
                <a:latin typeface="+mn-ea"/>
              </a:endParaRPr>
            </a:p>
          </p:txBody>
        </p:sp>
        <p:sp>
          <p:nvSpPr>
            <p:cNvPr id="94" name="TextBox 93">
              <a:extLst>
                <a:ext uri="{FF2B5EF4-FFF2-40B4-BE49-F238E27FC236}">
                  <a16:creationId xmlns:a16="http://schemas.microsoft.com/office/drawing/2014/main" id="{6AC01F79-1AB2-C564-9CA0-9F051CC4E293}"/>
                </a:ext>
              </a:extLst>
            </p:cNvPr>
            <p:cNvSpPr txBox="1"/>
            <p:nvPr/>
          </p:nvSpPr>
          <p:spPr>
            <a:xfrm>
              <a:off x="9259517" y="5645500"/>
              <a:ext cx="814124" cy="769441"/>
            </a:xfrm>
            <a:prstGeom prst="rect">
              <a:avLst/>
            </a:prstGeom>
            <a:noFill/>
          </p:spPr>
          <p:txBody>
            <a:bodyPr wrap="square" rtlCol="0">
              <a:spAutoFit/>
            </a:bodyPr>
            <a:lstStyle/>
            <a:p>
              <a:pPr algn="ctr"/>
              <a:r>
                <a:rPr lang="en-US" sz="4400">
                  <a:solidFill>
                    <a:schemeClr val="accent1"/>
                  </a:solidFill>
                  <a:latin typeface="Impact" panose="020B0806030902050204" pitchFamily="34" charset="0"/>
                </a:rPr>
                <a:t>03</a:t>
              </a:r>
            </a:p>
          </p:txBody>
        </p:sp>
      </p:grpSp>
      <p:sp>
        <p:nvSpPr>
          <p:cNvPr id="99" name="Rectangle 98">
            <a:extLst>
              <a:ext uri="{FF2B5EF4-FFF2-40B4-BE49-F238E27FC236}">
                <a16:creationId xmlns:a16="http://schemas.microsoft.com/office/drawing/2014/main" id="{778A517A-82F2-9133-F793-F614738790DB}"/>
              </a:ext>
            </a:extLst>
          </p:cNvPr>
          <p:cNvSpPr/>
          <p:nvPr/>
        </p:nvSpPr>
        <p:spPr>
          <a:xfrm>
            <a:off x="10570828" y="7223793"/>
            <a:ext cx="5868051" cy="1061444"/>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Projection</a:t>
            </a:r>
            <a:endPar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5" name="Group 4">
            <a:extLst>
              <a:ext uri="{FF2B5EF4-FFF2-40B4-BE49-F238E27FC236}">
                <a16:creationId xmlns:a16="http://schemas.microsoft.com/office/drawing/2014/main" id="{87FC7D82-4EE0-E9E6-781C-07D6EA4D8C2C}"/>
              </a:ext>
            </a:extLst>
          </p:cNvPr>
          <p:cNvGrpSpPr/>
          <p:nvPr/>
        </p:nvGrpSpPr>
        <p:grpSpPr>
          <a:xfrm>
            <a:off x="9053777" y="7141714"/>
            <a:ext cx="1225604" cy="1225602"/>
            <a:chOff x="9053777" y="7141714"/>
            <a:chExt cx="1225604" cy="1225602"/>
          </a:xfrm>
        </p:grpSpPr>
        <p:sp>
          <p:nvSpPr>
            <p:cNvPr id="101" name="Google Shape;242;p18">
              <a:extLst>
                <a:ext uri="{FF2B5EF4-FFF2-40B4-BE49-F238E27FC236}">
                  <a16:creationId xmlns:a16="http://schemas.microsoft.com/office/drawing/2014/main" id="{616EC33B-537B-C828-E485-B57C204767AA}"/>
                </a:ext>
              </a:extLst>
            </p:cNvPr>
            <p:cNvSpPr/>
            <p:nvPr/>
          </p:nvSpPr>
          <p:spPr>
            <a:xfrm flipH="1">
              <a:off x="9053777" y="7141714"/>
              <a:ext cx="1225604" cy="1225602"/>
            </a:xfrm>
            <a:prstGeom prst="ellipse">
              <a:avLst/>
            </a:prstGeom>
            <a:noFill/>
            <a:ln w="19050">
              <a:solidFill>
                <a:schemeClr val="accent1"/>
              </a:solidFill>
            </a:ln>
          </p:spPr>
          <p:txBody>
            <a:bodyPr spcFirstLastPara="1" wrap="square" lIns="182850" tIns="182850" rIns="182850" bIns="182850" anchor="ctr" anchorCtr="0">
              <a:noAutofit/>
            </a:bodyPr>
            <a:lstStyle/>
            <a:p>
              <a:endParaRPr sz="6000">
                <a:latin typeface="+mn-ea"/>
              </a:endParaRPr>
            </a:p>
          </p:txBody>
        </p:sp>
        <p:sp>
          <p:nvSpPr>
            <p:cNvPr id="100" name="TextBox 99">
              <a:extLst>
                <a:ext uri="{FF2B5EF4-FFF2-40B4-BE49-F238E27FC236}">
                  <a16:creationId xmlns:a16="http://schemas.microsoft.com/office/drawing/2014/main" id="{10F865B2-4B6E-5D95-050D-E045540ED537}"/>
                </a:ext>
              </a:extLst>
            </p:cNvPr>
            <p:cNvSpPr txBox="1"/>
            <p:nvPr/>
          </p:nvSpPr>
          <p:spPr>
            <a:xfrm>
              <a:off x="9259517" y="7369795"/>
              <a:ext cx="814124" cy="769441"/>
            </a:xfrm>
            <a:prstGeom prst="rect">
              <a:avLst/>
            </a:prstGeom>
            <a:noFill/>
          </p:spPr>
          <p:txBody>
            <a:bodyPr wrap="square" rtlCol="0">
              <a:spAutoFit/>
            </a:bodyPr>
            <a:lstStyle/>
            <a:p>
              <a:pPr algn="ctr"/>
              <a:r>
                <a:rPr lang="en-US" sz="4400">
                  <a:solidFill>
                    <a:schemeClr val="accent1"/>
                  </a:solidFill>
                  <a:latin typeface="Impact" panose="020B0806030902050204" pitchFamily="34" charset="0"/>
                </a:rPr>
                <a:t>04</a:t>
              </a:r>
            </a:p>
          </p:txBody>
        </p:sp>
      </p:grpSp>
    </p:spTree>
    <p:extLst>
      <p:ext uri="{BB962C8B-B14F-4D97-AF65-F5344CB8AC3E}">
        <p14:creationId xmlns:p14="http://schemas.microsoft.com/office/powerpoint/2010/main" val="202218499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77"/>
                                        </p:tgtEl>
                                        <p:attrNameLst>
                                          <p:attrName>style.visibility</p:attrName>
                                        </p:attrNameLst>
                                      </p:cBhvr>
                                      <p:to>
                                        <p:strVal val="visible"/>
                                      </p:to>
                                    </p:set>
                                    <p:anim to="" calcmode="lin" valueType="num">
                                      <p:cBhvr>
                                        <p:cTn id="7" dur="750" fill="hold">
                                          <p:stCondLst>
                                            <p:cond delay="0"/>
                                          </p:stCondLst>
                                        </p:cTn>
                                        <p:tgtEl>
                                          <p:spTgt spid="7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77"/>
                                        </p:tgtEl>
                                      </p:cBhvr>
                                    </p:animEffect>
                                  </p:childTnLst>
                                </p:cTn>
                              </p:par>
                            </p:childTnLst>
                          </p:cTn>
                        </p:par>
                        <p:par>
                          <p:cTn id="9" fill="hold">
                            <p:stCondLst>
                              <p:cond delay="1065"/>
                            </p:stCondLst>
                            <p:childTnLst>
                              <p:par>
                                <p:cTn id="10" presetID="0" presetClass="entr" presetSubtype="0" fill="hold" nodeType="afterEffect">
                                  <p:stCondLst>
                                    <p:cond delay="0"/>
                                  </p:stCondLst>
                                  <p:childTnLst>
                                    <p:set>
                                      <p:cBhvr>
                                        <p:cTn id="11" dur="1000" fill="hold">
                                          <p:stCondLst>
                                            <p:cond delay="0"/>
                                          </p:stCondLst>
                                        </p:cTn>
                                        <p:tgtEl>
                                          <p:spTgt spid="2"/>
                                        </p:tgtEl>
                                        <p:attrNameLst>
                                          <p:attrName>style.visibility</p:attrName>
                                        </p:attrNameLst>
                                      </p:cBhvr>
                                      <p:to>
                                        <p:strVal val="visible"/>
                                      </p:to>
                                    </p:set>
                                    <p:anim to="" calcmode="lin" valueType="num">
                                      <p:cBhvr>
                                        <p:cTn id="12"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4" presetID="2" presetClass="entr" presetSubtype="2" decel="100000" fill="hold" grpId="0" nodeType="withEffect">
                                  <p:stCondLst>
                                    <p:cond delay="0"/>
                                  </p:stCondLst>
                                  <p:childTnLst>
                                    <p:set>
                                      <p:cBhvr>
                                        <p:cTn id="15" dur="1" fill="hold">
                                          <p:stCondLst>
                                            <p:cond delay="0"/>
                                          </p:stCondLst>
                                        </p:cTn>
                                        <p:tgtEl>
                                          <p:spTgt spid="78"/>
                                        </p:tgtEl>
                                        <p:attrNameLst>
                                          <p:attrName>style.visibility</p:attrName>
                                        </p:attrNameLst>
                                      </p:cBhvr>
                                      <p:to>
                                        <p:strVal val="visible"/>
                                      </p:to>
                                    </p:set>
                                    <p:anim calcmode="lin" valueType="num">
                                      <p:cBhvr additive="base">
                                        <p:cTn id="16" dur="1000" fill="hold"/>
                                        <p:tgtEl>
                                          <p:spTgt spid="78"/>
                                        </p:tgtEl>
                                        <p:attrNameLst>
                                          <p:attrName>ppt_x</p:attrName>
                                        </p:attrNameLst>
                                      </p:cBhvr>
                                      <p:tavLst>
                                        <p:tav tm="0">
                                          <p:val>
                                            <p:strVal val="1+#ppt_w/2"/>
                                          </p:val>
                                        </p:tav>
                                        <p:tav tm="100000">
                                          <p:val>
                                            <p:strVal val="#ppt_x"/>
                                          </p:val>
                                        </p:tav>
                                      </p:tavLst>
                                    </p:anim>
                                    <p:anim calcmode="lin" valueType="num">
                                      <p:cBhvr additive="base">
                                        <p:cTn id="17" dur="1000" fill="hold"/>
                                        <p:tgtEl>
                                          <p:spTgt spid="78"/>
                                        </p:tgtEl>
                                        <p:attrNameLst>
                                          <p:attrName>ppt_y</p:attrName>
                                        </p:attrNameLst>
                                      </p:cBhvr>
                                      <p:tavLst>
                                        <p:tav tm="0">
                                          <p:val>
                                            <p:strVal val="#ppt_y"/>
                                          </p:val>
                                        </p:tav>
                                        <p:tav tm="100000">
                                          <p:val>
                                            <p:strVal val="#ppt_y"/>
                                          </p:val>
                                        </p:tav>
                                      </p:tavLst>
                                    </p:anim>
                                  </p:childTnLst>
                                </p:cTn>
                              </p:par>
                            </p:childTnLst>
                          </p:cTn>
                        </p:par>
                        <p:par>
                          <p:cTn id="18" fill="hold">
                            <p:stCondLst>
                              <p:cond delay="2065"/>
                            </p:stCondLst>
                            <p:childTnLst>
                              <p:par>
                                <p:cTn id="19" presetID="0" presetClass="entr" presetSubtype="0" fill="hold" nodeType="afterEffect">
                                  <p:stCondLst>
                                    <p:cond delay="0"/>
                                  </p:stCondLst>
                                  <p:childTnLst>
                                    <p:set>
                                      <p:cBhvr>
                                        <p:cTn id="20" dur="1000" fill="hold">
                                          <p:stCondLst>
                                            <p:cond delay="0"/>
                                          </p:stCondLst>
                                        </p:cTn>
                                        <p:tgtEl>
                                          <p:spTgt spid="3"/>
                                        </p:tgtEl>
                                        <p:attrNameLst>
                                          <p:attrName>style.visibility</p:attrName>
                                        </p:attrNameLst>
                                      </p:cBhvr>
                                      <p:to>
                                        <p:strVal val="visible"/>
                                      </p:to>
                                    </p:set>
                                    <p:anim to="" calcmode="lin" valueType="num">
                                      <p:cBhvr>
                                        <p:cTn id="21"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23" presetID="2" presetClass="entr" presetSubtype="2" decel="100000" fill="hold" grpId="0" nodeType="withEffect">
                                  <p:stCondLst>
                                    <p:cond delay="0"/>
                                  </p:stCondLst>
                                  <p:childTnLst>
                                    <p:set>
                                      <p:cBhvr>
                                        <p:cTn id="24" dur="1" fill="hold">
                                          <p:stCondLst>
                                            <p:cond delay="0"/>
                                          </p:stCondLst>
                                        </p:cTn>
                                        <p:tgtEl>
                                          <p:spTgt spid="87"/>
                                        </p:tgtEl>
                                        <p:attrNameLst>
                                          <p:attrName>style.visibility</p:attrName>
                                        </p:attrNameLst>
                                      </p:cBhvr>
                                      <p:to>
                                        <p:strVal val="visible"/>
                                      </p:to>
                                    </p:set>
                                    <p:anim calcmode="lin" valueType="num">
                                      <p:cBhvr additive="base">
                                        <p:cTn id="25" dur="1000" fill="hold"/>
                                        <p:tgtEl>
                                          <p:spTgt spid="87"/>
                                        </p:tgtEl>
                                        <p:attrNameLst>
                                          <p:attrName>ppt_x</p:attrName>
                                        </p:attrNameLst>
                                      </p:cBhvr>
                                      <p:tavLst>
                                        <p:tav tm="0">
                                          <p:val>
                                            <p:strVal val="1+#ppt_w/2"/>
                                          </p:val>
                                        </p:tav>
                                        <p:tav tm="100000">
                                          <p:val>
                                            <p:strVal val="#ppt_x"/>
                                          </p:val>
                                        </p:tav>
                                      </p:tavLst>
                                    </p:anim>
                                    <p:anim calcmode="lin" valueType="num">
                                      <p:cBhvr additive="base">
                                        <p:cTn id="26" dur="1000" fill="hold"/>
                                        <p:tgtEl>
                                          <p:spTgt spid="87"/>
                                        </p:tgtEl>
                                        <p:attrNameLst>
                                          <p:attrName>ppt_y</p:attrName>
                                        </p:attrNameLst>
                                      </p:cBhvr>
                                      <p:tavLst>
                                        <p:tav tm="0">
                                          <p:val>
                                            <p:strVal val="#ppt_y"/>
                                          </p:val>
                                        </p:tav>
                                        <p:tav tm="100000">
                                          <p:val>
                                            <p:strVal val="#ppt_y"/>
                                          </p:val>
                                        </p:tav>
                                      </p:tavLst>
                                    </p:anim>
                                  </p:childTnLst>
                                </p:cTn>
                              </p:par>
                            </p:childTnLst>
                          </p:cTn>
                        </p:par>
                        <p:par>
                          <p:cTn id="27" fill="hold">
                            <p:stCondLst>
                              <p:cond delay="3065"/>
                            </p:stCondLst>
                            <p:childTnLst>
                              <p:par>
                                <p:cTn id="28" presetID="0" presetClass="entr" presetSubtype="0" fill="hold" nodeType="afterEffect">
                                  <p:stCondLst>
                                    <p:cond delay="0"/>
                                  </p:stCondLst>
                                  <p:childTnLst>
                                    <p:set>
                                      <p:cBhvr>
                                        <p:cTn id="29" dur="1000" fill="hold">
                                          <p:stCondLst>
                                            <p:cond delay="0"/>
                                          </p:stCondLst>
                                        </p:cTn>
                                        <p:tgtEl>
                                          <p:spTgt spid="4"/>
                                        </p:tgtEl>
                                        <p:attrNameLst>
                                          <p:attrName>style.visibility</p:attrName>
                                        </p:attrNameLst>
                                      </p:cBhvr>
                                      <p:to>
                                        <p:strVal val="visible"/>
                                      </p:to>
                                    </p:set>
                                    <p:anim to="" calcmode="lin" valueType="num">
                                      <p:cBhvr>
                                        <p:cTn id="30" dur="10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31" dur="10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32" presetID="2" presetClass="entr" presetSubtype="2" decel="100000" fill="hold" grpId="0" nodeType="withEffect">
                                  <p:stCondLst>
                                    <p:cond delay="0"/>
                                  </p:stCondLst>
                                  <p:childTnLst>
                                    <p:set>
                                      <p:cBhvr>
                                        <p:cTn id="33" dur="1" fill="hold">
                                          <p:stCondLst>
                                            <p:cond delay="0"/>
                                          </p:stCondLst>
                                        </p:cTn>
                                        <p:tgtEl>
                                          <p:spTgt spid="93"/>
                                        </p:tgtEl>
                                        <p:attrNameLst>
                                          <p:attrName>style.visibility</p:attrName>
                                        </p:attrNameLst>
                                      </p:cBhvr>
                                      <p:to>
                                        <p:strVal val="visible"/>
                                      </p:to>
                                    </p:set>
                                    <p:anim calcmode="lin" valueType="num">
                                      <p:cBhvr additive="base">
                                        <p:cTn id="34" dur="1000" fill="hold"/>
                                        <p:tgtEl>
                                          <p:spTgt spid="93"/>
                                        </p:tgtEl>
                                        <p:attrNameLst>
                                          <p:attrName>ppt_x</p:attrName>
                                        </p:attrNameLst>
                                      </p:cBhvr>
                                      <p:tavLst>
                                        <p:tav tm="0">
                                          <p:val>
                                            <p:strVal val="1+#ppt_w/2"/>
                                          </p:val>
                                        </p:tav>
                                        <p:tav tm="100000">
                                          <p:val>
                                            <p:strVal val="#ppt_x"/>
                                          </p:val>
                                        </p:tav>
                                      </p:tavLst>
                                    </p:anim>
                                    <p:anim calcmode="lin" valueType="num">
                                      <p:cBhvr additive="base">
                                        <p:cTn id="35" dur="1000" fill="hold"/>
                                        <p:tgtEl>
                                          <p:spTgt spid="93"/>
                                        </p:tgtEl>
                                        <p:attrNameLst>
                                          <p:attrName>ppt_y</p:attrName>
                                        </p:attrNameLst>
                                      </p:cBhvr>
                                      <p:tavLst>
                                        <p:tav tm="0">
                                          <p:val>
                                            <p:strVal val="#ppt_y"/>
                                          </p:val>
                                        </p:tav>
                                        <p:tav tm="100000">
                                          <p:val>
                                            <p:strVal val="#ppt_y"/>
                                          </p:val>
                                        </p:tav>
                                      </p:tavLst>
                                    </p:anim>
                                  </p:childTnLst>
                                </p:cTn>
                              </p:par>
                            </p:childTnLst>
                          </p:cTn>
                        </p:par>
                        <p:par>
                          <p:cTn id="36" fill="hold">
                            <p:stCondLst>
                              <p:cond delay="4065"/>
                            </p:stCondLst>
                            <p:childTnLst>
                              <p:par>
                                <p:cTn id="37" presetID="0" presetClass="entr" presetSubtype="0" fill="hold" nodeType="afterEffect">
                                  <p:stCondLst>
                                    <p:cond delay="0"/>
                                  </p:stCondLst>
                                  <p:childTnLst>
                                    <p:set>
                                      <p:cBhvr>
                                        <p:cTn id="38" dur="1000" fill="hold">
                                          <p:stCondLst>
                                            <p:cond delay="0"/>
                                          </p:stCondLst>
                                        </p:cTn>
                                        <p:tgtEl>
                                          <p:spTgt spid="5"/>
                                        </p:tgtEl>
                                        <p:attrNameLst>
                                          <p:attrName>style.visibility</p:attrName>
                                        </p:attrNameLst>
                                      </p:cBhvr>
                                      <p:to>
                                        <p:strVal val="visible"/>
                                      </p:to>
                                    </p:set>
                                    <p:anim to="" calcmode="lin" valueType="num">
                                      <p:cBhvr>
                                        <p:cTn id="39"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40"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41" presetID="2" presetClass="entr" presetSubtype="2" decel="100000" fill="hold" grpId="0" nodeType="withEffect">
                                  <p:stCondLst>
                                    <p:cond delay="0"/>
                                  </p:stCondLst>
                                  <p:childTnLst>
                                    <p:set>
                                      <p:cBhvr>
                                        <p:cTn id="42" dur="1" fill="hold">
                                          <p:stCondLst>
                                            <p:cond delay="0"/>
                                          </p:stCondLst>
                                        </p:cTn>
                                        <p:tgtEl>
                                          <p:spTgt spid="99"/>
                                        </p:tgtEl>
                                        <p:attrNameLst>
                                          <p:attrName>style.visibility</p:attrName>
                                        </p:attrNameLst>
                                      </p:cBhvr>
                                      <p:to>
                                        <p:strVal val="visible"/>
                                      </p:to>
                                    </p:set>
                                    <p:anim calcmode="lin" valueType="num">
                                      <p:cBhvr additive="base">
                                        <p:cTn id="43" dur="1000" fill="hold"/>
                                        <p:tgtEl>
                                          <p:spTgt spid="99"/>
                                        </p:tgtEl>
                                        <p:attrNameLst>
                                          <p:attrName>ppt_x</p:attrName>
                                        </p:attrNameLst>
                                      </p:cBhvr>
                                      <p:tavLst>
                                        <p:tav tm="0">
                                          <p:val>
                                            <p:strVal val="1+#ppt_w/2"/>
                                          </p:val>
                                        </p:tav>
                                        <p:tav tm="100000">
                                          <p:val>
                                            <p:strVal val="#ppt_x"/>
                                          </p:val>
                                        </p:tav>
                                      </p:tavLst>
                                    </p:anim>
                                    <p:anim calcmode="lin" valueType="num">
                                      <p:cBhvr additive="base">
                                        <p:cTn id="44" dur="100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87" grpId="0"/>
      <p:bldP spid="93" grpId="0"/>
      <p:bldP spid="99"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Diagrams and Infographics</a:t>
            </a:r>
            <a:endParaRPr lang="en-US" sz="4400">
              <a:latin typeface="Impact" panose="020B0806030902050204" pitchFamily="34" charset="0"/>
            </a:endParaRPr>
          </a:p>
        </p:txBody>
      </p:sp>
      <p:grpSp>
        <p:nvGrpSpPr>
          <p:cNvPr id="184" name="Group 183">
            <a:extLst>
              <a:ext uri="{FF2B5EF4-FFF2-40B4-BE49-F238E27FC236}">
                <a16:creationId xmlns:a16="http://schemas.microsoft.com/office/drawing/2014/main" id="{DD7984B4-7DA2-4515-7574-5CBBB11C71A4}"/>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4AFE687D-E357-1767-9F9F-886BCB804CE4}"/>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18202779-6A86-9675-EB7A-16AF490F54B7}"/>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326FF565-5631-9DC4-868F-7B61D64978A8}"/>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E84C20AC-3A5F-E79A-D071-C54195B56738}"/>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57BB8860-CD62-AE91-A82F-DD88ADE45E44}"/>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0DC36E9F-530D-BA2B-A1CA-68A3C4573268}"/>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2C5F1E6B-518C-D5EA-649B-3E48D1EB0A1F}"/>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D936F909-B028-86FD-1D81-A70307ADAC69}"/>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CF892031-D65D-F50B-95E4-29EFFDC25B68}"/>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078F264A-6746-6D25-B338-4011CCB86708}"/>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74210051-1B7C-9FDA-295E-A57BC5ADBBA1}"/>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49F77780-20A4-E797-3811-71C3A28DB74E}"/>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216CF2B6-7902-D25F-106E-53AD3F38C01D}"/>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69512C2A-952E-1E7A-30F8-6E9842603378}"/>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7642B0CA-A13E-81A2-DAFB-B58C3162F1DB}"/>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C4FF0270-4F95-6123-D164-0AFD23BFA1B2}"/>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8C347C0A-A4AD-55A7-7DBD-A1B90A5BCBCE}"/>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A40E47A1-5A0D-DC1E-40E7-A9A8AD342479}"/>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2F3EB0B6-390C-3A21-CDB3-F31D88A7A96E}"/>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605BADAB-CA87-D4AF-A1FE-A74F8F8A5256}"/>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E941131C-DB7C-D637-48B5-34D78A504978}"/>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517AF080-933C-EA77-877E-CE6B46E003B5}"/>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CF06CE6A-5B48-5402-F335-D2CE52CE7137}"/>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4766C12B-06DB-F88B-02A8-C9BCDCF925FA}"/>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D7E0D0B7-28BA-67FC-6078-1BF941598BDA}"/>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005BA96A-B832-A32D-963F-F7DCC69B5D13}"/>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A901C902-016E-9970-8850-2E701068FF97}"/>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BA708EC8-CFDF-F529-E830-FB83681726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E9EF807B-9494-F255-1BED-FBCDB2523222}"/>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717A0CF9-DDC3-459A-3D01-FA62007F1ECE}"/>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83323A11-A8CF-FF7A-610C-3AFFBC523FCE}"/>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C70F3F20-1A4C-8696-4100-EA4D7755F591}"/>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8E9928AC-0A7A-98A3-FAA7-B2DAD7A20B3A}"/>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58623B0E-BAAE-F98C-E9DF-DFED394D6885}"/>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E6BA68E4-0245-1495-F9B8-B397E1B8C96B}"/>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37AF5EFE-1B21-CF36-C4A7-257B7D5E93E0}"/>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FA354C39-E431-638C-4A60-96F695DAB8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1B874FCB-8565-8A16-CA55-32FB7C7C21BD}"/>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C7FAAEC3-88E9-38F4-1B0F-26ADC59A1ECB}"/>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57C9B7AC-9DB3-0693-A145-AF1B4302C322}"/>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6AFFE685-F172-87A6-0B50-7F497CD27834}"/>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93ED624A-98A9-F6DE-4D1D-A9A1B48F3C08}"/>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0A327846-FC5E-E17F-F37C-0E629EC06B39}"/>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1E80C8BC-6EEE-B503-BABA-DD54D1433074}"/>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FFC476BB-4891-1330-9D40-678208684EC7}"/>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D4CE1077-4C6E-E6B0-FDCB-790877E92967}"/>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B388BBE1-D3E2-7F78-01AC-A20489E5531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093E9600-BF3F-B434-A7C0-1F3E67409E40}"/>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60791DD9-0DA1-386E-0570-93AB39D1CDB0}"/>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C61DACA1-72A4-760E-077F-C2C4D387C032}"/>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E62F9D3D-4BD2-6B1C-3C3E-F991E91B68E0}"/>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E7F78EF0-C2A9-8030-E5B9-99E9CB607864}"/>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92CE7C23-B1F3-1709-13CD-A12D22F0CFB0}"/>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8940067D-2A20-709D-41FA-EF88238C7A00}"/>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0EE3C7A3-B231-6A76-D454-F6D6068498B9}"/>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B3B4AF59-C167-8892-255E-E624F14F58C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6145F206-0E77-EB5B-542F-A209A8760F5C}"/>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B0F38894-8595-577F-7A0E-FBF54C43E9BF}"/>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AFB2BDEC-6A00-EDEA-0644-637DD772825D}"/>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933CFACC-EEFC-B6AF-E5C1-57A3BF66985F}"/>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8913076B-EA98-ED16-6530-DB14D48B0130}"/>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3B795612-942A-5869-B8E7-25DABB7A41C7}"/>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1F1C4314-5EA9-D7A7-46C0-01742728FBC2}"/>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5F08F628-B12F-7637-9D87-A252FAAD1F2E}"/>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6D02A913-789E-21FA-F180-591C1DA199BC}"/>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03C643FE-FF15-3E79-80AC-CAFDE9DCB71C}"/>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1C1F8566-1339-33A8-FD75-2932EF1E2A06}"/>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50596C5C-9D87-6AD6-8191-52A1E0F0EE2F}"/>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4EF9F272-F1FD-5C27-E666-00F813C175B3}"/>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201C5F7F-4CD9-E61E-042B-66E8DDF49E38}"/>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D749CDEE-5DA6-C363-C8AF-99255DA982C7}"/>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063F38CC-A617-42C7-BBCA-55ABF3631666}"/>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3DED2D95-F8CA-7802-5853-BDCADCF9772D}"/>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4D314FB3-DF1B-68F8-01FA-D3302EA0702B}"/>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A9F3124B-8D28-4CF3-53EE-E899F7306578}"/>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00C35114-BD8F-A298-8A84-AF8F203A3B0D}"/>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7B50056B-CFDE-0BBB-8B8E-DF17F9AAD157}"/>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4B9AE4CC-537B-BDDA-E08A-CCFBBF0B1A78}"/>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90175B41-9876-96FF-3CE6-03106C3338F2}"/>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10097652-C4EE-7BE6-2EB5-2F04CA497687}"/>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78DC0DD8-648C-4509-48FC-8874FC5C00A2}"/>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8B465D79-04E5-0682-764A-234F60ED8F93}"/>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4AB4D89F-EE75-C866-755F-8B2BF3E2AD7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4F531B75-98F4-812C-F3F3-3388ED4DE333}"/>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B2C2F1E9-6224-B836-3C21-FFBB1631A5A0}"/>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B7158046-E03B-04DC-4417-98A1C2B54767}"/>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7E50B96C-E936-284B-0EB5-B3B3C3DABB61}"/>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5DCB0F70-FE7A-0FB3-9AE6-5600DDDF1C94}"/>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45F06BAE-55F5-F8FE-9618-A4A726C3153E}"/>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FC173C65-5778-4DC0-18F4-679BBEF2291A}"/>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191BB2F1-9559-85AA-6FEC-D1CB965D5D84}"/>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41C92C03-E161-ED21-C71E-46E11DC62D1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76AEECB0-7B8E-7BB3-4A0A-78310B94E7DF}"/>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A4705B6B-CB41-E340-C2A0-66051D3D1C65}"/>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01C26CDA-8C9C-05A2-FDAB-2CC9E16CDA85}"/>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0AC58E4B-DDBF-DA87-4D36-03F464CBCE2F}"/>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7849831E-8363-FF3C-E899-44F8A53B6896}"/>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6D07C6AD-C228-1756-18CC-5193638F9DD5}"/>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825A9CD5-BE9A-98EE-7B68-DB110AF3248F}"/>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CD7D588F-C0E1-52E5-2A9A-97508531241F}"/>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9CD079F2-0E5A-C0F4-653D-307A6F6BDBF2}"/>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191314FC-3A72-0CF8-9419-D5BFA9E03433}"/>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9AE4F378-445A-131B-8A6E-14E78A3ADFE1}"/>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7452ECC7-8411-2B5E-8AD3-159BAE28B088}"/>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E2F7B18B-7664-2B28-6803-D865168E31A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E62D71B8-284D-AB81-E628-E2EEA07B5C29}"/>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F8E02269-0637-D5DF-B2A8-B91BF7248DF4}"/>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64ECC291-2182-94F7-2F56-C524202EB927}"/>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902AA8D0-1C26-C93A-9350-0E4602B8E2A5}"/>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8FB1798C-841F-E71B-D9BE-133A087CE0C9}"/>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B38A752A-0CAB-D376-09E8-1DC49DC52874}"/>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BE7E68F2-BBB0-D4B0-B6E7-08EF7F81EB9A}"/>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89090887-1A97-1D6C-8EF6-E5BDD80DCA40}"/>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07F7890A-C578-6538-11C9-030FE5F359AF}"/>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98038B03-4CDE-6829-A30F-F03B7E14BAC4}"/>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AD110504-D2E9-7020-5ECD-60FE492B421F}"/>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F9E2EC49-466B-B1DB-DE42-488CD19F1FDC}"/>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0152B8BC-73A6-DF52-DA03-BAD854E59963}"/>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9461B6A9-8F8F-3C3E-B682-AD84B2BEF310}"/>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A80EA597-B9A6-A619-28B5-5145B568428B}"/>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F9A314-BAF6-BD78-D05D-A597BAB55DB0}"/>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2A3AFC-921C-F8B7-A3E9-5ECF4A1E8404}"/>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29669C97-E96F-B3FC-F709-E058C7DC5CC3}"/>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42825DBF-EB14-824C-B9FB-208264F0AA5C}"/>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84349F0C-98FE-DD1B-4AD4-29973E82003E}"/>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D509C469-2AA8-5A33-2389-0757EFD3599F}"/>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37C70A7C-1E20-7D13-2B12-61B1AB0F8E3E}"/>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5A25E4DF-4069-0A07-5058-CFA2EEBF552C}"/>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D773E391-4391-7B47-C7A3-F10EEB465685}"/>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346458BB-85C3-BC54-87F5-DB82B2E6C91C}"/>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F78FC4CF-1FCC-50B2-9234-D4B9868AB461}"/>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8AE8D20C-CA42-31DA-A2DD-AD6694A674D6}"/>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4FFD9F3B-8C0C-3220-3FA3-123F7B86C1DF}"/>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30E32BB-200E-A8AC-42AA-A6D57AAEBE11}"/>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7438595E-8634-0CCE-EAB3-04A887723989}"/>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3AB21B34-F29E-1455-3FCB-7D741A3C7238}"/>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E9F75523-6C89-FCA9-DFBD-52EAF22B3E9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A8B21E3F-7EEC-E51B-D26B-D38277BD35BE}"/>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0CEF0B1A-3D5A-37D0-4C0F-136D5546727E}"/>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6CD4F904-B783-E0B5-3B6C-2167F39EF207}"/>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0AB143EC-9643-28AA-65DF-86120B18EC73}"/>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B73C519F-C349-39DA-0FD5-755C3ADB826D}"/>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D93F875B-7A04-4598-27E8-1D96A6E6E33A}"/>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82C80FB8-5CB5-96C2-712D-1762D2C19C8F}"/>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C7A30AC2-1D7F-E381-7E8B-AC8C11F56A0B}"/>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1DB88F4F-1F91-3A9F-5CDE-7FE7E530ECE2}"/>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3ABFB13D-9991-9CC0-AAB2-0035696994E1}"/>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FE98D95F-DB6C-1970-AA3E-ECF992226112}"/>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30179661-E0B3-8991-2A93-86B1807749B3}"/>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B187D015-75E7-1631-259F-C438CB562E73}"/>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FCA846D0-2553-B8C6-E010-DDB54A9539C5}"/>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59B28535-5626-520D-4AAE-62B3F45020E6}"/>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B86129B3-BD48-18DE-2994-AFA3E95F27EA}"/>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C77E2149-5F67-EBF5-F18B-DAFD84B5C982}"/>
              </a:ext>
            </a:extLst>
          </p:cNvPr>
          <p:cNvGrpSpPr/>
          <p:nvPr/>
        </p:nvGrpSpPr>
        <p:grpSpPr>
          <a:xfrm>
            <a:off x="11664481" y="6636454"/>
            <a:ext cx="1462285" cy="1579548"/>
            <a:chOff x="6956386" y="3045853"/>
            <a:chExt cx="4375230" cy="4726086"/>
          </a:xfrm>
        </p:grpSpPr>
        <p:sp>
          <p:nvSpPr>
            <p:cNvPr id="339" name="Freeform 11">
              <a:extLst>
                <a:ext uri="{FF2B5EF4-FFF2-40B4-BE49-F238E27FC236}">
                  <a16:creationId xmlns:a16="http://schemas.microsoft.com/office/drawing/2014/main" id="{465B750A-E32D-1ABA-1BBF-8BA8655BFD32}"/>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12">
              <a:extLst>
                <a:ext uri="{FF2B5EF4-FFF2-40B4-BE49-F238E27FC236}">
                  <a16:creationId xmlns:a16="http://schemas.microsoft.com/office/drawing/2014/main" id="{2094C6D7-D212-A746-F945-0EF47D3A195E}"/>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13">
              <a:extLst>
                <a:ext uri="{FF2B5EF4-FFF2-40B4-BE49-F238E27FC236}">
                  <a16:creationId xmlns:a16="http://schemas.microsoft.com/office/drawing/2014/main" id="{1F07225B-5BDD-12E6-3A37-BC0806BB385C}"/>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6121DFB3-6CA2-42D5-60C4-2D76EC9E11D4}"/>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4DEE37F1-AD9D-3399-210D-64324C179428}"/>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B259A71C-D2A3-7E4F-C1B2-7D69937095E6}"/>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27433664-1B2E-C61B-46F6-0892DC872D76}"/>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12355485-BFF9-6DA3-CA4E-0A5E3A8B383F}"/>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939EDEB1-DEE2-61C5-7AB8-154E975C5546}"/>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0C47EE1F-1868-A946-2EA0-6B1404D4AE13}"/>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A47B43B6-0524-804C-920C-162239E216FF}"/>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EA1FD577-C672-84CD-8E72-3C0E1E8AFFEA}"/>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B3E9CBD4-07B8-6C30-6E7D-E2ACFAE3B900}"/>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98A3CD0E-8017-D152-CF8E-36DEC18A412C}"/>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D77DDFA0-8547-5016-F302-EF91A53D0BC0}"/>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Maps</a:t>
            </a:r>
            <a:endParaRPr lang="en-US" sz="4400">
              <a:latin typeface="Impact" panose="020B0806030902050204" pitchFamily="34"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090754"/>
            <a:ext cx="10184423" cy="646331"/>
          </a:xfrm>
          <a:prstGeom prst="rect">
            <a:avLst/>
          </a:prstGeom>
          <a:noFill/>
        </p:spPr>
        <p:txBody>
          <a:bodyPr wrap="square" rtlCol="0">
            <a:spAutoFit/>
          </a:bodyPr>
          <a:lstStyle/>
          <a:p>
            <a:pPr algn="ctr"/>
            <a:r>
              <a:rPr lang="en-US" sz="3600">
                <a:solidFill>
                  <a:schemeClr val="accent1"/>
                </a:solidFill>
                <a:latin typeface="Impact" panose="020B0806030902050204" pitchFamily="34"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0713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9" name="Group 35">
            <a:extLst>
              <a:ext uri="{FF2B5EF4-FFF2-40B4-BE49-F238E27FC236}">
                <a16:creationId xmlns:a16="http://schemas.microsoft.com/office/drawing/2014/main" id="{8E74907D-3641-B15A-D6B6-EC8A150CD87E}"/>
              </a:ext>
            </a:extLst>
          </p:cNvPr>
          <p:cNvGrpSpPr/>
          <p:nvPr/>
        </p:nvGrpSpPr>
        <p:grpSpPr>
          <a:xfrm>
            <a:off x="8422640" y="1722060"/>
            <a:ext cx="1442720" cy="1507026"/>
            <a:chOff x="8177212" y="4122944"/>
            <a:chExt cx="1933576" cy="2019760"/>
          </a:xfrm>
        </p:grpSpPr>
        <p:sp>
          <p:nvSpPr>
            <p:cNvPr id="10" name="Freeform 36">
              <a:extLst>
                <a:ext uri="{FF2B5EF4-FFF2-40B4-BE49-F238E27FC236}">
                  <a16:creationId xmlns:a16="http://schemas.microsoft.com/office/drawing/2014/main" id="{2A110A3B-217B-AF79-A15A-550B4EA16AC6}"/>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37">
              <a:extLst>
                <a:ext uri="{FF2B5EF4-FFF2-40B4-BE49-F238E27FC236}">
                  <a16:creationId xmlns:a16="http://schemas.microsoft.com/office/drawing/2014/main" id="{AD044B15-B8A3-C8E7-0EE8-39CB8FC0EDBD}"/>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2" name="Freeform 38">
              <a:extLst>
                <a:ext uri="{FF2B5EF4-FFF2-40B4-BE49-F238E27FC236}">
                  <a16:creationId xmlns:a16="http://schemas.microsoft.com/office/drawing/2014/main" id="{9904BA45-F77B-1416-B449-9EF9BCAB6761}"/>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1A74CB0-63CB-DA89-32DE-4FA71B018779}"/>
              </a:ext>
            </a:extLst>
          </p:cNvPr>
          <p:cNvSpPr txBox="1"/>
          <p:nvPr/>
        </p:nvSpPr>
        <p:spPr>
          <a:xfrm>
            <a:off x="174565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01.</a:t>
            </a:r>
          </a:p>
          <a:p>
            <a:pPr>
              <a:spcBef>
                <a:spcPts val="600"/>
              </a:spcBef>
            </a:pPr>
            <a:r>
              <a:rPr lang="en-US" altLang="zh-CN" sz="8000">
                <a:latin typeface="Impact" panose="020B0806030902050204" pitchFamily="34" charset="0"/>
              </a:rPr>
              <a:t>About Our Comany</a:t>
            </a:r>
          </a:p>
        </p:txBody>
      </p:sp>
      <p:sp>
        <p:nvSpPr>
          <p:cNvPr id="6" name="TextBox 5">
            <a:extLst>
              <a:ext uri="{FF2B5EF4-FFF2-40B4-BE49-F238E27FC236}">
                <a16:creationId xmlns:a16="http://schemas.microsoft.com/office/drawing/2014/main" id="{86466524-DEBF-D9D0-BADD-26368354FCD8}"/>
              </a:ext>
            </a:extLst>
          </p:cNvPr>
          <p:cNvSpPr txBox="1"/>
          <p:nvPr/>
        </p:nvSpPr>
        <p:spPr>
          <a:xfrm>
            <a:off x="1745653" y="7127321"/>
            <a:ext cx="5324618"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2" name="Picture Placeholder 1">
            <a:extLst>
              <a:ext uri="{FF2B5EF4-FFF2-40B4-BE49-F238E27FC236}">
                <a16:creationId xmlns:a16="http://schemas.microsoft.com/office/drawing/2014/main" id="{72E0781C-A999-44A2-F4DA-8EBC77807BC4}"/>
              </a:ext>
            </a:extLst>
          </p:cNvPr>
          <p:cNvSpPr>
            <a:spLocks noGrp="1"/>
          </p:cNvSpPr>
          <p:nvPr>
            <p:ph type="pic" sz="quarter" idx="10"/>
          </p:nvPr>
        </p:nvSpPr>
        <p:spPr/>
      </p:sp>
      <p:sp>
        <p:nvSpPr>
          <p:cNvPr id="7" name="TextBox 6">
            <a:extLst>
              <a:ext uri="{FF2B5EF4-FFF2-40B4-BE49-F238E27FC236}">
                <a16:creationId xmlns:a16="http://schemas.microsoft.com/office/drawing/2014/main" id="{DB2156EB-7AC3-80B6-36AB-4BB09F0FF5AD}"/>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176975204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5"/>
                                        </p:tgtEl>
                                        <p:attrNameLst>
                                          <p:attrName>style.visibility</p:attrName>
                                        </p:attrNameLst>
                                      </p:cBhvr>
                                      <p:to>
                                        <p:strVal val="visible"/>
                                      </p:to>
                                    </p:set>
                                    <p:anim to="" calcmode="lin" valueType="num">
                                      <p:cBhvr>
                                        <p:cTn id="7"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
                                        </p:tgtEl>
                                      </p:cBhvr>
                                    </p:animEffect>
                                  </p:childTnLst>
                                </p:cTn>
                              </p:par>
                            </p:childTnLst>
                          </p:cTn>
                        </p:par>
                        <p:par>
                          <p:cTn id="9" fill="hold">
                            <p:stCondLst>
                              <p:cond delay="1110"/>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A6A458B9-5205-D333-50CB-C076C1BAE9DD}"/>
              </a:ext>
            </a:extLst>
          </p:cNvPr>
          <p:cNvSpPr/>
          <p:nvPr/>
        </p:nvSpPr>
        <p:spPr>
          <a:xfrm>
            <a:off x="0" y="0"/>
            <a:ext cx="9479280" cy="10287000"/>
          </a:xfrm>
          <a:custGeom>
            <a:avLst/>
            <a:gdLst>
              <a:gd name="connsiteX0" fmla="*/ 0 w 9479280"/>
              <a:gd name="connsiteY0" fmla="*/ 0 h 10287000"/>
              <a:gd name="connsiteX1" fmla="*/ 7250342 w 9479280"/>
              <a:gd name="connsiteY1" fmla="*/ 0 h 10287000"/>
              <a:gd name="connsiteX2" fmla="*/ 7372061 w 9479280"/>
              <a:gd name="connsiteY2" fmla="*/ 127668 h 10287000"/>
              <a:gd name="connsiteX3" fmla="*/ 9479280 w 9479280"/>
              <a:gd name="connsiteY3" fmla="*/ 5581651 h 10287000"/>
              <a:gd name="connsiteX4" fmla="*/ 8093964 w 9479280"/>
              <a:gd name="connsiteY4" fmla="*/ 10116859 h 10287000"/>
              <a:gd name="connsiteX5" fmla="*/ 7972975 w 9479280"/>
              <a:gd name="connsiteY5" fmla="*/ 10287000 h 10287000"/>
              <a:gd name="connsiteX6" fmla="*/ 0 w 9479280"/>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79280" h="10287000">
                <a:moveTo>
                  <a:pt x="0" y="0"/>
                </a:moveTo>
                <a:lnTo>
                  <a:pt x="7250342" y="0"/>
                </a:lnTo>
                <a:lnTo>
                  <a:pt x="7372061" y="127668"/>
                </a:lnTo>
                <a:cubicBezTo>
                  <a:pt x="8681312" y="1568164"/>
                  <a:pt x="9479280" y="3481720"/>
                  <a:pt x="9479280" y="5581651"/>
                </a:cubicBezTo>
                <a:cubicBezTo>
                  <a:pt x="9479280" y="7261594"/>
                  <a:pt x="8968581" y="8822258"/>
                  <a:pt x="8093964" y="10116859"/>
                </a:cubicBezTo>
                <a:lnTo>
                  <a:pt x="7972975" y="10287000"/>
                </a:lnTo>
                <a:lnTo>
                  <a:pt x="0" y="10287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Picture Placeholder 1">
            <a:extLst>
              <a:ext uri="{FF2B5EF4-FFF2-40B4-BE49-F238E27FC236}">
                <a16:creationId xmlns:a16="http://schemas.microsoft.com/office/drawing/2014/main" id="{0C8BE030-A9F3-28BA-65F4-628D96001196}"/>
              </a:ext>
            </a:extLst>
          </p:cNvPr>
          <p:cNvSpPr>
            <a:spLocks noGrp="1"/>
          </p:cNvSpPr>
          <p:nvPr>
            <p:ph type="pic" sz="quarter" idx="10"/>
          </p:nvPr>
        </p:nvSpPr>
        <p:spPr/>
      </p:sp>
      <p:sp>
        <p:nvSpPr>
          <p:cNvPr id="6" name="TextBox 5">
            <a:extLst>
              <a:ext uri="{FF2B5EF4-FFF2-40B4-BE49-F238E27FC236}">
                <a16:creationId xmlns:a16="http://schemas.microsoft.com/office/drawing/2014/main" id="{6007BC91-B34D-4737-DA11-F617E3320965}"/>
              </a:ext>
            </a:extLst>
          </p:cNvPr>
          <p:cNvSpPr txBox="1"/>
          <p:nvPr/>
        </p:nvSpPr>
        <p:spPr>
          <a:xfrm>
            <a:off x="10615080" y="226141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About Our Company</a:t>
            </a:r>
            <a:endParaRPr lang="en-US" sz="6000" b="0">
              <a:latin typeface="Impact" panose="020B0806030902050204"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6DF2E89-87C8-8D0E-F7AA-BB7D0E40D19D}"/>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8" name="Freeform: Shape 7">
            <a:extLst>
              <a:ext uri="{FF2B5EF4-FFF2-40B4-BE49-F238E27FC236}">
                <a16:creationId xmlns:a16="http://schemas.microsoft.com/office/drawing/2014/main" id="{2E315D8C-D36F-0BE9-B8FD-83A2F6BBE51E}"/>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389887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6"/>
                                        </p:tgtEl>
                                        <p:attrNameLst>
                                          <p:attrName>style.visibility</p:attrName>
                                        </p:attrNameLst>
                                      </p:cBhvr>
                                      <p:to>
                                        <p:strVal val="visible"/>
                                      </p:to>
                                    </p:set>
                                    <p:anim to="" calcmode="lin" valueType="num">
                                      <p:cBhvr>
                                        <p:cTn id="11"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6"/>
                                        </p:tgtEl>
                                      </p:cBhvr>
                                    </p:animEffect>
                                  </p:childTnLst>
                                </p:cTn>
                              </p:par>
                            </p:childTnLst>
                          </p:cTn>
                        </p:par>
                        <p:par>
                          <p:cTn id="13" fill="hold">
                            <p:stCondLst>
                              <p:cond delay="1065"/>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6"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6022BB8-C32E-F14F-6186-5DF57F1CF1E2}"/>
              </a:ext>
            </a:extLst>
          </p:cNvPr>
          <p:cNvSpPr/>
          <p:nvPr/>
        </p:nvSpPr>
        <p:spPr>
          <a:xfrm>
            <a:off x="2999740" y="4183037"/>
            <a:ext cx="12288520"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4" name="TextBox 3">
            <a:extLst>
              <a:ext uri="{FF2B5EF4-FFF2-40B4-BE49-F238E27FC236}">
                <a16:creationId xmlns:a16="http://schemas.microsoft.com/office/drawing/2014/main" id="{3B32962E-9717-2B5C-BA79-D0D3DEF159F5}"/>
              </a:ext>
            </a:extLst>
          </p:cNvPr>
          <p:cNvSpPr txBox="1"/>
          <p:nvPr/>
        </p:nvSpPr>
        <p:spPr>
          <a:xfrm>
            <a:off x="7797800" y="7648545"/>
            <a:ext cx="2692400" cy="400110"/>
          </a:xfrm>
          <a:prstGeom prst="rect">
            <a:avLst/>
          </a:prstGeom>
          <a:noFill/>
        </p:spPr>
        <p:txBody>
          <a:bodyPr wrap="square" rtlCol="0">
            <a:spAutoFit/>
          </a:bodyPr>
          <a:lstStyle/>
          <a:p>
            <a:pPr algn="ctr"/>
            <a:r>
              <a:rPr lang="en-US" altLang="zh-CN" sz="2000"/>
              <a:t>— John Smith</a:t>
            </a:r>
            <a:endParaRPr lang="en-US" sz="2000"/>
          </a:p>
        </p:txBody>
      </p:sp>
      <p:grpSp>
        <p:nvGrpSpPr>
          <p:cNvPr id="6" name="Group 5">
            <a:extLst>
              <a:ext uri="{FF2B5EF4-FFF2-40B4-BE49-F238E27FC236}">
                <a16:creationId xmlns:a16="http://schemas.microsoft.com/office/drawing/2014/main" id="{207C2B29-E12F-7691-8CA2-DDBC8BCB7A13}"/>
              </a:ext>
            </a:extLst>
          </p:cNvPr>
          <p:cNvGrpSpPr/>
          <p:nvPr/>
        </p:nvGrpSpPr>
        <p:grpSpPr>
          <a:xfrm>
            <a:off x="8584775" y="2424852"/>
            <a:ext cx="1118449" cy="1118448"/>
            <a:chOff x="2895600" y="2424852"/>
            <a:chExt cx="1118449" cy="1118448"/>
          </a:xfrm>
        </p:grpSpPr>
        <p:sp>
          <p:nvSpPr>
            <p:cNvPr id="2" name="Oval 15">
              <a:extLst>
                <a:ext uri="{FF2B5EF4-FFF2-40B4-BE49-F238E27FC236}">
                  <a16:creationId xmlns:a16="http://schemas.microsoft.com/office/drawing/2014/main" id="{8A75BDD8-ECE6-F289-514A-79D67B1A1A52}"/>
                </a:ext>
              </a:extLst>
            </p:cNvPr>
            <p:cNvSpPr/>
            <p:nvPr/>
          </p:nvSpPr>
          <p:spPr>
            <a:xfrm>
              <a:off x="2895600" y="2424852"/>
              <a:ext cx="1118449" cy="1118448"/>
            </a:xfrm>
            <a:prstGeom prst="ellipse">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Light" panose="020B0502040204020203" pitchFamily="34" charset="-122"/>
                <a:ea typeface="Microsoft YaHei Light" panose="020B0502040204020203" pitchFamily="34" charset="-122"/>
              </a:endParaRPr>
            </a:p>
          </p:txBody>
        </p:sp>
        <p:sp>
          <p:nvSpPr>
            <p:cNvPr id="5" name="left-quote_56937">
              <a:extLst>
                <a:ext uri="{FF2B5EF4-FFF2-40B4-BE49-F238E27FC236}">
                  <a16:creationId xmlns:a16="http://schemas.microsoft.com/office/drawing/2014/main" id="{CD468E3B-8270-9DB1-3CDC-103C617551AA}"/>
                </a:ext>
              </a:extLst>
            </p:cNvPr>
            <p:cNvSpPr>
              <a:spLocks noChangeAspect="1"/>
            </p:cNvSpPr>
            <p:nvPr/>
          </p:nvSpPr>
          <p:spPr bwMode="auto">
            <a:xfrm>
              <a:off x="3170769"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accent1"/>
            </a:solidFill>
            <a:ln>
              <a:noFill/>
            </a:ln>
          </p:spPr>
        </p:sp>
      </p:grpSp>
    </p:spTree>
    <p:extLst>
      <p:ext uri="{BB962C8B-B14F-4D97-AF65-F5344CB8AC3E}">
        <p14:creationId xmlns:p14="http://schemas.microsoft.com/office/powerpoint/2010/main" val="3884997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iterate type="lt">
                                    <p:tmPct val="5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185"/>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DCD4186A-7B7F-311F-86D4-EB36AD07B9E3}"/>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875F5CF-3E9D-07BC-811A-345CDC898875}"/>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4" name="TextBox 3">
            <a:extLst>
              <a:ext uri="{FF2B5EF4-FFF2-40B4-BE49-F238E27FC236}">
                <a16:creationId xmlns:a16="http://schemas.microsoft.com/office/drawing/2014/main" id="{12366577-E32F-91DD-FD8F-F02A13F1CA0C}"/>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5" name="Freeform: Shape 4">
            <a:extLst>
              <a:ext uri="{FF2B5EF4-FFF2-40B4-BE49-F238E27FC236}">
                <a16:creationId xmlns:a16="http://schemas.microsoft.com/office/drawing/2014/main" id="{C7789444-4793-E7D5-FF26-3803E2D3B6E7}"/>
              </a:ext>
            </a:extLst>
          </p:cNvPr>
          <p:cNvSpPr/>
          <p:nvPr/>
        </p:nvSpPr>
        <p:spPr>
          <a:xfrm rot="10800000" flipV="1">
            <a:off x="8808720" y="0"/>
            <a:ext cx="9479280" cy="10287000"/>
          </a:xfrm>
          <a:custGeom>
            <a:avLst/>
            <a:gdLst>
              <a:gd name="connsiteX0" fmla="*/ 0 w 9479280"/>
              <a:gd name="connsiteY0" fmla="*/ 0 h 10287000"/>
              <a:gd name="connsiteX1" fmla="*/ 7250342 w 9479280"/>
              <a:gd name="connsiteY1" fmla="*/ 0 h 10287000"/>
              <a:gd name="connsiteX2" fmla="*/ 7372061 w 9479280"/>
              <a:gd name="connsiteY2" fmla="*/ 127668 h 10287000"/>
              <a:gd name="connsiteX3" fmla="*/ 9479280 w 9479280"/>
              <a:gd name="connsiteY3" fmla="*/ 5581651 h 10287000"/>
              <a:gd name="connsiteX4" fmla="*/ 8093964 w 9479280"/>
              <a:gd name="connsiteY4" fmla="*/ 10116859 h 10287000"/>
              <a:gd name="connsiteX5" fmla="*/ 7972975 w 9479280"/>
              <a:gd name="connsiteY5" fmla="*/ 10287000 h 10287000"/>
              <a:gd name="connsiteX6" fmla="*/ 0 w 9479280"/>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79280" h="10287000">
                <a:moveTo>
                  <a:pt x="0" y="0"/>
                </a:moveTo>
                <a:lnTo>
                  <a:pt x="7250342" y="0"/>
                </a:lnTo>
                <a:lnTo>
                  <a:pt x="7372061" y="127668"/>
                </a:lnTo>
                <a:cubicBezTo>
                  <a:pt x="8681312" y="1568164"/>
                  <a:pt x="9479280" y="3481720"/>
                  <a:pt x="9479280" y="5581651"/>
                </a:cubicBezTo>
                <a:cubicBezTo>
                  <a:pt x="9479280" y="7261594"/>
                  <a:pt x="8968581" y="8822258"/>
                  <a:pt x="8093964" y="10116859"/>
                </a:cubicBezTo>
                <a:lnTo>
                  <a:pt x="7972975" y="10287000"/>
                </a:lnTo>
                <a:lnTo>
                  <a:pt x="0" y="10287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Picture Placeholder 7">
            <a:extLst>
              <a:ext uri="{FF2B5EF4-FFF2-40B4-BE49-F238E27FC236}">
                <a16:creationId xmlns:a16="http://schemas.microsoft.com/office/drawing/2014/main" id="{F9638A98-8AF6-7F3D-8446-740D9133FEC3}"/>
              </a:ext>
            </a:extLst>
          </p:cNvPr>
          <p:cNvSpPr>
            <a:spLocks noGrp="1"/>
          </p:cNvSpPr>
          <p:nvPr>
            <p:ph type="pic" sz="quarter" idx="10"/>
          </p:nvPr>
        </p:nvSpPr>
        <p:spPr/>
      </p:sp>
      <p:sp>
        <p:nvSpPr>
          <p:cNvPr id="7" name="TextBox 6">
            <a:extLst>
              <a:ext uri="{FF2B5EF4-FFF2-40B4-BE49-F238E27FC236}">
                <a16:creationId xmlns:a16="http://schemas.microsoft.com/office/drawing/2014/main" id="{E2E8FE55-700A-7685-F12D-0BE4C2A98963}"/>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919157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1500"/>
                            </p:stCondLst>
                            <p:childTnLst>
                              <p:par>
                                <p:cTn id="18" presetID="2" presetClass="entr" presetSubtype="4" decel="100000" fill="hold" grpId="0" nodeType="afterEffect">
                                  <p:stCondLst>
                                    <p:cond delay="0"/>
                                  </p:stCondLst>
                                  <p:childTnLst>
                                    <p:set>
                                      <p:cBhvr>
                                        <p:cTn id="19" dur="1" fill="hold">
                                          <p:stCondLst>
                                            <p:cond delay="0"/>
                                          </p:stCondLst>
                                        </p:cTn>
                                        <p:tgtEl>
                                          <p:spTgt spid="4">
                                            <p:txEl>
                                              <p:pRg st="0" end="0"/>
                                            </p:txEl>
                                          </p:spTgt>
                                        </p:tgtEl>
                                        <p:attrNameLst>
                                          <p:attrName>style.visibility</p:attrName>
                                        </p:attrNameLst>
                                      </p:cBhvr>
                                      <p:to>
                                        <p:strVal val="visible"/>
                                      </p:to>
                                    </p:set>
                                    <p:anim calcmode="lin" valueType="num">
                                      <p:cBhvr additive="base">
                                        <p:cTn id="20"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100"/>
                                  </p:stCondLst>
                                  <p:childTnLst>
                                    <p:set>
                                      <p:cBhvr>
                                        <p:cTn id="23" dur="1" fill="hold">
                                          <p:stCondLst>
                                            <p:cond delay="0"/>
                                          </p:stCondLst>
                                        </p:cTn>
                                        <p:tgtEl>
                                          <p:spTgt spid="4">
                                            <p:txEl>
                                              <p:pRg st="1" end="1"/>
                                            </p:txEl>
                                          </p:spTgt>
                                        </p:tgtEl>
                                        <p:attrNameLst>
                                          <p:attrName>style.visibility</p:attrName>
                                        </p:attrNameLst>
                                      </p:cBhvr>
                                      <p:to>
                                        <p:strVal val="visible"/>
                                      </p:to>
                                    </p:set>
                                    <p:anim calcmode="lin" valueType="num">
                                      <p:cBhvr additive="base">
                                        <p:cTn id="24"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200"/>
                                  </p:stCondLst>
                                  <p:childTnLst>
                                    <p:set>
                                      <p:cBhvr>
                                        <p:cTn id="27" dur="1" fill="hold">
                                          <p:stCondLst>
                                            <p:cond delay="0"/>
                                          </p:stCondLst>
                                        </p:cTn>
                                        <p:tgtEl>
                                          <p:spTgt spid="4">
                                            <p:txEl>
                                              <p:pRg st="2" end="2"/>
                                            </p:txEl>
                                          </p:spTgt>
                                        </p:tgtEl>
                                        <p:attrNameLst>
                                          <p:attrName>style.visibility</p:attrName>
                                        </p:attrNameLst>
                                      </p:cBhvr>
                                      <p:to>
                                        <p:strVal val="visible"/>
                                      </p:to>
                                    </p:set>
                                    <p:anim calcmode="lin" valueType="num">
                                      <p:cBhvr additive="base">
                                        <p:cTn id="28"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P spid="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8BC36FC-6038-487C-720C-767C0FEE03CF}"/>
              </a:ext>
            </a:extLst>
          </p:cNvPr>
          <p:cNvSpPr>
            <a:spLocks noGrp="1"/>
          </p:cNvSpPr>
          <p:nvPr>
            <p:ph type="pic" sz="quarter" idx="10"/>
          </p:nvPr>
        </p:nvSpPr>
        <p:spPr/>
      </p:sp>
      <p:sp>
        <p:nvSpPr>
          <p:cNvPr id="14" name="Freeform: Shape 13">
            <a:extLst>
              <a:ext uri="{FF2B5EF4-FFF2-40B4-BE49-F238E27FC236}">
                <a16:creationId xmlns:a16="http://schemas.microsoft.com/office/drawing/2014/main" id="{1D8810C2-6085-79B0-60ED-891EF81B069C}"/>
              </a:ext>
            </a:extLst>
          </p:cNvPr>
          <p:cNvSpPr/>
          <p:nvPr/>
        </p:nvSpPr>
        <p:spPr>
          <a:xfrm>
            <a:off x="5374082" y="103256"/>
            <a:ext cx="2218788" cy="10183744"/>
          </a:xfrm>
          <a:custGeom>
            <a:avLst/>
            <a:gdLst>
              <a:gd name="connsiteX0" fmla="*/ 88294 w 2218788"/>
              <a:gd name="connsiteY0" fmla="*/ 0 h 10183744"/>
              <a:gd name="connsiteX1" fmla="*/ 111569 w 2218788"/>
              <a:gd name="connsiteY1" fmla="*/ 24412 h 10183744"/>
              <a:gd name="connsiteX2" fmla="*/ 2218788 w 2218788"/>
              <a:gd name="connsiteY2" fmla="*/ 5478395 h 10183744"/>
              <a:gd name="connsiteX3" fmla="*/ 833472 w 2218788"/>
              <a:gd name="connsiteY3" fmla="*/ 10013603 h 10183744"/>
              <a:gd name="connsiteX4" fmla="*/ 712483 w 2218788"/>
              <a:gd name="connsiteY4" fmla="*/ 10183744 h 10183744"/>
              <a:gd name="connsiteX5" fmla="*/ 0 w 2218788"/>
              <a:gd name="connsiteY5" fmla="*/ 10183744 h 10183744"/>
              <a:gd name="connsiteX6" fmla="*/ 76272 w 2218788"/>
              <a:gd name="connsiteY6" fmla="*/ 10095693 h 10183744"/>
              <a:gd name="connsiteX7" fmla="*/ 1891132 w 2218788"/>
              <a:gd name="connsiteY7" fmla="*/ 5040247 h 10183744"/>
              <a:gd name="connsiteX8" fmla="*/ 283495 w 2218788"/>
              <a:gd name="connsiteY8" fmla="*/ 246872 h 1018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8788" h="10183744">
                <a:moveTo>
                  <a:pt x="88294" y="0"/>
                </a:moveTo>
                <a:lnTo>
                  <a:pt x="111569" y="24412"/>
                </a:lnTo>
                <a:cubicBezTo>
                  <a:pt x="1420820" y="1464908"/>
                  <a:pt x="2218788" y="3378464"/>
                  <a:pt x="2218788" y="5478395"/>
                </a:cubicBezTo>
                <a:cubicBezTo>
                  <a:pt x="2218788" y="7158338"/>
                  <a:pt x="1708089" y="8719002"/>
                  <a:pt x="833472" y="10013603"/>
                </a:cubicBezTo>
                <a:lnTo>
                  <a:pt x="712483" y="10183744"/>
                </a:lnTo>
                <a:lnTo>
                  <a:pt x="0" y="10183744"/>
                </a:lnTo>
                <a:lnTo>
                  <a:pt x="76272" y="10095693"/>
                </a:lnTo>
                <a:cubicBezTo>
                  <a:pt x="1210053" y="8721869"/>
                  <a:pt x="1891132" y="6960594"/>
                  <a:pt x="1891132" y="5040247"/>
                </a:cubicBezTo>
                <a:cubicBezTo>
                  <a:pt x="1891132" y="3239917"/>
                  <a:pt x="1292528" y="1579400"/>
                  <a:pt x="283495" y="24687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TextBox 6">
            <a:extLst>
              <a:ext uri="{FF2B5EF4-FFF2-40B4-BE49-F238E27FC236}">
                <a16:creationId xmlns:a16="http://schemas.microsoft.com/office/drawing/2014/main" id="{D3C35EF7-5F9C-6778-7653-A3F150D4C69F}"/>
              </a:ext>
            </a:extLst>
          </p:cNvPr>
          <p:cNvSpPr txBox="1"/>
          <p:nvPr/>
        </p:nvSpPr>
        <p:spPr>
          <a:xfrm>
            <a:off x="1751939" y="2748385"/>
            <a:ext cx="3752428" cy="3975512"/>
          </a:xfrm>
          <a:prstGeom prst="rect">
            <a:avLst/>
          </a:prstGeom>
          <a:noFill/>
        </p:spPr>
        <p:txBody>
          <a:bodyPr wrap="square" rtlCol="0">
            <a:spAutoFit/>
          </a:bodyPr>
          <a:lstStyle/>
          <a:p>
            <a:pPr>
              <a:lnSpc>
                <a:spcPct val="120000"/>
              </a:lnSpc>
            </a:pPr>
            <a:r>
              <a:rPr lang="en-US" sz="5400">
                <a:solidFill>
                  <a:schemeClr val="tx1">
                    <a:lumMod val="85000"/>
                    <a:lumOff val="15000"/>
                  </a:schemeClr>
                </a:solidFill>
                <a:latin typeface="Impact" panose="020B0806030902050204" pitchFamily="34" charset="0"/>
                <a:cs typeface="Rubik Light" panose="00000400000000000000" pitchFamily="2" charset="-79"/>
              </a:rPr>
              <a:t>A picture is worth a thousand words.</a:t>
            </a:r>
            <a:endParaRPr lang="en-ID" sz="5400" dirty="0">
              <a:solidFill>
                <a:schemeClr val="tx1">
                  <a:lumMod val="85000"/>
                  <a:lumOff val="15000"/>
                </a:schemeClr>
              </a:solidFill>
              <a:latin typeface="Impact" panose="020B0806030902050204" pitchFamily="34" charset="0"/>
              <a:cs typeface="Rubik Light" panose="00000400000000000000" pitchFamily="2" charset="-79"/>
            </a:endParaRPr>
          </a:p>
        </p:txBody>
      </p:sp>
      <p:sp>
        <p:nvSpPr>
          <p:cNvPr id="8" name="TextBox 7">
            <a:extLst>
              <a:ext uri="{FF2B5EF4-FFF2-40B4-BE49-F238E27FC236}">
                <a16:creationId xmlns:a16="http://schemas.microsoft.com/office/drawing/2014/main" id="{FAC72873-418D-A868-A010-7148BED83EBD}"/>
              </a:ext>
            </a:extLst>
          </p:cNvPr>
          <p:cNvSpPr txBox="1"/>
          <p:nvPr/>
        </p:nvSpPr>
        <p:spPr>
          <a:xfrm flipH="1">
            <a:off x="1772256" y="7170420"/>
            <a:ext cx="4247543" cy="702308"/>
          </a:xfrm>
          <a:prstGeom prst="rect">
            <a:avLst/>
          </a:prstGeom>
          <a:noFill/>
        </p:spPr>
        <p:txBody>
          <a:bodyPr wrap="square" rtlCol="0">
            <a:spAutoFit/>
          </a:bodyPr>
          <a:lstStyle/>
          <a:p>
            <a:pPr>
              <a:lnSpc>
                <a:spcPct val="150000"/>
              </a:lnSpc>
              <a:spcBef>
                <a:spcPts val="1800"/>
              </a:spcBef>
              <a:buClr>
                <a:schemeClr val="accent1"/>
              </a:buClr>
              <a:defRPr/>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a:t>
            </a:r>
          </a:p>
        </p:txBody>
      </p:sp>
      <p:sp>
        <p:nvSpPr>
          <p:cNvPr id="6" name="TextBox 5">
            <a:extLst>
              <a:ext uri="{FF2B5EF4-FFF2-40B4-BE49-F238E27FC236}">
                <a16:creationId xmlns:a16="http://schemas.microsoft.com/office/drawing/2014/main" id="{19431BCD-990E-073C-9079-40A68D1D92EB}"/>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3624305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1+#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7"/>
                                        </p:tgtEl>
                                        <p:attrNameLst>
                                          <p:attrName>style.visibility</p:attrName>
                                        </p:attrNameLst>
                                      </p:cBhvr>
                                      <p:to>
                                        <p:strVal val="visible"/>
                                      </p:to>
                                    </p:set>
                                    <p:anim to="" calcmode="lin" valueType="num">
                                      <p:cBhvr>
                                        <p:cTn id="11"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7"/>
                                        </p:tgtEl>
                                      </p:cBhvr>
                                    </p:animEffect>
                                  </p:childTnLst>
                                </p:cTn>
                              </p:par>
                            </p:childTnLst>
                          </p:cTn>
                        </p:par>
                        <p:par>
                          <p:cTn id="13" fill="hold">
                            <p:stCondLst>
                              <p:cond delay="1402"/>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7" grpId="0"/>
      <p:bldP spid="8" grpId="0"/>
    </p:bldLst>
  </p:timing>
</p:sld>
</file>

<file path=ppt/theme/theme1.xml><?xml version="1.0" encoding="utf-8"?>
<a:theme xmlns:a="http://schemas.openxmlformats.org/drawingml/2006/main" name="Simplicity theme">
  <a:themeElements>
    <a:clrScheme name="2-gradient 01 bright">
      <a:dk1>
        <a:srgbClr val="000000"/>
      </a:dk1>
      <a:lt1>
        <a:srgbClr val="FFFFFF"/>
      </a:lt1>
      <a:dk2>
        <a:srgbClr val="1A1A1A"/>
      </a:dk2>
      <a:lt2>
        <a:srgbClr val="EFEFEF"/>
      </a:lt2>
      <a:accent1>
        <a:srgbClr val="FF0000"/>
      </a:accent1>
      <a:accent2>
        <a:srgbClr val="EB0000"/>
      </a:accent2>
      <a:accent3>
        <a:srgbClr val="D70000"/>
      </a:accent3>
      <a:accent4>
        <a:srgbClr val="C00000"/>
      </a:accent4>
      <a:accent5>
        <a:srgbClr val="A50003"/>
      </a:accent5>
      <a:accent6>
        <a:srgbClr val="8A0006"/>
      </a:accent6>
      <a:hlink>
        <a:srgbClr val="FF0000"/>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416032</TotalTime>
  <Words>3332</Words>
  <Application>Microsoft Office PowerPoint</Application>
  <PresentationFormat>Custom</PresentationFormat>
  <Paragraphs>279</Paragraphs>
  <Slides>43</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43</vt:i4>
      </vt:variant>
    </vt:vector>
  </HeadingPairs>
  <TitlesOfParts>
    <vt:vector size="52" baseType="lpstr">
      <vt:lpstr>Microsoft YaHei Light</vt:lpstr>
      <vt:lpstr>Microsoft YaHei UI</vt:lpstr>
      <vt:lpstr>Microsoft YaHei UI Light</vt:lpstr>
      <vt:lpstr>Arial</vt:lpstr>
      <vt:lpstr>Impact</vt:lpstr>
      <vt:lpstr>Outfit</vt:lpstr>
      <vt:lpstr>Outfit Light</vt:lpstr>
      <vt:lpstr>Wingdings</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5998</cp:revision>
  <dcterms:created xsi:type="dcterms:W3CDTF">2015-11-23T02:03:38Z</dcterms:created>
  <dcterms:modified xsi:type="dcterms:W3CDTF">2022-07-06T06:53:55Z</dcterms:modified>
</cp:coreProperties>
</file>