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14"/>
  </p:notesMasterIdLst>
  <p:handoutMasterIdLst>
    <p:handoutMasterId r:id="rId15"/>
  </p:handoutMasterIdLst>
  <p:sldIdLst>
    <p:sldId id="6838" r:id="rId3"/>
    <p:sldId id="6839" r:id="rId4"/>
    <p:sldId id="6846" r:id="rId5"/>
    <p:sldId id="6840" r:id="rId6"/>
    <p:sldId id="6841" r:id="rId7"/>
    <p:sldId id="6842" r:id="rId8"/>
    <p:sldId id="6843" r:id="rId9"/>
    <p:sldId id="6844" r:id="rId10"/>
    <p:sldId id="6845" r:id="rId11"/>
    <p:sldId id="6768" r:id="rId12"/>
    <p:sldId id="6816" r:id="rId13"/>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838"/>
            <p14:sldId id="6839"/>
            <p14:sldId id="6846"/>
            <p14:sldId id="6840"/>
            <p14:sldId id="6841"/>
            <p14:sldId id="6842"/>
            <p14:sldId id="6843"/>
            <p14:sldId id="6844"/>
            <p14:sldId id="6845"/>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DED9"/>
    <a:srgbClr val="EEE6DD"/>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4" autoAdjust="0"/>
  </p:normalViewPr>
  <p:slideViewPr>
    <p:cSldViewPr snapToGrid="0" showGuides="1">
      <p:cViewPr varScale="1">
        <p:scale>
          <a:sx n="50" d="100"/>
          <a:sy n="50" d="100"/>
        </p:scale>
        <p:origin x="902" y="43"/>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2021/12/18</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2021/12/18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9BA1904-A474-4DD0-8B01-1A1F4F8BFBBA}"/>
              </a:ext>
            </a:extLst>
          </p:cNvPr>
          <p:cNvPicPr>
            <a:picLocks noChangeAspect="1"/>
          </p:cNvPicPr>
          <p:nvPr userDrawn="1"/>
        </p:nvPicPr>
        <p:blipFill>
          <a:blip r:embed="rId2"/>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6EC47C08-B758-452A-95B1-9E2563FD3112}"/>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594DAA-CD5A-4B6A-9BEB-6819D004C6F7}"/>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bg1">
                    <a:lumMod val="65000"/>
                  </a:schemeClr>
                </a:solidFill>
              </a:rPr>
              <a:t>© mslides 2021. All Right Reserved.</a:t>
            </a:r>
          </a:p>
        </p:txBody>
      </p:sp>
      <p:sp>
        <p:nvSpPr>
          <p:cNvPr id="3" name="TextBox 2">
            <a:extLst>
              <a:ext uri="{FF2B5EF4-FFF2-40B4-BE49-F238E27FC236}">
                <a16:creationId xmlns:a16="http://schemas.microsoft.com/office/drawing/2014/main" id="{E5876C71-E926-4454-89A3-9AA4D2E7AF5E}"/>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bg1">
                    <a:lumMod val="65000"/>
                  </a:schemeClr>
                </a:solidFill>
              </a:rPr>
              <a:t>This template is from </a:t>
            </a:r>
            <a:r>
              <a:rPr lang="en-US" altLang="zh-CN" sz="1800">
                <a:hlinkClick r:id="rId5" action="ppaction://hlinkfile"/>
              </a:rPr>
              <a:t>mslides.com</a:t>
            </a:r>
            <a:endParaRPr lang="en-US" altLang="zh-CN" sz="1800"/>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DD83E30E-A71A-4F35-960E-683BF48BC561}"/>
              </a:ext>
            </a:extLst>
          </p:cNvPr>
          <p:cNvSpPr txBox="1"/>
          <p:nvPr/>
        </p:nvSpPr>
        <p:spPr>
          <a:xfrm>
            <a:off x="4157832" y="1530801"/>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grpSp>
        <p:nvGrpSpPr>
          <p:cNvPr id="16" name="Group 15">
            <a:extLst>
              <a:ext uri="{FF2B5EF4-FFF2-40B4-BE49-F238E27FC236}">
                <a16:creationId xmlns:a16="http://schemas.microsoft.com/office/drawing/2014/main" id="{8BF4F58D-754B-4AB2-B7FF-EB2CA335F90F}"/>
              </a:ext>
            </a:extLst>
          </p:cNvPr>
          <p:cNvGrpSpPr/>
          <p:nvPr/>
        </p:nvGrpSpPr>
        <p:grpSpPr>
          <a:xfrm>
            <a:off x="1333500" y="2984903"/>
            <a:ext cx="15621000" cy="5940557"/>
            <a:chOff x="1333500" y="2984903"/>
            <a:chExt cx="15621000" cy="5940557"/>
          </a:xfrm>
        </p:grpSpPr>
        <p:sp>
          <p:nvSpPr>
            <p:cNvPr id="3" name="Rectangle 6">
              <a:extLst>
                <a:ext uri="{FF2B5EF4-FFF2-40B4-BE49-F238E27FC236}">
                  <a16:creationId xmlns:a16="http://schemas.microsoft.com/office/drawing/2014/main" id="{59141513-89FA-480B-95B7-32BE15DB7268}"/>
                </a:ext>
              </a:extLst>
            </p:cNvPr>
            <p:cNvSpPr>
              <a:spLocks noChangeArrowheads="1"/>
            </p:cNvSpPr>
            <p:nvPr/>
          </p:nvSpPr>
          <p:spPr bwMode="auto">
            <a:xfrm>
              <a:off x="1333500" y="4799041"/>
              <a:ext cx="4847426"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 name="Rectangle 7">
              <a:extLst>
                <a:ext uri="{FF2B5EF4-FFF2-40B4-BE49-F238E27FC236}">
                  <a16:creationId xmlns:a16="http://schemas.microsoft.com/office/drawing/2014/main" id="{7CADC840-77E4-4E69-A396-A39C584FBCA1}"/>
                </a:ext>
              </a:extLst>
            </p:cNvPr>
            <p:cNvSpPr>
              <a:spLocks noChangeArrowheads="1"/>
            </p:cNvSpPr>
            <p:nvPr/>
          </p:nvSpPr>
          <p:spPr bwMode="auto">
            <a:xfrm>
              <a:off x="1333500" y="6121832"/>
              <a:ext cx="4847426"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8">
              <a:extLst>
                <a:ext uri="{FF2B5EF4-FFF2-40B4-BE49-F238E27FC236}">
                  <a16:creationId xmlns:a16="http://schemas.microsoft.com/office/drawing/2014/main" id="{09923FE1-EC32-4E9A-8611-62A98DB38069}"/>
                </a:ext>
              </a:extLst>
            </p:cNvPr>
            <p:cNvSpPr>
              <a:spLocks noChangeArrowheads="1"/>
            </p:cNvSpPr>
            <p:nvPr/>
          </p:nvSpPr>
          <p:spPr bwMode="auto">
            <a:xfrm>
              <a:off x="1333500" y="7443294"/>
              <a:ext cx="4847426"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9">
              <a:extLst>
                <a:ext uri="{FF2B5EF4-FFF2-40B4-BE49-F238E27FC236}">
                  <a16:creationId xmlns:a16="http://schemas.microsoft.com/office/drawing/2014/main" id="{EE2CBBA5-0CCA-4F70-BEA9-E3551EFE7057}"/>
                </a:ext>
              </a:extLst>
            </p:cNvPr>
            <p:cNvSpPr>
              <a:spLocks noChangeArrowheads="1"/>
            </p:cNvSpPr>
            <p:nvPr/>
          </p:nvSpPr>
          <p:spPr bwMode="auto">
            <a:xfrm>
              <a:off x="6529121" y="4799041"/>
              <a:ext cx="3242996"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10">
              <a:extLst>
                <a:ext uri="{FF2B5EF4-FFF2-40B4-BE49-F238E27FC236}">
                  <a16:creationId xmlns:a16="http://schemas.microsoft.com/office/drawing/2014/main" id="{4F0ADF6E-8545-4597-9CB6-421445D3D7BC}"/>
                </a:ext>
              </a:extLst>
            </p:cNvPr>
            <p:cNvSpPr>
              <a:spLocks noChangeArrowheads="1"/>
            </p:cNvSpPr>
            <p:nvPr/>
          </p:nvSpPr>
          <p:spPr bwMode="auto">
            <a:xfrm>
              <a:off x="6529121" y="6121832"/>
              <a:ext cx="3242996"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1">
              <a:extLst>
                <a:ext uri="{FF2B5EF4-FFF2-40B4-BE49-F238E27FC236}">
                  <a16:creationId xmlns:a16="http://schemas.microsoft.com/office/drawing/2014/main" id="{DDB9B8EE-4542-4749-A715-F2771506290E}"/>
                </a:ext>
              </a:extLst>
            </p:cNvPr>
            <p:cNvSpPr>
              <a:spLocks noChangeArrowheads="1"/>
            </p:cNvSpPr>
            <p:nvPr/>
          </p:nvSpPr>
          <p:spPr bwMode="auto">
            <a:xfrm>
              <a:off x="6529121" y="7443294"/>
              <a:ext cx="3242996"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2">
              <a:extLst>
                <a:ext uri="{FF2B5EF4-FFF2-40B4-BE49-F238E27FC236}">
                  <a16:creationId xmlns:a16="http://schemas.microsoft.com/office/drawing/2014/main" id="{94B9E656-39D4-427B-B57C-9BA8CCE071FC}"/>
                </a:ext>
              </a:extLst>
            </p:cNvPr>
            <p:cNvSpPr>
              <a:spLocks noChangeArrowheads="1"/>
            </p:cNvSpPr>
            <p:nvPr/>
          </p:nvSpPr>
          <p:spPr bwMode="auto">
            <a:xfrm>
              <a:off x="10120313" y="4799041"/>
              <a:ext cx="3242996"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3">
              <a:extLst>
                <a:ext uri="{FF2B5EF4-FFF2-40B4-BE49-F238E27FC236}">
                  <a16:creationId xmlns:a16="http://schemas.microsoft.com/office/drawing/2014/main" id="{556B1FBF-58C2-453D-8BC2-8B0B176EFCAE}"/>
                </a:ext>
              </a:extLst>
            </p:cNvPr>
            <p:cNvSpPr>
              <a:spLocks noChangeArrowheads="1"/>
            </p:cNvSpPr>
            <p:nvPr/>
          </p:nvSpPr>
          <p:spPr bwMode="auto">
            <a:xfrm>
              <a:off x="10120313" y="6121832"/>
              <a:ext cx="3242996"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4">
              <a:extLst>
                <a:ext uri="{FF2B5EF4-FFF2-40B4-BE49-F238E27FC236}">
                  <a16:creationId xmlns:a16="http://schemas.microsoft.com/office/drawing/2014/main" id="{9C948D0A-8829-4F69-ABF0-DCE7BBAB6239}"/>
                </a:ext>
              </a:extLst>
            </p:cNvPr>
            <p:cNvSpPr>
              <a:spLocks noChangeArrowheads="1"/>
            </p:cNvSpPr>
            <p:nvPr/>
          </p:nvSpPr>
          <p:spPr bwMode="auto">
            <a:xfrm>
              <a:off x="10120313" y="7443294"/>
              <a:ext cx="3242996"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5">
              <a:extLst>
                <a:ext uri="{FF2B5EF4-FFF2-40B4-BE49-F238E27FC236}">
                  <a16:creationId xmlns:a16="http://schemas.microsoft.com/office/drawing/2014/main" id="{81409D60-374F-4182-935F-9D52E09D6E95}"/>
                </a:ext>
              </a:extLst>
            </p:cNvPr>
            <p:cNvSpPr>
              <a:spLocks noChangeArrowheads="1"/>
            </p:cNvSpPr>
            <p:nvPr/>
          </p:nvSpPr>
          <p:spPr bwMode="auto">
            <a:xfrm>
              <a:off x="13711504" y="4799041"/>
              <a:ext cx="3242996"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6">
              <a:extLst>
                <a:ext uri="{FF2B5EF4-FFF2-40B4-BE49-F238E27FC236}">
                  <a16:creationId xmlns:a16="http://schemas.microsoft.com/office/drawing/2014/main" id="{1CAD8D0D-58EC-46C6-B827-98706A3C1302}"/>
                </a:ext>
              </a:extLst>
            </p:cNvPr>
            <p:cNvSpPr>
              <a:spLocks noChangeArrowheads="1"/>
            </p:cNvSpPr>
            <p:nvPr/>
          </p:nvSpPr>
          <p:spPr bwMode="auto">
            <a:xfrm>
              <a:off x="13711504" y="6121832"/>
              <a:ext cx="3242996"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17">
              <a:extLst>
                <a:ext uri="{FF2B5EF4-FFF2-40B4-BE49-F238E27FC236}">
                  <a16:creationId xmlns:a16="http://schemas.microsoft.com/office/drawing/2014/main" id="{7A84D3B5-D46F-4AB4-899D-BE9F53A2C647}"/>
                </a:ext>
              </a:extLst>
            </p:cNvPr>
            <p:cNvSpPr>
              <a:spLocks noChangeArrowheads="1"/>
            </p:cNvSpPr>
            <p:nvPr/>
          </p:nvSpPr>
          <p:spPr bwMode="auto">
            <a:xfrm>
              <a:off x="13711504" y="7443294"/>
              <a:ext cx="3242996"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TextBox 14">
              <a:extLst>
                <a:ext uri="{FF2B5EF4-FFF2-40B4-BE49-F238E27FC236}">
                  <a16:creationId xmlns:a16="http://schemas.microsoft.com/office/drawing/2014/main" id="{DD5F160C-F7AD-4B8E-BC65-9D0D2BDED200}"/>
                </a:ext>
              </a:extLst>
            </p:cNvPr>
            <p:cNvSpPr txBox="1"/>
            <p:nvPr/>
          </p:nvSpPr>
          <p:spPr>
            <a:xfrm>
              <a:off x="1973564" y="3518630"/>
              <a:ext cx="3567296" cy="523220"/>
            </a:xfrm>
            <a:prstGeom prst="rect">
              <a:avLst/>
            </a:prstGeom>
            <a:noFill/>
            <a:ln>
              <a:noFill/>
            </a:ln>
          </p:spPr>
          <p:txBody>
            <a:bodyPr wrap="square" rtlCol="0">
              <a:spAutoFit/>
            </a:bodyPr>
            <a:lstStyle/>
            <a:p>
              <a:pPr algn="ctr"/>
              <a:r>
                <a:rPr lang="en-US" altLang="zh-CN" sz="2800">
                  <a:solidFill>
                    <a:schemeClr val="bg1">
                      <a:lumMod val="65000"/>
                    </a:schemeClr>
                  </a:solidFill>
                  <a:latin typeface="+mj-lt"/>
                </a:rPr>
                <a:t>Pricing Table</a:t>
              </a:r>
              <a:endParaRPr lang="en-US" sz="2800">
                <a:solidFill>
                  <a:schemeClr val="bg1">
                    <a:lumMod val="65000"/>
                  </a:schemeClr>
                </a:solidFill>
                <a:latin typeface="+mj-lt"/>
              </a:endParaRPr>
            </a:p>
          </p:txBody>
        </p:sp>
        <p:sp>
          <p:nvSpPr>
            <p:cNvPr id="17" name="Freeform 231">
              <a:extLst>
                <a:ext uri="{FF2B5EF4-FFF2-40B4-BE49-F238E27FC236}">
                  <a16:creationId xmlns:a16="http://schemas.microsoft.com/office/drawing/2014/main" id="{FB911686-CF2A-4EF9-898D-D2CDFD87E6F6}"/>
                </a:ext>
              </a:extLst>
            </p:cNvPr>
            <p:cNvSpPr>
              <a:spLocks/>
            </p:cNvSpPr>
            <p:nvPr/>
          </p:nvSpPr>
          <p:spPr bwMode="auto">
            <a:xfrm>
              <a:off x="6529121" y="2984903"/>
              <a:ext cx="3244362" cy="1590675"/>
            </a:xfrm>
            <a:prstGeom prst="roundRect">
              <a:avLst>
                <a:gd name="adj" fmla="val 10439"/>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TextBox 17">
              <a:extLst>
                <a:ext uri="{FF2B5EF4-FFF2-40B4-BE49-F238E27FC236}">
                  <a16:creationId xmlns:a16="http://schemas.microsoft.com/office/drawing/2014/main" id="{A60B9C6D-89A2-4EDE-BE8E-02783DA4E8E8}"/>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9" name="TextBox 18">
              <a:extLst>
                <a:ext uri="{FF2B5EF4-FFF2-40B4-BE49-F238E27FC236}">
                  <a16:creationId xmlns:a16="http://schemas.microsoft.com/office/drawing/2014/main" id="{06B5465E-664B-4DE4-8247-42CF0BB281AB}"/>
                </a:ext>
              </a:extLst>
            </p:cNvPr>
            <p:cNvSpPr txBox="1"/>
            <p:nvPr/>
          </p:nvSpPr>
          <p:spPr>
            <a:xfrm>
              <a:off x="6833179" y="3470179"/>
              <a:ext cx="2553843" cy="707886"/>
            </a:xfrm>
            <a:prstGeom prst="rect">
              <a:avLst/>
            </a:prstGeom>
            <a:noFill/>
            <a:ln>
              <a:noFill/>
            </a:ln>
          </p:spPr>
          <p:txBody>
            <a:bodyPr wrap="square" rtlCol="0">
              <a:spAutoFit/>
            </a:bodyPr>
            <a:lstStyle/>
            <a:p>
              <a:pPr algn="ctr"/>
              <a:r>
                <a:rPr lang="en-US" sz="4000">
                  <a:solidFill>
                    <a:schemeClr val="bg1"/>
                  </a:solidFill>
                  <a:latin typeface="Montserrat ExtraBold" panose="00000900000000000000" pitchFamily="50" charset="0"/>
                </a:rPr>
                <a:t>$9.99</a:t>
              </a:r>
            </a:p>
          </p:txBody>
        </p:sp>
        <p:sp>
          <p:nvSpPr>
            <p:cNvPr id="20" name="TextBox 19">
              <a:extLst>
                <a:ext uri="{FF2B5EF4-FFF2-40B4-BE49-F238E27FC236}">
                  <a16:creationId xmlns:a16="http://schemas.microsoft.com/office/drawing/2014/main" id="{CAC9D7F1-8251-4E4D-B1B8-91DDC1D62167}"/>
                </a:ext>
              </a:extLst>
            </p:cNvPr>
            <p:cNvSpPr txBox="1"/>
            <p:nvPr/>
          </p:nvSpPr>
          <p:spPr>
            <a:xfrm>
              <a:off x="7440848" y="4075116"/>
              <a:ext cx="1338505" cy="276999"/>
            </a:xfrm>
            <a:prstGeom prst="rect">
              <a:avLst/>
            </a:prstGeom>
            <a:noFill/>
            <a:ln>
              <a:noFill/>
            </a:ln>
          </p:spPr>
          <p:txBody>
            <a:bodyPr wrap="square" rtlCol="0">
              <a:spAutoFit/>
            </a:bodyPr>
            <a:lstStyle/>
            <a:p>
              <a:pPr algn="ctr"/>
              <a:r>
                <a:rPr lang="en-US" sz="1200">
                  <a:solidFill>
                    <a:schemeClr val="bg1"/>
                  </a:solidFill>
                </a:rPr>
                <a:t>per month</a:t>
              </a:r>
            </a:p>
          </p:txBody>
        </p:sp>
        <p:grpSp>
          <p:nvGrpSpPr>
            <p:cNvPr id="21" name="Group 20">
              <a:extLst>
                <a:ext uri="{FF2B5EF4-FFF2-40B4-BE49-F238E27FC236}">
                  <a16:creationId xmlns:a16="http://schemas.microsoft.com/office/drawing/2014/main" id="{07847430-7E93-44D4-81EE-FDDCC7D61CB8}"/>
                </a:ext>
              </a:extLst>
            </p:cNvPr>
            <p:cNvGrpSpPr/>
            <p:nvPr/>
          </p:nvGrpSpPr>
          <p:grpSpPr>
            <a:xfrm>
              <a:off x="10118606" y="2984903"/>
              <a:ext cx="3244362" cy="1590675"/>
              <a:chOff x="6711949" y="3140075"/>
              <a:chExt cx="3017520" cy="1590675"/>
            </a:xfrm>
          </p:grpSpPr>
          <p:sp>
            <p:nvSpPr>
              <p:cNvPr id="22" name="Freeform 231">
                <a:extLst>
                  <a:ext uri="{FF2B5EF4-FFF2-40B4-BE49-F238E27FC236}">
                    <a16:creationId xmlns:a16="http://schemas.microsoft.com/office/drawing/2014/main" id="{DCC54B54-5FC8-4DBF-B422-5E7F62856095}"/>
                  </a:ext>
                </a:extLst>
              </p:cNvPr>
              <p:cNvSpPr>
                <a:spLocks/>
              </p:cNvSpPr>
              <p:nvPr/>
            </p:nvSpPr>
            <p:spPr bwMode="auto">
              <a:xfrm>
                <a:off x="6711949" y="3140075"/>
                <a:ext cx="3017520" cy="1590675"/>
              </a:xfrm>
              <a:prstGeom prst="roundRect">
                <a:avLst>
                  <a:gd name="adj" fmla="val 10439"/>
                </a:avLst>
              </a:pr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TextBox 22">
                <a:extLst>
                  <a:ext uri="{FF2B5EF4-FFF2-40B4-BE49-F238E27FC236}">
                    <a16:creationId xmlns:a16="http://schemas.microsoft.com/office/drawing/2014/main" id="{59A4718F-8AAC-4773-B90C-0196444CA879}"/>
                  </a:ext>
                </a:extLst>
              </p:cNvPr>
              <p:cNvSpPr txBox="1"/>
              <p:nvPr/>
            </p:nvSpPr>
            <p:spPr>
              <a:xfrm>
                <a:off x="7186171" y="3363538"/>
                <a:ext cx="1992436" cy="338554"/>
              </a:xfrm>
              <a:prstGeom prst="rect">
                <a:avLst/>
              </a:prstGeom>
              <a:noFill/>
              <a:ln>
                <a:noFill/>
              </a:ln>
            </p:spPr>
            <p:txBody>
              <a:bodyPr wrap="square" rtlCol="0">
                <a:spAutoFit/>
              </a:bodyPr>
              <a:lstStyle/>
              <a:p>
                <a:pPr algn="ctr"/>
                <a:r>
                  <a:rPr lang="en-US" altLang="zh-CN" sz="1600" spc="300">
                    <a:solidFill>
                      <a:schemeClr val="bg1"/>
                    </a:solidFill>
                    <a:latin typeface="+mj-lt"/>
                  </a:rPr>
                  <a:t>STANDARD</a:t>
                </a:r>
                <a:endParaRPr lang="en-US" sz="1600" spc="300">
                  <a:solidFill>
                    <a:schemeClr val="bg1"/>
                  </a:solidFill>
                  <a:latin typeface="+mj-lt"/>
                </a:endParaRPr>
              </a:p>
            </p:txBody>
          </p:sp>
          <p:sp>
            <p:nvSpPr>
              <p:cNvPr id="24" name="TextBox 23">
                <a:extLst>
                  <a:ext uri="{FF2B5EF4-FFF2-40B4-BE49-F238E27FC236}">
                    <a16:creationId xmlns:a16="http://schemas.microsoft.com/office/drawing/2014/main" id="{7CE97C3C-E10E-4D61-A78D-A3CE907B3182}"/>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solidFill>
                      <a:schemeClr val="bg1"/>
                    </a:solidFill>
                    <a:latin typeface="Montserrat ExtraBold" panose="00000900000000000000" pitchFamily="50" charset="0"/>
                  </a:rPr>
                  <a:t>$19.99</a:t>
                </a:r>
              </a:p>
            </p:txBody>
          </p:sp>
          <p:sp>
            <p:nvSpPr>
              <p:cNvPr id="25" name="TextBox 24">
                <a:extLst>
                  <a:ext uri="{FF2B5EF4-FFF2-40B4-BE49-F238E27FC236}">
                    <a16:creationId xmlns:a16="http://schemas.microsoft.com/office/drawing/2014/main" id="{08A88CD1-9373-45B0-B98C-BA7E9F723840}"/>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26" name="Group 25">
              <a:extLst>
                <a:ext uri="{FF2B5EF4-FFF2-40B4-BE49-F238E27FC236}">
                  <a16:creationId xmlns:a16="http://schemas.microsoft.com/office/drawing/2014/main" id="{1B9A7860-B74B-47AF-83A5-37559EA6F641}"/>
                </a:ext>
              </a:extLst>
            </p:cNvPr>
            <p:cNvGrpSpPr/>
            <p:nvPr/>
          </p:nvGrpSpPr>
          <p:grpSpPr>
            <a:xfrm>
              <a:off x="13708090" y="2984903"/>
              <a:ext cx="3244362" cy="1590675"/>
              <a:chOff x="6711949" y="3140075"/>
              <a:chExt cx="3017520" cy="1590675"/>
            </a:xfrm>
          </p:grpSpPr>
          <p:sp>
            <p:nvSpPr>
              <p:cNvPr id="27" name="Freeform 231">
                <a:extLst>
                  <a:ext uri="{FF2B5EF4-FFF2-40B4-BE49-F238E27FC236}">
                    <a16:creationId xmlns:a16="http://schemas.microsoft.com/office/drawing/2014/main" id="{E6B36C9B-E2E9-4BD4-9F6C-B2CB0A0F9852}"/>
                  </a:ext>
                </a:extLst>
              </p:cNvPr>
              <p:cNvSpPr>
                <a:spLocks/>
              </p:cNvSpPr>
              <p:nvPr/>
            </p:nvSpPr>
            <p:spPr bwMode="auto">
              <a:xfrm>
                <a:off x="6711949" y="3140075"/>
                <a:ext cx="3017520" cy="1590675"/>
              </a:xfrm>
              <a:prstGeom prst="roundRect">
                <a:avLst>
                  <a:gd name="adj" fmla="val 10439"/>
                </a:avLst>
              </a:pr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TextBox 27">
                <a:extLst>
                  <a:ext uri="{FF2B5EF4-FFF2-40B4-BE49-F238E27FC236}">
                    <a16:creationId xmlns:a16="http://schemas.microsoft.com/office/drawing/2014/main" id="{3C80447E-0A86-4251-B49F-D04774035C6F}"/>
                  </a:ext>
                </a:extLst>
              </p:cNvPr>
              <p:cNvSpPr txBox="1"/>
              <p:nvPr/>
            </p:nvSpPr>
            <p:spPr>
              <a:xfrm>
                <a:off x="7290372" y="3363538"/>
                <a:ext cx="1784033" cy="338554"/>
              </a:xfrm>
              <a:prstGeom prst="rect">
                <a:avLst/>
              </a:prstGeom>
              <a:noFill/>
              <a:ln>
                <a:noFill/>
              </a:ln>
            </p:spPr>
            <p:txBody>
              <a:bodyPr wrap="square" rtlCol="0">
                <a:spAutoFit/>
              </a:bodyPr>
              <a:lstStyle/>
              <a:p>
                <a:pPr algn="ctr"/>
                <a:r>
                  <a:rPr lang="en-US" altLang="zh-CN" sz="1600" spc="300">
                    <a:solidFill>
                      <a:schemeClr val="bg1"/>
                    </a:solidFill>
                    <a:latin typeface="+mj-lt"/>
                  </a:rPr>
                  <a:t>PREMIUM</a:t>
                </a:r>
                <a:endParaRPr lang="en-US" sz="1600" spc="300">
                  <a:solidFill>
                    <a:schemeClr val="bg1"/>
                  </a:solidFill>
                  <a:latin typeface="+mj-lt"/>
                </a:endParaRPr>
              </a:p>
            </p:txBody>
          </p:sp>
          <p:sp>
            <p:nvSpPr>
              <p:cNvPr id="29" name="TextBox 28">
                <a:extLst>
                  <a:ext uri="{FF2B5EF4-FFF2-40B4-BE49-F238E27FC236}">
                    <a16:creationId xmlns:a16="http://schemas.microsoft.com/office/drawing/2014/main" id="{45338EEB-3093-4CAF-AA66-6CB10B94E965}"/>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solidFill>
                      <a:schemeClr val="bg1"/>
                    </a:solidFill>
                    <a:latin typeface="Montserrat ExtraBold" panose="00000900000000000000" pitchFamily="50" charset="0"/>
                  </a:rPr>
                  <a:t>$29.99</a:t>
                </a:r>
              </a:p>
            </p:txBody>
          </p:sp>
          <p:sp>
            <p:nvSpPr>
              <p:cNvPr id="30" name="TextBox 29">
                <a:extLst>
                  <a:ext uri="{FF2B5EF4-FFF2-40B4-BE49-F238E27FC236}">
                    <a16:creationId xmlns:a16="http://schemas.microsoft.com/office/drawing/2014/main" id="{45ADF24C-D9E1-4C86-8F8B-BDBB005B69F6}"/>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solidFill>
                      <a:schemeClr val="bg1"/>
                    </a:solidFill>
                  </a:rPr>
                  <a:t>per month</a:t>
                </a:r>
              </a:p>
            </p:txBody>
          </p:sp>
        </p:grpSp>
        <p:sp>
          <p:nvSpPr>
            <p:cNvPr id="31" name="TextBox 30">
              <a:extLst>
                <a:ext uri="{FF2B5EF4-FFF2-40B4-BE49-F238E27FC236}">
                  <a16:creationId xmlns:a16="http://schemas.microsoft.com/office/drawing/2014/main" id="{0EAAE558-C8D7-489A-9A0D-7291E21D03EC}"/>
                </a:ext>
              </a:extLst>
            </p:cNvPr>
            <p:cNvSpPr txBox="1"/>
            <p:nvPr/>
          </p:nvSpPr>
          <p:spPr>
            <a:xfrm>
              <a:off x="2040815" y="4990242"/>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Lorem ipsum dolor sit amet</a:t>
              </a:r>
              <a:endParaRPr lang="en-US" sz="1200">
                <a:solidFill>
                  <a:schemeClr val="tx1">
                    <a:lumMod val="85000"/>
                    <a:lumOff val="15000"/>
                  </a:schemeClr>
                </a:solidFill>
              </a:endParaRPr>
            </a:p>
          </p:txBody>
        </p:sp>
        <p:sp>
          <p:nvSpPr>
            <p:cNvPr id="32" name="TextBox 31">
              <a:extLst>
                <a:ext uri="{FF2B5EF4-FFF2-40B4-BE49-F238E27FC236}">
                  <a16:creationId xmlns:a16="http://schemas.microsoft.com/office/drawing/2014/main" id="{D905F1E7-B42A-49E4-BE6A-DDD9BEC40672}"/>
                </a:ext>
              </a:extLst>
            </p:cNvPr>
            <p:cNvSpPr txBox="1"/>
            <p:nvPr/>
          </p:nvSpPr>
          <p:spPr>
            <a:xfrm>
              <a:off x="2040815" y="6313366"/>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No quo maiorum intelleget</a:t>
              </a:r>
              <a:endParaRPr lang="en-US" sz="1200">
                <a:solidFill>
                  <a:schemeClr val="tx1">
                    <a:lumMod val="85000"/>
                    <a:lumOff val="15000"/>
                  </a:schemeClr>
                </a:solidFill>
              </a:endParaRPr>
            </a:p>
          </p:txBody>
        </p:sp>
        <p:sp>
          <p:nvSpPr>
            <p:cNvPr id="33" name="TextBox 32">
              <a:extLst>
                <a:ext uri="{FF2B5EF4-FFF2-40B4-BE49-F238E27FC236}">
                  <a16:creationId xmlns:a16="http://schemas.microsoft.com/office/drawing/2014/main" id="{AD8AFFE6-75E2-45CD-87A2-6F8E7B26EC41}"/>
                </a:ext>
              </a:extLst>
            </p:cNvPr>
            <p:cNvSpPr txBox="1"/>
            <p:nvPr/>
          </p:nvSpPr>
          <p:spPr>
            <a:xfrm>
              <a:off x="2040815" y="7636490"/>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vide viderer eleifend ex mea</a:t>
              </a:r>
              <a:endParaRPr lang="en-US" sz="1200">
                <a:solidFill>
                  <a:schemeClr val="tx1">
                    <a:lumMod val="85000"/>
                    <a:lumOff val="15000"/>
                  </a:schemeClr>
                </a:solidFill>
              </a:endParaRPr>
            </a:p>
          </p:txBody>
        </p:sp>
        <p:sp>
          <p:nvSpPr>
            <p:cNvPr id="34" name="TextBox 33">
              <a:extLst>
                <a:ext uri="{FF2B5EF4-FFF2-40B4-BE49-F238E27FC236}">
                  <a16:creationId xmlns:a16="http://schemas.microsoft.com/office/drawing/2014/main" id="{A0B400F7-70F9-4243-8E53-1D74573016C6}"/>
                </a:ext>
              </a:extLst>
            </p:cNvPr>
            <p:cNvSpPr txBox="1"/>
            <p:nvPr/>
          </p:nvSpPr>
          <p:spPr>
            <a:xfrm>
              <a:off x="2040815" y="6974928"/>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Mea cu case ludus integre</a:t>
              </a:r>
              <a:endParaRPr lang="en-US" sz="1200">
                <a:solidFill>
                  <a:schemeClr val="tx1">
                    <a:lumMod val="85000"/>
                    <a:lumOff val="15000"/>
                  </a:schemeClr>
                </a:solidFill>
              </a:endParaRPr>
            </a:p>
          </p:txBody>
        </p:sp>
        <p:sp>
          <p:nvSpPr>
            <p:cNvPr id="35" name="TextBox 34">
              <a:extLst>
                <a:ext uri="{FF2B5EF4-FFF2-40B4-BE49-F238E27FC236}">
                  <a16:creationId xmlns:a16="http://schemas.microsoft.com/office/drawing/2014/main" id="{D63023F4-FA85-4581-9D51-34814BDF560C}"/>
                </a:ext>
              </a:extLst>
            </p:cNvPr>
            <p:cNvSpPr txBox="1"/>
            <p:nvPr/>
          </p:nvSpPr>
          <p:spPr>
            <a:xfrm>
              <a:off x="2040815" y="5651804"/>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 feugiat delicata liberavisse id cum</a:t>
              </a:r>
              <a:endParaRPr lang="en-US" sz="1200">
                <a:solidFill>
                  <a:schemeClr val="tx1">
                    <a:lumMod val="85000"/>
                    <a:lumOff val="15000"/>
                  </a:schemeClr>
                </a:solidFill>
              </a:endParaRPr>
            </a:p>
          </p:txBody>
        </p:sp>
        <p:grpSp>
          <p:nvGrpSpPr>
            <p:cNvPr id="36" name="Group 35">
              <a:extLst>
                <a:ext uri="{FF2B5EF4-FFF2-40B4-BE49-F238E27FC236}">
                  <a16:creationId xmlns:a16="http://schemas.microsoft.com/office/drawing/2014/main" id="{8DE95174-B426-4041-99E3-7A86E6E3A538}"/>
                </a:ext>
              </a:extLst>
            </p:cNvPr>
            <p:cNvGrpSpPr/>
            <p:nvPr/>
          </p:nvGrpSpPr>
          <p:grpSpPr>
            <a:xfrm>
              <a:off x="8002977" y="5025554"/>
              <a:ext cx="295284" cy="2845479"/>
              <a:chOff x="8082756" y="5025554"/>
              <a:chExt cx="274638" cy="2845479"/>
            </a:xfrm>
          </p:grpSpPr>
          <p:sp>
            <p:nvSpPr>
              <p:cNvPr id="37" name="Freeform 5">
                <a:extLst>
                  <a:ext uri="{FF2B5EF4-FFF2-40B4-BE49-F238E27FC236}">
                    <a16:creationId xmlns:a16="http://schemas.microsoft.com/office/drawing/2014/main" id="{06B4D7BA-8747-4437-B261-C91DB09EBD62}"/>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6">
                <a:extLst>
                  <a:ext uri="{FF2B5EF4-FFF2-40B4-BE49-F238E27FC236}">
                    <a16:creationId xmlns:a16="http://schemas.microsoft.com/office/drawing/2014/main" id="{20F471D3-67B6-43B4-AE1A-48EB619742F7}"/>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60838D4A-5ABD-4283-919D-DD021D9F491F}"/>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Shape 39">
                <a:extLst>
                  <a:ext uri="{FF2B5EF4-FFF2-40B4-BE49-F238E27FC236}">
                    <a16:creationId xmlns:a16="http://schemas.microsoft.com/office/drawing/2014/main" id="{0B3377EB-2892-42A8-8574-A3A75C0B9DCA}"/>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41" name="Freeform: Shape 40">
                <a:extLst>
                  <a:ext uri="{FF2B5EF4-FFF2-40B4-BE49-F238E27FC236}">
                    <a16:creationId xmlns:a16="http://schemas.microsoft.com/office/drawing/2014/main" id="{90AE7454-4365-4F9C-B5D2-878953CDB7AB}"/>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grpSp>
        <p:sp>
          <p:nvSpPr>
            <p:cNvPr id="42" name="Freeform 5">
              <a:extLst>
                <a:ext uri="{FF2B5EF4-FFF2-40B4-BE49-F238E27FC236}">
                  <a16:creationId xmlns:a16="http://schemas.microsoft.com/office/drawing/2014/main" id="{48717582-60B8-41F5-B8D8-AFD13592BF61}"/>
                </a:ext>
              </a:extLst>
            </p:cNvPr>
            <p:cNvSpPr>
              <a:spLocks/>
            </p:cNvSpPr>
            <p:nvPr/>
          </p:nvSpPr>
          <p:spPr bwMode="auto">
            <a:xfrm>
              <a:off x="11594169" y="5025554"/>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5">
              <a:extLst>
                <a:ext uri="{FF2B5EF4-FFF2-40B4-BE49-F238E27FC236}">
                  <a16:creationId xmlns:a16="http://schemas.microsoft.com/office/drawing/2014/main" id="{252AC22D-984C-4E3B-B946-08F616058D8A}"/>
                </a:ext>
              </a:extLst>
            </p:cNvPr>
            <p:cNvSpPr>
              <a:spLocks/>
            </p:cNvSpPr>
            <p:nvPr/>
          </p:nvSpPr>
          <p:spPr bwMode="auto">
            <a:xfrm>
              <a:off x="11594169" y="5688902"/>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5">
              <a:extLst>
                <a:ext uri="{FF2B5EF4-FFF2-40B4-BE49-F238E27FC236}">
                  <a16:creationId xmlns:a16="http://schemas.microsoft.com/office/drawing/2014/main" id="{112754EB-432B-4F4D-8AE6-99AF90FCC9EA}"/>
                </a:ext>
              </a:extLst>
            </p:cNvPr>
            <p:cNvSpPr>
              <a:spLocks/>
            </p:cNvSpPr>
            <p:nvPr/>
          </p:nvSpPr>
          <p:spPr bwMode="auto">
            <a:xfrm>
              <a:off x="11594169" y="6352250"/>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5">
              <a:extLst>
                <a:ext uri="{FF2B5EF4-FFF2-40B4-BE49-F238E27FC236}">
                  <a16:creationId xmlns:a16="http://schemas.microsoft.com/office/drawing/2014/main" id="{96875C60-7020-4D35-825C-0DD472A85107}"/>
                </a:ext>
              </a:extLst>
            </p:cNvPr>
            <p:cNvSpPr>
              <a:spLocks/>
            </p:cNvSpPr>
            <p:nvPr/>
          </p:nvSpPr>
          <p:spPr bwMode="auto">
            <a:xfrm>
              <a:off x="11594169" y="7015598"/>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Shape 45">
              <a:extLst>
                <a:ext uri="{FF2B5EF4-FFF2-40B4-BE49-F238E27FC236}">
                  <a16:creationId xmlns:a16="http://schemas.microsoft.com/office/drawing/2014/main" id="{77865BD8-5921-4F5B-87D5-99A6D6A19EBE}"/>
                </a:ext>
              </a:extLst>
            </p:cNvPr>
            <p:cNvSpPr>
              <a:spLocks/>
            </p:cNvSpPr>
            <p:nvPr/>
          </p:nvSpPr>
          <p:spPr bwMode="auto">
            <a:xfrm>
              <a:off x="11634280" y="7678945"/>
              <a:ext cx="215062"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8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8"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47" name="Freeform 5">
              <a:extLst>
                <a:ext uri="{FF2B5EF4-FFF2-40B4-BE49-F238E27FC236}">
                  <a16:creationId xmlns:a16="http://schemas.microsoft.com/office/drawing/2014/main" id="{4D636D41-4206-4F28-B86F-1A50181F6B1A}"/>
                </a:ext>
              </a:extLst>
            </p:cNvPr>
            <p:cNvSpPr>
              <a:spLocks/>
            </p:cNvSpPr>
            <p:nvPr/>
          </p:nvSpPr>
          <p:spPr bwMode="auto">
            <a:xfrm>
              <a:off x="15185360" y="5025554"/>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5">
              <a:extLst>
                <a:ext uri="{FF2B5EF4-FFF2-40B4-BE49-F238E27FC236}">
                  <a16:creationId xmlns:a16="http://schemas.microsoft.com/office/drawing/2014/main" id="{AC189FC6-32D7-4F5D-A2EF-13A839B84D28}"/>
                </a:ext>
              </a:extLst>
            </p:cNvPr>
            <p:cNvSpPr>
              <a:spLocks/>
            </p:cNvSpPr>
            <p:nvPr/>
          </p:nvSpPr>
          <p:spPr bwMode="auto">
            <a:xfrm>
              <a:off x="15185360" y="5687116"/>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5">
              <a:extLst>
                <a:ext uri="{FF2B5EF4-FFF2-40B4-BE49-F238E27FC236}">
                  <a16:creationId xmlns:a16="http://schemas.microsoft.com/office/drawing/2014/main" id="{CC6A28E3-9BC9-44BC-A068-17BCFF2005F3}"/>
                </a:ext>
              </a:extLst>
            </p:cNvPr>
            <p:cNvSpPr>
              <a:spLocks/>
            </p:cNvSpPr>
            <p:nvPr/>
          </p:nvSpPr>
          <p:spPr bwMode="auto">
            <a:xfrm>
              <a:off x="15185360" y="6348678"/>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5">
              <a:extLst>
                <a:ext uri="{FF2B5EF4-FFF2-40B4-BE49-F238E27FC236}">
                  <a16:creationId xmlns:a16="http://schemas.microsoft.com/office/drawing/2014/main" id="{4FDA4638-099E-4E31-8DD8-4BA6A1ED1A79}"/>
                </a:ext>
              </a:extLst>
            </p:cNvPr>
            <p:cNvSpPr>
              <a:spLocks/>
            </p:cNvSpPr>
            <p:nvPr/>
          </p:nvSpPr>
          <p:spPr bwMode="auto">
            <a:xfrm>
              <a:off x="15185360" y="7010240"/>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
              <a:extLst>
                <a:ext uri="{FF2B5EF4-FFF2-40B4-BE49-F238E27FC236}">
                  <a16:creationId xmlns:a16="http://schemas.microsoft.com/office/drawing/2014/main" id="{DF2F21EC-331F-462B-8DA1-27D2162957CB}"/>
                </a:ext>
              </a:extLst>
            </p:cNvPr>
            <p:cNvSpPr>
              <a:spLocks/>
            </p:cNvSpPr>
            <p:nvPr/>
          </p:nvSpPr>
          <p:spPr bwMode="auto">
            <a:xfrm>
              <a:off x="15185360" y="7671802"/>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52" name="Group 51">
              <a:extLst>
                <a:ext uri="{FF2B5EF4-FFF2-40B4-BE49-F238E27FC236}">
                  <a16:creationId xmlns:a16="http://schemas.microsoft.com/office/drawing/2014/main" id="{D8CE6A67-6436-4645-ACBC-9B7B3EFBFB41}"/>
                </a:ext>
              </a:extLst>
            </p:cNvPr>
            <p:cNvGrpSpPr/>
            <p:nvPr/>
          </p:nvGrpSpPr>
          <p:grpSpPr>
            <a:xfrm>
              <a:off x="6529121" y="8330147"/>
              <a:ext cx="3244362" cy="595313"/>
              <a:chOff x="6711950" y="8087077"/>
              <a:chExt cx="3017520" cy="595313"/>
            </a:xfrm>
          </p:grpSpPr>
          <p:sp>
            <p:nvSpPr>
              <p:cNvPr id="53" name="Freeform 230">
                <a:extLst>
                  <a:ext uri="{FF2B5EF4-FFF2-40B4-BE49-F238E27FC236}">
                    <a16:creationId xmlns:a16="http://schemas.microsoft.com/office/drawing/2014/main" id="{40DB4D6C-5B79-42CA-A745-D3FC4CE4CA85}"/>
                  </a:ext>
                </a:extLst>
              </p:cNvPr>
              <p:cNvSpPr>
                <a:spLocks/>
              </p:cNvSpPr>
              <p:nvPr/>
            </p:nvSpPr>
            <p:spPr bwMode="auto">
              <a:xfrm>
                <a:off x="6711950" y="8087077"/>
                <a:ext cx="3017520" cy="595313"/>
              </a:xfrm>
              <a:prstGeom prst="roundRect">
                <a:avLst>
                  <a:gd name="adj" fmla="val 50000"/>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TextBox 53">
                <a:extLst>
                  <a:ext uri="{FF2B5EF4-FFF2-40B4-BE49-F238E27FC236}">
                    <a16:creationId xmlns:a16="http://schemas.microsoft.com/office/drawing/2014/main" id="{06940F98-4C62-437C-9E73-ACBA09B28CE4}"/>
                  </a:ext>
                </a:extLst>
              </p:cNvPr>
              <p:cNvSpPr txBox="1"/>
              <p:nvPr/>
            </p:nvSpPr>
            <p:spPr>
              <a:xfrm>
                <a:off x="7114786" y="8215456"/>
                <a:ext cx="2211848" cy="338554"/>
              </a:xfrm>
              <a:prstGeom prst="rect">
                <a:avLst/>
              </a:prstGeom>
              <a:noFill/>
            </p:spPr>
            <p:txBody>
              <a:bodyPr wrap="square" rtlCol="0">
                <a:spAutoFit/>
              </a:bodyPr>
              <a:lstStyle/>
              <a:p>
                <a:pPr algn="ctr"/>
                <a:r>
                  <a:rPr lang="en-US" sz="1600" spc="300">
                    <a:solidFill>
                      <a:schemeClr val="bg1"/>
                    </a:solidFill>
                    <a:latin typeface="+mj-lt"/>
                  </a:rPr>
                  <a:t>SUBSCRIBE</a:t>
                </a:r>
              </a:p>
            </p:txBody>
          </p:sp>
        </p:grpSp>
        <p:grpSp>
          <p:nvGrpSpPr>
            <p:cNvPr id="55" name="Group 54">
              <a:extLst>
                <a:ext uri="{FF2B5EF4-FFF2-40B4-BE49-F238E27FC236}">
                  <a16:creationId xmlns:a16="http://schemas.microsoft.com/office/drawing/2014/main" id="{2BBFC795-8673-4189-9A62-F8F6659E0D93}"/>
                </a:ext>
              </a:extLst>
            </p:cNvPr>
            <p:cNvGrpSpPr/>
            <p:nvPr/>
          </p:nvGrpSpPr>
          <p:grpSpPr>
            <a:xfrm>
              <a:off x="10118606" y="8330147"/>
              <a:ext cx="3244362" cy="595313"/>
              <a:chOff x="10050463" y="8087077"/>
              <a:chExt cx="3017520" cy="595313"/>
            </a:xfrm>
          </p:grpSpPr>
          <p:sp>
            <p:nvSpPr>
              <p:cNvPr id="56" name="Freeform 232">
                <a:extLst>
                  <a:ext uri="{FF2B5EF4-FFF2-40B4-BE49-F238E27FC236}">
                    <a16:creationId xmlns:a16="http://schemas.microsoft.com/office/drawing/2014/main" id="{93B0E8AC-7502-423A-AE8B-B92822A1B1A4}"/>
                  </a:ext>
                </a:extLst>
              </p:cNvPr>
              <p:cNvSpPr>
                <a:spLocks/>
              </p:cNvSpPr>
              <p:nvPr/>
            </p:nvSpPr>
            <p:spPr bwMode="auto">
              <a:xfrm>
                <a:off x="10050463" y="8087077"/>
                <a:ext cx="3017520" cy="595313"/>
              </a:xfrm>
              <a:prstGeom prst="roundRect">
                <a:avLst>
                  <a:gd name="adj" fmla="val 50000"/>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TextBox 56">
                <a:extLst>
                  <a:ext uri="{FF2B5EF4-FFF2-40B4-BE49-F238E27FC236}">
                    <a16:creationId xmlns:a16="http://schemas.microsoft.com/office/drawing/2014/main" id="{59A1A16D-287A-4312-91DE-B288C10F9146}"/>
                  </a:ext>
                </a:extLst>
              </p:cNvPr>
              <p:cNvSpPr txBox="1"/>
              <p:nvPr/>
            </p:nvSpPr>
            <p:spPr>
              <a:xfrm>
                <a:off x="10453299" y="8215456"/>
                <a:ext cx="2211848" cy="338554"/>
              </a:xfrm>
              <a:prstGeom prst="rect">
                <a:avLst/>
              </a:prstGeom>
              <a:noFill/>
            </p:spPr>
            <p:txBody>
              <a:bodyPr wrap="square" rtlCol="0">
                <a:spAutoFit/>
              </a:bodyPr>
              <a:lstStyle/>
              <a:p>
                <a:pPr algn="ctr"/>
                <a:r>
                  <a:rPr lang="en-US" sz="1600" spc="300">
                    <a:solidFill>
                      <a:schemeClr val="bg1"/>
                    </a:solidFill>
                    <a:latin typeface="+mj-lt"/>
                  </a:rPr>
                  <a:t>SUBSCRIBE</a:t>
                </a:r>
              </a:p>
            </p:txBody>
          </p:sp>
        </p:grpSp>
        <p:grpSp>
          <p:nvGrpSpPr>
            <p:cNvPr id="58" name="Group 57">
              <a:extLst>
                <a:ext uri="{FF2B5EF4-FFF2-40B4-BE49-F238E27FC236}">
                  <a16:creationId xmlns:a16="http://schemas.microsoft.com/office/drawing/2014/main" id="{CDDAF85F-1BC8-4210-8370-5C1C9C75928A}"/>
                </a:ext>
              </a:extLst>
            </p:cNvPr>
            <p:cNvGrpSpPr/>
            <p:nvPr/>
          </p:nvGrpSpPr>
          <p:grpSpPr>
            <a:xfrm>
              <a:off x="13708090" y="8330147"/>
              <a:ext cx="3244362" cy="595313"/>
              <a:chOff x="13388975" y="8087077"/>
              <a:chExt cx="3017520" cy="595313"/>
            </a:xfrm>
          </p:grpSpPr>
          <p:sp>
            <p:nvSpPr>
              <p:cNvPr id="59" name="Freeform 234">
                <a:extLst>
                  <a:ext uri="{FF2B5EF4-FFF2-40B4-BE49-F238E27FC236}">
                    <a16:creationId xmlns:a16="http://schemas.microsoft.com/office/drawing/2014/main" id="{FFCA059A-52CB-4C78-9DD2-AAD18C330036}"/>
                  </a:ext>
                </a:extLst>
              </p:cNvPr>
              <p:cNvSpPr>
                <a:spLocks/>
              </p:cNvSpPr>
              <p:nvPr/>
            </p:nvSpPr>
            <p:spPr bwMode="auto">
              <a:xfrm>
                <a:off x="13388975" y="8087077"/>
                <a:ext cx="3017520" cy="595313"/>
              </a:xfrm>
              <a:prstGeom prst="roundRect">
                <a:avLst>
                  <a:gd name="adj" fmla="val 50000"/>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TextBox 59">
                <a:extLst>
                  <a:ext uri="{FF2B5EF4-FFF2-40B4-BE49-F238E27FC236}">
                    <a16:creationId xmlns:a16="http://schemas.microsoft.com/office/drawing/2014/main" id="{BC58C786-DC00-43EF-93DF-0360A0FD8B7C}"/>
                  </a:ext>
                </a:extLst>
              </p:cNvPr>
              <p:cNvSpPr txBox="1"/>
              <p:nvPr/>
            </p:nvSpPr>
            <p:spPr>
              <a:xfrm>
                <a:off x="13791811" y="8215456"/>
                <a:ext cx="2211848" cy="338554"/>
              </a:xfrm>
              <a:prstGeom prst="rect">
                <a:avLst/>
              </a:prstGeom>
              <a:noFill/>
            </p:spPr>
            <p:txBody>
              <a:bodyPr wrap="square" rtlCol="0">
                <a:spAutoFit/>
              </a:bodyPr>
              <a:lstStyle/>
              <a:p>
                <a:pPr algn="ctr"/>
                <a:r>
                  <a:rPr lang="en-US" sz="1600" spc="300">
                    <a:solidFill>
                      <a:schemeClr val="bg1"/>
                    </a:solidFill>
                    <a:latin typeface="+mj-lt"/>
                  </a:rPr>
                  <a:t>SUBSCRIBE</a:t>
                </a:r>
              </a:p>
            </p:txBody>
          </p:sp>
        </p:grpSp>
      </p:grpSp>
    </p:spTree>
    <p:extLst>
      <p:ext uri="{BB962C8B-B14F-4D97-AF65-F5344CB8AC3E}">
        <p14:creationId xmlns:p14="http://schemas.microsoft.com/office/powerpoint/2010/main" val="9896121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
                                        </p:tgtEl>
                                        <p:attrNameLst>
                                          <p:attrName>style.visibility</p:attrName>
                                        </p:attrNameLst>
                                      </p:cBhvr>
                                      <p:to>
                                        <p:strVal val="visible"/>
                                      </p:to>
                                    </p:set>
                                    <p:anim to="" calcmode="lin" valueType="num">
                                      <p:cBhvr>
                                        <p:cTn id="7" dur="750" fill="hold">
                                          <p:stCondLst>
                                            <p:cond delay="0"/>
                                          </p:stCondLst>
                                        </p:cTn>
                                        <p:tgtEl>
                                          <p:spTgt spid="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1000" fill="hold"/>
                                        <p:tgtEl>
                                          <p:spTgt spid="16"/>
                                        </p:tgtEl>
                                        <p:attrNameLst>
                                          <p:attrName>ppt_x</p:attrName>
                                        </p:attrNameLst>
                                      </p:cBhvr>
                                      <p:tavLst>
                                        <p:tav tm="0">
                                          <p:val>
                                            <p:strVal val="#ppt_x"/>
                                          </p:val>
                                        </p:tav>
                                        <p:tav tm="100000">
                                          <p:val>
                                            <p:strVal val="#ppt_x"/>
                                          </p:val>
                                        </p:tav>
                                      </p:tavLst>
                                    </p:anim>
                                    <p:anim calcmode="lin" valueType="num">
                                      <p:cBhvr additive="base">
                                        <p:cTn id="13"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219200" y="7638657"/>
            <a:ext cx="9002332" cy="276999"/>
          </a:xfrm>
          <a:prstGeom prst="rect">
            <a:avLst/>
          </a:prstGeom>
        </p:spPr>
        <p:txBody>
          <a:bodyPr wrap="square">
            <a:spAutoFit/>
          </a:bodyPr>
          <a:lstStyle/>
          <a:p>
            <a:r>
              <a:rPr lang="en-US" altLang="zh-CN" sz="1200">
                <a:solidFill>
                  <a:schemeClr val="bg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2192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bg1">
                    <a:lumMod val="50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1520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ExtraBold" panose="000009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2FD3BD5-31C9-419B-B6F4-4E40BE6B029C}"/>
              </a:ext>
            </a:extLst>
          </p:cNvPr>
          <p:cNvPicPr>
            <a:picLocks noChangeAspect="1"/>
          </p:cNvPicPr>
          <p:nvPr/>
        </p:nvPicPr>
        <p:blipFill>
          <a:blip r:embed="rId2"/>
          <a:stretch>
            <a:fillRect/>
          </a:stretch>
        </p:blipFill>
        <p:spPr>
          <a:xfrm>
            <a:off x="8424609" y="1722060"/>
            <a:ext cx="1438781" cy="1511939"/>
          </a:xfrm>
          <a:prstGeom prst="rect">
            <a:avLst/>
          </a:prstGeom>
        </p:spPr>
      </p:pic>
      <p:sp>
        <p:nvSpPr>
          <p:cNvPr id="6" name="TextBox 5">
            <a:extLst>
              <a:ext uri="{FF2B5EF4-FFF2-40B4-BE49-F238E27FC236}">
                <a16:creationId xmlns:a16="http://schemas.microsoft.com/office/drawing/2014/main" id="{E4B74968-D0C1-42E1-BE30-6357A6970FA0}"/>
              </a:ext>
            </a:extLst>
          </p:cNvPr>
          <p:cNvSpPr txBox="1"/>
          <p:nvPr/>
        </p:nvSpPr>
        <p:spPr>
          <a:xfrm>
            <a:off x="4051789" y="6624154"/>
            <a:ext cx="10184423" cy="646331"/>
          </a:xfrm>
          <a:prstGeom prst="rect">
            <a:avLst/>
          </a:prstGeom>
          <a:noFill/>
        </p:spPr>
        <p:txBody>
          <a:bodyPr wrap="square" rtlCol="0">
            <a:spAutoFit/>
          </a:bodyPr>
          <a:lstStyle/>
          <a:p>
            <a:pPr algn="ctr"/>
            <a:r>
              <a:rPr lang="en-US" sz="3600">
                <a:solidFill>
                  <a:schemeClr val="accent1"/>
                </a:solidFill>
                <a:latin typeface="Montserrat Black" panose="00000A00000000000000" pitchFamily="50" charset="0"/>
              </a:rPr>
              <a:t>NOT to be sold as is or modified!</a:t>
            </a:r>
          </a:p>
        </p:txBody>
      </p:sp>
      <p:sp>
        <p:nvSpPr>
          <p:cNvPr id="7" name="TextBox 6">
            <a:extLst>
              <a:ext uri="{FF2B5EF4-FFF2-40B4-BE49-F238E27FC236}">
                <a16:creationId xmlns:a16="http://schemas.microsoft.com/office/drawing/2014/main" id="{A1E958EA-8D58-40FD-8FC2-DAB8FA0DC436}"/>
              </a:ext>
            </a:extLst>
          </p:cNvPr>
          <p:cNvSpPr txBox="1"/>
          <p:nvPr/>
        </p:nvSpPr>
        <p:spPr>
          <a:xfrm>
            <a:off x="2914650" y="7604760"/>
            <a:ext cx="12458700" cy="1443087"/>
          </a:xfrm>
          <a:prstGeom prst="rect">
            <a:avLst/>
          </a:prstGeom>
          <a:noFill/>
        </p:spPr>
        <p:txBody>
          <a:bodyPr wrap="square" rtlCol="0">
            <a:spAutoFit/>
          </a:bodyPr>
          <a:lstStyle/>
          <a:p>
            <a:pPr algn="ctr">
              <a:lnSpc>
                <a:spcPct val="150000"/>
              </a:lnSpc>
              <a:spcBef>
                <a:spcPts val="1200"/>
              </a:spcBef>
            </a:pPr>
            <a:r>
              <a:rPr lang="en-US" sz="1800">
                <a:solidFill>
                  <a:schemeClr val="bg1">
                    <a:lumMod val="65000"/>
                  </a:schemeClr>
                </a:solidFill>
              </a:rPr>
              <a:t>Thanks for downloading! </a:t>
            </a:r>
          </a:p>
          <a:p>
            <a:pPr algn="ctr">
              <a:lnSpc>
                <a:spcPct val="150000"/>
              </a:lnSpc>
              <a:spcBef>
                <a:spcPts val="1200"/>
              </a:spcBef>
            </a:pPr>
            <a:r>
              <a:rPr lang="en-US" sz="1800">
                <a:solidFill>
                  <a:schemeClr val="bg1">
                    <a:lumMod val="65000"/>
                  </a:schemeClr>
                </a:solidFill>
              </a:rPr>
              <a:t>You can read our terms of use to learn more. If you have any questions, you can go to </a:t>
            </a:r>
            <a:r>
              <a:rPr lang="en-US" sz="1800">
                <a:solidFill>
                  <a:schemeClr val="bg1">
                    <a:lumMod val="65000"/>
                  </a:schemeClr>
                </a:solidFill>
                <a:hlinkClick r:id="rId3" action="ppaction://hlinkfile"/>
              </a:rPr>
              <a:t>mslides.com </a:t>
            </a:r>
            <a:r>
              <a:rPr lang="en-US" sz="1800">
                <a:solidFill>
                  <a:schemeClr val="bg1">
                    <a:lumMod val="65000"/>
                  </a:schemeClr>
                </a:solidFill>
              </a:rPr>
              <a:t>to leave a comment or sent message to us. </a:t>
            </a:r>
          </a:p>
        </p:txBody>
      </p:sp>
      <p:sp>
        <p:nvSpPr>
          <p:cNvPr id="8" name="TextBox 7">
            <a:extLst>
              <a:ext uri="{FF2B5EF4-FFF2-40B4-BE49-F238E27FC236}">
                <a16:creationId xmlns:a16="http://schemas.microsoft.com/office/drawing/2014/main" id="{B284ED6D-3155-42E7-8A89-A3478B33E326}"/>
              </a:ext>
            </a:extLst>
          </p:cNvPr>
          <p:cNvSpPr txBox="1"/>
          <p:nvPr/>
        </p:nvSpPr>
        <p:spPr>
          <a:xfrm>
            <a:off x="4315968" y="3818686"/>
            <a:ext cx="9656064" cy="1222899"/>
          </a:xfrm>
          <a:prstGeom prst="rect">
            <a:avLst/>
          </a:prstGeom>
          <a:noFill/>
        </p:spPr>
        <p:txBody>
          <a:bodyPr wrap="square" rtlCol="0">
            <a:spAutoFit/>
          </a:bodyPr>
          <a:lstStyle/>
          <a:p>
            <a:pPr algn="ctr">
              <a:lnSpc>
                <a:spcPct val="120000"/>
              </a:lnSpc>
            </a:pPr>
            <a:r>
              <a:rPr lang="en-US" sz="3200">
                <a:latin typeface="Montserrat Black" panose="00000A00000000000000" pitchFamily="50" charset="0"/>
              </a:rPr>
              <a:t>Free </a:t>
            </a:r>
            <a:r>
              <a:rPr lang="en-US" altLang="zh-CN" sz="3200">
                <a:latin typeface="Montserrat Black" panose="00000A00000000000000" pitchFamily="50" charset="0"/>
              </a:rPr>
              <a:t>PowerPoint Templates and Google Slides Themes</a:t>
            </a:r>
            <a:r>
              <a:rPr lang="en-US" sz="3200">
                <a:latin typeface="Montserrat Black" panose="00000A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4C6986D9-0931-4F2E-9408-7B22449DF698}"/>
              </a:ext>
            </a:extLst>
          </p:cNvPr>
          <p:cNvGrpSpPr/>
          <p:nvPr/>
        </p:nvGrpSpPr>
        <p:grpSpPr>
          <a:xfrm>
            <a:off x="1333500" y="2984903"/>
            <a:ext cx="15621000" cy="5940557"/>
            <a:chOff x="1333500" y="2984903"/>
            <a:chExt cx="15621000" cy="5940557"/>
          </a:xfrm>
        </p:grpSpPr>
        <p:sp>
          <p:nvSpPr>
            <p:cNvPr id="2" name="Rectangle 6">
              <a:extLst>
                <a:ext uri="{FF2B5EF4-FFF2-40B4-BE49-F238E27FC236}">
                  <a16:creationId xmlns:a16="http://schemas.microsoft.com/office/drawing/2014/main" id="{13BBA475-C856-4D00-90E4-06FF415A3CED}"/>
                </a:ext>
              </a:extLst>
            </p:cNvPr>
            <p:cNvSpPr>
              <a:spLocks noChangeArrowheads="1"/>
            </p:cNvSpPr>
            <p:nvPr/>
          </p:nvSpPr>
          <p:spPr bwMode="auto">
            <a:xfrm>
              <a:off x="1333500" y="4799041"/>
              <a:ext cx="3941683"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 name="Rectangle 7">
              <a:extLst>
                <a:ext uri="{FF2B5EF4-FFF2-40B4-BE49-F238E27FC236}">
                  <a16:creationId xmlns:a16="http://schemas.microsoft.com/office/drawing/2014/main" id="{DDD857E8-37AF-41D7-868C-99388C7F43D0}"/>
                </a:ext>
              </a:extLst>
            </p:cNvPr>
            <p:cNvSpPr>
              <a:spLocks noChangeArrowheads="1"/>
            </p:cNvSpPr>
            <p:nvPr/>
          </p:nvSpPr>
          <p:spPr bwMode="auto">
            <a:xfrm>
              <a:off x="1333500" y="6121832"/>
              <a:ext cx="3941683"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 name="Rectangle 8">
              <a:extLst>
                <a:ext uri="{FF2B5EF4-FFF2-40B4-BE49-F238E27FC236}">
                  <a16:creationId xmlns:a16="http://schemas.microsoft.com/office/drawing/2014/main" id="{5188FBA8-7B62-439E-805A-2FCD6DD7788D}"/>
                </a:ext>
              </a:extLst>
            </p:cNvPr>
            <p:cNvSpPr>
              <a:spLocks noChangeArrowheads="1"/>
            </p:cNvSpPr>
            <p:nvPr/>
          </p:nvSpPr>
          <p:spPr bwMode="auto">
            <a:xfrm>
              <a:off x="1333500" y="7443294"/>
              <a:ext cx="3941683"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F3414E-7964-4F8A-B157-94F5E99E9E4B}"/>
                </a:ext>
              </a:extLst>
            </p:cNvPr>
            <p:cNvSpPr txBox="1"/>
            <p:nvPr/>
          </p:nvSpPr>
          <p:spPr>
            <a:xfrm>
              <a:off x="1853968" y="3518630"/>
              <a:ext cx="2900745" cy="523220"/>
            </a:xfrm>
            <a:prstGeom prst="rect">
              <a:avLst/>
            </a:prstGeom>
            <a:noFill/>
            <a:ln>
              <a:noFill/>
            </a:ln>
          </p:spPr>
          <p:txBody>
            <a:bodyPr wrap="square" rtlCol="0">
              <a:spAutoFit/>
            </a:bodyPr>
            <a:lstStyle/>
            <a:p>
              <a:pPr algn="ctr"/>
              <a:r>
                <a:rPr lang="en-US" altLang="zh-CN" sz="2800">
                  <a:solidFill>
                    <a:schemeClr val="bg1">
                      <a:lumMod val="65000"/>
                    </a:schemeClr>
                  </a:solidFill>
                  <a:latin typeface="+mj-lt"/>
                </a:rPr>
                <a:t>Pricing Table</a:t>
              </a:r>
              <a:endParaRPr lang="en-US" sz="2800">
                <a:solidFill>
                  <a:schemeClr val="bg1">
                    <a:lumMod val="65000"/>
                  </a:schemeClr>
                </a:solidFill>
                <a:latin typeface="+mj-lt"/>
              </a:endParaRPr>
            </a:p>
          </p:txBody>
        </p:sp>
        <p:sp>
          <p:nvSpPr>
            <p:cNvPr id="6" name="TextBox 5">
              <a:extLst>
                <a:ext uri="{FF2B5EF4-FFF2-40B4-BE49-F238E27FC236}">
                  <a16:creationId xmlns:a16="http://schemas.microsoft.com/office/drawing/2014/main" id="{B0558383-49B2-47C1-8C08-1C327F53B463}"/>
                </a:ext>
              </a:extLst>
            </p:cNvPr>
            <p:cNvSpPr txBox="1"/>
            <p:nvPr/>
          </p:nvSpPr>
          <p:spPr>
            <a:xfrm>
              <a:off x="1695307" y="4990242"/>
              <a:ext cx="3218070"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Lorem ipsum dolor sit amet</a:t>
              </a:r>
              <a:endParaRPr lang="en-US" sz="1200">
                <a:solidFill>
                  <a:schemeClr val="tx1">
                    <a:lumMod val="85000"/>
                    <a:lumOff val="15000"/>
                  </a:schemeClr>
                </a:solidFill>
              </a:endParaRPr>
            </a:p>
          </p:txBody>
        </p:sp>
        <p:sp>
          <p:nvSpPr>
            <p:cNvPr id="7" name="TextBox 6">
              <a:extLst>
                <a:ext uri="{FF2B5EF4-FFF2-40B4-BE49-F238E27FC236}">
                  <a16:creationId xmlns:a16="http://schemas.microsoft.com/office/drawing/2014/main" id="{54D75EDD-9018-47F0-97FA-ADE3AD63C62C}"/>
                </a:ext>
              </a:extLst>
            </p:cNvPr>
            <p:cNvSpPr txBox="1"/>
            <p:nvPr/>
          </p:nvSpPr>
          <p:spPr>
            <a:xfrm>
              <a:off x="1695307" y="6313366"/>
              <a:ext cx="3218070"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No quo maiorum intelleget</a:t>
              </a:r>
              <a:endParaRPr lang="en-US" sz="1200">
                <a:solidFill>
                  <a:schemeClr val="tx1">
                    <a:lumMod val="85000"/>
                    <a:lumOff val="15000"/>
                  </a:schemeClr>
                </a:solidFill>
              </a:endParaRPr>
            </a:p>
          </p:txBody>
        </p:sp>
        <p:sp>
          <p:nvSpPr>
            <p:cNvPr id="8" name="TextBox 7">
              <a:extLst>
                <a:ext uri="{FF2B5EF4-FFF2-40B4-BE49-F238E27FC236}">
                  <a16:creationId xmlns:a16="http://schemas.microsoft.com/office/drawing/2014/main" id="{17C4E4B9-8439-4E32-820E-9D6991F5C659}"/>
                </a:ext>
              </a:extLst>
            </p:cNvPr>
            <p:cNvSpPr txBox="1"/>
            <p:nvPr/>
          </p:nvSpPr>
          <p:spPr>
            <a:xfrm>
              <a:off x="1695307" y="7636490"/>
              <a:ext cx="3218070"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vide viderer eleifend ex mea</a:t>
              </a:r>
              <a:endParaRPr lang="en-US" sz="1200">
                <a:solidFill>
                  <a:schemeClr val="tx1">
                    <a:lumMod val="85000"/>
                    <a:lumOff val="15000"/>
                  </a:schemeClr>
                </a:solidFill>
              </a:endParaRPr>
            </a:p>
          </p:txBody>
        </p:sp>
        <p:sp>
          <p:nvSpPr>
            <p:cNvPr id="9" name="TextBox 8">
              <a:extLst>
                <a:ext uri="{FF2B5EF4-FFF2-40B4-BE49-F238E27FC236}">
                  <a16:creationId xmlns:a16="http://schemas.microsoft.com/office/drawing/2014/main" id="{A3A6937D-D02C-44D0-B946-F8D187F8E5F0}"/>
                </a:ext>
              </a:extLst>
            </p:cNvPr>
            <p:cNvSpPr txBox="1"/>
            <p:nvPr/>
          </p:nvSpPr>
          <p:spPr>
            <a:xfrm>
              <a:off x="1695307" y="6974928"/>
              <a:ext cx="3218070"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Mea cu case ludus integre</a:t>
              </a:r>
              <a:endParaRPr lang="en-US" sz="1200">
                <a:solidFill>
                  <a:schemeClr val="tx1">
                    <a:lumMod val="85000"/>
                    <a:lumOff val="15000"/>
                  </a:schemeClr>
                </a:solidFill>
              </a:endParaRPr>
            </a:p>
          </p:txBody>
        </p:sp>
        <p:sp>
          <p:nvSpPr>
            <p:cNvPr id="10" name="TextBox 9">
              <a:extLst>
                <a:ext uri="{FF2B5EF4-FFF2-40B4-BE49-F238E27FC236}">
                  <a16:creationId xmlns:a16="http://schemas.microsoft.com/office/drawing/2014/main" id="{DDD26408-550B-4BF5-BE8C-1788AACAD341}"/>
                </a:ext>
              </a:extLst>
            </p:cNvPr>
            <p:cNvSpPr txBox="1"/>
            <p:nvPr/>
          </p:nvSpPr>
          <p:spPr>
            <a:xfrm>
              <a:off x="1695307" y="5651804"/>
              <a:ext cx="3218070"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 feugiat delicata liberavisse id cum</a:t>
              </a:r>
              <a:endParaRPr lang="en-US" sz="1200">
                <a:solidFill>
                  <a:schemeClr val="tx1">
                    <a:lumMod val="85000"/>
                    <a:lumOff val="15000"/>
                  </a:schemeClr>
                </a:solidFill>
              </a:endParaRPr>
            </a:p>
          </p:txBody>
        </p:sp>
        <p:sp>
          <p:nvSpPr>
            <p:cNvPr id="11" name="Rectangle 9">
              <a:extLst>
                <a:ext uri="{FF2B5EF4-FFF2-40B4-BE49-F238E27FC236}">
                  <a16:creationId xmlns:a16="http://schemas.microsoft.com/office/drawing/2014/main" id="{646A2342-D3E8-4808-B568-D6FFDD1F3CE0}"/>
                </a:ext>
              </a:extLst>
            </p:cNvPr>
            <p:cNvSpPr>
              <a:spLocks noChangeArrowheads="1"/>
            </p:cNvSpPr>
            <p:nvPr/>
          </p:nvSpPr>
          <p:spPr bwMode="auto">
            <a:xfrm>
              <a:off x="5558318" y="4799041"/>
              <a:ext cx="2637041"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0">
              <a:extLst>
                <a:ext uri="{FF2B5EF4-FFF2-40B4-BE49-F238E27FC236}">
                  <a16:creationId xmlns:a16="http://schemas.microsoft.com/office/drawing/2014/main" id="{8BDCDB03-F3B0-4A02-8E55-1A9CA1191DC4}"/>
                </a:ext>
              </a:extLst>
            </p:cNvPr>
            <p:cNvSpPr>
              <a:spLocks noChangeArrowheads="1"/>
            </p:cNvSpPr>
            <p:nvPr/>
          </p:nvSpPr>
          <p:spPr bwMode="auto">
            <a:xfrm>
              <a:off x="5558318" y="6121832"/>
              <a:ext cx="2637041"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1">
              <a:extLst>
                <a:ext uri="{FF2B5EF4-FFF2-40B4-BE49-F238E27FC236}">
                  <a16:creationId xmlns:a16="http://schemas.microsoft.com/office/drawing/2014/main" id="{1AC11A5C-2A87-41FE-8E5A-E00BB6029E58}"/>
                </a:ext>
              </a:extLst>
            </p:cNvPr>
            <p:cNvSpPr>
              <a:spLocks noChangeArrowheads="1"/>
            </p:cNvSpPr>
            <p:nvPr/>
          </p:nvSpPr>
          <p:spPr bwMode="auto">
            <a:xfrm>
              <a:off x="5558318" y="7443294"/>
              <a:ext cx="2637041"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4" name="Group 13">
              <a:extLst>
                <a:ext uri="{FF2B5EF4-FFF2-40B4-BE49-F238E27FC236}">
                  <a16:creationId xmlns:a16="http://schemas.microsoft.com/office/drawing/2014/main" id="{69818E24-1133-4A74-BEA8-F8EC7C53EAE4}"/>
                </a:ext>
              </a:extLst>
            </p:cNvPr>
            <p:cNvGrpSpPr/>
            <p:nvPr/>
          </p:nvGrpSpPr>
          <p:grpSpPr>
            <a:xfrm>
              <a:off x="5558318" y="2984903"/>
              <a:ext cx="2638152" cy="1590675"/>
              <a:chOff x="6711949" y="3140075"/>
              <a:chExt cx="3017520" cy="1590675"/>
            </a:xfrm>
          </p:grpSpPr>
          <p:sp>
            <p:nvSpPr>
              <p:cNvPr id="15" name="Freeform 231">
                <a:extLst>
                  <a:ext uri="{FF2B5EF4-FFF2-40B4-BE49-F238E27FC236}">
                    <a16:creationId xmlns:a16="http://schemas.microsoft.com/office/drawing/2014/main" id="{D51521AE-7543-4F15-A614-4EF14B3A5422}"/>
                  </a:ext>
                </a:extLst>
              </p:cNvPr>
              <p:cNvSpPr>
                <a:spLocks/>
              </p:cNvSpPr>
              <p:nvPr/>
            </p:nvSpPr>
            <p:spPr bwMode="auto">
              <a:xfrm>
                <a:off x="6711949" y="3140075"/>
                <a:ext cx="3017520" cy="1590675"/>
              </a:xfrm>
              <a:prstGeom prst="roundRect">
                <a:avLst>
                  <a:gd name="adj" fmla="val 10439"/>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TextBox 15">
                <a:extLst>
                  <a:ext uri="{FF2B5EF4-FFF2-40B4-BE49-F238E27FC236}">
                    <a16:creationId xmlns:a16="http://schemas.microsoft.com/office/drawing/2014/main" id="{3D43D5CA-58E3-43B7-A7CD-92341C921BA0}"/>
                  </a:ext>
                </a:extLst>
              </p:cNvPr>
              <p:cNvSpPr txBox="1"/>
              <p:nvPr/>
            </p:nvSpPr>
            <p:spPr>
              <a:xfrm>
                <a:off x="7290372" y="3363538"/>
                <a:ext cx="1784033"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7" name="TextBox 16">
                <a:extLst>
                  <a:ext uri="{FF2B5EF4-FFF2-40B4-BE49-F238E27FC236}">
                    <a16:creationId xmlns:a16="http://schemas.microsoft.com/office/drawing/2014/main" id="{88A3F154-2D94-4C94-B025-85E0D52629A9}"/>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solidFill>
                      <a:schemeClr val="bg1"/>
                    </a:solidFill>
                    <a:latin typeface="Montserrat ExtraBold" panose="00000900000000000000" pitchFamily="50" charset="0"/>
                  </a:rPr>
                  <a:t>$9.99</a:t>
                </a:r>
              </a:p>
            </p:txBody>
          </p:sp>
          <p:sp>
            <p:nvSpPr>
              <p:cNvPr id="18" name="TextBox 17">
                <a:extLst>
                  <a:ext uri="{FF2B5EF4-FFF2-40B4-BE49-F238E27FC236}">
                    <a16:creationId xmlns:a16="http://schemas.microsoft.com/office/drawing/2014/main" id="{750F8333-7AAD-4C55-AC5A-AACA9CE153D0}"/>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19" name="Group 18">
              <a:extLst>
                <a:ext uri="{FF2B5EF4-FFF2-40B4-BE49-F238E27FC236}">
                  <a16:creationId xmlns:a16="http://schemas.microsoft.com/office/drawing/2014/main" id="{58CAC214-7C22-4572-AF92-8347D7ECF69A}"/>
                </a:ext>
              </a:extLst>
            </p:cNvPr>
            <p:cNvGrpSpPr/>
            <p:nvPr/>
          </p:nvGrpSpPr>
          <p:grpSpPr>
            <a:xfrm>
              <a:off x="5558318" y="8330147"/>
              <a:ext cx="2638152" cy="595313"/>
              <a:chOff x="6711950" y="8087077"/>
              <a:chExt cx="3017520" cy="595313"/>
            </a:xfrm>
          </p:grpSpPr>
          <p:sp>
            <p:nvSpPr>
              <p:cNvPr id="20" name="Freeform 230">
                <a:extLst>
                  <a:ext uri="{FF2B5EF4-FFF2-40B4-BE49-F238E27FC236}">
                    <a16:creationId xmlns:a16="http://schemas.microsoft.com/office/drawing/2014/main" id="{DE05369C-1763-42C7-9A5D-AF823661650B}"/>
                  </a:ext>
                </a:extLst>
              </p:cNvPr>
              <p:cNvSpPr>
                <a:spLocks/>
              </p:cNvSpPr>
              <p:nvPr/>
            </p:nvSpPr>
            <p:spPr bwMode="auto">
              <a:xfrm>
                <a:off x="6711950" y="8087077"/>
                <a:ext cx="3017520" cy="595313"/>
              </a:xfrm>
              <a:prstGeom prst="roundRect">
                <a:avLst>
                  <a:gd name="adj" fmla="val 50000"/>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TextBox 20">
                <a:extLst>
                  <a:ext uri="{FF2B5EF4-FFF2-40B4-BE49-F238E27FC236}">
                    <a16:creationId xmlns:a16="http://schemas.microsoft.com/office/drawing/2014/main" id="{EA039411-05D2-434D-8AE1-65598049BE95}"/>
                  </a:ext>
                </a:extLst>
              </p:cNvPr>
              <p:cNvSpPr txBox="1"/>
              <p:nvPr/>
            </p:nvSpPr>
            <p:spPr>
              <a:xfrm>
                <a:off x="7114786" y="8215456"/>
                <a:ext cx="2211848" cy="338554"/>
              </a:xfrm>
              <a:prstGeom prst="rect">
                <a:avLst/>
              </a:prstGeom>
              <a:noFill/>
            </p:spPr>
            <p:txBody>
              <a:bodyPr wrap="square" rtlCol="0">
                <a:spAutoFit/>
              </a:bodyPr>
              <a:lstStyle/>
              <a:p>
                <a:pPr algn="ctr"/>
                <a:r>
                  <a:rPr lang="en-US" sz="1600" spc="300">
                    <a:solidFill>
                      <a:schemeClr val="bg1"/>
                    </a:solidFill>
                    <a:latin typeface="+mj-lt"/>
                  </a:rPr>
                  <a:t>SUBSCRIBE</a:t>
                </a:r>
              </a:p>
            </p:txBody>
          </p:sp>
        </p:grpSp>
        <p:sp>
          <p:nvSpPr>
            <p:cNvPr id="22" name="Rectangle 12">
              <a:extLst>
                <a:ext uri="{FF2B5EF4-FFF2-40B4-BE49-F238E27FC236}">
                  <a16:creationId xmlns:a16="http://schemas.microsoft.com/office/drawing/2014/main" id="{E6835E45-D518-41D1-A1B3-AECEC67DCCCB}"/>
                </a:ext>
              </a:extLst>
            </p:cNvPr>
            <p:cNvSpPr>
              <a:spLocks noChangeArrowheads="1"/>
            </p:cNvSpPr>
            <p:nvPr/>
          </p:nvSpPr>
          <p:spPr bwMode="auto">
            <a:xfrm>
              <a:off x="8478494" y="4799041"/>
              <a:ext cx="2637041"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13">
              <a:extLst>
                <a:ext uri="{FF2B5EF4-FFF2-40B4-BE49-F238E27FC236}">
                  <a16:creationId xmlns:a16="http://schemas.microsoft.com/office/drawing/2014/main" id="{5B8F4A69-EB5D-4354-BD1B-8022B703C145}"/>
                </a:ext>
              </a:extLst>
            </p:cNvPr>
            <p:cNvSpPr>
              <a:spLocks noChangeArrowheads="1"/>
            </p:cNvSpPr>
            <p:nvPr/>
          </p:nvSpPr>
          <p:spPr bwMode="auto">
            <a:xfrm>
              <a:off x="8478494" y="6121832"/>
              <a:ext cx="2637041"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14">
              <a:extLst>
                <a:ext uri="{FF2B5EF4-FFF2-40B4-BE49-F238E27FC236}">
                  <a16:creationId xmlns:a16="http://schemas.microsoft.com/office/drawing/2014/main" id="{BFBF8B9F-61CD-4A8A-98DA-AC70BB2B82A3}"/>
                </a:ext>
              </a:extLst>
            </p:cNvPr>
            <p:cNvSpPr>
              <a:spLocks noChangeArrowheads="1"/>
            </p:cNvSpPr>
            <p:nvPr/>
          </p:nvSpPr>
          <p:spPr bwMode="auto">
            <a:xfrm>
              <a:off x="8478494" y="7443294"/>
              <a:ext cx="2637041"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5" name="Group 24">
              <a:extLst>
                <a:ext uri="{FF2B5EF4-FFF2-40B4-BE49-F238E27FC236}">
                  <a16:creationId xmlns:a16="http://schemas.microsoft.com/office/drawing/2014/main" id="{D19AA933-C87A-4A8F-96D0-96524C64A97C}"/>
                </a:ext>
              </a:extLst>
            </p:cNvPr>
            <p:cNvGrpSpPr/>
            <p:nvPr/>
          </p:nvGrpSpPr>
          <p:grpSpPr>
            <a:xfrm>
              <a:off x="8477107" y="2984903"/>
              <a:ext cx="2638152" cy="1590675"/>
              <a:chOff x="6711949" y="3140075"/>
              <a:chExt cx="3017520" cy="1590675"/>
            </a:xfrm>
          </p:grpSpPr>
          <p:sp>
            <p:nvSpPr>
              <p:cNvPr id="26" name="Freeform 231">
                <a:extLst>
                  <a:ext uri="{FF2B5EF4-FFF2-40B4-BE49-F238E27FC236}">
                    <a16:creationId xmlns:a16="http://schemas.microsoft.com/office/drawing/2014/main" id="{969AD48F-26B3-4AD4-9281-5B3F90542350}"/>
                  </a:ext>
                </a:extLst>
              </p:cNvPr>
              <p:cNvSpPr>
                <a:spLocks/>
              </p:cNvSpPr>
              <p:nvPr/>
            </p:nvSpPr>
            <p:spPr bwMode="auto">
              <a:xfrm>
                <a:off x="6711949" y="3140075"/>
                <a:ext cx="3017520" cy="1590675"/>
              </a:xfrm>
              <a:prstGeom prst="roundRect">
                <a:avLst>
                  <a:gd name="adj" fmla="val 10439"/>
                </a:avLst>
              </a:pr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TextBox 26">
                <a:extLst>
                  <a:ext uri="{FF2B5EF4-FFF2-40B4-BE49-F238E27FC236}">
                    <a16:creationId xmlns:a16="http://schemas.microsoft.com/office/drawing/2014/main" id="{E22C70B4-E180-420E-865E-0231CB4C06DB}"/>
                  </a:ext>
                </a:extLst>
              </p:cNvPr>
              <p:cNvSpPr txBox="1"/>
              <p:nvPr/>
            </p:nvSpPr>
            <p:spPr>
              <a:xfrm>
                <a:off x="7186171" y="3363538"/>
                <a:ext cx="1992436" cy="338554"/>
              </a:xfrm>
              <a:prstGeom prst="rect">
                <a:avLst/>
              </a:prstGeom>
              <a:noFill/>
              <a:ln>
                <a:noFill/>
              </a:ln>
            </p:spPr>
            <p:txBody>
              <a:bodyPr wrap="square" rtlCol="0">
                <a:spAutoFit/>
              </a:bodyPr>
              <a:lstStyle/>
              <a:p>
                <a:pPr algn="ctr"/>
                <a:r>
                  <a:rPr lang="en-US" altLang="zh-CN" sz="1600" spc="300">
                    <a:solidFill>
                      <a:schemeClr val="bg1"/>
                    </a:solidFill>
                    <a:latin typeface="+mj-lt"/>
                  </a:rPr>
                  <a:t>STANDARD</a:t>
                </a:r>
                <a:endParaRPr lang="en-US" sz="1600" spc="300">
                  <a:solidFill>
                    <a:schemeClr val="bg1"/>
                  </a:solidFill>
                  <a:latin typeface="+mj-lt"/>
                </a:endParaRPr>
              </a:p>
            </p:txBody>
          </p:sp>
          <p:sp>
            <p:nvSpPr>
              <p:cNvPr id="28" name="TextBox 27">
                <a:extLst>
                  <a:ext uri="{FF2B5EF4-FFF2-40B4-BE49-F238E27FC236}">
                    <a16:creationId xmlns:a16="http://schemas.microsoft.com/office/drawing/2014/main" id="{A21A4FB6-0BBB-4AA0-88CC-A3329876C1F0}"/>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solidFill>
                      <a:schemeClr val="bg1"/>
                    </a:solidFill>
                    <a:latin typeface="Montserrat ExtraBold" panose="00000900000000000000" pitchFamily="50" charset="0"/>
                  </a:rPr>
                  <a:t>$19.99</a:t>
                </a:r>
              </a:p>
            </p:txBody>
          </p:sp>
          <p:sp>
            <p:nvSpPr>
              <p:cNvPr id="29" name="TextBox 28">
                <a:extLst>
                  <a:ext uri="{FF2B5EF4-FFF2-40B4-BE49-F238E27FC236}">
                    <a16:creationId xmlns:a16="http://schemas.microsoft.com/office/drawing/2014/main" id="{C9939EB7-AACC-45AB-B49F-027371A69DF9}"/>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30" name="Group 29">
              <a:extLst>
                <a:ext uri="{FF2B5EF4-FFF2-40B4-BE49-F238E27FC236}">
                  <a16:creationId xmlns:a16="http://schemas.microsoft.com/office/drawing/2014/main" id="{EA88D8F3-4EE8-459D-98CE-6E2061DD403F}"/>
                </a:ext>
              </a:extLst>
            </p:cNvPr>
            <p:cNvGrpSpPr/>
            <p:nvPr/>
          </p:nvGrpSpPr>
          <p:grpSpPr>
            <a:xfrm>
              <a:off x="8477107" y="8330147"/>
              <a:ext cx="2638152" cy="595313"/>
              <a:chOff x="10050463" y="8087077"/>
              <a:chExt cx="3017520" cy="595313"/>
            </a:xfrm>
          </p:grpSpPr>
          <p:sp>
            <p:nvSpPr>
              <p:cNvPr id="31" name="Freeform 232">
                <a:extLst>
                  <a:ext uri="{FF2B5EF4-FFF2-40B4-BE49-F238E27FC236}">
                    <a16:creationId xmlns:a16="http://schemas.microsoft.com/office/drawing/2014/main" id="{93E561B7-6BCC-47FF-8779-3B68B9ED354C}"/>
                  </a:ext>
                </a:extLst>
              </p:cNvPr>
              <p:cNvSpPr>
                <a:spLocks/>
              </p:cNvSpPr>
              <p:nvPr/>
            </p:nvSpPr>
            <p:spPr bwMode="auto">
              <a:xfrm>
                <a:off x="10050463" y="8087077"/>
                <a:ext cx="3017520" cy="595313"/>
              </a:xfrm>
              <a:prstGeom prst="roundRect">
                <a:avLst>
                  <a:gd name="adj" fmla="val 50000"/>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TextBox 31">
                <a:extLst>
                  <a:ext uri="{FF2B5EF4-FFF2-40B4-BE49-F238E27FC236}">
                    <a16:creationId xmlns:a16="http://schemas.microsoft.com/office/drawing/2014/main" id="{3F9376D6-FDB2-4689-A253-49DFD8DC372F}"/>
                  </a:ext>
                </a:extLst>
              </p:cNvPr>
              <p:cNvSpPr txBox="1"/>
              <p:nvPr/>
            </p:nvSpPr>
            <p:spPr>
              <a:xfrm>
                <a:off x="10453299" y="8215456"/>
                <a:ext cx="2211848" cy="338554"/>
              </a:xfrm>
              <a:prstGeom prst="rect">
                <a:avLst/>
              </a:prstGeom>
              <a:noFill/>
            </p:spPr>
            <p:txBody>
              <a:bodyPr wrap="square" rtlCol="0">
                <a:spAutoFit/>
              </a:bodyPr>
              <a:lstStyle/>
              <a:p>
                <a:pPr algn="ctr"/>
                <a:r>
                  <a:rPr lang="en-US" sz="1600" spc="300">
                    <a:solidFill>
                      <a:schemeClr val="bg1"/>
                    </a:solidFill>
                    <a:latin typeface="+mj-lt"/>
                  </a:rPr>
                  <a:t>SUBSCRIBE</a:t>
                </a:r>
              </a:p>
            </p:txBody>
          </p:sp>
        </p:grpSp>
        <p:sp>
          <p:nvSpPr>
            <p:cNvPr id="33" name="Rectangle 15">
              <a:extLst>
                <a:ext uri="{FF2B5EF4-FFF2-40B4-BE49-F238E27FC236}">
                  <a16:creationId xmlns:a16="http://schemas.microsoft.com/office/drawing/2014/main" id="{E6519612-410E-4EFD-BCF9-ADB1E89DB372}"/>
                </a:ext>
              </a:extLst>
            </p:cNvPr>
            <p:cNvSpPr>
              <a:spLocks noChangeArrowheads="1"/>
            </p:cNvSpPr>
            <p:nvPr/>
          </p:nvSpPr>
          <p:spPr bwMode="auto">
            <a:xfrm>
              <a:off x="11398670" y="4799041"/>
              <a:ext cx="2637041"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16">
              <a:extLst>
                <a:ext uri="{FF2B5EF4-FFF2-40B4-BE49-F238E27FC236}">
                  <a16:creationId xmlns:a16="http://schemas.microsoft.com/office/drawing/2014/main" id="{D051273D-4817-4E6D-834D-93F2C2A738E4}"/>
                </a:ext>
              </a:extLst>
            </p:cNvPr>
            <p:cNvSpPr>
              <a:spLocks noChangeArrowheads="1"/>
            </p:cNvSpPr>
            <p:nvPr/>
          </p:nvSpPr>
          <p:spPr bwMode="auto">
            <a:xfrm>
              <a:off x="11398670" y="6121832"/>
              <a:ext cx="2637041"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17">
              <a:extLst>
                <a:ext uri="{FF2B5EF4-FFF2-40B4-BE49-F238E27FC236}">
                  <a16:creationId xmlns:a16="http://schemas.microsoft.com/office/drawing/2014/main" id="{EC1DE189-BD2C-44AE-A522-E325AE12187A}"/>
                </a:ext>
              </a:extLst>
            </p:cNvPr>
            <p:cNvSpPr>
              <a:spLocks noChangeArrowheads="1"/>
            </p:cNvSpPr>
            <p:nvPr/>
          </p:nvSpPr>
          <p:spPr bwMode="auto">
            <a:xfrm>
              <a:off x="11398670" y="7443294"/>
              <a:ext cx="2637041"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6" name="Group 35">
              <a:extLst>
                <a:ext uri="{FF2B5EF4-FFF2-40B4-BE49-F238E27FC236}">
                  <a16:creationId xmlns:a16="http://schemas.microsoft.com/office/drawing/2014/main" id="{CBE57F31-A3E7-49FE-9285-71F2B12BCAC0}"/>
                </a:ext>
              </a:extLst>
            </p:cNvPr>
            <p:cNvGrpSpPr/>
            <p:nvPr/>
          </p:nvGrpSpPr>
          <p:grpSpPr>
            <a:xfrm>
              <a:off x="11395895" y="2984903"/>
              <a:ext cx="2638152" cy="1590675"/>
              <a:chOff x="6711949" y="3140075"/>
              <a:chExt cx="3017520" cy="1590675"/>
            </a:xfrm>
          </p:grpSpPr>
          <p:sp>
            <p:nvSpPr>
              <p:cNvPr id="37" name="Freeform 231">
                <a:extLst>
                  <a:ext uri="{FF2B5EF4-FFF2-40B4-BE49-F238E27FC236}">
                    <a16:creationId xmlns:a16="http://schemas.microsoft.com/office/drawing/2014/main" id="{0FC1958B-4B21-4D68-AC30-374DBCADCF85}"/>
                  </a:ext>
                </a:extLst>
              </p:cNvPr>
              <p:cNvSpPr>
                <a:spLocks/>
              </p:cNvSpPr>
              <p:nvPr/>
            </p:nvSpPr>
            <p:spPr bwMode="auto">
              <a:xfrm>
                <a:off x="6711949" y="3140075"/>
                <a:ext cx="3017520" cy="1590675"/>
              </a:xfrm>
              <a:prstGeom prst="roundRect">
                <a:avLst>
                  <a:gd name="adj" fmla="val 10439"/>
                </a:avLst>
              </a:pr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TextBox 37">
                <a:extLst>
                  <a:ext uri="{FF2B5EF4-FFF2-40B4-BE49-F238E27FC236}">
                    <a16:creationId xmlns:a16="http://schemas.microsoft.com/office/drawing/2014/main" id="{BD241F38-2FE2-4A34-8CEA-2925027560E8}"/>
                  </a:ext>
                </a:extLst>
              </p:cNvPr>
              <p:cNvSpPr txBox="1"/>
              <p:nvPr/>
            </p:nvSpPr>
            <p:spPr>
              <a:xfrm>
                <a:off x="7290372" y="3363538"/>
                <a:ext cx="1784033" cy="338554"/>
              </a:xfrm>
              <a:prstGeom prst="rect">
                <a:avLst/>
              </a:prstGeom>
              <a:noFill/>
              <a:ln>
                <a:noFill/>
              </a:ln>
            </p:spPr>
            <p:txBody>
              <a:bodyPr wrap="square" rtlCol="0">
                <a:spAutoFit/>
              </a:bodyPr>
              <a:lstStyle/>
              <a:p>
                <a:pPr algn="ctr"/>
                <a:r>
                  <a:rPr lang="en-US" altLang="zh-CN" sz="1600" spc="300">
                    <a:solidFill>
                      <a:schemeClr val="bg1"/>
                    </a:solidFill>
                    <a:latin typeface="+mj-lt"/>
                  </a:rPr>
                  <a:t>PREMIUM</a:t>
                </a:r>
                <a:endParaRPr lang="en-US" sz="1600" spc="300">
                  <a:solidFill>
                    <a:schemeClr val="bg1"/>
                  </a:solidFill>
                  <a:latin typeface="+mj-lt"/>
                </a:endParaRPr>
              </a:p>
            </p:txBody>
          </p:sp>
          <p:sp>
            <p:nvSpPr>
              <p:cNvPr id="39" name="TextBox 38">
                <a:extLst>
                  <a:ext uri="{FF2B5EF4-FFF2-40B4-BE49-F238E27FC236}">
                    <a16:creationId xmlns:a16="http://schemas.microsoft.com/office/drawing/2014/main" id="{2827DE39-C60E-4569-8073-EB138220F1FF}"/>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solidFill>
                      <a:schemeClr val="bg1"/>
                    </a:solidFill>
                    <a:latin typeface="Montserrat ExtraBold" panose="00000900000000000000" pitchFamily="50" charset="0"/>
                  </a:rPr>
                  <a:t>$29.99</a:t>
                </a:r>
              </a:p>
            </p:txBody>
          </p:sp>
          <p:sp>
            <p:nvSpPr>
              <p:cNvPr id="40" name="TextBox 39">
                <a:extLst>
                  <a:ext uri="{FF2B5EF4-FFF2-40B4-BE49-F238E27FC236}">
                    <a16:creationId xmlns:a16="http://schemas.microsoft.com/office/drawing/2014/main" id="{CA3C4ED5-537E-4D42-8449-D16A0A06D76E}"/>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41" name="Group 40">
              <a:extLst>
                <a:ext uri="{FF2B5EF4-FFF2-40B4-BE49-F238E27FC236}">
                  <a16:creationId xmlns:a16="http://schemas.microsoft.com/office/drawing/2014/main" id="{509C9035-23C6-448D-8CD5-BA612ADE8078}"/>
                </a:ext>
              </a:extLst>
            </p:cNvPr>
            <p:cNvGrpSpPr/>
            <p:nvPr/>
          </p:nvGrpSpPr>
          <p:grpSpPr>
            <a:xfrm>
              <a:off x="11395895" y="8330147"/>
              <a:ext cx="2638152" cy="595313"/>
              <a:chOff x="13388975" y="8087077"/>
              <a:chExt cx="3017520" cy="595313"/>
            </a:xfrm>
          </p:grpSpPr>
          <p:sp>
            <p:nvSpPr>
              <p:cNvPr id="42" name="Freeform 234">
                <a:extLst>
                  <a:ext uri="{FF2B5EF4-FFF2-40B4-BE49-F238E27FC236}">
                    <a16:creationId xmlns:a16="http://schemas.microsoft.com/office/drawing/2014/main" id="{E5B164C5-BDCC-4E0B-ACA6-D618D528EF96}"/>
                  </a:ext>
                </a:extLst>
              </p:cNvPr>
              <p:cNvSpPr>
                <a:spLocks/>
              </p:cNvSpPr>
              <p:nvPr/>
            </p:nvSpPr>
            <p:spPr bwMode="auto">
              <a:xfrm>
                <a:off x="13388975" y="8087077"/>
                <a:ext cx="3017520" cy="595313"/>
              </a:xfrm>
              <a:prstGeom prst="roundRect">
                <a:avLst>
                  <a:gd name="adj" fmla="val 50000"/>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TextBox 42">
                <a:extLst>
                  <a:ext uri="{FF2B5EF4-FFF2-40B4-BE49-F238E27FC236}">
                    <a16:creationId xmlns:a16="http://schemas.microsoft.com/office/drawing/2014/main" id="{C747E136-D6E9-48B6-AA13-A88AFFF172C3}"/>
                  </a:ext>
                </a:extLst>
              </p:cNvPr>
              <p:cNvSpPr txBox="1"/>
              <p:nvPr/>
            </p:nvSpPr>
            <p:spPr>
              <a:xfrm>
                <a:off x="13791811" y="8215456"/>
                <a:ext cx="2211848" cy="338554"/>
              </a:xfrm>
              <a:prstGeom prst="rect">
                <a:avLst/>
              </a:prstGeom>
              <a:noFill/>
            </p:spPr>
            <p:txBody>
              <a:bodyPr wrap="square" rtlCol="0">
                <a:spAutoFit/>
              </a:bodyPr>
              <a:lstStyle/>
              <a:p>
                <a:pPr algn="ctr"/>
                <a:r>
                  <a:rPr lang="en-US" sz="1600" spc="300">
                    <a:solidFill>
                      <a:schemeClr val="bg1"/>
                    </a:solidFill>
                    <a:latin typeface="+mj-lt"/>
                  </a:rPr>
                  <a:t>SUBSCRIBE</a:t>
                </a:r>
              </a:p>
            </p:txBody>
          </p:sp>
        </p:grpSp>
        <p:sp>
          <p:nvSpPr>
            <p:cNvPr id="44" name="Rectangle 15">
              <a:extLst>
                <a:ext uri="{FF2B5EF4-FFF2-40B4-BE49-F238E27FC236}">
                  <a16:creationId xmlns:a16="http://schemas.microsoft.com/office/drawing/2014/main" id="{2B2BC006-AA75-4E8D-A501-699591431EF5}"/>
                </a:ext>
              </a:extLst>
            </p:cNvPr>
            <p:cNvSpPr>
              <a:spLocks noChangeArrowheads="1"/>
            </p:cNvSpPr>
            <p:nvPr/>
          </p:nvSpPr>
          <p:spPr bwMode="auto">
            <a:xfrm>
              <a:off x="14317459" y="4799041"/>
              <a:ext cx="2637041" cy="65940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5" name="Rectangle 16">
              <a:extLst>
                <a:ext uri="{FF2B5EF4-FFF2-40B4-BE49-F238E27FC236}">
                  <a16:creationId xmlns:a16="http://schemas.microsoft.com/office/drawing/2014/main" id="{8001962E-370B-467F-A59A-328852EBAAD7}"/>
                </a:ext>
              </a:extLst>
            </p:cNvPr>
            <p:cNvSpPr>
              <a:spLocks noChangeArrowheads="1"/>
            </p:cNvSpPr>
            <p:nvPr/>
          </p:nvSpPr>
          <p:spPr bwMode="auto">
            <a:xfrm>
              <a:off x="14317459" y="6121832"/>
              <a:ext cx="2637041" cy="66206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17">
              <a:extLst>
                <a:ext uri="{FF2B5EF4-FFF2-40B4-BE49-F238E27FC236}">
                  <a16:creationId xmlns:a16="http://schemas.microsoft.com/office/drawing/2014/main" id="{3B7CAFD7-E155-45A6-AAFD-DF859CD02F52}"/>
                </a:ext>
              </a:extLst>
            </p:cNvPr>
            <p:cNvSpPr>
              <a:spLocks noChangeArrowheads="1"/>
            </p:cNvSpPr>
            <p:nvPr/>
          </p:nvSpPr>
          <p:spPr bwMode="auto">
            <a:xfrm>
              <a:off x="14317459" y="7443294"/>
              <a:ext cx="2637041" cy="663390"/>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47" name="Group 46">
              <a:extLst>
                <a:ext uri="{FF2B5EF4-FFF2-40B4-BE49-F238E27FC236}">
                  <a16:creationId xmlns:a16="http://schemas.microsoft.com/office/drawing/2014/main" id="{009AD336-C691-4A59-B89A-A0B22BBF1AC3}"/>
                </a:ext>
              </a:extLst>
            </p:cNvPr>
            <p:cNvGrpSpPr/>
            <p:nvPr/>
          </p:nvGrpSpPr>
          <p:grpSpPr>
            <a:xfrm>
              <a:off x="14314683" y="2984903"/>
              <a:ext cx="2638152" cy="1590675"/>
              <a:chOff x="6711949" y="3140075"/>
              <a:chExt cx="3017520" cy="1590675"/>
            </a:xfrm>
          </p:grpSpPr>
          <p:sp>
            <p:nvSpPr>
              <p:cNvPr id="48" name="Freeform 231">
                <a:extLst>
                  <a:ext uri="{FF2B5EF4-FFF2-40B4-BE49-F238E27FC236}">
                    <a16:creationId xmlns:a16="http://schemas.microsoft.com/office/drawing/2014/main" id="{AC9CDD46-FB11-42BD-B32A-E0098B102FFD}"/>
                  </a:ext>
                </a:extLst>
              </p:cNvPr>
              <p:cNvSpPr>
                <a:spLocks/>
              </p:cNvSpPr>
              <p:nvPr/>
            </p:nvSpPr>
            <p:spPr bwMode="auto">
              <a:xfrm>
                <a:off x="6711949" y="3140075"/>
                <a:ext cx="3017520" cy="1590675"/>
              </a:xfrm>
              <a:prstGeom prst="roundRect">
                <a:avLst>
                  <a:gd name="adj" fmla="val 10439"/>
                </a:avLst>
              </a:pr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TextBox 48">
                <a:extLst>
                  <a:ext uri="{FF2B5EF4-FFF2-40B4-BE49-F238E27FC236}">
                    <a16:creationId xmlns:a16="http://schemas.microsoft.com/office/drawing/2014/main" id="{92F9796D-64DB-4871-BE87-FF5B452D11B5}"/>
                  </a:ext>
                </a:extLst>
              </p:cNvPr>
              <p:cNvSpPr txBox="1"/>
              <p:nvPr/>
            </p:nvSpPr>
            <p:spPr>
              <a:xfrm>
                <a:off x="7290372" y="3363538"/>
                <a:ext cx="1784033" cy="338554"/>
              </a:xfrm>
              <a:prstGeom prst="rect">
                <a:avLst/>
              </a:prstGeom>
              <a:noFill/>
              <a:ln>
                <a:noFill/>
              </a:ln>
            </p:spPr>
            <p:txBody>
              <a:bodyPr wrap="square" rtlCol="0">
                <a:spAutoFit/>
              </a:bodyPr>
              <a:lstStyle/>
              <a:p>
                <a:pPr algn="ctr"/>
                <a:r>
                  <a:rPr lang="en-US" altLang="zh-CN" sz="1600" spc="300">
                    <a:solidFill>
                      <a:schemeClr val="bg1"/>
                    </a:solidFill>
                    <a:latin typeface="+mj-lt"/>
                  </a:rPr>
                  <a:t>PREMIUM</a:t>
                </a:r>
                <a:endParaRPr lang="en-US" sz="1600" spc="300">
                  <a:solidFill>
                    <a:schemeClr val="bg1"/>
                  </a:solidFill>
                  <a:latin typeface="+mj-lt"/>
                </a:endParaRPr>
              </a:p>
            </p:txBody>
          </p:sp>
          <p:sp>
            <p:nvSpPr>
              <p:cNvPr id="50" name="TextBox 49">
                <a:extLst>
                  <a:ext uri="{FF2B5EF4-FFF2-40B4-BE49-F238E27FC236}">
                    <a16:creationId xmlns:a16="http://schemas.microsoft.com/office/drawing/2014/main" id="{0EE491BF-69DC-40C7-8B51-9692F44DCB08}"/>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solidFill>
                      <a:schemeClr val="bg1"/>
                    </a:solidFill>
                    <a:latin typeface="Montserrat ExtraBold" panose="00000900000000000000" pitchFamily="50" charset="0"/>
                  </a:rPr>
                  <a:t>$39.99</a:t>
                </a:r>
              </a:p>
            </p:txBody>
          </p:sp>
          <p:sp>
            <p:nvSpPr>
              <p:cNvPr id="51" name="TextBox 50">
                <a:extLst>
                  <a:ext uri="{FF2B5EF4-FFF2-40B4-BE49-F238E27FC236}">
                    <a16:creationId xmlns:a16="http://schemas.microsoft.com/office/drawing/2014/main" id="{360002A4-0046-47BB-9A0F-A6C094890A89}"/>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52" name="Group 51">
              <a:extLst>
                <a:ext uri="{FF2B5EF4-FFF2-40B4-BE49-F238E27FC236}">
                  <a16:creationId xmlns:a16="http://schemas.microsoft.com/office/drawing/2014/main" id="{50DF5E03-DF63-4885-90CC-02980EC82232}"/>
                </a:ext>
              </a:extLst>
            </p:cNvPr>
            <p:cNvGrpSpPr/>
            <p:nvPr/>
          </p:nvGrpSpPr>
          <p:grpSpPr>
            <a:xfrm>
              <a:off x="14314683" y="8330147"/>
              <a:ext cx="2638152" cy="595313"/>
              <a:chOff x="13388975" y="8087077"/>
              <a:chExt cx="3017520" cy="595313"/>
            </a:xfrm>
          </p:grpSpPr>
          <p:sp>
            <p:nvSpPr>
              <p:cNvPr id="53" name="Freeform 234">
                <a:extLst>
                  <a:ext uri="{FF2B5EF4-FFF2-40B4-BE49-F238E27FC236}">
                    <a16:creationId xmlns:a16="http://schemas.microsoft.com/office/drawing/2014/main" id="{12ABA145-4CA4-446A-B6F8-CA6E8CF19C74}"/>
                  </a:ext>
                </a:extLst>
              </p:cNvPr>
              <p:cNvSpPr>
                <a:spLocks/>
              </p:cNvSpPr>
              <p:nvPr/>
            </p:nvSpPr>
            <p:spPr bwMode="auto">
              <a:xfrm>
                <a:off x="13388975" y="8087077"/>
                <a:ext cx="3017520" cy="595313"/>
              </a:xfrm>
              <a:prstGeom prst="roundRect">
                <a:avLst>
                  <a:gd name="adj" fmla="val 50000"/>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TextBox 53">
                <a:extLst>
                  <a:ext uri="{FF2B5EF4-FFF2-40B4-BE49-F238E27FC236}">
                    <a16:creationId xmlns:a16="http://schemas.microsoft.com/office/drawing/2014/main" id="{984B70A4-FFCF-430E-A9B6-066B4599C136}"/>
                  </a:ext>
                </a:extLst>
              </p:cNvPr>
              <p:cNvSpPr txBox="1"/>
              <p:nvPr/>
            </p:nvSpPr>
            <p:spPr>
              <a:xfrm>
                <a:off x="13791811" y="8215456"/>
                <a:ext cx="2211848" cy="338554"/>
              </a:xfrm>
              <a:prstGeom prst="rect">
                <a:avLst/>
              </a:prstGeom>
              <a:noFill/>
            </p:spPr>
            <p:txBody>
              <a:bodyPr wrap="square" rtlCol="0">
                <a:spAutoFit/>
              </a:bodyPr>
              <a:lstStyle/>
              <a:p>
                <a:pPr algn="ctr"/>
                <a:r>
                  <a:rPr lang="en-US" sz="1600" spc="300">
                    <a:solidFill>
                      <a:schemeClr val="bg1"/>
                    </a:solidFill>
                    <a:latin typeface="+mj-lt"/>
                  </a:rPr>
                  <a:t>SUBSCRIBE</a:t>
                </a:r>
              </a:p>
            </p:txBody>
          </p:sp>
        </p:grpSp>
        <p:grpSp>
          <p:nvGrpSpPr>
            <p:cNvPr id="55" name="Group 54">
              <a:extLst>
                <a:ext uri="{FF2B5EF4-FFF2-40B4-BE49-F238E27FC236}">
                  <a16:creationId xmlns:a16="http://schemas.microsoft.com/office/drawing/2014/main" id="{F9F6492A-E46C-40FA-999C-B034474D4E96}"/>
                </a:ext>
              </a:extLst>
            </p:cNvPr>
            <p:cNvGrpSpPr/>
            <p:nvPr/>
          </p:nvGrpSpPr>
          <p:grpSpPr>
            <a:xfrm>
              <a:off x="9657834" y="5025554"/>
              <a:ext cx="278361" cy="2845479"/>
              <a:chOff x="8082756" y="5025554"/>
              <a:chExt cx="274638" cy="2845479"/>
            </a:xfrm>
            <a:solidFill>
              <a:schemeClr val="accent2"/>
            </a:solidFill>
          </p:grpSpPr>
          <p:sp>
            <p:nvSpPr>
              <p:cNvPr id="56" name="Freeform 5">
                <a:extLst>
                  <a:ext uri="{FF2B5EF4-FFF2-40B4-BE49-F238E27FC236}">
                    <a16:creationId xmlns:a16="http://schemas.microsoft.com/office/drawing/2014/main" id="{E8B98B19-8D95-4FE6-AFDD-117FF98387A4}"/>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6">
                <a:extLst>
                  <a:ext uri="{FF2B5EF4-FFF2-40B4-BE49-F238E27FC236}">
                    <a16:creationId xmlns:a16="http://schemas.microsoft.com/office/drawing/2014/main" id="{082B6835-8E3C-4639-89A0-BC13DEEFC4EE}"/>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7">
                <a:extLst>
                  <a:ext uri="{FF2B5EF4-FFF2-40B4-BE49-F238E27FC236}">
                    <a16:creationId xmlns:a16="http://schemas.microsoft.com/office/drawing/2014/main" id="{AA430079-2C77-4359-9323-58E560BC2D7C}"/>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Shape 58">
                <a:extLst>
                  <a:ext uri="{FF2B5EF4-FFF2-40B4-BE49-F238E27FC236}">
                    <a16:creationId xmlns:a16="http://schemas.microsoft.com/office/drawing/2014/main" id="{992C9B13-376F-4C2C-8B7C-10590D7AD3C4}"/>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sp>
            <p:nvSpPr>
              <p:cNvPr id="60" name="Freeform: Shape 59">
                <a:extLst>
                  <a:ext uri="{FF2B5EF4-FFF2-40B4-BE49-F238E27FC236}">
                    <a16:creationId xmlns:a16="http://schemas.microsoft.com/office/drawing/2014/main" id="{0651935D-D968-469B-B78F-1BC99DA01AA8}"/>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grpSp>
        <p:grpSp>
          <p:nvGrpSpPr>
            <p:cNvPr id="61" name="Group 60">
              <a:extLst>
                <a:ext uri="{FF2B5EF4-FFF2-40B4-BE49-F238E27FC236}">
                  <a16:creationId xmlns:a16="http://schemas.microsoft.com/office/drawing/2014/main" id="{FA86F6FD-6E4D-4075-858F-E9D89CA32105}"/>
                </a:ext>
              </a:extLst>
            </p:cNvPr>
            <p:cNvGrpSpPr/>
            <p:nvPr/>
          </p:nvGrpSpPr>
          <p:grpSpPr>
            <a:xfrm>
              <a:off x="15496799" y="5025554"/>
              <a:ext cx="278361" cy="2845479"/>
              <a:chOff x="8082756" y="5025554"/>
              <a:chExt cx="274638" cy="2845479"/>
            </a:xfrm>
            <a:solidFill>
              <a:schemeClr val="accent4"/>
            </a:solidFill>
          </p:grpSpPr>
          <p:sp>
            <p:nvSpPr>
              <p:cNvPr id="62" name="Freeform 5">
                <a:extLst>
                  <a:ext uri="{FF2B5EF4-FFF2-40B4-BE49-F238E27FC236}">
                    <a16:creationId xmlns:a16="http://schemas.microsoft.com/office/drawing/2014/main" id="{9F4777FA-2A81-4FBD-B88B-3B72D6F1181F}"/>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6">
                <a:extLst>
                  <a:ext uri="{FF2B5EF4-FFF2-40B4-BE49-F238E27FC236}">
                    <a16:creationId xmlns:a16="http://schemas.microsoft.com/office/drawing/2014/main" id="{461B799C-8EB6-47C8-8F16-151022A30F3A}"/>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7">
                <a:extLst>
                  <a:ext uri="{FF2B5EF4-FFF2-40B4-BE49-F238E27FC236}">
                    <a16:creationId xmlns:a16="http://schemas.microsoft.com/office/drawing/2014/main" id="{3F894776-8C6D-481D-AEE0-A427F3F0B3FC}"/>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Shape 64">
                <a:extLst>
                  <a:ext uri="{FF2B5EF4-FFF2-40B4-BE49-F238E27FC236}">
                    <a16:creationId xmlns:a16="http://schemas.microsoft.com/office/drawing/2014/main" id="{9D6188F5-1E09-490D-BA55-EF72BE52BBF1}"/>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sp>
            <p:nvSpPr>
              <p:cNvPr id="66" name="Freeform: Shape 65">
                <a:extLst>
                  <a:ext uri="{FF2B5EF4-FFF2-40B4-BE49-F238E27FC236}">
                    <a16:creationId xmlns:a16="http://schemas.microsoft.com/office/drawing/2014/main" id="{CDCB0637-B02A-4CD3-842E-5AB541B60D3C}"/>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grpSp>
        <p:grpSp>
          <p:nvGrpSpPr>
            <p:cNvPr id="67" name="Group 66">
              <a:extLst>
                <a:ext uri="{FF2B5EF4-FFF2-40B4-BE49-F238E27FC236}">
                  <a16:creationId xmlns:a16="http://schemas.microsoft.com/office/drawing/2014/main" id="{F5FE2A8C-9A79-4DD9-B7CD-C706D794AE92}"/>
                </a:ext>
              </a:extLst>
            </p:cNvPr>
            <p:cNvGrpSpPr/>
            <p:nvPr/>
          </p:nvGrpSpPr>
          <p:grpSpPr>
            <a:xfrm>
              <a:off x="12578010" y="5025554"/>
              <a:ext cx="278361" cy="2845479"/>
              <a:chOff x="8082756" y="5025554"/>
              <a:chExt cx="274638" cy="2845479"/>
            </a:xfrm>
            <a:solidFill>
              <a:schemeClr val="accent3"/>
            </a:solidFill>
          </p:grpSpPr>
          <p:sp>
            <p:nvSpPr>
              <p:cNvPr id="68" name="Freeform 5">
                <a:extLst>
                  <a:ext uri="{FF2B5EF4-FFF2-40B4-BE49-F238E27FC236}">
                    <a16:creationId xmlns:a16="http://schemas.microsoft.com/office/drawing/2014/main" id="{FE03215A-7C06-43DB-969C-B1E2AB56258C}"/>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6">
                <a:extLst>
                  <a:ext uri="{FF2B5EF4-FFF2-40B4-BE49-F238E27FC236}">
                    <a16:creationId xmlns:a16="http://schemas.microsoft.com/office/drawing/2014/main" id="{DF2DF7C5-A0B3-461C-A60E-15E520745FAA}"/>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id="{18F98572-7FD8-43DA-A44D-3D2BA604E03B}"/>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Shape 70">
                <a:extLst>
                  <a:ext uri="{FF2B5EF4-FFF2-40B4-BE49-F238E27FC236}">
                    <a16:creationId xmlns:a16="http://schemas.microsoft.com/office/drawing/2014/main" id="{AF4EFC13-BEF7-44C8-855E-25CD2631940C}"/>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sp>
            <p:nvSpPr>
              <p:cNvPr id="72" name="Freeform: Shape 71">
                <a:extLst>
                  <a:ext uri="{FF2B5EF4-FFF2-40B4-BE49-F238E27FC236}">
                    <a16:creationId xmlns:a16="http://schemas.microsoft.com/office/drawing/2014/main" id="{67A7FECB-1D6F-499E-B495-9437F165E75D}"/>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grpSp>
        <p:grpSp>
          <p:nvGrpSpPr>
            <p:cNvPr id="73" name="Group 72">
              <a:extLst>
                <a:ext uri="{FF2B5EF4-FFF2-40B4-BE49-F238E27FC236}">
                  <a16:creationId xmlns:a16="http://schemas.microsoft.com/office/drawing/2014/main" id="{80500243-4860-43CC-A412-50CE0BDF78CC}"/>
                </a:ext>
              </a:extLst>
            </p:cNvPr>
            <p:cNvGrpSpPr/>
            <p:nvPr/>
          </p:nvGrpSpPr>
          <p:grpSpPr>
            <a:xfrm>
              <a:off x="6737658" y="5025554"/>
              <a:ext cx="278361" cy="2845479"/>
              <a:chOff x="8082756" y="5025554"/>
              <a:chExt cx="274638" cy="2845479"/>
            </a:xfrm>
          </p:grpSpPr>
          <p:sp>
            <p:nvSpPr>
              <p:cNvPr id="74" name="Freeform 5">
                <a:extLst>
                  <a:ext uri="{FF2B5EF4-FFF2-40B4-BE49-F238E27FC236}">
                    <a16:creationId xmlns:a16="http://schemas.microsoft.com/office/drawing/2014/main" id="{4E737479-BD9F-4029-938F-36DD261BF3AD}"/>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DECB6732-909A-46C5-9F6D-670D0802028E}"/>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5FE2F6B8-DFF3-4DFA-85D6-BBBA1005A09C}"/>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Shape 76">
                <a:extLst>
                  <a:ext uri="{FF2B5EF4-FFF2-40B4-BE49-F238E27FC236}">
                    <a16:creationId xmlns:a16="http://schemas.microsoft.com/office/drawing/2014/main" id="{E4A3375A-8D1F-4E93-931E-07E7775B2537}"/>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78" name="Freeform: Shape 77">
                <a:extLst>
                  <a:ext uri="{FF2B5EF4-FFF2-40B4-BE49-F238E27FC236}">
                    <a16:creationId xmlns:a16="http://schemas.microsoft.com/office/drawing/2014/main" id="{74F4D686-734F-4CBA-8C81-1EE05B8F044A}"/>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grpSp>
      </p:grpSp>
      <p:sp>
        <p:nvSpPr>
          <p:cNvPr id="80" name="TextBox 79"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83ECC16C-5E1D-41EB-8657-1F1DC58C4536}"/>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spTree>
    <p:extLst>
      <p:ext uri="{BB962C8B-B14F-4D97-AF65-F5344CB8AC3E}">
        <p14:creationId xmlns:p14="http://schemas.microsoft.com/office/powerpoint/2010/main" val="32384742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80"/>
                                        </p:tgtEl>
                                        <p:attrNameLst>
                                          <p:attrName>style.visibility</p:attrName>
                                        </p:attrNameLst>
                                      </p:cBhvr>
                                      <p:to>
                                        <p:strVal val="visible"/>
                                      </p:to>
                                    </p:set>
                                    <p:anim to="" calcmode="lin" valueType="num">
                                      <p:cBhvr>
                                        <p:cTn id="7" dur="750" fill="hold">
                                          <p:stCondLst>
                                            <p:cond delay="0"/>
                                          </p:stCondLst>
                                        </p:cTn>
                                        <p:tgtEl>
                                          <p:spTgt spid="8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80"/>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79"/>
                                        </p:tgtEl>
                                        <p:attrNameLst>
                                          <p:attrName>style.visibility</p:attrName>
                                        </p:attrNameLst>
                                      </p:cBhvr>
                                      <p:to>
                                        <p:strVal val="visible"/>
                                      </p:to>
                                    </p:set>
                                    <p:anim calcmode="lin" valueType="num">
                                      <p:cBhvr additive="base">
                                        <p:cTn id="12" dur="1000" fill="hold"/>
                                        <p:tgtEl>
                                          <p:spTgt spid="79"/>
                                        </p:tgtEl>
                                        <p:attrNameLst>
                                          <p:attrName>ppt_x</p:attrName>
                                        </p:attrNameLst>
                                      </p:cBhvr>
                                      <p:tavLst>
                                        <p:tav tm="0">
                                          <p:val>
                                            <p:strVal val="#ppt_x"/>
                                          </p:val>
                                        </p:tav>
                                        <p:tav tm="100000">
                                          <p:val>
                                            <p:strVal val="#ppt_x"/>
                                          </p:val>
                                        </p:tav>
                                      </p:tavLst>
                                    </p:anim>
                                    <p:anim calcmode="lin" valueType="num">
                                      <p:cBhvr additive="base">
                                        <p:cTn id="13" dur="1000" fill="hold"/>
                                        <p:tgtEl>
                                          <p:spTgt spid="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 name="TextBox 632">
            <a:extLst>
              <a:ext uri="{FF2B5EF4-FFF2-40B4-BE49-F238E27FC236}">
                <a16:creationId xmlns:a16="http://schemas.microsoft.com/office/drawing/2014/main" id="{A645690A-DBF8-4C80-A61B-CED645A7C9E0}"/>
              </a:ext>
            </a:extLst>
          </p:cNvPr>
          <p:cNvSpPr txBox="1"/>
          <p:nvPr/>
        </p:nvSpPr>
        <p:spPr>
          <a:xfrm flipH="1">
            <a:off x="1219200" y="3989338"/>
            <a:ext cx="2705100" cy="2308324"/>
          </a:xfrm>
          <a:prstGeom prst="rect">
            <a:avLst/>
          </a:prstGeom>
          <a:noFill/>
        </p:spPr>
        <p:txBody>
          <a:bodyPr wrap="square" rtlCol="0">
            <a:spAutoFit/>
          </a:bodyPr>
          <a:lstStyle/>
          <a:p>
            <a:pPr eaLnBrk="1" fontAlgn="auto" hangingPunct="1">
              <a:spcBef>
                <a:spcPts val="1200"/>
              </a:spcBef>
              <a:spcAft>
                <a:spcPts val="0"/>
              </a:spcAft>
              <a:defRPr/>
            </a:pPr>
            <a:r>
              <a:rPr lang="en-US" altLang="zh-CN" sz="4800" spc="0">
                <a:solidFill>
                  <a:schemeClr val="tx1">
                    <a:lumMod val="85000"/>
                    <a:lumOff val="15000"/>
                  </a:schemeClr>
                </a:solidFill>
                <a:latin typeface="Montserrat Black" panose="00000A00000000000000" pitchFamily="50" charset="0"/>
              </a:rPr>
              <a:t>Our Pricing Table</a:t>
            </a:r>
          </a:p>
        </p:txBody>
      </p:sp>
      <p:grpSp>
        <p:nvGrpSpPr>
          <p:cNvPr id="12" name="Group 11">
            <a:extLst>
              <a:ext uri="{FF2B5EF4-FFF2-40B4-BE49-F238E27FC236}">
                <a16:creationId xmlns:a16="http://schemas.microsoft.com/office/drawing/2014/main" id="{43E519DB-87D8-49CD-8313-A231E126A92D}"/>
              </a:ext>
            </a:extLst>
          </p:cNvPr>
          <p:cNvGrpSpPr/>
          <p:nvPr/>
        </p:nvGrpSpPr>
        <p:grpSpPr>
          <a:xfrm>
            <a:off x="4492931" y="1378858"/>
            <a:ext cx="3939895" cy="7534590"/>
            <a:chOff x="4492931" y="1378858"/>
            <a:chExt cx="3939895" cy="7534590"/>
          </a:xfrm>
        </p:grpSpPr>
        <p:sp>
          <p:nvSpPr>
            <p:cNvPr id="3" name="Freeform 5">
              <a:extLst>
                <a:ext uri="{FF2B5EF4-FFF2-40B4-BE49-F238E27FC236}">
                  <a16:creationId xmlns:a16="http://schemas.microsoft.com/office/drawing/2014/main" id="{8CEBC877-930B-4F51-BC97-17B1EB92989C}"/>
                </a:ext>
              </a:extLst>
            </p:cNvPr>
            <p:cNvSpPr/>
            <p:nvPr/>
          </p:nvSpPr>
          <p:spPr>
            <a:xfrm>
              <a:off x="4861220" y="1844239"/>
              <a:ext cx="3203173" cy="1049223"/>
            </a:xfrm>
            <a:custGeom>
              <a:avLst/>
              <a:gdLst>
                <a:gd name="connsiteX0" fmla="*/ 524612 w 3203173"/>
                <a:gd name="connsiteY0" fmla="*/ 1049224 h 1049223"/>
                <a:gd name="connsiteX1" fmla="*/ 2678561 w 3203173"/>
                <a:gd name="connsiteY1" fmla="*/ 1049224 h 1049223"/>
                <a:gd name="connsiteX2" fmla="*/ 3203173 w 3203173"/>
                <a:gd name="connsiteY2" fmla="*/ 524612 h 1049223"/>
                <a:gd name="connsiteX3" fmla="*/ 2678561 w 3203173"/>
                <a:gd name="connsiteY3" fmla="*/ 0 h 1049223"/>
                <a:gd name="connsiteX4" fmla="*/ 524612 w 3203173"/>
                <a:gd name="connsiteY4" fmla="*/ 0 h 1049223"/>
                <a:gd name="connsiteX5" fmla="*/ 0 w 3203173"/>
                <a:gd name="connsiteY5" fmla="*/ 524612 h 1049223"/>
                <a:gd name="connsiteX6" fmla="*/ 524612 w 3203173"/>
                <a:gd name="connsiteY6" fmla="*/ 1049224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3" h="1049223">
                  <a:moveTo>
                    <a:pt x="524612" y="1049224"/>
                  </a:moveTo>
                  <a:lnTo>
                    <a:pt x="2678561" y="1049224"/>
                  </a:lnTo>
                  <a:cubicBezTo>
                    <a:pt x="2967829" y="1049224"/>
                    <a:pt x="3203173" y="813880"/>
                    <a:pt x="3203173" y="524612"/>
                  </a:cubicBezTo>
                  <a:cubicBezTo>
                    <a:pt x="3203173" y="235344"/>
                    <a:pt x="2967829" y="0"/>
                    <a:pt x="2678561" y="0"/>
                  </a:cubicBezTo>
                  <a:lnTo>
                    <a:pt x="524612" y="0"/>
                  </a:lnTo>
                  <a:cubicBezTo>
                    <a:pt x="235344" y="0"/>
                    <a:pt x="0" y="235344"/>
                    <a:pt x="0" y="524612"/>
                  </a:cubicBezTo>
                  <a:cubicBezTo>
                    <a:pt x="143" y="813880"/>
                    <a:pt x="235487" y="1049224"/>
                    <a:pt x="524612" y="1049224"/>
                  </a:cubicBezTo>
                  <a:close/>
                </a:path>
              </a:pathLst>
            </a:custGeom>
            <a:solidFill>
              <a:schemeClr val="accent1">
                <a:lumMod val="75000"/>
              </a:schemeClr>
            </a:solidFill>
            <a:ln w="14339" cap="flat">
              <a:noFill/>
              <a:prstDash val="solid"/>
              <a:miter/>
            </a:ln>
          </p:spPr>
          <p:txBody>
            <a:bodyPr rtlCol="0" anchor="ctr"/>
            <a:lstStyle/>
            <a:p>
              <a:endParaRPr lang="zh-CN" altLang="en-US"/>
            </a:p>
          </p:txBody>
        </p:sp>
        <p:sp>
          <p:nvSpPr>
            <p:cNvPr id="4" name="Freeform 6">
              <a:extLst>
                <a:ext uri="{FF2B5EF4-FFF2-40B4-BE49-F238E27FC236}">
                  <a16:creationId xmlns:a16="http://schemas.microsoft.com/office/drawing/2014/main" id="{F6DB4793-4618-4697-8425-BAE61BE092BD}"/>
                </a:ext>
              </a:extLst>
            </p:cNvPr>
            <p:cNvSpPr/>
            <p:nvPr/>
          </p:nvSpPr>
          <p:spPr>
            <a:xfrm>
              <a:off x="4861220" y="7398986"/>
              <a:ext cx="3203173" cy="1049223"/>
            </a:xfrm>
            <a:custGeom>
              <a:avLst/>
              <a:gdLst>
                <a:gd name="connsiteX0" fmla="*/ 2678561 w 3203173"/>
                <a:gd name="connsiteY0" fmla="*/ 0 h 1049223"/>
                <a:gd name="connsiteX1" fmla="*/ 524612 w 3203173"/>
                <a:gd name="connsiteY1" fmla="*/ 0 h 1049223"/>
                <a:gd name="connsiteX2" fmla="*/ 0 w 3203173"/>
                <a:gd name="connsiteY2" fmla="*/ 524612 h 1049223"/>
                <a:gd name="connsiteX3" fmla="*/ 524612 w 3203173"/>
                <a:gd name="connsiteY3" fmla="*/ 1049224 h 1049223"/>
                <a:gd name="connsiteX4" fmla="*/ 2678561 w 3203173"/>
                <a:gd name="connsiteY4" fmla="*/ 1049224 h 1049223"/>
                <a:gd name="connsiteX5" fmla="*/ 3203173 w 3203173"/>
                <a:gd name="connsiteY5" fmla="*/ 524612 h 1049223"/>
                <a:gd name="connsiteX6" fmla="*/ 2678561 w 3203173"/>
                <a:gd name="connsiteY6" fmla="*/ 0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3" h="1049223">
                  <a:moveTo>
                    <a:pt x="2678561" y="0"/>
                  </a:moveTo>
                  <a:lnTo>
                    <a:pt x="524612" y="0"/>
                  </a:lnTo>
                  <a:cubicBezTo>
                    <a:pt x="235344" y="0"/>
                    <a:pt x="0" y="235344"/>
                    <a:pt x="0" y="524612"/>
                  </a:cubicBezTo>
                  <a:cubicBezTo>
                    <a:pt x="0" y="813880"/>
                    <a:pt x="235344" y="1049224"/>
                    <a:pt x="524612" y="1049224"/>
                  </a:cubicBezTo>
                  <a:lnTo>
                    <a:pt x="2678561" y="1049224"/>
                  </a:lnTo>
                  <a:cubicBezTo>
                    <a:pt x="2967829" y="1049224"/>
                    <a:pt x="3203173" y="813880"/>
                    <a:pt x="3203173" y="524612"/>
                  </a:cubicBezTo>
                  <a:cubicBezTo>
                    <a:pt x="3203173" y="235201"/>
                    <a:pt x="2967829" y="0"/>
                    <a:pt x="2678561" y="0"/>
                  </a:cubicBezTo>
                  <a:close/>
                </a:path>
              </a:pathLst>
            </a:custGeom>
            <a:solidFill>
              <a:schemeClr val="accent1">
                <a:lumMod val="75000"/>
              </a:schemeClr>
            </a:solidFill>
            <a:ln w="14339" cap="flat">
              <a:noFill/>
              <a:prstDash val="solid"/>
              <a:miter/>
            </a:ln>
          </p:spPr>
          <p:txBody>
            <a:bodyPr rtlCol="0" anchor="ctr"/>
            <a:lstStyle/>
            <a:p>
              <a:endParaRPr lang="zh-CN" altLang="en-US"/>
            </a:p>
          </p:txBody>
        </p:sp>
        <p:sp>
          <p:nvSpPr>
            <p:cNvPr id="11" name="Freeform 13">
              <a:extLst>
                <a:ext uri="{FF2B5EF4-FFF2-40B4-BE49-F238E27FC236}">
                  <a16:creationId xmlns:a16="http://schemas.microsoft.com/office/drawing/2014/main" id="{33AFF490-C3AF-44B5-A135-B1C0EFF1E150}"/>
                </a:ext>
              </a:extLst>
            </p:cNvPr>
            <p:cNvSpPr/>
            <p:nvPr/>
          </p:nvSpPr>
          <p:spPr>
            <a:xfrm>
              <a:off x="4492931" y="1378858"/>
              <a:ext cx="3939895" cy="7534590"/>
            </a:xfrm>
            <a:custGeom>
              <a:avLst/>
              <a:gdLst>
                <a:gd name="connsiteX0" fmla="*/ 3653066 w 3939895"/>
                <a:gd name="connsiteY0" fmla="*/ 0 h 7534590"/>
                <a:gd name="connsiteX1" fmla="*/ 286830 w 3939895"/>
                <a:gd name="connsiteY1" fmla="*/ 0 h 7534590"/>
                <a:gd name="connsiteX2" fmla="*/ 0 w 3939895"/>
                <a:gd name="connsiteY2" fmla="*/ 286830 h 7534590"/>
                <a:gd name="connsiteX3" fmla="*/ 0 w 3939895"/>
                <a:gd name="connsiteY3" fmla="*/ 7247761 h 7534590"/>
                <a:gd name="connsiteX4" fmla="*/ 286830 w 3939895"/>
                <a:gd name="connsiteY4" fmla="*/ 7534591 h 7534590"/>
                <a:gd name="connsiteX5" fmla="*/ 3653066 w 3939895"/>
                <a:gd name="connsiteY5" fmla="*/ 7534591 h 7534590"/>
                <a:gd name="connsiteX6" fmla="*/ 3939896 w 3939895"/>
                <a:gd name="connsiteY6" fmla="*/ 7247761 h 7534590"/>
                <a:gd name="connsiteX7" fmla="*/ 3939896 w 3939895"/>
                <a:gd name="connsiteY7" fmla="*/ 286830 h 7534590"/>
                <a:gd name="connsiteX8" fmla="*/ 3653066 w 3939895"/>
                <a:gd name="connsiteY8" fmla="*/ 0 h 7534590"/>
                <a:gd name="connsiteX9" fmla="*/ 3428048 w 3939895"/>
                <a:gd name="connsiteY9" fmla="*/ 6544597 h 7534590"/>
                <a:gd name="connsiteX10" fmla="*/ 3046851 w 3939895"/>
                <a:gd name="connsiteY10" fmla="*/ 6925794 h 7534590"/>
                <a:gd name="connsiteX11" fmla="*/ 892902 w 3939895"/>
                <a:gd name="connsiteY11" fmla="*/ 6925794 h 7534590"/>
                <a:gd name="connsiteX12" fmla="*/ 511705 w 3939895"/>
                <a:gd name="connsiteY12" fmla="*/ 6544597 h 7534590"/>
                <a:gd name="connsiteX13" fmla="*/ 511705 w 3939895"/>
                <a:gd name="connsiteY13" fmla="*/ 6544597 h 7534590"/>
                <a:gd name="connsiteX14" fmla="*/ 892902 w 3939895"/>
                <a:gd name="connsiteY14" fmla="*/ 6163401 h 7534590"/>
                <a:gd name="connsiteX15" fmla="*/ 3046851 w 3939895"/>
                <a:gd name="connsiteY15" fmla="*/ 6163401 h 7534590"/>
                <a:gd name="connsiteX16" fmla="*/ 3428048 w 3939895"/>
                <a:gd name="connsiteY16" fmla="*/ 6544597 h 7534590"/>
                <a:gd name="connsiteX17" fmla="*/ 3428048 w 3939895"/>
                <a:gd name="connsiteY17" fmla="*/ 6544597 h 7534590"/>
                <a:gd name="connsiteX18" fmla="*/ 3428048 w 3939895"/>
                <a:gd name="connsiteY18" fmla="*/ 989993 h 7534590"/>
                <a:gd name="connsiteX19" fmla="*/ 3046851 w 3939895"/>
                <a:gd name="connsiteY19" fmla="*/ 1371190 h 7534590"/>
                <a:gd name="connsiteX20" fmla="*/ 892902 w 3939895"/>
                <a:gd name="connsiteY20" fmla="*/ 1371190 h 7534590"/>
                <a:gd name="connsiteX21" fmla="*/ 511705 w 3939895"/>
                <a:gd name="connsiteY21" fmla="*/ 989993 h 7534590"/>
                <a:gd name="connsiteX22" fmla="*/ 511705 w 3939895"/>
                <a:gd name="connsiteY22" fmla="*/ 989993 h 7534590"/>
                <a:gd name="connsiteX23" fmla="*/ 892902 w 3939895"/>
                <a:gd name="connsiteY23" fmla="*/ 608796 h 7534590"/>
                <a:gd name="connsiteX24" fmla="*/ 3046851 w 3939895"/>
                <a:gd name="connsiteY24" fmla="*/ 608796 h 7534590"/>
                <a:gd name="connsiteX25" fmla="*/ 3428048 w 3939895"/>
                <a:gd name="connsiteY25" fmla="*/ 989993 h 7534590"/>
                <a:gd name="connsiteX26" fmla="*/ 3428048 w 3939895"/>
                <a:gd name="connsiteY26" fmla="*/ 989993 h 753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39895" h="7534590">
                  <a:moveTo>
                    <a:pt x="3653066" y="0"/>
                  </a:moveTo>
                  <a:lnTo>
                    <a:pt x="286830" y="0"/>
                  </a:lnTo>
                  <a:cubicBezTo>
                    <a:pt x="128356" y="0"/>
                    <a:pt x="0" y="128356"/>
                    <a:pt x="0" y="286830"/>
                  </a:cubicBezTo>
                  <a:lnTo>
                    <a:pt x="0" y="7247761"/>
                  </a:lnTo>
                  <a:cubicBezTo>
                    <a:pt x="0" y="7406234"/>
                    <a:pt x="128356" y="7534591"/>
                    <a:pt x="286830" y="7534591"/>
                  </a:cubicBezTo>
                  <a:lnTo>
                    <a:pt x="3653066" y="7534591"/>
                  </a:lnTo>
                  <a:cubicBezTo>
                    <a:pt x="3811539" y="7534591"/>
                    <a:pt x="3939896" y="7406234"/>
                    <a:pt x="3939896" y="7247761"/>
                  </a:cubicBezTo>
                  <a:lnTo>
                    <a:pt x="3939896" y="286830"/>
                  </a:lnTo>
                  <a:cubicBezTo>
                    <a:pt x="3939896" y="128356"/>
                    <a:pt x="3811396" y="0"/>
                    <a:pt x="3653066" y="0"/>
                  </a:cubicBezTo>
                  <a:close/>
                  <a:moveTo>
                    <a:pt x="3428048" y="6544597"/>
                  </a:moveTo>
                  <a:cubicBezTo>
                    <a:pt x="3428048" y="6755130"/>
                    <a:pt x="3257384" y="6925794"/>
                    <a:pt x="3046851" y="6925794"/>
                  </a:cubicBezTo>
                  <a:lnTo>
                    <a:pt x="892902" y="6925794"/>
                  </a:lnTo>
                  <a:cubicBezTo>
                    <a:pt x="682368" y="6925794"/>
                    <a:pt x="511705" y="6755130"/>
                    <a:pt x="511705" y="6544597"/>
                  </a:cubicBezTo>
                  <a:lnTo>
                    <a:pt x="511705" y="6544597"/>
                  </a:lnTo>
                  <a:cubicBezTo>
                    <a:pt x="511705" y="6334064"/>
                    <a:pt x="682368" y="6163401"/>
                    <a:pt x="892902" y="6163401"/>
                  </a:cubicBezTo>
                  <a:lnTo>
                    <a:pt x="3046851" y="6163401"/>
                  </a:lnTo>
                  <a:cubicBezTo>
                    <a:pt x="3257384" y="6163544"/>
                    <a:pt x="3428048" y="6334208"/>
                    <a:pt x="3428048" y="6544597"/>
                  </a:cubicBezTo>
                  <a:lnTo>
                    <a:pt x="3428048" y="6544597"/>
                  </a:lnTo>
                  <a:close/>
                  <a:moveTo>
                    <a:pt x="3428048" y="989993"/>
                  </a:moveTo>
                  <a:cubicBezTo>
                    <a:pt x="3428048" y="1200526"/>
                    <a:pt x="3257384" y="1371190"/>
                    <a:pt x="3046851" y="1371190"/>
                  </a:cubicBezTo>
                  <a:lnTo>
                    <a:pt x="892902" y="1371190"/>
                  </a:lnTo>
                  <a:cubicBezTo>
                    <a:pt x="682368" y="1371190"/>
                    <a:pt x="511705" y="1200526"/>
                    <a:pt x="511705" y="989993"/>
                  </a:cubicBezTo>
                  <a:lnTo>
                    <a:pt x="511705" y="989993"/>
                  </a:lnTo>
                  <a:cubicBezTo>
                    <a:pt x="511705" y="779460"/>
                    <a:pt x="682368" y="608796"/>
                    <a:pt x="892902" y="608796"/>
                  </a:cubicBezTo>
                  <a:lnTo>
                    <a:pt x="3046851" y="608796"/>
                  </a:lnTo>
                  <a:cubicBezTo>
                    <a:pt x="3257384" y="608796"/>
                    <a:pt x="3428048" y="779460"/>
                    <a:pt x="3428048" y="989993"/>
                  </a:cubicBezTo>
                  <a:lnTo>
                    <a:pt x="3428048" y="989993"/>
                  </a:lnTo>
                  <a:close/>
                </a:path>
              </a:pathLst>
            </a:custGeom>
            <a:solidFill>
              <a:schemeClr val="accent1"/>
            </a:solidFill>
            <a:ln w="14339" cap="flat">
              <a:noFill/>
              <a:prstDash val="solid"/>
              <a:miter/>
            </a:ln>
          </p:spPr>
          <p:txBody>
            <a:bodyPr rtlCol="0" anchor="ctr"/>
            <a:lstStyle/>
            <a:p>
              <a:endParaRPr lang="zh-CN" altLang="en-US"/>
            </a:p>
          </p:txBody>
        </p:sp>
        <p:sp>
          <p:nvSpPr>
            <p:cNvPr id="30" name="Freeform 187">
              <a:extLst>
                <a:ext uri="{FF2B5EF4-FFF2-40B4-BE49-F238E27FC236}">
                  <a16:creationId xmlns:a16="http://schemas.microsoft.com/office/drawing/2014/main" id="{40A11A6D-8047-455D-AE46-FCDE10DBCA1D}"/>
                </a:ext>
              </a:extLst>
            </p:cNvPr>
            <p:cNvSpPr/>
            <p:nvPr/>
          </p:nvSpPr>
          <p:spPr>
            <a:xfrm>
              <a:off x="7479547" y="4283297"/>
              <a:ext cx="338459" cy="267038"/>
            </a:xfrm>
            <a:custGeom>
              <a:avLst/>
              <a:gdLst>
                <a:gd name="connsiteX0" fmla="*/ 112007 w 338459"/>
                <a:gd name="connsiteY0" fmla="*/ 267039 h 267038"/>
                <a:gd name="connsiteX1" fmla="*/ 0 w 338459"/>
                <a:gd name="connsiteY1" fmla="*/ 155032 h 267038"/>
                <a:gd name="connsiteX2" fmla="*/ 40586 w 338459"/>
                <a:gd name="connsiteY2" fmla="*/ 114588 h 267038"/>
                <a:gd name="connsiteX3" fmla="*/ 112007 w 338459"/>
                <a:gd name="connsiteY3" fmla="*/ 185866 h 267038"/>
                <a:gd name="connsiteX4" fmla="*/ 297873 w 338459"/>
                <a:gd name="connsiteY4" fmla="*/ 0 h 267038"/>
                <a:gd name="connsiteX5" fmla="*/ 338459 w 338459"/>
                <a:gd name="connsiteY5" fmla="*/ 40586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9" h="267038">
                  <a:moveTo>
                    <a:pt x="112007" y="267039"/>
                  </a:moveTo>
                  <a:lnTo>
                    <a:pt x="0" y="155032"/>
                  </a:lnTo>
                  <a:lnTo>
                    <a:pt x="40586" y="114588"/>
                  </a:lnTo>
                  <a:lnTo>
                    <a:pt x="112007" y="185866"/>
                  </a:lnTo>
                  <a:lnTo>
                    <a:pt x="297873" y="0"/>
                  </a:lnTo>
                  <a:lnTo>
                    <a:pt x="338459" y="40586"/>
                  </a:lnTo>
                  <a:close/>
                </a:path>
              </a:pathLst>
            </a:custGeom>
            <a:solidFill>
              <a:srgbClr val="FFFFFF"/>
            </a:solidFill>
            <a:ln w="14339" cap="flat">
              <a:noFill/>
              <a:prstDash val="solid"/>
              <a:miter/>
            </a:ln>
          </p:spPr>
          <p:txBody>
            <a:bodyPr rtlCol="0" anchor="ctr"/>
            <a:lstStyle/>
            <a:p>
              <a:endParaRPr lang="zh-CN" altLang="en-US"/>
            </a:p>
          </p:txBody>
        </p:sp>
        <p:sp>
          <p:nvSpPr>
            <p:cNvPr id="31" name="Freeform 188">
              <a:extLst>
                <a:ext uri="{FF2B5EF4-FFF2-40B4-BE49-F238E27FC236}">
                  <a16:creationId xmlns:a16="http://schemas.microsoft.com/office/drawing/2014/main" id="{FD8259C1-079B-4FC3-B481-47B4C270D30A}"/>
                </a:ext>
              </a:extLst>
            </p:cNvPr>
            <p:cNvSpPr/>
            <p:nvPr/>
          </p:nvSpPr>
          <p:spPr>
            <a:xfrm>
              <a:off x="7479547" y="5058741"/>
              <a:ext cx="338459" cy="267038"/>
            </a:xfrm>
            <a:custGeom>
              <a:avLst/>
              <a:gdLst>
                <a:gd name="connsiteX0" fmla="*/ 112007 w 338459"/>
                <a:gd name="connsiteY0" fmla="*/ 267039 h 267038"/>
                <a:gd name="connsiteX1" fmla="*/ 0 w 338459"/>
                <a:gd name="connsiteY1" fmla="*/ 155175 h 267038"/>
                <a:gd name="connsiteX2" fmla="*/ 40586 w 338459"/>
                <a:gd name="connsiteY2" fmla="*/ 114588 h 267038"/>
                <a:gd name="connsiteX3" fmla="*/ 112007 w 338459"/>
                <a:gd name="connsiteY3" fmla="*/ 186009 h 267038"/>
                <a:gd name="connsiteX4" fmla="*/ 297873 w 338459"/>
                <a:gd name="connsiteY4" fmla="*/ 0 h 267038"/>
                <a:gd name="connsiteX5" fmla="*/ 338459 w 338459"/>
                <a:gd name="connsiteY5" fmla="*/ 40587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9" h="267038">
                  <a:moveTo>
                    <a:pt x="112007" y="267039"/>
                  </a:moveTo>
                  <a:lnTo>
                    <a:pt x="0" y="155175"/>
                  </a:lnTo>
                  <a:lnTo>
                    <a:pt x="40586" y="114588"/>
                  </a:lnTo>
                  <a:lnTo>
                    <a:pt x="112007" y="186009"/>
                  </a:lnTo>
                  <a:lnTo>
                    <a:pt x="297873" y="0"/>
                  </a:lnTo>
                  <a:lnTo>
                    <a:pt x="338459" y="40587"/>
                  </a:lnTo>
                  <a:close/>
                </a:path>
              </a:pathLst>
            </a:custGeom>
            <a:solidFill>
              <a:srgbClr val="FFFFFF"/>
            </a:solidFill>
            <a:ln w="14339" cap="flat">
              <a:noFill/>
              <a:prstDash val="solid"/>
              <a:miter/>
            </a:ln>
          </p:spPr>
          <p:txBody>
            <a:bodyPr rtlCol="0" anchor="ctr"/>
            <a:lstStyle/>
            <a:p>
              <a:endParaRPr lang="zh-CN" altLang="en-US"/>
            </a:p>
          </p:txBody>
        </p:sp>
        <p:grpSp>
          <p:nvGrpSpPr>
            <p:cNvPr id="32" name="Group 2">
              <a:extLst>
                <a:ext uri="{FF2B5EF4-FFF2-40B4-BE49-F238E27FC236}">
                  <a16:creationId xmlns:a16="http://schemas.microsoft.com/office/drawing/2014/main" id="{0BA1396D-9E04-4724-BF17-F4998E30B52D}"/>
                </a:ext>
              </a:extLst>
            </p:cNvPr>
            <p:cNvGrpSpPr/>
            <p:nvPr/>
          </p:nvGrpSpPr>
          <p:grpSpPr>
            <a:xfrm>
              <a:off x="7525248" y="6609917"/>
              <a:ext cx="246756" cy="246728"/>
              <a:chOff x="5579229" y="6609917"/>
              <a:chExt cx="246756" cy="246728"/>
            </a:xfrm>
            <a:solidFill>
              <a:srgbClr val="FFFFFF"/>
            </a:solidFill>
          </p:grpSpPr>
          <p:sp>
            <p:nvSpPr>
              <p:cNvPr id="36" name="Freeform 190">
                <a:extLst>
                  <a:ext uri="{FF2B5EF4-FFF2-40B4-BE49-F238E27FC236}">
                    <a16:creationId xmlns:a16="http://schemas.microsoft.com/office/drawing/2014/main" id="{D40D9A4E-274D-48EA-BF02-AD1B6225BA6F}"/>
                  </a:ext>
                </a:extLst>
              </p:cNvPr>
              <p:cNvSpPr/>
              <p:nvPr/>
            </p:nvSpPr>
            <p:spPr>
              <a:xfrm rot="-2700000">
                <a:off x="5556842" y="6704598"/>
                <a:ext cx="291559" cy="57365"/>
              </a:xfrm>
              <a:custGeom>
                <a:avLst/>
                <a:gdLst>
                  <a:gd name="connsiteX0" fmla="*/ 0 w 291559"/>
                  <a:gd name="connsiteY0" fmla="*/ 0 h 57365"/>
                  <a:gd name="connsiteX1" fmla="*/ 291560 w 291559"/>
                  <a:gd name="connsiteY1" fmla="*/ 0 h 57365"/>
                  <a:gd name="connsiteX2" fmla="*/ 291560 w 291559"/>
                  <a:gd name="connsiteY2" fmla="*/ 57365 h 57365"/>
                  <a:gd name="connsiteX3" fmla="*/ 0 w 291559"/>
                  <a:gd name="connsiteY3" fmla="*/ 57365 h 57365"/>
                </a:gdLst>
                <a:ahLst/>
                <a:cxnLst>
                  <a:cxn ang="0">
                    <a:pos x="connsiteX0" y="connsiteY0"/>
                  </a:cxn>
                  <a:cxn ang="0">
                    <a:pos x="connsiteX1" y="connsiteY1"/>
                  </a:cxn>
                  <a:cxn ang="0">
                    <a:pos x="connsiteX2" y="connsiteY2"/>
                  </a:cxn>
                  <a:cxn ang="0">
                    <a:pos x="connsiteX3" y="connsiteY3"/>
                  </a:cxn>
                </a:cxnLst>
                <a:rect l="l" t="t" r="r" b="b"/>
                <a:pathLst>
                  <a:path w="291559" h="57365">
                    <a:moveTo>
                      <a:pt x="0" y="0"/>
                    </a:moveTo>
                    <a:lnTo>
                      <a:pt x="291560" y="0"/>
                    </a:lnTo>
                    <a:lnTo>
                      <a:pt x="291560" y="57365"/>
                    </a:lnTo>
                    <a:lnTo>
                      <a:pt x="0" y="57365"/>
                    </a:lnTo>
                    <a:close/>
                  </a:path>
                </a:pathLst>
              </a:custGeom>
              <a:solidFill>
                <a:srgbClr val="FFFFFF"/>
              </a:solidFill>
              <a:ln w="14339" cap="flat">
                <a:noFill/>
                <a:prstDash val="solid"/>
                <a:miter/>
              </a:ln>
            </p:spPr>
            <p:txBody>
              <a:bodyPr rtlCol="0" anchor="ctr"/>
              <a:lstStyle/>
              <a:p>
                <a:endParaRPr lang="zh-CN" altLang="en-US"/>
              </a:p>
            </p:txBody>
          </p:sp>
          <p:sp>
            <p:nvSpPr>
              <p:cNvPr id="37" name="Freeform 191">
                <a:extLst>
                  <a:ext uri="{FF2B5EF4-FFF2-40B4-BE49-F238E27FC236}">
                    <a16:creationId xmlns:a16="http://schemas.microsoft.com/office/drawing/2014/main" id="{86745ECF-A828-435A-83CD-2FA9C3EA1A52}"/>
                  </a:ext>
                </a:extLst>
              </p:cNvPr>
              <p:cNvSpPr/>
              <p:nvPr/>
            </p:nvSpPr>
            <p:spPr>
              <a:xfrm rot="-2700000">
                <a:off x="5673910" y="6587500"/>
                <a:ext cx="57365" cy="291559"/>
              </a:xfrm>
              <a:custGeom>
                <a:avLst/>
                <a:gdLst>
                  <a:gd name="connsiteX0" fmla="*/ 0 w 57365"/>
                  <a:gd name="connsiteY0" fmla="*/ 0 h 291559"/>
                  <a:gd name="connsiteX1" fmla="*/ 57365 w 57365"/>
                  <a:gd name="connsiteY1" fmla="*/ 0 h 291559"/>
                  <a:gd name="connsiteX2" fmla="*/ 57365 w 57365"/>
                  <a:gd name="connsiteY2" fmla="*/ 291560 h 291559"/>
                  <a:gd name="connsiteX3" fmla="*/ 0 w 57365"/>
                  <a:gd name="connsiteY3" fmla="*/ 291560 h 291559"/>
                </a:gdLst>
                <a:ahLst/>
                <a:cxnLst>
                  <a:cxn ang="0">
                    <a:pos x="connsiteX0" y="connsiteY0"/>
                  </a:cxn>
                  <a:cxn ang="0">
                    <a:pos x="connsiteX1" y="connsiteY1"/>
                  </a:cxn>
                  <a:cxn ang="0">
                    <a:pos x="connsiteX2" y="connsiteY2"/>
                  </a:cxn>
                  <a:cxn ang="0">
                    <a:pos x="connsiteX3" y="connsiteY3"/>
                  </a:cxn>
                </a:cxnLst>
                <a:rect l="l" t="t" r="r" b="b"/>
                <a:pathLst>
                  <a:path w="57365" h="291559">
                    <a:moveTo>
                      <a:pt x="0" y="0"/>
                    </a:moveTo>
                    <a:lnTo>
                      <a:pt x="57365" y="0"/>
                    </a:lnTo>
                    <a:lnTo>
                      <a:pt x="57365" y="291560"/>
                    </a:lnTo>
                    <a:lnTo>
                      <a:pt x="0" y="291560"/>
                    </a:lnTo>
                    <a:close/>
                  </a:path>
                </a:pathLst>
              </a:custGeom>
              <a:solidFill>
                <a:srgbClr val="FFFFFF"/>
              </a:solidFill>
              <a:ln w="14339" cap="flat">
                <a:noFill/>
                <a:prstDash val="solid"/>
                <a:miter/>
              </a:ln>
            </p:spPr>
            <p:txBody>
              <a:bodyPr rtlCol="0" anchor="ctr"/>
              <a:lstStyle/>
              <a:p>
                <a:endParaRPr lang="zh-CN" altLang="en-US"/>
              </a:p>
            </p:txBody>
          </p:sp>
        </p:grpSp>
        <p:grpSp>
          <p:nvGrpSpPr>
            <p:cNvPr id="33" name="Group 2">
              <a:extLst>
                <a:ext uri="{FF2B5EF4-FFF2-40B4-BE49-F238E27FC236}">
                  <a16:creationId xmlns:a16="http://schemas.microsoft.com/office/drawing/2014/main" id="{09AEDC5A-8B73-4C9B-AF23-391599919BFE}"/>
                </a:ext>
              </a:extLst>
            </p:cNvPr>
            <p:cNvGrpSpPr/>
            <p:nvPr/>
          </p:nvGrpSpPr>
          <p:grpSpPr>
            <a:xfrm>
              <a:off x="7525336" y="5834258"/>
              <a:ext cx="246727" cy="246828"/>
              <a:chOff x="5579317" y="5834258"/>
              <a:chExt cx="246727" cy="246828"/>
            </a:xfrm>
            <a:solidFill>
              <a:srgbClr val="FFFFFF"/>
            </a:solidFill>
          </p:grpSpPr>
          <p:sp>
            <p:nvSpPr>
              <p:cNvPr id="34" name="Freeform 193">
                <a:extLst>
                  <a:ext uri="{FF2B5EF4-FFF2-40B4-BE49-F238E27FC236}">
                    <a16:creationId xmlns:a16="http://schemas.microsoft.com/office/drawing/2014/main" id="{715D2577-1E33-4FAA-AC25-CA4FD40490D5}"/>
                  </a:ext>
                </a:extLst>
              </p:cNvPr>
              <p:cNvSpPr/>
              <p:nvPr/>
            </p:nvSpPr>
            <p:spPr>
              <a:xfrm rot="-2700000">
                <a:off x="5556901" y="5929041"/>
                <a:ext cx="291559" cy="57365"/>
              </a:xfrm>
              <a:custGeom>
                <a:avLst/>
                <a:gdLst>
                  <a:gd name="connsiteX0" fmla="*/ 0 w 291559"/>
                  <a:gd name="connsiteY0" fmla="*/ 0 h 57365"/>
                  <a:gd name="connsiteX1" fmla="*/ 291560 w 291559"/>
                  <a:gd name="connsiteY1" fmla="*/ 0 h 57365"/>
                  <a:gd name="connsiteX2" fmla="*/ 291560 w 291559"/>
                  <a:gd name="connsiteY2" fmla="*/ 57365 h 57365"/>
                  <a:gd name="connsiteX3" fmla="*/ 0 w 291559"/>
                  <a:gd name="connsiteY3" fmla="*/ 57365 h 57365"/>
                </a:gdLst>
                <a:ahLst/>
                <a:cxnLst>
                  <a:cxn ang="0">
                    <a:pos x="connsiteX0" y="connsiteY0"/>
                  </a:cxn>
                  <a:cxn ang="0">
                    <a:pos x="connsiteX1" y="connsiteY1"/>
                  </a:cxn>
                  <a:cxn ang="0">
                    <a:pos x="connsiteX2" y="connsiteY2"/>
                  </a:cxn>
                  <a:cxn ang="0">
                    <a:pos x="connsiteX3" y="connsiteY3"/>
                  </a:cxn>
                </a:cxnLst>
                <a:rect l="l" t="t" r="r" b="b"/>
                <a:pathLst>
                  <a:path w="291559" h="57365">
                    <a:moveTo>
                      <a:pt x="0" y="0"/>
                    </a:moveTo>
                    <a:lnTo>
                      <a:pt x="291560" y="0"/>
                    </a:lnTo>
                    <a:lnTo>
                      <a:pt x="291560" y="57365"/>
                    </a:lnTo>
                    <a:lnTo>
                      <a:pt x="0" y="57365"/>
                    </a:lnTo>
                    <a:close/>
                  </a:path>
                </a:pathLst>
              </a:custGeom>
              <a:solidFill>
                <a:srgbClr val="FFFFFF"/>
              </a:solidFill>
              <a:ln w="14339" cap="flat">
                <a:noFill/>
                <a:prstDash val="solid"/>
                <a:miter/>
              </a:ln>
            </p:spPr>
            <p:txBody>
              <a:bodyPr rtlCol="0" anchor="ctr"/>
              <a:lstStyle/>
              <a:p>
                <a:endParaRPr lang="zh-CN" altLang="en-US"/>
              </a:p>
            </p:txBody>
          </p:sp>
          <p:sp>
            <p:nvSpPr>
              <p:cNvPr id="35" name="Freeform 194">
                <a:extLst>
                  <a:ext uri="{FF2B5EF4-FFF2-40B4-BE49-F238E27FC236}">
                    <a16:creationId xmlns:a16="http://schemas.microsoft.com/office/drawing/2014/main" id="{5A3F9586-4BCB-4385-962C-C2F1E7C752E2}"/>
                  </a:ext>
                </a:extLst>
              </p:cNvPr>
              <p:cNvSpPr/>
              <p:nvPr/>
            </p:nvSpPr>
            <p:spPr>
              <a:xfrm rot="-2700000">
                <a:off x="5673998" y="5811842"/>
                <a:ext cx="57365" cy="291559"/>
              </a:xfrm>
              <a:custGeom>
                <a:avLst/>
                <a:gdLst>
                  <a:gd name="connsiteX0" fmla="*/ 0 w 57365"/>
                  <a:gd name="connsiteY0" fmla="*/ 0 h 291559"/>
                  <a:gd name="connsiteX1" fmla="*/ 57365 w 57365"/>
                  <a:gd name="connsiteY1" fmla="*/ 0 h 291559"/>
                  <a:gd name="connsiteX2" fmla="*/ 57365 w 57365"/>
                  <a:gd name="connsiteY2" fmla="*/ 291560 h 291559"/>
                  <a:gd name="connsiteX3" fmla="*/ 0 w 57365"/>
                  <a:gd name="connsiteY3" fmla="*/ 291560 h 291559"/>
                </a:gdLst>
                <a:ahLst/>
                <a:cxnLst>
                  <a:cxn ang="0">
                    <a:pos x="connsiteX0" y="connsiteY0"/>
                  </a:cxn>
                  <a:cxn ang="0">
                    <a:pos x="connsiteX1" y="connsiteY1"/>
                  </a:cxn>
                  <a:cxn ang="0">
                    <a:pos x="connsiteX2" y="connsiteY2"/>
                  </a:cxn>
                  <a:cxn ang="0">
                    <a:pos x="connsiteX3" y="connsiteY3"/>
                  </a:cxn>
                </a:cxnLst>
                <a:rect l="l" t="t" r="r" b="b"/>
                <a:pathLst>
                  <a:path w="57365" h="291559">
                    <a:moveTo>
                      <a:pt x="0" y="0"/>
                    </a:moveTo>
                    <a:lnTo>
                      <a:pt x="57365" y="0"/>
                    </a:lnTo>
                    <a:lnTo>
                      <a:pt x="57365" y="291560"/>
                    </a:lnTo>
                    <a:lnTo>
                      <a:pt x="0" y="291560"/>
                    </a:lnTo>
                    <a:close/>
                  </a:path>
                </a:pathLst>
              </a:custGeom>
              <a:solidFill>
                <a:srgbClr val="FFFFFF"/>
              </a:solidFill>
              <a:ln w="14339" cap="flat">
                <a:noFill/>
                <a:prstDash val="solid"/>
                <a:miter/>
              </a:ln>
            </p:spPr>
            <p:txBody>
              <a:bodyPr rtlCol="0" anchor="ctr"/>
              <a:lstStyle/>
              <a:p>
                <a:endParaRPr lang="zh-CN" altLang="en-US"/>
              </a:p>
            </p:txBody>
          </p:sp>
        </p:grpSp>
        <p:sp>
          <p:nvSpPr>
            <p:cNvPr id="639" name="TextBox 638">
              <a:extLst>
                <a:ext uri="{FF2B5EF4-FFF2-40B4-BE49-F238E27FC236}">
                  <a16:creationId xmlns:a16="http://schemas.microsoft.com/office/drawing/2014/main" id="{D545E524-7CBA-407C-B8AA-6F382458BD42}"/>
                </a:ext>
              </a:extLst>
            </p:cNvPr>
            <p:cNvSpPr txBox="1"/>
            <p:nvPr/>
          </p:nvSpPr>
          <p:spPr>
            <a:xfrm>
              <a:off x="5055819" y="4900899"/>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a:t>
              </a:r>
            </a:p>
          </p:txBody>
        </p:sp>
        <p:sp>
          <p:nvSpPr>
            <p:cNvPr id="644" name="TextBox 643">
              <a:extLst>
                <a:ext uri="{FF2B5EF4-FFF2-40B4-BE49-F238E27FC236}">
                  <a16:creationId xmlns:a16="http://schemas.microsoft.com/office/drawing/2014/main" id="{8A2C128B-EAA5-4305-8C7E-DD69726C370F}"/>
                </a:ext>
              </a:extLst>
            </p:cNvPr>
            <p:cNvSpPr txBox="1"/>
            <p:nvPr/>
          </p:nvSpPr>
          <p:spPr>
            <a:xfrm>
              <a:off x="5055819" y="5671178"/>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Mea cu case ludus integre, vide viderer eleifend ex mea. </a:t>
              </a:r>
            </a:p>
          </p:txBody>
        </p:sp>
        <p:sp>
          <p:nvSpPr>
            <p:cNvPr id="654" name="TextBox 653">
              <a:extLst>
                <a:ext uri="{FF2B5EF4-FFF2-40B4-BE49-F238E27FC236}">
                  <a16:creationId xmlns:a16="http://schemas.microsoft.com/office/drawing/2014/main" id="{5666E1D8-01FC-47B4-98AA-8364D70EDC0A}"/>
                </a:ext>
              </a:extLst>
            </p:cNvPr>
            <p:cNvSpPr txBox="1"/>
            <p:nvPr/>
          </p:nvSpPr>
          <p:spPr>
            <a:xfrm>
              <a:off x="5050677" y="6441457"/>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His at soluta regione diceret, cum et atqui. </a:t>
              </a:r>
            </a:p>
          </p:txBody>
        </p:sp>
        <p:sp>
          <p:nvSpPr>
            <p:cNvPr id="659" name="TextBox 658">
              <a:extLst>
                <a:ext uri="{FF2B5EF4-FFF2-40B4-BE49-F238E27FC236}">
                  <a16:creationId xmlns:a16="http://schemas.microsoft.com/office/drawing/2014/main" id="{656638AA-80F9-4385-9F90-C03E7FDDF6F9}"/>
                </a:ext>
              </a:extLst>
            </p:cNvPr>
            <p:cNvSpPr txBox="1"/>
            <p:nvPr/>
          </p:nvSpPr>
          <p:spPr>
            <a:xfrm>
              <a:off x="5055819" y="4130620"/>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a:t>
              </a:r>
            </a:p>
          </p:txBody>
        </p:sp>
        <p:grpSp>
          <p:nvGrpSpPr>
            <p:cNvPr id="689" name="Group 688">
              <a:extLst>
                <a:ext uri="{FF2B5EF4-FFF2-40B4-BE49-F238E27FC236}">
                  <a16:creationId xmlns:a16="http://schemas.microsoft.com/office/drawing/2014/main" id="{5FB480C0-6F95-4205-AA43-BA6D2870F5FF}"/>
                </a:ext>
              </a:extLst>
            </p:cNvPr>
            <p:cNvGrpSpPr/>
            <p:nvPr/>
          </p:nvGrpSpPr>
          <p:grpSpPr>
            <a:xfrm>
              <a:off x="5204625" y="3072757"/>
              <a:ext cx="2516506" cy="707886"/>
              <a:chOff x="5225494" y="3276600"/>
              <a:chExt cx="2516506" cy="707886"/>
            </a:xfrm>
          </p:grpSpPr>
          <p:sp>
            <p:nvSpPr>
              <p:cNvPr id="687" name="TextBox 686">
                <a:extLst>
                  <a:ext uri="{FF2B5EF4-FFF2-40B4-BE49-F238E27FC236}">
                    <a16:creationId xmlns:a16="http://schemas.microsoft.com/office/drawing/2014/main" id="{B7930A73-F579-4C6A-9646-261B5CF4702E}"/>
                  </a:ext>
                </a:extLst>
              </p:cNvPr>
              <p:cNvSpPr txBox="1"/>
              <p:nvPr/>
            </p:nvSpPr>
            <p:spPr>
              <a:xfrm>
                <a:off x="5225494" y="3276600"/>
                <a:ext cx="1708705" cy="707886"/>
              </a:xfrm>
              <a:prstGeom prst="rect">
                <a:avLst/>
              </a:prstGeom>
              <a:noFill/>
              <a:ln>
                <a:noFill/>
              </a:ln>
            </p:spPr>
            <p:txBody>
              <a:bodyPr wrap="square" rtlCol="0">
                <a:spAutoFit/>
              </a:bodyPr>
              <a:lstStyle/>
              <a:p>
                <a:r>
                  <a:rPr lang="en-US" sz="4000">
                    <a:solidFill>
                      <a:schemeClr val="bg1"/>
                    </a:solidFill>
                    <a:latin typeface="+mj-lt"/>
                  </a:rPr>
                  <a:t>$9.99</a:t>
                </a:r>
              </a:p>
            </p:txBody>
          </p:sp>
          <p:sp>
            <p:nvSpPr>
              <p:cNvPr id="688" name="TextBox 687">
                <a:extLst>
                  <a:ext uri="{FF2B5EF4-FFF2-40B4-BE49-F238E27FC236}">
                    <a16:creationId xmlns:a16="http://schemas.microsoft.com/office/drawing/2014/main" id="{699CF1E2-E8EF-433C-BC9A-994F9B17B711}"/>
                  </a:ext>
                </a:extLst>
              </p:cNvPr>
              <p:cNvSpPr txBox="1"/>
              <p:nvPr/>
            </p:nvSpPr>
            <p:spPr>
              <a:xfrm>
                <a:off x="6782156" y="3562436"/>
                <a:ext cx="959844" cy="338554"/>
              </a:xfrm>
              <a:prstGeom prst="rect">
                <a:avLst/>
              </a:prstGeom>
              <a:noFill/>
              <a:ln>
                <a:noFill/>
              </a:ln>
            </p:spPr>
            <p:txBody>
              <a:bodyPr wrap="square" rtlCol="0">
                <a:spAutoFit/>
              </a:bodyPr>
              <a:lstStyle/>
              <a:p>
                <a:r>
                  <a:rPr lang="en-US" sz="1600">
                    <a:solidFill>
                      <a:schemeClr val="bg1"/>
                    </a:solidFill>
                  </a:rPr>
                  <a:t>/month</a:t>
                </a:r>
              </a:p>
            </p:txBody>
          </p:sp>
        </p:grpSp>
        <p:sp>
          <p:nvSpPr>
            <p:cNvPr id="696" name="TextBox 695">
              <a:extLst>
                <a:ext uri="{FF2B5EF4-FFF2-40B4-BE49-F238E27FC236}">
                  <a16:creationId xmlns:a16="http://schemas.microsoft.com/office/drawing/2014/main" id="{58C91A83-7ED1-4C3F-8EF8-5C0B6F29F5A5}"/>
                </a:ext>
              </a:extLst>
            </p:cNvPr>
            <p:cNvSpPr txBox="1"/>
            <p:nvPr/>
          </p:nvSpPr>
          <p:spPr>
            <a:xfrm>
              <a:off x="5197556" y="2138018"/>
              <a:ext cx="2530502" cy="461665"/>
            </a:xfrm>
            <a:prstGeom prst="rect">
              <a:avLst/>
            </a:prstGeom>
            <a:noFill/>
            <a:ln>
              <a:noFill/>
            </a:ln>
          </p:spPr>
          <p:txBody>
            <a:bodyPr wrap="square" rtlCol="0">
              <a:spAutoFit/>
            </a:bodyPr>
            <a:lstStyle/>
            <a:p>
              <a:pPr algn="ctr"/>
              <a:r>
                <a:rPr lang="en-US" sz="2400" spc="300">
                  <a:solidFill>
                    <a:schemeClr val="bg1"/>
                  </a:solidFill>
                  <a:latin typeface="+mj-lt"/>
                </a:rPr>
                <a:t>BASIC</a:t>
              </a:r>
            </a:p>
          </p:txBody>
        </p:sp>
        <p:sp>
          <p:nvSpPr>
            <p:cNvPr id="699" name="TextBox 698">
              <a:extLst>
                <a:ext uri="{FF2B5EF4-FFF2-40B4-BE49-F238E27FC236}">
                  <a16:creationId xmlns:a16="http://schemas.microsoft.com/office/drawing/2014/main" id="{E787DBF7-054F-44B2-B113-5898D8AA0F9B}"/>
                </a:ext>
              </a:extLst>
            </p:cNvPr>
            <p:cNvSpPr txBox="1"/>
            <p:nvPr/>
          </p:nvSpPr>
          <p:spPr>
            <a:xfrm>
              <a:off x="5137972" y="7723542"/>
              <a:ext cx="2649668" cy="400110"/>
            </a:xfrm>
            <a:prstGeom prst="rect">
              <a:avLst/>
            </a:prstGeom>
            <a:noFill/>
            <a:ln>
              <a:noFill/>
            </a:ln>
          </p:spPr>
          <p:txBody>
            <a:bodyPr wrap="square" rtlCol="0">
              <a:spAutoFit/>
            </a:bodyPr>
            <a:lstStyle/>
            <a:p>
              <a:pPr algn="ctr"/>
              <a:r>
                <a:rPr lang="en-US" sz="2000" spc="300">
                  <a:solidFill>
                    <a:schemeClr val="bg1"/>
                  </a:solidFill>
                  <a:latin typeface="+mj-lt"/>
                </a:rPr>
                <a:t>SUBSCRIBE</a:t>
              </a:r>
            </a:p>
          </p:txBody>
        </p:sp>
      </p:grpSp>
      <p:grpSp>
        <p:nvGrpSpPr>
          <p:cNvPr id="13" name="Group 12">
            <a:extLst>
              <a:ext uri="{FF2B5EF4-FFF2-40B4-BE49-F238E27FC236}">
                <a16:creationId xmlns:a16="http://schemas.microsoft.com/office/drawing/2014/main" id="{285A55EE-1E64-499C-B714-598B0A55470C}"/>
              </a:ext>
            </a:extLst>
          </p:cNvPr>
          <p:cNvGrpSpPr/>
          <p:nvPr/>
        </p:nvGrpSpPr>
        <p:grpSpPr>
          <a:xfrm>
            <a:off x="8736582" y="1378858"/>
            <a:ext cx="3939896" cy="7534590"/>
            <a:chOff x="8736582" y="1378858"/>
            <a:chExt cx="3939896" cy="7534590"/>
          </a:xfrm>
        </p:grpSpPr>
        <p:sp>
          <p:nvSpPr>
            <p:cNvPr id="9" name="Freeform 11">
              <a:extLst>
                <a:ext uri="{FF2B5EF4-FFF2-40B4-BE49-F238E27FC236}">
                  <a16:creationId xmlns:a16="http://schemas.microsoft.com/office/drawing/2014/main" id="{E453E4FC-17A0-4AEF-A486-01634821A832}"/>
                </a:ext>
              </a:extLst>
            </p:cNvPr>
            <p:cNvSpPr/>
            <p:nvPr/>
          </p:nvSpPr>
          <p:spPr>
            <a:xfrm>
              <a:off x="9105015" y="1844239"/>
              <a:ext cx="3203172" cy="1049223"/>
            </a:xfrm>
            <a:custGeom>
              <a:avLst/>
              <a:gdLst>
                <a:gd name="connsiteX0" fmla="*/ 524612 w 3203172"/>
                <a:gd name="connsiteY0" fmla="*/ 1049224 h 1049223"/>
                <a:gd name="connsiteX1" fmla="*/ 2678562 w 3203172"/>
                <a:gd name="connsiteY1" fmla="*/ 1049224 h 1049223"/>
                <a:gd name="connsiteX2" fmla="*/ 3203173 w 3203172"/>
                <a:gd name="connsiteY2" fmla="*/ 524612 h 1049223"/>
                <a:gd name="connsiteX3" fmla="*/ 2678562 w 3203172"/>
                <a:gd name="connsiteY3" fmla="*/ 0 h 1049223"/>
                <a:gd name="connsiteX4" fmla="*/ 524612 w 3203172"/>
                <a:gd name="connsiteY4" fmla="*/ 0 h 1049223"/>
                <a:gd name="connsiteX5" fmla="*/ 0 w 3203172"/>
                <a:gd name="connsiteY5" fmla="*/ 524612 h 1049223"/>
                <a:gd name="connsiteX6" fmla="*/ 524612 w 3203172"/>
                <a:gd name="connsiteY6" fmla="*/ 1049224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2" h="1049223">
                  <a:moveTo>
                    <a:pt x="524612" y="1049224"/>
                  </a:moveTo>
                  <a:lnTo>
                    <a:pt x="2678562" y="1049224"/>
                  </a:lnTo>
                  <a:cubicBezTo>
                    <a:pt x="2967829" y="1049224"/>
                    <a:pt x="3203173" y="813880"/>
                    <a:pt x="3203173" y="524612"/>
                  </a:cubicBezTo>
                  <a:cubicBezTo>
                    <a:pt x="3203173" y="235344"/>
                    <a:pt x="2967829" y="0"/>
                    <a:pt x="2678562" y="0"/>
                  </a:cubicBezTo>
                  <a:lnTo>
                    <a:pt x="524612" y="0"/>
                  </a:lnTo>
                  <a:cubicBezTo>
                    <a:pt x="235344" y="0"/>
                    <a:pt x="0" y="235344"/>
                    <a:pt x="0" y="524612"/>
                  </a:cubicBezTo>
                  <a:cubicBezTo>
                    <a:pt x="0" y="813880"/>
                    <a:pt x="235344" y="1049224"/>
                    <a:pt x="524612" y="1049224"/>
                  </a:cubicBezTo>
                  <a:close/>
                </a:path>
              </a:pathLst>
            </a:custGeom>
            <a:solidFill>
              <a:schemeClr val="accent2">
                <a:lumMod val="75000"/>
              </a:schemeClr>
            </a:solidFill>
            <a:ln w="14339" cap="flat">
              <a:noFill/>
              <a:prstDash val="solid"/>
              <a:miter/>
            </a:ln>
          </p:spPr>
          <p:txBody>
            <a:bodyPr rtlCol="0" anchor="ctr"/>
            <a:lstStyle/>
            <a:p>
              <a:endParaRPr lang="zh-CN" altLang="en-US"/>
            </a:p>
          </p:txBody>
        </p:sp>
        <p:sp>
          <p:nvSpPr>
            <p:cNvPr id="10" name="Freeform 12">
              <a:extLst>
                <a:ext uri="{FF2B5EF4-FFF2-40B4-BE49-F238E27FC236}">
                  <a16:creationId xmlns:a16="http://schemas.microsoft.com/office/drawing/2014/main" id="{1C2239F8-13F2-4A61-A486-A10E759698D3}"/>
                </a:ext>
              </a:extLst>
            </p:cNvPr>
            <p:cNvSpPr/>
            <p:nvPr/>
          </p:nvSpPr>
          <p:spPr>
            <a:xfrm>
              <a:off x="9105015" y="7398986"/>
              <a:ext cx="3203172" cy="1049223"/>
            </a:xfrm>
            <a:custGeom>
              <a:avLst/>
              <a:gdLst>
                <a:gd name="connsiteX0" fmla="*/ 2678562 w 3203172"/>
                <a:gd name="connsiteY0" fmla="*/ 0 h 1049223"/>
                <a:gd name="connsiteX1" fmla="*/ 524612 w 3203172"/>
                <a:gd name="connsiteY1" fmla="*/ 0 h 1049223"/>
                <a:gd name="connsiteX2" fmla="*/ 0 w 3203172"/>
                <a:gd name="connsiteY2" fmla="*/ 524612 h 1049223"/>
                <a:gd name="connsiteX3" fmla="*/ 524612 w 3203172"/>
                <a:gd name="connsiteY3" fmla="*/ 1049224 h 1049223"/>
                <a:gd name="connsiteX4" fmla="*/ 2678562 w 3203172"/>
                <a:gd name="connsiteY4" fmla="*/ 1049224 h 1049223"/>
                <a:gd name="connsiteX5" fmla="*/ 3203173 w 3203172"/>
                <a:gd name="connsiteY5" fmla="*/ 524612 h 1049223"/>
                <a:gd name="connsiteX6" fmla="*/ 2678562 w 3203172"/>
                <a:gd name="connsiteY6" fmla="*/ 0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2" h="1049223">
                  <a:moveTo>
                    <a:pt x="2678562" y="0"/>
                  </a:moveTo>
                  <a:lnTo>
                    <a:pt x="524612" y="0"/>
                  </a:lnTo>
                  <a:cubicBezTo>
                    <a:pt x="235344" y="0"/>
                    <a:pt x="0" y="235344"/>
                    <a:pt x="0" y="524612"/>
                  </a:cubicBezTo>
                  <a:cubicBezTo>
                    <a:pt x="0" y="813880"/>
                    <a:pt x="235344" y="1049224"/>
                    <a:pt x="524612" y="1049224"/>
                  </a:cubicBezTo>
                  <a:lnTo>
                    <a:pt x="2678562" y="1049224"/>
                  </a:lnTo>
                  <a:cubicBezTo>
                    <a:pt x="2967829" y="1049224"/>
                    <a:pt x="3203173" y="813880"/>
                    <a:pt x="3203173" y="524612"/>
                  </a:cubicBezTo>
                  <a:cubicBezTo>
                    <a:pt x="3203030" y="235201"/>
                    <a:pt x="2967829" y="0"/>
                    <a:pt x="2678562" y="0"/>
                  </a:cubicBezTo>
                  <a:close/>
                </a:path>
              </a:pathLst>
            </a:custGeom>
            <a:solidFill>
              <a:schemeClr val="accent2">
                <a:lumMod val="75000"/>
              </a:schemeClr>
            </a:solidFill>
            <a:ln w="14339" cap="flat">
              <a:noFill/>
              <a:prstDash val="solid"/>
              <a:miter/>
            </a:ln>
          </p:spPr>
          <p:txBody>
            <a:bodyPr rtlCol="0" anchor="ctr"/>
            <a:lstStyle/>
            <a:p>
              <a:endParaRPr lang="zh-CN" altLang="en-US"/>
            </a:p>
          </p:txBody>
        </p:sp>
        <p:sp>
          <p:nvSpPr>
            <p:cNvPr id="420" name="Freeform 422">
              <a:extLst>
                <a:ext uri="{FF2B5EF4-FFF2-40B4-BE49-F238E27FC236}">
                  <a16:creationId xmlns:a16="http://schemas.microsoft.com/office/drawing/2014/main" id="{46DF0EF2-E47A-4D28-8EA2-46E9AE0F435C}"/>
                </a:ext>
              </a:extLst>
            </p:cNvPr>
            <p:cNvSpPr/>
            <p:nvPr/>
          </p:nvSpPr>
          <p:spPr>
            <a:xfrm>
              <a:off x="8736582" y="1378858"/>
              <a:ext cx="3939896" cy="7534590"/>
            </a:xfrm>
            <a:custGeom>
              <a:avLst/>
              <a:gdLst>
                <a:gd name="connsiteX0" fmla="*/ 3653066 w 3939896"/>
                <a:gd name="connsiteY0" fmla="*/ 0 h 7534590"/>
                <a:gd name="connsiteX1" fmla="*/ 286830 w 3939896"/>
                <a:gd name="connsiteY1" fmla="*/ 0 h 7534590"/>
                <a:gd name="connsiteX2" fmla="*/ 0 w 3939896"/>
                <a:gd name="connsiteY2" fmla="*/ 286830 h 7534590"/>
                <a:gd name="connsiteX3" fmla="*/ 0 w 3939896"/>
                <a:gd name="connsiteY3" fmla="*/ 7247761 h 7534590"/>
                <a:gd name="connsiteX4" fmla="*/ 286830 w 3939896"/>
                <a:gd name="connsiteY4" fmla="*/ 7534591 h 7534590"/>
                <a:gd name="connsiteX5" fmla="*/ 3653066 w 3939896"/>
                <a:gd name="connsiteY5" fmla="*/ 7534591 h 7534590"/>
                <a:gd name="connsiteX6" fmla="*/ 3939896 w 3939896"/>
                <a:gd name="connsiteY6" fmla="*/ 7247761 h 7534590"/>
                <a:gd name="connsiteX7" fmla="*/ 3939896 w 3939896"/>
                <a:gd name="connsiteY7" fmla="*/ 286830 h 7534590"/>
                <a:gd name="connsiteX8" fmla="*/ 3653066 w 3939896"/>
                <a:gd name="connsiteY8" fmla="*/ 0 h 7534590"/>
                <a:gd name="connsiteX9" fmla="*/ 3428048 w 3939896"/>
                <a:gd name="connsiteY9" fmla="*/ 6544597 h 7534590"/>
                <a:gd name="connsiteX10" fmla="*/ 3046851 w 3939896"/>
                <a:gd name="connsiteY10" fmla="*/ 6925794 h 7534590"/>
                <a:gd name="connsiteX11" fmla="*/ 893045 w 3939896"/>
                <a:gd name="connsiteY11" fmla="*/ 6925794 h 7534590"/>
                <a:gd name="connsiteX12" fmla="*/ 511848 w 3939896"/>
                <a:gd name="connsiteY12" fmla="*/ 6544597 h 7534590"/>
                <a:gd name="connsiteX13" fmla="*/ 511848 w 3939896"/>
                <a:gd name="connsiteY13" fmla="*/ 6544597 h 7534590"/>
                <a:gd name="connsiteX14" fmla="*/ 893045 w 3939896"/>
                <a:gd name="connsiteY14" fmla="*/ 6163401 h 7534590"/>
                <a:gd name="connsiteX15" fmla="*/ 3046995 w 3939896"/>
                <a:gd name="connsiteY15" fmla="*/ 6163401 h 7534590"/>
                <a:gd name="connsiteX16" fmla="*/ 3428048 w 3939896"/>
                <a:gd name="connsiteY16" fmla="*/ 6544597 h 7534590"/>
                <a:gd name="connsiteX17" fmla="*/ 3428048 w 3939896"/>
                <a:gd name="connsiteY17" fmla="*/ 6544597 h 7534590"/>
                <a:gd name="connsiteX18" fmla="*/ 3428048 w 3939896"/>
                <a:gd name="connsiteY18" fmla="*/ 989993 h 7534590"/>
                <a:gd name="connsiteX19" fmla="*/ 3046851 w 3939896"/>
                <a:gd name="connsiteY19" fmla="*/ 1371190 h 7534590"/>
                <a:gd name="connsiteX20" fmla="*/ 893045 w 3939896"/>
                <a:gd name="connsiteY20" fmla="*/ 1371190 h 7534590"/>
                <a:gd name="connsiteX21" fmla="*/ 511848 w 3939896"/>
                <a:gd name="connsiteY21" fmla="*/ 989993 h 7534590"/>
                <a:gd name="connsiteX22" fmla="*/ 511848 w 3939896"/>
                <a:gd name="connsiteY22" fmla="*/ 989993 h 7534590"/>
                <a:gd name="connsiteX23" fmla="*/ 893045 w 3939896"/>
                <a:gd name="connsiteY23" fmla="*/ 608796 h 7534590"/>
                <a:gd name="connsiteX24" fmla="*/ 3046995 w 3939896"/>
                <a:gd name="connsiteY24" fmla="*/ 608796 h 7534590"/>
                <a:gd name="connsiteX25" fmla="*/ 3428048 w 3939896"/>
                <a:gd name="connsiteY25" fmla="*/ 989993 h 7534590"/>
                <a:gd name="connsiteX26" fmla="*/ 3428048 w 3939896"/>
                <a:gd name="connsiteY26" fmla="*/ 989993 h 753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39896" h="7534590">
                  <a:moveTo>
                    <a:pt x="3653066" y="0"/>
                  </a:moveTo>
                  <a:lnTo>
                    <a:pt x="286830" y="0"/>
                  </a:lnTo>
                  <a:cubicBezTo>
                    <a:pt x="128357" y="0"/>
                    <a:pt x="0" y="128356"/>
                    <a:pt x="0" y="286830"/>
                  </a:cubicBezTo>
                  <a:lnTo>
                    <a:pt x="0" y="7247761"/>
                  </a:lnTo>
                  <a:cubicBezTo>
                    <a:pt x="0" y="7406234"/>
                    <a:pt x="128357" y="7534591"/>
                    <a:pt x="286830" y="7534591"/>
                  </a:cubicBezTo>
                  <a:lnTo>
                    <a:pt x="3653066" y="7534591"/>
                  </a:lnTo>
                  <a:cubicBezTo>
                    <a:pt x="3811540" y="7534591"/>
                    <a:pt x="3939896" y="7406234"/>
                    <a:pt x="3939896" y="7247761"/>
                  </a:cubicBezTo>
                  <a:lnTo>
                    <a:pt x="3939896" y="286830"/>
                  </a:lnTo>
                  <a:cubicBezTo>
                    <a:pt x="3939896" y="128356"/>
                    <a:pt x="3811540" y="0"/>
                    <a:pt x="3653066" y="0"/>
                  </a:cubicBezTo>
                  <a:close/>
                  <a:moveTo>
                    <a:pt x="3428048" y="6544597"/>
                  </a:moveTo>
                  <a:cubicBezTo>
                    <a:pt x="3428048" y="6755130"/>
                    <a:pt x="3257384" y="6925794"/>
                    <a:pt x="3046851" y="6925794"/>
                  </a:cubicBezTo>
                  <a:lnTo>
                    <a:pt x="893045" y="6925794"/>
                  </a:lnTo>
                  <a:cubicBezTo>
                    <a:pt x="682512" y="6925794"/>
                    <a:pt x="511848" y="6755130"/>
                    <a:pt x="511848" y="6544597"/>
                  </a:cubicBezTo>
                  <a:lnTo>
                    <a:pt x="511848" y="6544597"/>
                  </a:lnTo>
                  <a:cubicBezTo>
                    <a:pt x="511848" y="6334064"/>
                    <a:pt x="682512" y="6163401"/>
                    <a:pt x="893045" y="6163401"/>
                  </a:cubicBezTo>
                  <a:lnTo>
                    <a:pt x="3046995" y="6163401"/>
                  </a:lnTo>
                  <a:cubicBezTo>
                    <a:pt x="3257384" y="6163544"/>
                    <a:pt x="3428048" y="6334208"/>
                    <a:pt x="3428048" y="6544597"/>
                  </a:cubicBezTo>
                  <a:lnTo>
                    <a:pt x="3428048" y="6544597"/>
                  </a:lnTo>
                  <a:close/>
                  <a:moveTo>
                    <a:pt x="3428048" y="989993"/>
                  </a:moveTo>
                  <a:cubicBezTo>
                    <a:pt x="3428048" y="1200526"/>
                    <a:pt x="3257384" y="1371190"/>
                    <a:pt x="3046851" y="1371190"/>
                  </a:cubicBezTo>
                  <a:lnTo>
                    <a:pt x="893045" y="1371190"/>
                  </a:lnTo>
                  <a:cubicBezTo>
                    <a:pt x="682512" y="1371190"/>
                    <a:pt x="511848" y="1200526"/>
                    <a:pt x="511848" y="989993"/>
                  </a:cubicBezTo>
                  <a:lnTo>
                    <a:pt x="511848" y="989993"/>
                  </a:lnTo>
                  <a:cubicBezTo>
                    <a:pt x="511848" y="779460"/>
                    <a:pt x="682512" y="608796"/>
                    <a:pt x="893045" y="608796"/>
                  </a:cubicBezTo>
                  <a:lnTo>
                    <a:pt x="3046995" y="608796"/>
                  </a:lnTo>
                  <a:cubicBezTo>
                    <a:pt x="3257384" y="608796"/>
                    <a:pt x="3428048" y="779460"/>
                    <a:pt x="3428048" y="989993"/>
                  </a:cubicBezTo>
                  <a:lnTo>
                    <a:pt x="3428048" y="989993"/>
                  </a:lnTo>
                  <a:close/>
                </a:path>
              </a:pathLst>
            </a:custGeom>
            <a:solidFill>
              <a:schemeClr val="accent2"/>
            </a:solidFill>
            <a:ln w="14339" cap="flat">
              <a:noFill/>
              <a:prstDash val="solid"/>
              <a:miter/>
            </a:ln>
          </p:spPr>
          <p:txBody>
            <a:bodyPr rtlCol="0" anchor="ctr"/>
            <a:lstStyle/>
            <a:p>
              <a:endParaRPr lang="zh-CN" altLang="en-US"/>
            </a:p>
          </p:txBody>
        </p:sp>
        <p:sp>
          <p:nvSpPr>
            <p:cNvPr id="440" name="Freeform 596">
              <a:extLst>
                <a:ext uri="{FF2B5EF4-FFF2-40B4-BE49-F238E27FC236}">
                  <a16:creationId xmlns:a16="http://schemas.microsoft.com/office/drawing/2014/main" id="{759FF082-2C1C-4E70-84C7-AC44B52EFABD}"/>
                </a:ext>
              </a:extLst>
            </p:cNvPr>
            <p:cNvSpPr/>
            <p:nvPr/>
          </p:nvSpPr>
          <p:spPr>
            <a:xfrm>
              <a:off x="11723342" y="4283297"/>
              <a:ext cx="338315" cy="267038"/>
            </a:xfrm>
            <a:custGeom>
              <a:avLst/>
              <a:gdLst>
                <a:gd name="connsiteX0" fmla="*/ 111863 w 338315"/>
                <a:gd name="connsiteY0" fmla="*/ 267039 h 267038"/>
                <a:gd name="connsiteX1" fmla="*/ 0 w 338315"/>
                <a:gd name="connsiteY1" fmla="*/ 155032 h 267038"/>
                <a:gd name="connsiteX2" fmla="*/ 40587 w 338315"/>
                <a:gd name="connsiteY2" fmla="*/ 114588 h 267038"/>
                <a:gd name="connsiteX3" fmla="*/ 111863 w 338315"/>
                <a:gd name="connsiteY3" fmla="*/ 185866 h 267038"/>
                <a:gd name="connsiteX4" fmla="*/ 297873 w 338315"/>
                <a:gd name="connsiteY4" fmla="*/ 0 h 267038"/>
                <a:gd name="connsiteX5" fmla="*/ 338315 w 338315"/>
                <a:gd name="connsiteY5" fmla="*/ 40586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315" h="267038">
                  <a:moveTo>
                    <a:pt x="111863" y="267039"/>
                  </a:moveTo>
                  <a:lnTo>
                    <a:pt x="0" y="155032"/>
                  </a:lnTo>
                  <a:lnTo>
                    <a:pt x="40587" y="114588"/>
                  </a:lnTo>
                  <a:lnTo>
                    <a:pt x="111863" y="185866"/>
                  </a:lnTo>
                  <a:lnTo>
                    <a:pt x="297873" y="0"/>
                  </a:lnTo>
                  <a:lnTo>
                    <a:pt x="338315" y="40586"/>
                  </a:lnTo>
                  <a:close/>
                </a:path>
              </a:pathLst>
            </a:custGeom>
            <a:solidFill>
              <a:srgbClr val="FFFFFF"/>
            </a:solidFill>
            <a:ln w="14339" cap="flat">
              <a:noFill/>
              <a:prstDash val="solid"/>
              <a:miter/>
            </a:ln>
          </p:spPr>
          <p:txBody>
            <a:bodyPr rtlCol="0" anchor="ctr"/>
            <a:lstStyle/>
            <a:p>
              <a:endParaRPr lang="zh-CN" altLang="en-US"/>
            </a:p>
          </p:txBody>
        </p:sp>
        <p:sp>
          <p:nvSpPr>
            <p:cNvPr id="441" name="Freeform 597">
              <a:extLst>
                <a:ext uri="{FF2B5EF4-FFF2-40B4-BE49-F238E27FC236}">
                  <a16:creationId xmlns:a16="http://schemas.microsoft.com/office/drawing/2014/main" id="{BAC19547-06C7-49BE-8AE4-59F6F94EDC12}"/>
                </a:ext>
              </a:extLst>
            </p:cNvPr>
            <p:cNvSpPr/>
            <p:nvPr/>
          </p:nvSpPr>
          <p:spPr>
            <a:xfrm>
              <a:off x="11723342" y="5058741"/>
              <a:ext cx="338315" cy="267038"/>
            </a:xfrm>
            <a:custGeom>
              <a:avLst/>
              <a:gdLst>
                <a:gd name="connsiteX0" fmla="*/ 111863 w 338315"/>
                <a:gd name="connsiteY0" fmla="*/ 267039 h 267038"/>
                <a:gd name="connsiteX1" fmla="*/ 0 w 338315"/>
                <a:gd name="connsiteY1" fmla="*/ 155175 h 267038"/>
                <a:gd name="connsiteX2" fmla="*/ 40587 w 338315"/>
                <a:gd name="connsiteY2" fmla="*/ 114588 h 267038"/>
                <a:gd name="connsiteX3" fmla="*/ 111863 w 338315"/>
                <a:gd name="connsiteY3" fmla="*/ 186009 h 267038"/>
                <a:gd name="connsiteX4" fmla="*/ 297873 w 338315"/>
                <a:gd name="connsiteY4" fmla="*/ 0 h 267038"/>
                <a:gd name="connsiteX5" fmla="*/ 338315 w 338315"/>
                <a:gd name="connsiteY5" fmla="*/ 40587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315" h="267038">
                  <a:moveTo>
                    <a:pt x="111863" y="267039"/>
                  </a:moveTo>
                  <a:lnTo>
                    <a:pt x="0" y="155175"/>
                  </a:lnTo>
                  <a:lnTo>
                    <a:pt x="40587" y="114588"/>
                  </a:lnTo>
                  <a:lnTo>
                    <a:pt x="111863" y="186009"/>
                  </a:lnTo>
                  <a:lnTo>
                    <a:pt x="297873" y="0"/>
                  </a:lnTo>
                  <a:lnTo>
                    <a:pt x="338315" y="40587"/>
                  </a:lnTo>
                  <a:close/>
                </a:path>
              </a:pathLst>
            </a:custGeom>
            <a:solidFill>
              <a:srgbClr val="FFFFFF"/>
            </a:solidFill>
            <a:ln w="14339" cap="flat">
              <a:noFill/>
              <a:prstDash val="solid"/>
              <a:miter/>
            </a:ln>
          </p:spPr>
          <p:txBody>
            <a:bodyPr rtlCol="0" anchor="ctr"/>
            <a:lstStyle/>
            <a:p>
              <a:endParaRPr lang="zh-CN" altLang="en-US"/>
            </a:p>
          </p:txBody>
        </p:sp>
        <p:sp>
          <p:nvSpPr>
            <p:cNvPr id="442" name="Freeform 598">
              <a:extLst>
                <a:ext uri="{FF2B5EF4-FFF2-40B4-BE49-F238E27FC236}">
                  <a16:creationId xmlns:a16="http://schemas.microsoft.com/office/drawing/2014/main" id="{384A932C-456B-4349-8E4D-D56910D03CAF}"/>
                </a:ext>
              </a:extLst>
            </p:cNvPr>
            <p:cNvSpPr/>
            <p:nvPr/>
          </p:nvSpPr>
          <p:spPr>
            <a:xfrm>
              <a:off x="11723342" y="5834186"/>
              <a:ext cx="338315" cy="267182"/>
            </a:xfrm>
            <a:custGeom>
              <a:avLst/>
              <a:gdLst>
                <a:gd name="connsiteX0" fmla="*/ 111863 w 338315"/>
                <a:gd name="connsiteY0" fmla="*/ 267182 h 267182"/>
                <a:gd name="connsiteX1" fmla="*/ 0 w 338315"/>
                <a:gd name="connsiteY1" fmla="*/ 155175 h 267182"/>
                <a:gd name="connsiteX2" fmla="*/ 40587 w 338315"/>
                <a:gd name="connsiteY2" fmla="*/ 114588 h 267182"/>
                <a:gd name="connsiteX3" fmla="*/ 111863 w 338315"/>
                <a:gd name="connsiteY3" fmla="*/ 186009 h 267182"/>
                <a:gd name="connsiteX4" fmla="*/ 297873 w 338315"/>
                <a:gd name="connsiteY4" fmla="*/ 0 h 267182"/>
                <a:gd name="connsiteX5" fmla="*/ 338315 w 338315"/>
                <a:gd name="connsiteY5" fmla="*/ 40586 h 26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315" h="267182">
                  <a:moveTo>
                    <a:pt x="111863" y="267182"/>
                  </a:moveTo>
                  <a:lnTo>
                    <a:pt x="0" y="155175"/>
                  </a:lnTo>
                  <a:lnTo>
                    <a:pt x="40587" y="114588"/>
                  </a:lnTo>
                  <a:lnTo>
                    <a:pt x="111863" y="186009"/>
                  </a:lnTo>
                  <a:lnTo>
                    <a:pt x="297873" y="0"/>
                  </a:lnTo>
                  <a:lnTo>
                    <a:pt x="338315" y="40586"/>
                  </a:lnTo>
                  <a:close/>
                </a:path>
              </a:pathLst>
            </a:custGeom>
            <a:solidFill>
              <a:srgbClr val="FFFFFF"/>
            </a:solidFill>
            <a:ln w="14339" cap="flat">
              <a:noFill/>
              <a:prstDash val="solid"/>
              <a:miter/>
            </a:ln>
          </p:spPr>
          <p:txBody>
            <a:bodyPr rtlCol="0" anchor="ctr"/>
            <a:lstStyle/>
            <a:p>
              <a:endParaRPr lang="zh-CN" altLang="en-US"/>
            </a:p>
          </p:txBody>
        </p:sp>
        <p:grpSp>
          <p:nvGrpSpPr>
            <p:cNvPr id="443" name="Group 2">
              <a:extLst>
                <a:ext uri="{FF2B5EF4-FFF2-40B4-BE49-F238E27FC236}">
                  <a16:creationId xmlns:a16="http://schemas.microsoft.com/office/drawing/2014/main" id="{B0121954-8BA5-478F-92CC-AADE7A6FDEDC}"/>
                </a:ext>
              </a:extLst>
            </p:cNvPr>
            <p:cNvGrpSpPr/>
            <p:nvPr/>
          </p:nvGrpSpPr>
          <p:grpSpPr>
            <a:xfrm>
              <a:off x="11769050" y="6609695"/>
              <a:ext cx="246756" cy="247000"/>
              <a:chOff x="10209818" y="6609695"/>
              <a:chExt cx="246756" cy="247000"/>
            </a:xfrm>
            <a:solidFill>
              <a:srgbClr val="FFFFFF"/>
            </a:solidFill>
          </p:grpSpPr>
          <p:sp>
            <p:nvSpPr>
              <p:cNvPr id="444" name="Freeform 600">
                <a:extLst>
                  <a:ext uri="{FF2B5EF4-FFF2-40B4-BE49-F238E27FC236}">
                    <a16:creationId xmlns:a16="http://schemas.microsoft.com/office/drawing/2014/main" id="{9AF1EB80-BD4E-4D3C-BF4E-4FE0FD11C38B}"/>
                  </a:ext>
                </a:extLst>
              </p:cNvPr>
              <p:cNvSpPr/>
              <p:nvPr/>
            </p:nvSpPr>
            <p:spPr>
              <a:xfrm rot="-2700000">
                <a:off x="10187430" y="6704649"/>
                <a:ext cx="291559" cy="57365"/>
              </a:xfrm>
              <a:custGeom>
                <a:avLst/>
                <a:gdLst>
                  <a:gd name="connsiteX0" fmla="*/ 0 w 291559"/>
                  <a:gd name="connsiteY0" fmla="*/ 0 h 57365"/>
                  <a:gd name="connsiteX1" fmla="*/ 291560 w 291559"/>
                  <a:gd name="connsiteY1" fmla="*/ 0 h 57365"/>
                  <a:gd name="connsiteX2" fmla="*/ 291560 w 291559"/>
                  <a:gd name="connsiteY2" fmla="*/ 57365 h 57365"/>
                  <a:gd name="connsiteX3" fmla="*/ 0 w 291559"/>
                  <a:gd name="connsiteY3" fmla="*/ 57365 h 57365"/>
                </a:gdLst>
                <a:ahLst/>
                <a:cxnLst>
                  <a:cxn ang="0">
                    <a:pos x="connsiteX0" y="connsiteY0"/>
                  </a:cxn>
                  <a:cxn ang="0">
                    <a:pos x="connsiteX1" y="connsiteY1"/>
                  </a:cxn>
                  <a:cxn ang="0">
                    <a:pos x="connsiteX2" y="connsiteY2"/>
                  </a:cxn>
                  <a:cxn ang="0">
                    <a:pos x="connsiteX3" y="connsiteY3"/>
                  </a:cxn>
                </a:cxnLst>
                <a:rect l="l" t="t" r="r" b="b"/>
                <a:pathLst>
                  <a:path w="291559" h="57365">
                    <a:moveTo>
                      <a:pt x="0" y="0"/>
                    </a:moveTo>
                    <a:lnTo>
                      <a:pt x="291560" y="0"/>
                    </a:lnTo>
                    <a:lnTo>
                      <a:pt x="291560" y="57365"/>
                    </a:lnTo>
                    <a:lnTo>
                      <a:pt x="0" y="57365"/>
                    </a:lnTo>
                    <a:close/>
                  </a:path>
                </a:pathLst>
              </a:custGeom>
              <a:solidFill>
                <a:srgbClr val="FFFFFF"/>
              </a:solidFill>
              <a:ln w="14339" cap="flat">
                <a:noFill/>
                <a:prstDash val="solid"/>
                <a:miter/>
              </a:ln>
            </p:spPr>
            <p:txBody>
              <a:bodyPr rtlCol="0" anchor="ctr"/>
              <a:lstStyle/>
              <a:p>
                <a:endParaRPr lang="zh-CN" altLang="en-US"/>
              </a:p>
            </p:txBody>
          </p:sp>
          <p:sp>
            <p:nvSpPr>
              <p:cNvPr id="445" name="Freeform 601">
                <a:extLst>
                  <a:ext uri="{FF2B5EF4-FFF2-40B4-BE49-F238E27FC236}">
                    <a16:creationId xmlns:a16="http://schemas.microsoft.com/office/drawing/2014/main" id="{B590DBE4-402F-4386-99C5-A3DCA23C8E93}"/>
                  </a:ext>
                </a:extLst>
              </p:cNvPr>
              <p:cNvSpPr/>
              <p:nvPr/>
            </p:nvSpPr>
            <p:spPr>
              <a:xfrm rot="-2700000">
                <a:off x="10304499" y="6587279"/>
                <a:ext cx="57365" cy="291559"/>
              </a:xfrm>
              <a:custGeom>
                <a:avLst/>
                <a:gdLst>
                  <a:gd name="connsiteX0" fmla="*/ 0 w 57365"/>
                  <a:gd name="connsiteY0" fmla="*/ 0 h 291559"/>
                  <a:gd name="connsiteX1" fmla="*/ 57365 w 57365"/>
                  <a:gd name="connsiteY1" fmla="*/ 0 h 291559"/>
                  <a:gd name="connsiteX2" fmla="*/ 57365 w 57365"/>
                  <a:gd name="connsiteY2" fmla="*/ 291560 h 291559"/>
                  <a:gd name="connsiteX3" fmla="*/ 0 w 57365"/>
                  <a:gd name="connsiteY3" fmla="*/ 291560 h 291559"/>
                </a:gdLst>
                <a:ahLst/>
                <a:cxnLst>
                  <a:cxn ang="0">
                    <a:pos x="connsiteX0" y="connsiteY0"/>
                  </a:cxn>
                  <a:cxn ang="0">
                    <a:pos x="connsiteX1" y="connsiteY1"/>
                  </a:cxn>
                  <a:cxn ang="0">
                    <a:pos x="connsiteX2" y="connsiteY2"/>
                  </a:cxn>
                  <a:cxn ang="0">
                    <a:pos x="connsiteX3" y="connsiteY3"/>
                  </a:cxn>
                </a:cxnLst>
                <a:rect l="l" t="t" r="r" b="b"/>
                <a:pathLst>
                  <a:path w="57365" h="291559">
                    <a:moveTo>
                      <a:pt x="0" y="0"/>
                    </a:moveTo>
                    <a:lnTo>
                      <a:pt x="57365" y="0"/>
                    </a:lnTo>
                    <a:lnTo>
                      <a:pt x="57365" y="291560"/>
                    </a:lnTo>
                    <a:lnTo>
                      <a:pt x="0" y="291560"/>
                    </a:lnTo>
                    <a:close/>
                  </a:path>
                </a:pathLst>
              </a:custGeom>
              <a:solidFill>
                <a:srgbClr val="FFFFFF"/>
              </a:solidFill>
              <a:ln w="14339" cap="flat">
                <a:noFill/>
                <a:prstDash val="solid"/>
                <a:miter/>
              </a:ln>
            </p:spPr>
            <p:txBody>
              <a:bodyPr rtlCol="0" anchor="ctr"/>
              <a:lstStyle/>
              <a:p>
                <a:endParaRPr lang="zh-CN" altLang="en-US"/>
              </a:p>
            </p:txBody>
          </p:sp>
        </p:grpSp>
        <p:sp>
          <p:nvSpPr>
            <p:cNvPr id="666" name="TextBox 665">
              <a:extLst>
                <a:ext uri="{FF2B5EF4-FFF2-40B4-BE49-F238E27FC236}">
                  <a16:creationId xmlns:a16="http://schemas.microsoft.com/office/drawing/2014/main" id="{68F163B3-02CE-4506-B6A0-FE5657151A8C}"/>
                </a:ext>
              </a:extLst>
            </p:cNvPr>
            <p:cNvSpPr txBox="1"/>
            <p:nvPr/>
          </p:nvSpPr>
          <p:spPr>
            <a:xfrm>
              <a:off x="9299470" y="4900899"/>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a:t>
              </a:r>
            </a:p>
          </p:txBody>
        </p:sp>
        <p:sp>
          <p:nvSpPr>
            <p:cNvPr id="667" name="TextBox 666">
              <a:extLst>
                <a:ext uri="{FF2B5EF4-FFF2-40B4-BE49-F238E27FC236}">
                  <a16:creationId xmlns:a16="http://schemas.microsoft.com/office/drawing/2014/main" id="{684E2829-4611-46AC-B880-C80657D5FFAC}"/>
                </a:ext>
              </a:extLst>
            </p:cNvPr>
            <p:cNvSpPr txBox="1"/>
            <p:nvPr/>
          </p:nvSpPr>
          <p:spPr>
            <a:xfrm>
              <a:off x="9299470" y="5671178"/>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Mea cu case ludus integre, vide viderer eleifend ex mea. </a:t>
              </a:r>
            </a:p>
          </p:txBody>
        </p:sp>
        <p:sp>
          <p:nvSpPr>
            <p:cNvPr id="668" name="TextBox 667">
              <a:extLst>
                <a:ext uri="{FF2B5EF4-FFF2-40B4-BE49-F238E27FC236}">
                  <a16:creationId xmlns:a16="http://schemas.microsoft.com/office/drawing/2014/main" id="{0C6688E9-4B76-4D26-963D-283D112A5B68}"/>
                </a:ext>
              </a:extLst>
            </p:cNvPr>
            <p:cNvSpPr txBox="1"/>
            <p:nvPr/>
          </p:nvSpPr>
          <p:spPr>
            <a:xfrm>
              <a:off x="9294328" y="6441457"/>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His at soluta regione diceret, cum et atqui. </a:t>
              </a:r>
            </a:p>
          </p:txBody>
        </p:sp>
        <p:sp>
          <p:nvSpPr>
            <p:cNvPr id="669" name="TextBox 668">
              <a:extLst>
                <a:ext uri="{FF2B5EF4-FFF2-40B4-BE49-F238E27FC236}">
                  <a16:creationId xmlns:a16="http://schemas.microsoft.com/office/drawing/2014/main" id="{19C58B23-3040-482F-814C-01102DC6A233}"/>
                </a:ext>
              </a:extLst>
            </p:cNvPr>
            <p:cNvSpPr txBox="1"/>
            <p:nvPr/>
          </p:nvSpPr>
          <p:spPr>
            <a:xfrm>
              <a:off x="9299470" y="4130620"/>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a:t>
              </a:r>
            </a:p>
          </p:txBody>
        </p:sp>
        <p:grpSp>
          <p:nvGrpSpPr>
            <p:cNvPr id="690" name="Group 689">
              <a:extLst>
                <a:ext uri="{FF2B5EF4-FFF2-40B4-BE49-F238E27FC236}">
                  <a16:creationId xmlns:a16="http://schemas.microsoft.com/office/drawing/2014/main" id="{6DC8AD09-70AA-4613-93D5-3CD443B02800}"/>
                </a:ext>
              </a:extLst>
            </p:cNvPr>
            <p:cNvGrpSpPr/>
            <p:nvPr/>
          </p:nvGrpSpPr>
          <p:grpSpPr>
            <a:xfrm>
              <a:off x="9378173" y="3072757"/>
              <a:ext cx="2656714" cy="707886"/>
              <a:chOff x="5225494" y="3276600"/>
              <a:chExt cx="2656714" cy="707886"/>
            </a:xfrm>
          </p:grpSpPr>
          <p:sp>
            <p:nvSpPr>
              <p:cNvPr id="691" name="TextBox 690">
                <a:extLst>
                  <a:ext uri="{FF2B5EF4-FFF2-40B4-BE49-F238E27FC236}">
                    <a16:creationId xmlns:a16="http://schemas.microsoft.com/office/drawing/2014/main" id="{ADC493E6-823B-4235-AFD4-69BC9800E1A9}"/>
                  </a:ext>
                </a:extLst>
              </p:cNvPr>
              <p:cNvSpPr txBox="1"/>
              <p:nvPr/>
            </p:nvSpPr>
            <p:spPr>
              <a:xfrm>
                <a:off x="5225494" y="3276600"/>
                <a:ext cx="2176396" cy="707886"/>
              </a:xfrm>
              <a:prstGeom prst="rect">
                <a:avLst/>
              </a:prstGeom>
              <a:noFill/>
              <a:ln>
                <a:noFill/>
              </a:ln>
            </p:spPr>
            <p:txBody>
              <a:bodyPr wrap="square" rtlCol="0">
                <a:spAutoFit/>
              </a:bodyPr>
              <a:lstStyle/>
              <a:p>
                <a:r>
                  <a:rPr lang="en-US" sz="4000">
                    <a:solidFill>
                      <a:schemeClr val="bg1"/>
                    </a:solidFill>
                    <a:latin typeface="+mj-lt"/>
                  </a:rPr>
                  <a:t>$19.99</a:t>
                </a:r>
              </a:p>
            </p:txBody>
          </p:sp>
          <p:sp>
            <p:nvSpPr>
              <p:cNvPr id="692" name="TextBox 691">
                <a:extLst>
                  <a:ext uri="{FF2B5EF4-FFF2-40B4-BE49-F238E27FC236}">
                    <a16:creationId xmlns:a16="http://schemas.microsoft.com/office/drawing/2014/main" id="{410A97C7-1F7E-4F9D-A918-7D1007C43EB0}"/>
                  </a:ext>
                </a:extLst>
              </p:cNvPr>
              <p:cNvSpPr txBox="1"/>
              <p:nvPr/>
            </p:nvSpPr>
            <p:spPr>
              <a:xfrm>
                <a:off x="6922364" y="3562436"/>
                <a:ext cx="959844" cy="338554"/>
              </a:xfrm>
              <a:prstGeom prst="rect">
                <a:avLst/>
              </a:prstGeom>
              <a:noFill/>
              <a:ln>
                <a:noFill/>
              </a:ln>
            </p:spPr>
            <p:txBody>
              <a:bodyPr wrap="square" rtlCol="0">
                <a:spAutoFit/>
              </a:bodyPr>
              <a:lstStyle/>
              <a:p>
                <a:r>
                  <a:rPr lang="en-US" sz="1600">
                    <a:solidFill>
                      <a:schemeClr val="bg1"/>
                    </a:solidFill>
                  </a:rPr>
                  <a:t>/month</a:t>
                </a:r>
              </a:p>
            </p:txBody>
          </p:sp>
        </p:grpSp>
        <p:sp>
          <p:nvSpPr>
            <p:cNvPr id="697" name="TextBox 696">
              <a:extLst>
                <a:ext uri="{FF2B5EF4-FFF2-40B4-BE49-F238E27FC236}">
                  <a16:creationId xmlns:a16="http://schemas.microsoft.com/office/drawing/2014/main" id="{F1DFC7CD-91C2-4E78-BF2B-B82EE2A855BB}"/>
                </a:ext>
              </a:extLst>
            </p:cNvPr>
            <p:cNvSpPr txBox="1"/>
            <p:nvPr/>
          </p:nvSpPr>
          <p:spPr>
            <a:xfrm>
              <a:off x="9441351" y="2138018"/>
              <a:ext cx="2530502" cy="461665"/>
            </a:xfrm>
            <a:prstGeom prst="rect">
              <a:avLst/>
            </a:prstGeom>
            <a:noFill/>
            <a:ln>
              <a:noFill/>
            </a:ln>
          </p:spPr>
          <p:txBody>
            <a:bodyPr wrap="square" rtlCol="0">
              <a:spAutoFit/>
            </a:bodyPr>
            <a:lstStyle/>
            <a:p>
              <a:pPr algn="ctr"/>
              <a:r>
                <a:rPr lang="en-US" sz="2400" spc="300">
                  <a:solidFill>
                    <a:schemeClr val="bg1"/>
                  </a:solidFill>
                  <a:latin typeface="+mj-lt"/>
                </a:rPr>
                <a:t>STANDARD</a:t>
              </a:r>
            </a:p>
          </p:txBody>
        </p:sp>
        <p:sp>
          <p:nvSpPr>
            <p:cNvPr id="700" name="TextBox 699">
              <a:extLst>
                <a:ext uri="{FF2B5EF4-FFF2-40B4-BE49-F238E27FC236}">
                  <a16:creationId xmlns:a16="http://schemas.microsoft.com/office/drawing/2014/main" id="{36369EC3-09ED-4DD4-8D4E-65C3147F3695}"/>
                </a:ext>
              </a:extLst>
            </p:cNvPr>
            <p:cNvSpPr txBox="1"/>
            <p:nvPr/>
          </p:nvSpPr>
          <p:spPr>
            <a:xfrm>
              <a:off x="9381767" y="7723542"/>
              <a:ext cx="2649668" cy="400110"/>
            </a:xfrm>
            <a:prstGeom prst="rect">
              <a:avLst/>
            </a:prstGeom>
            <a:noFill/>
            <a:ln>
              <a:noFill/>
            </a:ln>
          </p:spPr>
          <p:txBody>
            <a:bodyPr wrap="square" rtlCol="0">
              <a:spAutoFit/>
            </a:bodyPr>
            <a:lstStyle/>
            <a:p>
              <a:pPr algn="ctr"/>
              <a:r>
                <a:rPr lang="en-US" sz="2000" spc="300">
                  <a:solidFill>
                    <a:schemeClr val="bg1"/>
                  </a:solidFill>
                  <a:latin typeface="+mj-lt"/>
                </a:rPr>
                <a:t>SUBSCRIBE</a:t>
              </a:r>
            </a:p>
          </p:txBody>
        </p:sp>
      </p:grpSp>
      <p:grpSp>
        <p:nvGrpSpPr>
          <p:cNvPr id="14" name="Group 13">
            <a:extLst>
              <a:ext uri="{FF2B5EF4-FFF2-40B4-BE49-F238E27FC236}">
                <a16:creationId xmlns:a16="http://schemas.microsoft.com/office/drawing/2014/main" id="{7ED71F37-4718-4F81-A61B-16F5D03F2552}"/>
              </a:ext>
            </a:extLst>
          </p:cNvPr>
          <p:cNvGrpSpPr/>
          <p:nvPr/>
        </p:nvGrpSpPr>
        <p:grpSpPr>
          <a:xfrm>
            <a:off x="12980233" y="1378858"/>
            <a:ext cx="3939895" cy="7534590"/>
            <a:chOff x="12980233" y="1378858"/>
            <a:chExt cx="3939895" cy="7534590"/>
          </a:xfrm>
        </p:grpSpPr>
        <p:sp>
          <p:nvSpPr>
            <p:cNvPr id="6" name="Freeform 8">
              <a:extLst>
                <a:ext uri="{FF2B5EF4-FFF2-40B4-BE49-F238E27FC236}">
                  <a16:creationId xmlns:a16="http://schemas.microsoft.com/office/drawing/2014/main" id="{02777266-ACB6-4D3E-AF56-D7F0961D19D6}"/>
                </a:ext>
              </a:extLst>
            </p:cNvPr>
            <p:cNvSpPr/>
            <p:nvPr/>
          </p:nvSpPr>
          <p:spPr>
            <a:xfrm>
              <a:off x="13348523" y="1844239"/>
              <a:ext cx="3203173" cy="1049223"/>
            </a:xfrm>
            <a:custGeom>
              <a:avLst/>
              <a:gdLst>
                <a:gd name="connsiteX0" fmla="*/ 524612 w 3203173"/>
                <a:gd name="connsiteY0" fmla="*/ 1049224 h 1049223"/>
                <a:gd name="connsiteX1" fmla="*/ 2678562 w 3203173"/>
                <a:gd name="connsiteY1" fmla="*/ 1049224 h 1049223"/>
                <a:gd name="connsiteX2" fmla="*/ 3203174 w 3203173"/>
                <a:gd name="connsiteY2" fmla="*/ 524612 h 1049223"/>
                <a:gd name="connsiteX3" fmla="*/ 2678562 w 3203173"/>
                <a:gd name="connsiteY3" fmla="*/ 0 h 1049223"/>
                <a:gd name="connsiteX4" fmla="*/ 524612 w 3203173"/>
                <a:gd name="connsiteY4" fmla="*/ 0 h 1049223"/>
                <a:gd name="connsiteX5" fmla="*/ 0 w 3203173"/>
                <a:gd name="connsiteY5" fmla="*/ 524612 h 1049223"/>
                <a:gd name="connsiteX6" fmla="*/ 524612 w 3203173"/>
                <a:gd name="connsiteY6" fmla="*/ 1049224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3" h="1049223">
                  <a:moveTo>
                    <a:pt x="524612" y="1049224"/>
                  </a:moveTo>
                  <a:lnTo>
                    <a:pt x="2678562" y="1049224"/>
                  </a:lnTo>
                  <a:cubicBezTo>
                    <a:pt x="2967829" y="1049224"/>
                    <a:pt x="3203174" y="813880"/>
                    <a:pt x="3203174" y="524612"/>
                  </a:cubicBezTo>
                  <a:cubicBezTo>
                    <a:pt x="3203174" y="235344"/>
                    <a:pt x="2967829" y="0"/>
                    <a:pt x="2678562" y="0"/>
                  </a:cubicBezTo>
                  <a:lnTo>
                    <a:pt x="524612" y="0"/>
                  </a:lnTo>
                  <a:cubicBezTo>
                    <a:pt x="235344" y="0"/>
                    <a:pt x="0" y="235344"/>
                    <a:pt x="0" y="524612"/>
                  </a:cubicBezTo>
                  <a:cubicBezTo>
                    <a:pt x="144" y="813880"/>
                    <a:pt x="235344" y="1049224"/>
                    <a:pt x="524612" y="1049224"/>
                  </a:cubicBezTo>
                  <a:close/>
                </a:path>
              </a:pathLst>
            </a:custGeom>
            <a:solidFill>
              <a:schemeClr val="accent3">
                <a:lumMod val="75000"/>
              </a:schemeClr>
            </a:solidFill>
            <a:ln w="14339" cap="flat">
              <a:noFill/>
              <a:prstDash val="solid"/>
              <a:miter/>
            </a:ln>
          </p:spPr>
          <p:txBody>
            <a:bodyPr rtlCol="0" anchor="ctr"/>
            <a:lstStyle/>
            <a:p>
              <a:endParaRPr lang="zh-CN" altLang="en-US"/>
            </a:p>
          </p:txBody>
        </p:sp>
        <p:sp>
          <p:nvSpPr>
            <p:cNvPr id="7" name="Freeform 9">
              <a:extLst>
                <a:ext uri="{FF2B5EF4-FFF2-40B4-BE49-F238E27FC236}">
                  <a16:creationId xmlns:a16="http://schemas.microsoft.com/office/drawing/2014/main" id="{F81C49B0-255E-4047-9A69-140571BABA75}"/>
                </a:ext>
              </a:extLst>
            </p:cNvPr>
            <p:cNvSpPr/>
            <p:nvPr/>
          </p:nvSpPr>
          <p:spPr>
            <a:xfrm>
              <a:off x="13348523" y="7398986"/>
              <a:ext cx="3203173" cy="1049223"/>
            </a:xfrm>
            <a:custGeom>
              <a:avLst/>
              <a:gdLst>
                <a:gd name="connsiteX0" fmla="*/ 2678562 w 3203173"/>
                <a:gd name="connsiteY0" fmla="*/ 0 h 1049223"/>
                <a:gd name="connsiteX1" fmla="*/ 524612 w 3203173"/>
                <a:gd name="connsiteY1" fmla="*/ 0 h 1049223"/>
                <a:gd name="connsiteX2" fmla="*/ 0 w 3203173"/>
                <a:gd name="connsiteY2" fmla="*/ 524612 h 1049223"/>
                <a:gd name="connsiteX3" fmla="*/ 524612 w 3203173"/>
                <a:gd name="connsiteY3" fmla="*/ 1049224 h 1049223"/>
                <a:gd name="connsiteX4" fmla="*/ 2678562 w 3203173"/>
                <a:gd name="connsiteY4" fmla="*/ 1049224 h 1049223"/>
                <a:gd name="connsiteX5" fmla="*/ 3203174 w 3203173"/>
                <a:gd name="connsiteY5" fmla="*/ 524612 h 1049223"/>
                <a:gd name="connsiteX6" fmla="*/ 2678562 w 3203173"/>
                <a:gd name="connsiteY6" fmla="*/ 0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3" h="1049223">
                  <a:moveTo>
                    <a:pt x="2678562" y="0"/>
                  </a:moveTo>
                  <a:lnTo>
                    <a:pt x="524612" y="0"/>
                  </a:lnTo>
                  <a:cubicBezTo>
                    <a:pt x="235344" y="0"/>
                    <a:pt x="0" y="235344"/>
                    <a:pt x="0" y="524612"/>
                  </a:cubicBezTo>
                  <a:cubicBezTo>
                    <a:pt x="0" y="813880"/>
                    <a:pt x="235344" y="1049224"/>
                    <a:pt x="524612" y="1049224"/>
                  </a:cubicBezTo>
                  <a:lnTo>
                    <a:pt x="2678562" y="1049224"/>
                  </a:lnTo>
                  <a:cubicBezTo>
                    <a:pt x="2967829" y="1049224"/>
                    <a:pt x="3203174" y="813880"/>
                    <a:pt x="3203174" y="524612"/>
                  </a:cubicBezTo>
                  <a:cubicBezTo>
                    <a:pt x="3203174" y="235201"/>
                    <a:pt x="2967829" y="0"/>
                    <a:pt x="2678562" y="0"/>
                  </a:cubicBezTo>
                  <a:close/>
                </a:path>
              </a:pathLst>
            </a:custGeom>
            <a:solidFill>
              <a:schemeClr val="accent3">
                <a:lumMod val="75000"/>
              </a:schemeClr>
            </a:solidFill>
            <a:ln w="14339" cap="flat">
              <a:noFill/>
              <a:prstDash val="solid"/>
              <a:miter/>
            </a:ln>
          </p:spPr>
          <p:txBody>
            <a:bodyPr rtlCol="0" anchor="ctr"/>
            <a:lstStyle/>
            <a:p>
              <a:endParaRPr lang="zh-CN" altLang="en-US"/>
            </a:p>
          </p:txBody>
        </p:sp>
        <p:sp>
          <p:nvSpPr>
            <p:cNvPr id="218" name="Freeform 220">
              <a:extLst>
                <a:ext uri="{FF2B5EF4-FFF2-40B4-BE49-F238E27FC236}">
                  <a16:creationId xmlns:a16="http://schemas.microsoft.com/office/drawing/2014/main" id="{83FDD921-40D0-475A-A7BC-98E4B66F9399}"/>
                </a:ext>
              </a:extLst>
            </p:cNvPr>
            <p:cNvSpPr/>
            <p:nvPr/>
          </p:nvSpPr>
          <p:spPr>
            <a:xfrm>
              <a:off x="12980233" y="1378858"/>
              <a:ext cx="3939895" cy="7534590"/>
            </a:xfrm>
            <a:custGeom>
              <a:avLst/>
              <a:gdLst>
                <a:gd name="connsiteX0" fmla="*/ 3653065 w 3939895"/>
                <a:gd name="connsiteY0" fmla="*/ 0 h 7534590"/>
                <a:gd name="connsiteX1" fmla="*/ 286830 w 3939895"/>
                <a:gd name="connsiteY1" fmla="*/ 0 h 7534590"/>
                <a:gd name="connsiteX2" fmla="*/ 0 w 3939895"/>
                <a:gd name="connsiteY2" fmla="*/ 286830 h 7534590"/>
                <a:gd name="connsiteX3" fmla="*/ 0 w 3939895"/>
                <a:gd name="connsiteY3" fmla="*/ 7247761 h 7534590"/>
                <a:gd name="connsiteX4" fmla="*/ 286830 w 3939895"/>
                <a:gd name="connsiteY4" fmla="*/ 7534591 h 7534590"/>
                <a:gd name="connsiteX5" fmla="*/ 3653065 w 3939895"/>
                <a:gd name="connsiteY5" fmla="*/ 7534591 h 7534590"/>
                <a:gd name="connsiteX6" fmla="*/ 3939895 w 3939895"/>
                <a:gd name="connsiteY6" fmla="*/ 7247761 h 7534590"/>
                <a:gd name="connsiteX7" fmla="*/ 3939895 w 3939895"/>
                <a:gd name="connsiteY7" fmla="*/ 286830 h 7534590"/>
                <a:gd name="connsiteX8" fmla="*/ 3653065 w 3939895"/>
                <a:gd name="connsiteY8" fmla="*/ 0 h 7534590"/>
                <a:gd name="connsiteX9" fmla="*/ 3428048 w 3939895"/>
                <a:gd name="connsiteY9" fmla="*/ 6544597 h 7534590"/>
                <a:gd name="connsiteX10" fmla="*/ 3046851 w 3939895"/>
                <a:gd name="connsiteY10" fmla="*/ 6925794 h 7534590"/>
                <a:gd name="connsiteX11" fmla="*/ 892902 w 3939895"/>
                <a:gd name="connsiteY11" fmla="*/ 6925794 h 7534590"/>
                <a:gd name="connsiteX12" fmla="*/ 511704 w 3939895"/>
                <a:gd name="connsiteY12" fmla="*/ 6544597 h 7534590"/>
                <a:gd name="connsiteX13" fmla="*/ 511704 w 3939895"/>
                <a:gd name="connsiteY13" fmla="*/ 6544597 h 7534590"/>
                <a:gd name="connsiteX14" fmla="*/ 892902 w 3939895"/>
                <a:gd name="connsiteY14" fmla="*/ 6163401 h 7534590"/>
                <a:gd name="connsiteX15" fmla="*/ 3046851 w 3939895"/>
                <a:gd name="connsiteY15" fmla="*/ 6163401 h 7534590"/>
                <a:gd name="connsiteX16" fmla="*/ 3428048 w 3939895"/>
                <a:gd name="connsiteY16" fmla="*/ 6544597 h 7534590"/>
                <a:gd name="connsiteX17" fmla="*/ 3428048 w 3939895"/>
                <a:gd name="connsiteY17" fmla="*/ 6544597 h 7534590"/>
                <a:gd name="connsiteX18" fmla="*/ 3428048 w 3939895"/>
                <a:gd name="connsiteY18" fmla="*/ 989993 h 7534590"/>
                <a:gd name="connsiteX19" fmla="*/ 3046851 w 3939895"/>
                <a:gd name="connsiteY19" fmla="*/ 1371190 h 7534590"/>
                <a:gd name="connsiteX20" fmla="*/ 892902 w 3939895"/>
                <a:gd name="connsiteY20" fmla="*/ 1371190 h 7534590"/>
                <a:gd name="connsiteX21" fmla="*/ 511704 w 3939895"/>
                <a:gd name="connsiteY21" fmla="*/ 989993 h 7534590"/>
                <a:gd name="connsiteX22" fmla="*/ 511704 w 3939895"/>
                <a:gd name="connsiteY22" fmla="*/ 989993 h 7534590"/>
                <a:gd name="connsiteX23" fmla="*/ 892902 w 3939895"/>
                <a:gd name="connsiteY23" fmla="*/ 608796 h 7534590"/>
                <a:gd name="connsiteX24" fmla="*/ 3046851 w 3939895"/>
                <a:gd name="connsiteY24" fmla="*/ 608796 h 7534590"/>
                <a:gd name="connsiteX25" fmla="*/ 3428048 w 3939895"/>
                <a:gd name="connsiteY25" fmla="*/ 989993 h 7534590"/>
                <a:gd name="connsiteX26" fmla="*/ 3428048 w 3939895"/>
                <a:gd name="connsiteY26" fmla="*/ 989993 h 753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39895" h="7534590">
                  <a:moveTo>
                    <a:pt x="3653065" y="0"/>
                  </a:moveTo>
                  <a:lnTo>
                    <a:pt x="286830" y="0"/>
                  </a:lnTo>
                  <a:cubicBezTo>
                    <a:pt x="128357" y="0"/>
                    <a:pt x="0" y="128356"/>
                    <a:pt x="0" y="286830"/>
                  </a:cubicBezTo>
                  <a:lnTo>
                    <a:pt x="0" y="7247761"/>
                  </a:lnTo>
                  <a:cubicBezTo>
                    <a:pt x="0" y="7406234"/>
                    <a:pt x="128357" y="7534591"/>
                    <a:pt x="286830" y="7534591"/>
                  </a:cubicBezTo>
                  <a:lnTo>
                    <a:pt x="3653065" y="7534591"/>
                  </a:lnTo>
                  <a:cubicBezTo>
                    <a:pt x="3811540" y="7534591"/>
                    <a:pt x="3939895" y="7406234"/>
                    <a:pt x="3939895" y="7247761"/>
                  </a:cubicBezTo>
                  <a:lnTo>
                    <a:pt x="3939895" y="286830"/>
                  </a:lnTo>
                  <a:cubicBezTo>
                    <a:pt x="3939895" y="128356"/>
                    <a:pt x="3811396" y="0"/>
                    <a:pt x="3653065" y="0"/>
                  </a:cubicBezTo>
                  <a:close/>
                  <a:moveTo>
                    <a:pt x="3428048" y="6544597"/>
                  </a:moveTo>
                  <a:cubicBezTo>
                    <a:pt x="3428048" y="6755130"/>
                    <a:pt x="3257384" y="6925794"/>
                    <a:pt x="3046851" y="6925794"/>
                  </a:cubicBezTo>
                  <a:lnTo>
                    <a:pt x="892902" y="6925794"/>
                  </a:lnTo>
                  <a:cubicBezTo>
                    <a:pt x="682369" y="6925794"/>
                    <a:pt x="511704" y="6755130"/>
                    <a:pt x="511704" y="6544597"/>
                  </a:cubicBezTo>
                  <a:lnTo>
                    <a:pt x="511704" y="6544597"/>
                  </a:lnTo>
                  <a:cubicBezTo>
                    <a:pt x="511704" y="6334064"/>
                    <a:pt x="682369" y="6163401"/>
                    <a:pt x="892902" y="6163401"/>
                  </a:cubicBezTo>
                  <a:lnTo>
                    <a:pt x="3046851" y="6163401"/>
                  </a:lnTo>
                  <a:cubicBezTo>
                    <a:pt x="3257384" y="6163544"/>
                    <a:pt x="3428048" y="6334208"/>
                    <a:pt x="3428048" y="6544597"/>
                  </a:cubicBezTo>
                  <a:lnTo>
                    <a:pt x="3428048" y="6544597"/>
                  </a:lnTo>
                  <a:close/>
                  <a:moveTo>
                    <a:pt x="3428048" y="989993"/>
                  </a:moveTo>
                  <a:cubicBezTo>
                    <a:pt x="3428048" y="1200526"/>
                    <a:pt x="3257384" y="1371190"/>
                    <a:pt x="3046851" y="1371190"/>
                  </a:cubicBezTo>
                  <a:lnTo>
                    <a:pt x="892902" y="1371190"/>
                  </a:lnTo>
                  <a:cubicBezTo>
                    <a:pt x="682369" y="1371190"/>
                    <a:pt x="511704" y="1200526"/>
                    <a:pt x="511704" y="989993"/>
                  </a:cubicBezTo>
                  <a:lnTo>
                    <a:pt x="511704" y="989993"/>
                  </a:lnTo>
                  <a:cubicBezTo>
                    <a:pt x="511704" y="779460"/>
                    <a:pt x="682369" y="608796"/>
                    <a:pt x="892902" y="608796"/>
                  </a:cubicBezTo>
                  <a:lnTo>
                    <a:pt x="3046851" y="608796"/>
                  </a:lnTo>
                  <a:cubicBezTo>
                    <a:pt x="3257384" y="608796"/>
                    <a:pt x="3428048" y="779460"/>
                    <a:pt x="3428048" y="989993"/>
                  </a:cubicBezTo>
                  <a:lnTo>
                    <a:pt x="3428048" y="989993"/>
                  </a:lnTo>
                  <a:close/>
                </a:path>
              </a:pathLst>
            </a:custGeom>
            <a:solidFill>
              <a:schemeClr val="accent3"/>
            </a:solidFill>
            <a:ln w="14339" cap="flat">
              <a:noFill/>
              <a:prstDash val="solid"/>
              <a:miter/>
            </a:ln>
          </p:spPr>
          <p:txBody>
            <a:bodyPr rtlCol="0" anchor="ctr"/>
            <a:lstStyle/>
            <a:p>
              <a:endParaRPr lang="zh-CN" altLang="en-US"/>
            </a:p>
          </p:txBody>
        </p:sp>
        <p:sp>
          <p:nvSpPr>
            <p:cNvPr id="238" name="Freeform 394">
              <a:extLst>
                <a:ext uri="{FF2B5EF4-FFF2-40B4-BE49-F238E27FC236}">
                  <a16:creationId xmlns:a16="http://schemas.microsoft.com/office/drawing/2014/main" id="{17DA8156-63AE-476A-B02D-60448B9DAA61}"/>
                </a:ext>
              </a:extLst>
            </p:cNvPr>
            <p:cNvSpPr/>
            <p:nvPr/>
          </p:nvSpPr>
          <p:spPr>
            <a:xfrm>
              <a:off x="15966850" y="4283297"/>
              <a:ext cx="338458" cy="267038"/>
            </a:xfrm>
            <a:custGeom>
              <a:avLst/>
              <a:gdLst>
                <a:gd name="connsiteX0" fmla="*/ 112007 w 338458"/>
                <a:gd name="connsiteY0" fmla="*/ 267039 h 267038"/>
                <a:gd name="connsiteX1" fmla="*/ 0 w 338458"/>
                <a:gd name="connsiteY1" fmla="*/ 155032 h 267038"/>
                <a:gd name="connsiteX2" fmla="*/ 40587 w 338458"/>
                <a:gd name="connsiteY2" fmla="*/ 114588 h 267038"/>
                <a:gd name="connsiteX3" fmla="*/ 112007 w 338458"/>
                <a:gd name="connsiteY3" fmla="*/ 185866 h 267038"/>
                <a:gd name="connsiteX4" fmla="*/ 297873 w 338458"/>
                <a:gd name="connsiteY4" fmla="*/ 0 h 267038"/>
                <a:gd name="connsiteX5" fmla="*/ 338459 w 338458"/>
                <a:gd name="connsiteY5" fmla="*/ 40586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8" h="267038">
                  <a:moveTo>
                    <a:pt x="112007" y="267039"/>
                  </a:moveTo>
                  <a:lnTo>
                    <a:pt x="0" y="155032"/>
                  </a:lnTo>
                  <a:lnTo>
                    <a:pt x="40587" y="114588"/>
                  </a:lnTo>
                  <a:lnTo>
                    <a:pt x="112007" y="185866"/>
                  </a:lnTo>
                  <a:lnTo>
                    <a:pt x="297873" y="0"/>
                  </a:lnTo>
                  <a:lnTo>
                    <a:pt x="338459" y="40586"/>
                  </a:lnTo>
                  <a:close/>
                </a:path>
              </a:pathLst>
            </a:custGeom>
            <a:solidFill>
              <a:srgbClr val="FFFFFF"/>
            </a:solidFill>
            <a:ln w="14339" cap="flat">
              <a:noFill/>
              <a:prstDash val="solid"/>
              <a:miter/>
            </a:ln>
          </p:spPr>
          <p:txBody>
            <a:bodyPr rtlCol="0" anchor="ctr"/>
            <a:lstStyle/>
            <a:p>
              <a:endParaRPr lang="zh-CN" altLang="en-US"/>
            </a:p>
          </p:txBody>
        </p:sp>
        <p:sp>
          <p:nvSpPr>
            <p:cNvPr id="239" name="Freeform 395">
              <a:extLst>
                <a:ext uri="{FF2B5EF4-FFF2-40B4-BE49-F238E27FC236}">
                  <a16:creationId xmlns:a16="http://schemas.microsoft.com/office/drawing/2014/main" id="{721769D2-2826-487A-8B0C-A6E6A19EC8BC}"/>
                </a:ext>
              </a:extLst>
            </p:cNvPr>
            <p:cNvSpPr/>
            <p:nvPr/>
          </p:nvSpPr>
          <p:spPr>
            <a:xfrm>
              <a:off x="15966850" y="5058741"/>
              <a:ext cx="338458" cy="267038"/>
            </a:xfrm>
            <a:custGeom>
              <a:avLst/>
              <a:gdLst>
                <a:gd name="connsiteX0" fmla="*/ 112007 w 338458"/>
                <a:gd name="connsiteY0" fmla="*/ 267039 h 267038"/>
                <a:gd name="connsiteX1" fmla="*/ 0 w 338458"/>
                <a:gd name="connsiteY1" fmla="*/ 155175 h 267038"/>
                <a:gd name="connsiteX2" fmla="*/ 40587 w 338458"/>
                <a:gd name="connsiteY2" fmla="*/ 114588 h 267038"/>
                <a:gd name="connsiteX3" fmla="*/ 112007 w 338458"/>
                <a:gd name="connsiteY3" fmla="*/ 186009 h 267038"/>
                <a:gd name="connsiteX4" fmla="*/ 297873 w 338458"/>
                <a:gd name="connsiteY4" fmla="*/ 0 h 267038"/>
                <a:gd name="connsiteX5" fmla="*/ 338459 w 338458"/>
                <a:gd name="connsiteY5" fmla="*/ 40587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8" h="267038">
                  <a:moveTo>
                    <a:pt x="112007" y="267039"/>
                  </a:moveTo>
                  <a:lnTo>
                    <a:pt x="0" y="155175"/>
                  </a:lnTo>
                  <a:lnTo>
                    <a:pt x="40587" y="114588"/>
                  </a:lnTo>
                  <a:lnTo>
                    <a:pt x="112007" y="186009"/>
                  </a:lnTo>
                  <a:lnTo>
                    <a:pt x="297873" y="0"/>
                  </a:lnTo>
                  <a:lnTo>
                    <a:pt x="338459" y="40587"/>
                  </a:lnTo>
                  <a:close/>
                </a:path>
              </a:pathLst>
            </a:custGeom>
            <a:solidFill>
              <a:srgbClr val="FFFFFF"/>
            </a:solidFill>
            <a:ln w="14339" cap="flat">
              <a:noFill/>
              <a:prstDash val="solid"/>
              <a:miter/>
            </a:ln>
          </p:spPr>
          <p:txBody>
            <a:bodyPr rtlCol="0" anchor="ctr"/>
            <a:lstStyle/>
            <a:p>
              <a:endParaRPr lang="zh-CN" altLang="en-US"/>
            </a:p>
          </p:txBody>
        </p:sp>
        <p:sp>
          <p:nvSpPr>
            <p:cNvPr id="240" name="Freeform 396">
              <a:extLst>
                <a:ext uri="{FF2B5EF4-FFF2-40B4-BE49-F238E27FC236}">
                  <a16:creationId xmlns:a16="http://schemas.microsoft.com/office/drawing/2014/main" id="{479734F4-D080-4FEF-AC4E-DDD9813A85A9}"/>
                </a:ext>
              </a:extLst>
            </p:cNvPr>
            <p:cNvSpPr/>
            <p:nvPr/>
          </p:nvSpPr>
          <p:spPr>
            <a:xfrm>
              <a:off x="15966850" y="5834186"/>
              <a:ext cx="338458" cy="267182"/>
            </a:xfrm>
            <a:custGeom>
              <a:avLst/>
              <a:gdLst>
                <a:gd name="connsiteX0" fmla="*/ 112007 w 338458"/>
                <a:gd name="connsiteY0" fmla="*/ 267182 h 267182"/>
                <a:gd name="connsiteX1" fmla="*/ 0 w 338458"/>
                <a:gd name="connsiteY1" fmla="*/ 155175 h 267182"/>
                <a:gd name="connsiteX2" fmla="*/ 40587 w 338458"/>
                <a:gd name="connsiteY2" fmla="*/ 114588 h 267182"/>
                <a:gd name="connsiteX3" fmla="*/ 112007 w 338458"/>
                <a:gd name="connsiteY3" fmla="*/ 186009 h 267182"/>
                <a:gd name="connsiteX4" fmla="*/ 297873 w 338458"/>
                <a:gd name="connsiteY4" fmla="*/ 0 h 267182"/>
                <a:gd name="connsiteX5" fmla="*/ 338459 w 338458"/>
                <a:gd name="connsiteY5" fmla="*/ 40586 h 26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8" h="267182">
                  <a:moveTo>
                    <a:pt x="112007" y="267182"/>
                  </a:moveTo>
                  <a:lnTo>
                    <a:pt x="0" y="155175"/>
                  </a:lnTo>
                  <a:lnTo>
                    <a:pt x="40587" y="114588"/>
                  </a:lnTo>
                  <a:lnTo>
                    <a:pt x="112007" y="186009"/>
                  </a:lnTo>
                  <a:lnTo>
                    <a:pt x="297873" y="0"/>
                  </a:lnTo>
                  <a:lnTo>
                    <a:pt x="338459" y="40586"/>
                  </a:lnTo>
                  <a:close/>
                </a:path>
              </a:pathLst>
            </a:custGeom>
            <a:solidFill>
              <a:srgbClr val="FFFFFF"/>
            </a:solidFill>
            <a:ln w="14339" cap="flat">
              <a:noFill/>
              <a:prstDash val="solid"/>
              <a:miter/>
            </a:ln>
          </p:spPr>
          <p:txBody>
            <a:bodyPr rtlCol="0" anchor="ctr"/>
            <a:lstStyle/>
            <a:p>
              <a:endParaRPr lang="zh-CN" altLang="en-US"/>
            </a:p>
          </p:txBody>
        </p:sp>
        <p:sp>
          <p:nvSpPr>
            <p:cNvPr id="241" name="Freeform 397">
              <a:extLst>
                <a:ext uri="{FF2B5EF4-FFF2-40B4-BE49-F238E27FC236}">
                  <a16:creationId xmlns:a16="http://schemas.microsoft.com/office/drawing/2014/main" id="{9DD54901-680A-41D8-A604-382D0EF1F3A1}"/>
                </a:ext>
              </a:extLst>
            </p:cNvPr>
            <p:cNvSpPr/>
            <p:nvPr/>
          </p:nvSpPr>
          <p:spPr>
            <a:xfrm>
              <a:off x="15966850" y="6609774"/>
              <a:ext cx="338458" cy="267038"/>
            </a:xfrm>
            <a:custGeom>
              <a:avLst/>
              <a:gdLst>
                <a:gd name="connsiteX0" fmla="*/ 112007 w 338458"/>
                <a:gd name="connsiteY0" fmla="*/ 267039 h 267038"/>
                <a:gd name="connsiteX1" fmla="*/ 0 w 338458"/>
                <a:gd name="connsiteY1" fmla="*/ 155032 h 267038"/>
                <a:gd name="connsiteX2" fmla="*/ 40587 w 338458"/>
                <a:gd name="connsiteY2" fmla="*/ 114589 h 267038"/>
                <a:gd name="connsiteX3" fmla="*/ 112007 w 338458"/>
                <a:gd name="connsiteY3" fmla="*/ 185866 h 267038"/>
                <a:gd name="connsiteX4" fmla="*/ 297873 w 338458"/>
                <a:gd name="connsiteY4" fmla="*/ 0 h 267038"/>
                <a:gd name="connsiteX5" fmla="*/ 338459 w 338458"/>
                <a:gd name="connsiteY5" fmla="*/ 40587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8" h="267038">
                  <a:moveTo>
                    <a:pt x="112007" y="267039"/>
                  </a:moveTo>
                  <a:lnTo>
                    <a:pt x="0" y="155032"/>
                  </a:lnTo>
                  <a:lnTo>
                    <a:pt x="40587" y="114589"/>
                  </a:lnTo>
                  <a:lnTo>
                    <a:pt x="112007" y="185866"/>
                  </a:lnTo>
                  <a:lnTo>
                    <a:pt x="297873" y="0"/>
                  </a:lnTo>
                  <a:lnTo>
                    <a:pt x="338459" y="40587"/>
                  </a:lnTo>
                  <a:close/>
                </a:path>
              </a:pathLst>
            </a:custGeom>
            <a:solidFill>
              <a:srgbClr val="FFFFFF"/>
            </a:solidFill>
            <a:ln w="14339" cap="flat">
              <a:noFill/>
              <a:prstDash val="solid"/>
              <a:miter/>
            </a:ln>
          </p:spPr>
          <p:txBody>
            <a:bodyPr rtlCol="0" anchor="ctr"/>
            <a:lstStyle/>
            <a:p>
              <a:endParaRPr lang="zh-CN" altLang="en-US"/>
            </a:p>
          </p:txBody>
        </p:sp>
        <p:sp>
          <p:nvSpPr>
            <p:cNvPr id="679" name="TextBox 678">
              <a:extLst>
                <a:ext uri="{FF2B5EF4-FFF2-40B4-BE49-F238E27FC236}">
                  <a16:creationId xmlns:a16="http://schemas.microsoft.com/office/drawing/2014/main" id="{A106681A-A544-48D5-9150-1A4D0E1340E9}"/>
                </a:ext>
              </a:extLst>
            </p:cNvPr>
            <p:cNvSpPr txBox="1"/>
            <p:nvPr/>
          </p:nvSpPr>
          <p:spPr>
            <a:xfrm>
              <a:off x="13543121" y="4900899"/>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a:t>
              </a:r>
            </a:p>
          </p:txBody>
        </p:sp>
        <p:sp>
          <p:nvSpPr>
            <p:cNvPr id="680" name="TextBox 679">
              <a:extLst>
                <a:ext uri="{FF2B5EF4-FFF2-40B4-BE49-F238E27FC236}">
                  <a16:creationId xmlns:a16="http://schemas.microsoft.com/office/drawing/2014/main" id="{79063F01-BD66-4772-BCB4-E0DF1AA4C057}"/>
                </a:ext>
              </a:extLst>
            </p:cNvPr>
            <p:cNvSpPr txBox="1"/>
            <p:nvPr/>
          </p:nvSpPr>
          <p:spPr>
            <a:xfrm>
              <a:off x="13543121" y="5671178"/>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Mea cu case ludus integre, vide viderer eleifend ex mea. </a:t>
              </a:r>
            </a:p>
          </p:txBody>
        </p:sp>
        <p:sp>
          <p:nvSpPr>
            <p:cNvPr id="681" name="TextBox 680">
              <a:extLst>
                <a:ext uri="{FF2B5EF4-FFF2-40B4-BE49-F238E27FC236}">
                  <a16:creationId xmlns:a16="http://schemas.microsoft.com/office/drawing/2014/main" id="{5075185B-614D-4400-AF72-7066D895788F}"/>
                </a:ext>
              </a:extLst>
            </p:cNvPr>
            <p:cNvSpPr txBox="1"/>
            <p:nvPr/>
          </p:nvSpPr>
          <p:spPr>
            <a:xfrm>
              <a:off x="13537979" y="6441457"/>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His at soluta regione diceret, cum et atqui. </a:t>
              </a:r>
            </a:p>
          </p:txBody>
        </p:sp>
        <p:sp>
          <p:nvSpPr>
            <p:cNvPr id="682" name="TextBox 681">
              <a:extLst>
                <a:ext uri="{FF2B5EF4-FFF2-40B4-BE49-F238E27FC236}">
                  <a16:creationId xmlns:a16="http://schemas.microsoft.com/office/drawing/2014/main" id="{1408CD88-3896-4CE5-A77D-0F4658CD2B4C}"/>
                </a:ext>
              </a:extLst>
            </p:cNvPr>
            <p:cNvSpPr txBox="1"/>
            <p:nvPr/>
          </p:nvSpPr>
          <p:spPr>
            <a:xfrm>
              <a:off x="13543121" y="4130620"/>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a:t>
              </a:r>
            </a:p>
          </p:txBody>
        </p:sp>
        <p:grpSp>
          <p:nvGrpSpPr>
            <p:cNvPr id="693" name="Group 692">
              <a:extLst>
                <a:ext uri="{FF2B5EF4-FFF2-40B4-BE49-F238E27FC236}">
                  <a16:creationId xmlns:a16="http://schemas.microsoft.com/office/drawing/2014/main" id="{F6431608-3ED2-405F-93C5-57B90DE8BAA4}"/>
                </a:ext>
              </a:extLst>
            </p:cNvPr>
            <p:cNvGrpSpPr/>
            <p:nvPr/>
          </p:nvGrpSpPr>
          <p:grpSpPr>
            <a:xfrm>
              <a:off x="13582199" y="3072757"/>
              <a:ext cx="2735962" cy="707886"/>
              <a:chOff x="5225494" y="3276600"/>
              <a:chExt cx="2735962" cy="707886"/>
            </a:xfrm>
          </p:grpSpPr>
          <p:sp>
            <p:nvSpPr>
              <p:cNvPr id="694" name="TextBox 693">
                <a:extLst>
                  <a:ext uri="{FF2B5EF4-FFF2-40B4-BE49-F238E27FC236}">
                    <a16:creationId xmlns:a16="http://schemas.microsoft.com/office/drawing/2014/main" id="{3F94E651-49C1-4633-9EE2-186181D1E590}"/>
                  </a:ext>
                </a:extLst>
              </p:cNvPr>
              <p:cNvSpPr txBox="1"/>
              <p:nvPr/>
            </p:nvSpPr>
            <p:spPr>
              <a:xfrm>
                <a:off x="5225494" y="3276600"/>
                <a:ext cx="2176253" cy="707886"/>
              </a:xfrm>
              <a:prstGeom prst="rect">
                <a:avLst/>
              </a:prstGeom>
              <a:noFill/>
              <a:ln>
                <a:noFill/>
              </a:ln>
            </p:spPr>
            <p:txBody>
              <a:bodyPr wrap="square" rtlCol="0">
                <a:spAutoFit/>
              </a:bodyPr>
              <a:lstStyle/>
              <a:p>
                <a:r>
                  <a:rPr lang="en-US" sz="4000">
                    <a:solidFill>
                      <a:schemeClr val="bg1"/>
                    </a:solidFill>
                    <a:latin typeface="+mj-lt"/>
                  </a:rPr>
                  <a:t>$29.99</a:t>
                </a:r>
              </a:p>
            </p:txBody>
          </p:sp>
          <p:sp>
            <p:nvSpPr>
              <p:cNvPr id="695" name="TextBox 694">
                <a:extLst>
                  <a:ext uri="{FF2B5EF4-FFF2-40B4-BE49-F238E27FC236}">
                    <a16:creationId xmlns:a16="http://schemas.microsoft.com/office/drawing/2014/main" id="{4FD2668F-C0DC-4345-85B7-7AB12D54FED8}"/>
                  </a:ext>
                </a:extLst>
              </p:cNvPr>
              <p:cNvSpPr txBox="1"/>
              <p:nvPr/>
            </p:nvSpPr>
            <p:spPr>
              <a:xfrm>
                <a:off x="7001612" y="3562436"/>
                <a:ext cx="959844" cy="338554"/>
              </a:xfrm>
              <a:prstGeom prst="rect">
                <a:avLst/>
              </a:prstGeom>
              <a:noFill/>
              <a:ln>
                <a:noFill/>
              </a:ln>
            </p:spPr>
            <p:txBody>
              <a:bodyPr wrap="square" rtlCol="0">
                <a:spAutoFit/>
              </a:bodyPr>
              <a:lstStyle/>
              <a:p>
                <a:r>
                  <a:rPr lang="en-US" sz="1600">
                    <a:solidFill>
                      <a:schemeClr val="bg1"/>
                    </a:solidFill>
                  </a:rPr>
                  <a:t>/month</a:t>
                </a:r>
              </a:p>
            </p:txBody>
          </p:sp>
        </p:grpSp>
        <p:sp>
          <p:nvSpPr>
            <p:cNvPr id="698" name="TextBox 697">
              <a:extLst>
                <a:ext uri="{FF2B5EF4-FFF2-40B4-BE49-F238E27FC236}">
                  <a16:creationId xmlns:a16="http://schemas.microsoft.com/office/drawing/2014/main" id="{5379352E-7413-49B0-8CE2-6254476A433D}"/>
                </a:ext>
              </a:extLst>
            </p:cNvPr>
            <p:cNvSpPr txBox="1"/>
            <p:nvPr/>
          </p:nvSpPr>
          <p:spPr>
            <a:xfrm>
              <a:off x="13684859" y="2138018"/>
              <a:ext cx="2530502" cy="461665"/>
            </a:xfrm>
            <a:prstGeom prst="rect">
              <a:avLst/>
            </a:prstGeom>
            <a:noFill/>
            <a:ln>
              <a:noFill/>
            </a:ln>
          </p:spPr>
          <p:txBody>
            <a:bodyPr wrap="square" rtlCol="0">
              <a:spAutoFit/>
            </a:bodyPr>
            <a:lstStyle/>
            <a:p>
              <a:pPr algn="ctr"/>
              <a:r>
                <a:rPr lang="en-US" sz="2400" spc="300">
                  <a:solidFill>
                    <a:schemeClr val="bg1"/>
                  </a:solidFill>
                  <a:latin typeface="+mj-lt"/>
                </a:rPr>
                <a:t>PREMIUM</a:t>
              </a:r>
            </a:p>
          </p:txBody>
        </p:sp>
        <p:sp>
          <p:nvSpPr>
            <p:cNvPr id="701" name="TextBox 700">
              <a:extLst>
                <a:ext uri="{FF2B5EF4-FFF2-40B4-BE49-F238E27FC236}">
                  <a16:creationId xmlns:a16="http://schemas.microsoft.com/office/drawing/2014/main" id="{DD3F36A3-99C5-4635-927E-9F1654981E52}"/>
                </a:ext>
              </a:extLst>
            </p:cNvPr>
            <p:cNvSpPr txBox="1"/>
            <p:nvPr/>
          </p:nvSpPr>
          <p:spPr>
            <a:xfrm>
              <a:off x="13625275" y="7723542"/>
              <a:ext cx="2649668" cy="400110"/>
            </a:xfrm>
            <a:prstGeom prst="rect">
              <a:avLst/>
            </a:prstGeom>
            <a:noFill/>
            <a:ln>
              <a:noFill/>
            </a:ln>
          </p:spPr>
          <p:txBody>
            <a:bodyPr wrap="square" rtlCol="0">
              <a:spAutoFit/>
            </a:bodyPr>
            <a:lstStyle/>
            <a:p>
              <a:pPr algn="ctr"/>
              <a:r>
                <a:rPr lang="en-US" sz="2000" spc="300">
                  <a:solidFill>
                    <a:schemeClr val="bg1"/>
                  </a:solidFill>
                  <a:latin typeface="+mj-lt"/>
                </a:rPr>
                <a:t>SUBSCRIBE</a:t>
              </a:r>
            </a:p>
          </p:txBody>
        </p:sp>
      </p:grpSp>
    </p:spTree>
    <p:extLst>
      <p:ext uri="{BB962C8B-B14F-4D97-AF65-F5344CB8AC3E}">
        <p14:creationId xmlns:p14="http://schemas.microsoft.com/office/powerpoint/2010/main" val="31387852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633"/>
                                        </p:tgtEl>
                                        <p:attrNameLst>
                                          <p:attrName>style.visibility</p:attrName>
                                        </p:attrNameLst>
                                      </p:cBhvr>
                                      <p:to>
                                        <p:strVal val="visible"/>
                                      </p:to>
                                    </p:set>
                                    <p:anim to="" calcmode="lin" valueType="num">
                                      <p:cBhvr>
                                        <p:cTn id="7" dur="750" fill="hold">
                                          <p:stCondLst>
                                            <p:cond delay="0"/>
                                          </p:stCondLst>
                                        </p:cTn>
                                        <p:tgtEl>
                                          <p:spTgt spid="63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633"/>
                                        </p:tgtEl>
                                      </p:cBhvr>
                                    </p:animEffect>
                                  </p:childTnLst>
                                </p:cTn>
                              </p:par>
                            </p:childTnLst>
                          </p:cTn>
                        </p:par>
                        <p:par>
                          <p:cTn id="9" fill="hold">
                            <p:stCondLst>
                              <p:cond delay="1065"/>
                            </p:stCondLst>
                            <p:childTnLst>
                              <p:par>
                                <p:cTn id="10" presetID="2" presetClass="entr" presetSubtype="4" decel="100000"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1000" fill="hold"/>
                                        <p:tgtEl>
                                          <p:spTgt spid="13"/>
                                        </p:tgtEl>
                                        <p:attrNameLst>
                                          <p:attrName>ppt_x</p:attrName>
                                        </p:attrNameLst>
                                      </p:cBhvr>
                                      <p:tavLst>
                                        <p:tav tm="0">
                                          <p:val>
                                            <p:strVal val="#ppt_x"/>
                                          </p:val>
                                        </p:tav>
                                        <p:tav tm="100000">
                                          <p:val>
                                            <p:strVal val="#ppt_x"/>
                                          </p:val>
                                        </p:tav>
                                      </p:tavLst>
                                    </p:anim>
                                    <p:anim calcmode="lin" valueType="num">
                                      <p:cBhvr additive="base">
                                        <p:cTn id="17" dur="1000" fill="hold"/>
                                        <p:tgtEl>
                                          <p:spTgt spid="13"/>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1000" fill="hold"/>
                                        <p:tgtEl>
                                          <p:spTgt spid="14"/>
                                        </p:tgtEl>
                                        <p:attrNameLst>
                                          <p:attrName>ppt_x</p:attrName>
                                        </p:attrNameLst>
                                      </p:cBhvr>
                                      <p:tavLst>
                                        <p:tav tm="0">
                                          <p:val>
                                            <p:strVal val="#ppt_x"/>
                                          </p:val>
                                        </p:tav>
                                        <p:tav tm="100000">
                                          <p:val>
                                            <p:strVal val="#ppt_x"/>
                                          </p:val>
                                        </p:tav>
                                      </p:tavLst>
                                    </p:anim>
                                    <p:anim calcmode="lin" valueType="num">
                                      <p:cBhvr additive="base">
                                        <p:cTn id="21"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B2B4E303-714C-42EE-9384-DDB3EC9E15FE}"/>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grpSp>
        <p:nvGrpSpPr>
          <p:cNvPr id="15" name="Group 14">
            <a:extLst>
              <a:ext uri="{FF2B5EF4-FFF2-40B4-BE49-F238E27FC236}">
                <a16:creationId xmlns:a16="http://schemas.microsoft.com/office/drawing/2014/main" id="{1FB6E69F-7F1C-4FFB-AB88-8CBD75BE3C50}"/>
              </a:ext>
            </a:extLst>
          </p:cNvPr>
          <p:cNvGrpSpPr/>
          <p:nvPr/>
        </p:nvGrpSpPr>
        <p:grpSpPr>
          <a:xfrm>
            <a:off x="1801079" y="3123119"/>
            <a:ext cx="4484084" cy="5669300"/>
            <a:chOff x="1801079" y="3123119"/>
            <a:chExt cx="4484084" cy="5669300"/>
          </a:xfrm>
        </p:grpSpPr>
        <p:sp>
          <p:nvSpPr>
            <p:cNvPr id="3" name="Freeform 4">
              <a:extLst>
                <a:ext uri="{FF2B5EF4-FFF2-40B4-BE49-F238E27FC236}">
                  <a16:creationId xmlns:a16="http://schemas.microsoft.com/office/drawing/2014/main" id="{5C00F73E-26E0-44A2-8C1A-92E5D1738BC5}"/>
                </a:ext>
              </a:extLst>
            </p:cNvPr>
            <p:cNvSpPr/>
            <p:nvPr/>
          </p:nvSpPr>
          <p:spPr>
            <a:xfrm>
              <a:off x="1801079" y="3123119"/>
              <a:ext cx="4484084" cy="5669299"/>
            </a:xfrm>
            <a:prstGeom prst="roundRect">
              <a:avLst>
                <a:gd name="adj" fmla="val 10549"/>
              </a:avLst>
            </a:prstGeom>
            <a:solidFill>
              <a:schemeClr val="bg1"/>
            </a:solidFill>
            <a:ln w="9525" cap="flat">
              <a:noFill/>
              <a:prstDash val="solid"/>
              <a:miter/>
            </a:ln>
            <a:effectLst>
              <a:outerShdw blurRad="508000" dist="12700" sx="101000" sy="101000" algn="ctr" rotWithShape="0">
                <a:prstClr val="black">
                  <a:alpha val="30000"/>
                </a:prstClr>
              </a:outerShdw>
            </a:effectLst>
          </p:spPr>
          <p:txBody>
            <a:bodyPr rtlCol="0" anchor="ctr"/>
            <a:lstStyle/>
            <a:p>
              <a:endParaRPr lang="zh-CN" altLang="en-US"/>
            </a:p>
          </p:txBody>
        </p:sp>
        <p:sp>
          <p:nvSpPr>
            <p:cNvPr id="131" name="Freeform: Shape 130">
              <a:extLst>
                <a:ext uri="{FF2B5EF4-FFF2-40B4-BE49-F238E27FC236}">
                  <a16:creationId xmlns:a16="http://schemas.microsoft.com/office/drawing/2014/main" id="{D82B8C46-6521-44C6-B851-413B266662D4}"/>
                </a:ext>
              </a:extLst>
            </p:cNvPr>
            <p:cNvSpPr/>
            <p:nvPr/>
          </p:nvSpPr>
          <p:spPr>
            <a:xfrm>
              <a:off x="1801079" y="7739620"/>
              <a:ext cx="4484084" cy="1052799"/>
            </a:xfrm>
            <a:custGeom>
              <a:avLst/>
              <a:gdLst>
                <a:gd name="connsiteX0" fmla="*/ 0 w 4484084"/>
                <a:gd name="connsiteY0" fmla="*/ 0 h 1052799"/>
                <a:gd name="connsiteX1" fmla="*/ 4484084 w 4484084"/>
                <a:gd name="connsiteY1" fmla="*/ 0 h 1052799"/>
                <a:gd name="connsiteX2" fmla="*/ 4484084 w 4484084"/>
                <a:gd name="connsiteY2" fmla="*/ 579773 h 1052799"/>
                <a:gd name="connsiteX3" fmla="*/ 4011058 w 4484084"/>
                <a:gd name="connsiteY3" fmla="*/ 1052799 h 1052799"/>
                <a:gd name="connsiteX4" fmla="*/ 473026 w 4484084"/>
                <a:gd name="connsiteY4" fmla="*/ 1052799 h 1052799"/>
                <a:gd name="connsiteX5" fmla="*/ 0 w 4484084"/>
                <a:gd name="connsiteY5" fmla="*/ 579773 h 105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084" h="1052799">
                  <a:moveTo>
                    <a:pt x="0" y="0"/>
                  </a:moveTo>
                  <a:lnTo>
                    <a:pt x="4484084" y="0"/>
                  </a:lnTo>
                  <a:lnTo>
                    <a:pt x="4484084" y="579773"/>
                  </a:lnTo>
                  <a:cubicBezTo>
                    <a:pt x="4484084" y="841018"/>
                    <a:pt x="4272303" y="1052799"/>
                    <a:pt x="4011058" y="1052799"/>
                  </a:cubicBezTo>
                  <a:lnTo>
                    <a:pt x="473026" y="1052799"/>
                  </a:lnTo>
                  <a:cubicBezTo>
                    <a:pt x="211781" y="1052799"/>
                    <a:pt x="0" y="841018"/>
                    <a:pt x="0" y="579773"/>
                  </a:cubicBezTo>
                  <a:close/>
                </a:path>
              </a:pathLst>
            </a:custGeom>
            <a:solidFill>
              <a:schemeClr val="accent1"/>
            </a:solidFill>
            <a:ln w="9525" cap="flat">
              <a:noFill/>
              <a:prstDash val="solid"/>
              <a:miter/>
            </a:ln>
            <a:effectLst/>
          </p:spPr>
          <p:txBody>
            <a:bodyPr wrap="square" rtlCol="0" anchor="ctr">
              <a:noAutofit/>
            </a:bodyPr>
            <a:lstStyle/>
            <a:p>
              <a:endParaRPr lang="zh-CN" altLang="en-US"/>
            </a:p>
          </p:txBody>
        </p:sp>
        <p:sp>
          <p:nvSpPr>
            <p:cNvPr id="133" name="Freeform: Shape 132">
              <a:extLst>
                <a:ext uri="{FF2B5EF4-FFF2-40B4-BE49-F238E27FC236}">
                  <a16:creationId xmlns:a16="http://schemas.microsoft.com/office/drawing/2014/main" id="{04966746-9DA5-4CBE-BF67-1B48AFDB1B07}"/>
                </a:ext>
              </a:extLst>
            </p:cNvPr>
            <p:cNvSpPr/>
            <p:nvPr/>
          </p:nvSpPr>
          <p:spPr>
            <a:xfrm>
              <a:off x="2604608" y="7106398"/>
              <a:ext cx="2877026" cy="633223"/>
            </a:xfrm>
            <a:custGeom>
              <a:avLst/>
              <a:gdLst>
                <a:gd name="connsiteX0" fmla="*/ 182785 w 2877026"/>
                <a:gd name="connsiteY0" fmla="*/ 0 h 633223"/>
                <a:gd name="connsiteX1" fmla="*/ 2694242 w 2877026"/>
                <a:gd name="connsiteY1" fmla="*/ 0 h 633223"/>
                <a:gd name="connsiteX2" fmla="*/ 2877026 w 2877026"/>
                <a:gd name="connsiteY2" fmla="*/ 182785 h 633223"/>
                <a:gd name="connsiteX3" fmla="*/ 2877026 w 2877026"/>
                <a:gd name="connsiteY3" fmla="*/ 633223 h 633223"/>
                <a:gd name="connsiteX4" fmla="*/ 0 w 2877026"/>
                <a:gd name="connsiteY4" fmla="*/ 633223 h 633223"/>
                <a:gd name="connsiteX5" fmla="*/ 0 w 2877026"/>
                <a:gd name="connsiteY5" fmla="*/ 182785 h 633223"/>
                <a:gd name="connsiteX6" fmla="*/ 182785 w 2877026"/>
                <a:gd name="connsiteY6" fmla="*/ 0 h 633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7026" h="633223">
                  <a:moveTo>
                    <a:pt x="182785" y="0"/>
                  </a:moveTo>
                  <a:lnTo>
                    <a:pt x="2694242" y="0"/>
                  </a:lnTo>
                  <a:cubicBezTo>
                    <a:pt x="2795207" y="0"/>
                    <a:pt x="2877026" y="81820"/>
                    <a:pt x="2877026" y="182785"/>
                  </a:cubicBezTo>
                  <a:lnTo>
                    <a:pt x="2877026" y="633223"/>
                  </a:lnTo>
                  <a:lnTo>
                    <a:pt x="0" y="633223"/>
                  </a:lnTo>
                  <a:lnTo>
                    <a:pt x="0" y="182785"/>
                  </a:lnTo>
                  <a:cubicBezTo>
                    <a:pt x="0" y="81820"/>
                    <a:pt x="81820" y="0"/>
                    <a:pt x="182785" y="0"/>
                  </a:cubicBezTo>
                  <a:close/>
                </a:path>
              </a:pathLst>
            </a:custGeom>
            <a:solidFill>
              <a:schemeClr val="accent1">
                <a:lumMod val="75000"/>
              </a:schemeClr>
            </a:solidFill>
            <a:ln w="9525" cap="flat">
              <a:noFill/>
              <a:prstDash val="solid"/>
              <a:miter/>
            </a:ln>
          </p:spPr>
          <p:txBody>
            <a:bodyPr wrap="square" rtlCol="0" anchor="ctr">
              <a:noAutofit/>
            </a:bodyPr>
            <a:lstStyle/>
            <a:p>
              <a:endParaRPr lang="zh-CN" altLang="en-US"/>
            </a:p>
          </p:txBody>
        </p:sp>
        <p:grpSp>
          <p:nvGrpSpPr>
            <p:cNvPr id="273" name="Group 272">
              <a:extLst>
                <a:ext uri="{FF2B5EF4-FFF2-40B4-BE49-F238E27FC236}">
                  <a16:creationId xmlns:a16="http://schemas.microsoft.com/office/drawing/2014/main" id="{8A8213FA-CD14-4A3B-A3B7-D57E87930A1F}"/>
                </a:ext>
              </a:extLst>
            </p:cNvPr>
            <p:cNvGrpSpPr/>
            <p:nvPr/>
          </p:nvGrpSpPr>
          <p:grpSpPr>
            <a:xfrm>
              <a:off x="2956797" y="4237682"/>
              <a:ext cx="2266646" cy="276999"/>
              <a:chOff x="7232954" y="4215903"/>
              <a:chExt cx="2266646" cy="276999"/>
            </a:xfrm>
          </p:grpSpPr>
          <p:sp>
            <p:nvSpPr>
              <p:cNvPr id="83" name="Freeform 25">
                <a:extLst>
                  <a:ext uri="{FF2B5EF4-FFF2-40B4-BE49-F238E27FC236}">
                    <a16:creationId xmlns:a16="http://schemas.microsoft.com/office/drawing/2014/main" id="{7CB51514-D874-44A2-871F-ABB013F34649}"/>
                  </a:ext>
                </a:extLst>
              </p:cNvPr>
              <p:cNvSpPr/>
              <p:nvPr/>
            </p:nvSpPr>
            <p:spPr>
              <a:xfrm>
                <a:off x="7232954" y="4251008"/>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1"/>
              </a:solidFill>
              <a:ln w="9525" cap="flat">
                <a:noFill/>
                <a:prstDash val="solid"/>
                <a:miter/>
              </a:ln>
            </p:spPr>
            <p:txBody>
              <a:bodyPr rtlCol="0" anchor="ctr"/>
              <a:lstStyle/>
              <a:p>
                <a:endParaRPr lang="zh-CN" altLang="en-US" sz="2400"/>
              </a:p>
            </p:txBody>
          </p:sp>
          <p:sp>
            <p:nvSpPr>
              <p:cNvPr id="134" name="TextBox 133">
                <a:extLst>
                  <a:ext uri="{FF2B5EF4-FFF2-40B4-BE49-F238E27FC236}">
                    <a16:creationId xmlns:a16="http://schemas.microsoft.com/office/drawing/2014/main" id="{7CB9026A-26F6-47B0-812F-E32C96C12936}"/>
                  </a:ext>
                </a:extLst>
              </p:cNvPr>
              <p:cNvSpPr txBox="1"/>
              <p:nvPr/>
            </p:nvSpPr>
            <p:spPr>
              <a:xfrm>
                <a:off x="7584685" y="4215903"/>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grpSp>
          <p:nvGrpSpPr>
            <p:cNvPr id="272" name="Group 271">
              <a:extLst>
                <a:ext uri="{FF2B5EF4-FFF2-40B4-BE49-F238E27FC236}">
                  <a16:creationId xmlns:a16="http://schemas.microsoft.com/office/drawing/2014/main" id="{7DC65152-2C40-4364-A7A5-8278D60C0B29}"/>
                </a:ext>
              </a:extLst>
            </p:cNvPr>
            <p:cNvGrpSpPr/>
            <p:nvPr/>
          </p:nvGrpSpPr>
          <p:grpSpPr>
            <a:xfrm>
              <a:off x="2991072" y="4776178"/>
              <a:ext cx="2232371" cy="276999"/>
              <a:chOff x="7267229" y="4754399"/>
              <a:chExt cx="2232371" cy="276999"/>
            </a:xfrm>
          </p:grpSpPr>
          <p:sp>
            <p:nvSpPr>
              <p:cNvPr id="51" name="Freeform 59">
                <a:extLst>
                  <a:ext uri="{FF2B5EF4-FFF2-40B4-BE49-F238E27FC236}">
                    <a16:creationId xmlns:a16="http://schemas.microsoft.com/office/drawing/2014/main" id="{62E75171-5F21-4501-9706-2177EC834F85}"/>
                  </a:ext>
                </a:extLst>
              </p:cNvPr>
              <p:cNvSpPr/>
              <p:nvPr/>
            </p:nvSpPr>
            <p:spPr>
              <a:xfrm>
                <a:off x="7267229" y="4797438"/>
                <a:ext cx="190846" cy="190920"/>
              </a:xfrm>
              <a:custGeom>
                <a:avLst/>
                <a:gdLst>
                  <a:gd name="connsiteX0" fmla="*/ 239459 w 239458"/>
                  <a:gd name="connsiteY0" fmla="*/ 51530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530 h 239553"/>
                  <a:gd name="connsiteX5" fmla="*/ 68104 w 239458"/>
                  <a:gd name="connsiteY5" fmla="*/ 119729 h 239553"/>
                  <a:gd name="connsiteX6" fmla="*/ 0 w 239458"/>
                  <a:gd name="connsiteY6" fmla="*/ 187928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7928 h 239553"/>
                  <a:gd name="connsiteX11" fmla="*/ 171259 w 239458"/>
                  <a:gd name="connsiteY11" fmla="*/ 119729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530"/>
                    </a:moveTo>
                    <a:lnTo>
                      <a:pt x="187928" y="0"/>
                    </a:lnTo>
                    <a:lnTo>
                      <a:pt x="119729" y="68199"/>
                    </a:lnTo>
                    <a:lnTo>
                      <a:pt x="51530" y="0"/>
                    </a:lnTo>
                    <a:lnTo>
                      <a:pt x="0" y="51530"/>
                    </a:lnTo>
                    <a:lnTo>
                      <a:pt x="68104" y="119729"/>
                    </a:lnTo>
                    <a:lnTo>
                      <a:pt x="0" y="187928"/>
                    </a:lnTo>
                    <a:lnTo>
                      <a:pt x="51530" y="239554"/>
                    </a:lnTo>
                    <a:lnTo>
                      <a:pt x="119729" y="171355"/>
                    </a:lnTo>
                    <a:lnTo>
                      <a:pt x="187928" y="239554"/>
                    </a:lnTo>
                    <a:lnTo>
                      <a:pt x="239459" y="187928"/>
                    </a:lnTo>
                    <a:lnTo>
                      <a:pt x="171259" y="119729"/>
                    </a:lnTo>
                    <a:close/>
                  </a:path>
                </a:pathLst>
              </a:custGeom>
              <a:solidFill>
                <a:schemeClr val="bg1">
                  <a:lumMod val="75000"/>
                </a:schemeClr>
              </a:solidFill>
              <a:ln w="9525" cap="flat">
                <a:noFill/>
                <a:prstDash val="solid"/>
                <a:miter/>
              </a:ln>
            </p:spPr>
            <p:txBody>
              <a:bodyPr rtlCol="0" anchor="ctr"/>
              <a:lstStyle/>
              <a:p>
                <a:endParaRPr lang="zh-CN" altLang="en-US" sz="2400"/>
              </a:p>
            </p:txBody>
          </p:sp>
          <p:sp>
            <p:nvSpPr>
              <p:cNvPr id="135" name="TextBox 134">
                <a:extLst>
                  <a:ext uri="{FF2B5EF4-FFF2-40B4-BE49-F238E27FC236}">
                    <a16:creationId xmlns:a16="http://schemas.microsoft.com/office/drawing/2014/main" id="{032F231D-2717-46FF-9AF4-5D5B3239F54D}"/>
                  </a:ext>
                </a:extLst>
              </p:cNvPr>
              <p:cNvSpPr txBox="1"/>
              <p:nvPr/>
            </p:nvSpPr>
            <p:spPr>
              <a:xfrm>
                <a:off x="7584685" y="4754399"/>
                <a:ext cx="1914915" cy="276999"/>
              </a:xfrm>
              <a:prstGeom prst="rect">
                <a:avLst/>
              </a:prstGeom>
              <a:noFill/>
            </p:spPr>
            <p:txBody>
              <a:bodyPr wrap="square" rtlCol="0">
                <a:spAutoFit/>
              </a:bodyPr>
              <a:lstStyle/>
              <a:p>
                <a:r>
                  <a:rPr lang="en-US" sz="1200">
                    <a:solidFill>
                      <a:schemeClr val="bg1">
                        <a:lumMod val="50000"/>
                      </a:schemeClr>
                    </a:solidFill>
                  </a:rPr>
                  <a:t>Other Text Title</a:t>
                </a:r>
              </a:p>
            </p:txBody>
          </p:sp>
        </p:grpSp>
        <p:grpSp>
          <p:nvGrpSpPr>
            <p:cNvPr id="274" name="Group 273">
              <a:extLst>
                <a:ext uri="{FF2B5EF4-FFF2-40B4-BE49-F238E27FC236}">
                  <a16:creationId xmlns:a16="http://schemas.microsoft.com/office/drawing/2014/main" id="{096B722E-CF2A-41C8-A87E-E3530B55174D}"/>
                </a:ext>
              </a:extLst>
            </p:cNvPr>
            <p:cNvGrpSpPr/>
            <p:nvPr/>
          </p:nvGrpSpPr>
          <p:grpSpPr>
            <a:xfrm>
              <a:off x="2991072" y="5314674"/>
              <a:ext cx="2232371" cy="276999"/>
              <a:chOff x="7267229" y="5292895"/>
              <a:chExt cx="2232371" cy="276999"/>
            </a:xfrm>
          </p:grpSpPr>
          <p:sp>
            <p:nvSpPr>
              <p:cNvPr id="32" name="Freeform 79">
                <a:extLst>
                  <a:ext uri="{FF2B5EF4-FFF2-40B4-BE49-F238E27FC236}">
                    <a16:creationId xmlns:a16="http://schemas.microsoft.com/office/drawing/2014/main" id="{43468AA6-E8A6-4137-9EA2-910CA02B3DAD}"/>
                  </a:ext>
                </a:extLst>
              </p:cNvPr>
              <p:cNvSpPr/>
              <p:nvPr/>
            </p:nvSpPr>
            <p:spPr>
              <a:xfrm>
                <a:off x="7267229" y="5335934"/>
                <a:ext cx="190846" cy="190920"/>
              </a:xfrm>
              <a:custGeom>
                <a:avLst/>
                <a:gdLst>
                  <a:gd name="connsiteX0" fmla="*/ 239459 w 239458"/>
                  <a:gd name="connsiteY0" fmla="*/ 51626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6 h 239553"/>
                  <a:gd name="connsiteX5" fmla="*/ 68104 w 239458"/>
                  <a:gd name="connsiteY5" fmla="*/ 119825 h 239553"/>
                  <a:gd name="connsiteX6" fmla="*/ 0 w 239458"/>
                  <a:gd name="connsiteY6" fmla="*/ 187928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7928 h 239553"/>
                  <a:gd name="connsiteX11" fmla="*/ 171259 w 239458"/>
                  <a:gd name="connsiteY11" fmla="*/ 119825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6"/>
                    </a:moveTo>
                    <a:lnTo>
                      <a:pt x="187928" y="0"/>
                    </a:lnTo>
                    <a:lnTo>
                      <a:pt x="119729" y="68199"/>
                    </a:lnTo>
                    <a:lnTo>
                      <a:pt x="51530" y="0"/>
                    </a:lnTo>
                    <a:lnTo>
                      <a:pt x="0" y="51626"/>
                    </a:lnTo>
                    <a:lnTo>
                      <a:pt x="68104" y="119825"/>
                    </a:lnTo>
                    <a:lnTo>
                      <a:pt x="0" y="187928"/>
                    </a:lnTo>
                    <a:lnTo>
                      <a:pt x="51530" y="239554"/>
                    </a:lnTo>
                    <a:lnTo>
                      <a:pt x="119729" y="171355"/>
                    </a:lnTo>
                    <a:lnTo>
                      <a:pt x="187928" y="239554"/>
                    </a:lnTo>
                    <a:lnTo>
                      <a:pt x="239459" y="187928"/>
                    </a:lnTo>
                    <a:lnTo>
                      <a:pt x="171259" y="119825"/>
                    </a:lnTo>
                    <a:close/>
                  </a:path>
                </a:pathLst>
              </a:custGeom>
              <a:solidFill>
                <a:schemeClr val="bg1">
                  <a:lumMod val="75000"/>
                </a:schemeClr>
              </a:solidFill>
              <a:ln w="9525" cap="flat">
                <a:noFill/>
                <a:prstDash val="solid"/>
                <a:miter/>
              </a:ln>
            </p:spPr>
            <p:txBody>
              <a:bodyPr rtlCol="0" anchor="ctr"/>
              <a:lstStyle/>
              <a:p>
                <a:endParaRPr lang="zh-CN" altLang="en-US" sz="2400"/>
              </a:p>
            </p:txBody>
          </p:sp>
          <p:sp>
            <p:nvSpPr>
              <p:cNvPr id="136" name="TextBox 135">
                <a:extLst>
                  <a:ext uri="{FF2B5EF4-FFF2-40B4-BE49-F238E27FC236}">
                    <a16:creationId xmlns:a16="http://schemas.microsoft.com/office/drawing/2014/main" id="{B4041CD3-B18E-4AA2-BA07-6273D73932EE}"/>
                  </a:ext>
                </a:extLst>
              </p:cNvPr>
              <p:cNvSpPr txBox="1"/>
              <p:nvPr/>
            </p:nvSpPr>
            <p:spPr>
              <a:xfrm>
                <a:off x="7584685" y="5292895"/>
                <a:ext cx="1914915" cy="276999"/>
              </a:xfrm>
              <a:prstGeom prst="rect">
                <a:avLst/>
              </a:prstGeom>
              <a:noFill/>
            </p:spPr>
            <p:txBody>
              <a:bodyPr wrap="square" rtlCol="0">
                <a:spAutoFit/>
              </a:bodyPr>
              <a:lstStyle/>
              <a:p>
                <a:r>
                  <a:rPr lang="en-US" sz="1200">
                    <a:solidFill>
                      <a:schemeClr val="bg1">
                        <a:lumMod val="50000"/>
                      </a:schemeClr>
                    </a:solidFill>
                  </a:rPr>
                  <a:t>Text Space Goes Here</a:t>
                </a:r>
              </a:p>
            </p:txBody>
          </p:sp>
        </p:grpSp>
        <p:grpSp>
          <p:nvGrpSpPr>
            <p:cNvPr id="275" name="Group 274">
              <a:extLst>
                <a:ext uri="{FF2B5EF4-FFF2-40B4-BE49-F238E27FC236}">
                  <a16:creationId xmlns:a16="http://schemas.microsoft.com/office/drawing/2014/main" id="{5E063217-8A25-4540-9975-168D89AC0445}"/>
                </a:ext>
              </a:extLst>
            </p:cNvPr>
            <p:cNvGrpSpPr/>
            <p:nvPr/>
          </p:nvGrpSpPr>
          <p:grpSpPr>
            <a:xfrm>
              <a:off x="2991072" y="5853170"/>
              <a:ext cx="2232371" cy="276999"/>
              <a:chOff x="7267229" y="5831391"/>
              <a:chExt cx="2232371" cy="276999"/>
            </a:xfrm>
          </p:grpSpPr>
          <p:sp>
            <p:nvSpPr>
              <p:cNvPr id="14" name="Freeform 98">
                <a:extLst>
                  <a:ext uri="{FF2B5EF4-FFF2-40B4-BE49-F238E27FC236}">
                    <a16:creationId xmlns:a16="http://schemas.microsoft.com/office/drawing/2014/main" id="{B4008FB1-0CDD-4AE7-98E2-552F95B91815}"/>
                  </a:ext>
                </a:extLst>
              </p:cNvPr>
              <p:cNvSpPr/>
              <p:nvPr/>
            </p:nvSpPr>
            <p:spPr>
              <a:xfrm>
                <a:off x="7267229" y="5874430"/>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1">
                  <a:lumMod val="75000"/>
                </a:schemeClr>
              </a:solidFill>
              <a:ln w="9525" cap="flat">
                <a:noFill/>
                <a:prstDash val="solid"/>
                <a:miter/>
              </a:ln>
            </p:spPr>
            <p:txBody>
              <a:bodyPr rtlCol="0" anchor="ctr"/>
              <a:lstStyle/>
              <a:p>
                <a:endParaRPr lang="zh-CN" altLang="en-US" sz="2400"/>
              </a:p>
            </p:txBody>
          </p:sp>
          <p:sp>
            <p:nvSpPr>
              <p:cNvPr id="137" name="TextBox 136">
                <a:extLst>
                  <a:ext uri="{FF2B5EF4-FFF2-40B4-BE49-F238E27FC236}">
                    <a16:creationId xmlns:a16="http://schemas.microsoft.com/office/drawing/2014/main" id="{A4B0DDDA-6CCC-474A-A9BE-4AA6BE4A3114}"/>
                  </a:ext>
                </a:extLst>
              </p:cNvPr>
              <p:cNvSpPr txBox="1"/>
              <p:nvPr/>
            </p:nvSpPr>
            <p:spPr>
              <a:xfrm>
                <a:off x="7584685" y="5831391"/>
                <a:ext cx="1914915" cy="276999"/>
              </a:xfrm>
              <a:prstGeom prst="rect">
                <a:avLst/>
              </a:prstGeom>
              <a:noFill/>
            </p:spPr>
            <p:txBody>
              <a:bodyPr wrap="square" rtlCol="0">
                <a:spAutoFit/>
              </a:bodyPr>
              <a:lstStyle/>
              <a:p>
                <a:r>
                  <a:rPr lang="en-US" sz="1200">
                    <a:solidFill>
                      <a:schemeClr val="bg1">
                        <a:lumMod val="50000"/>
                      </a:schemeClr>
                    </a:solidFill>
                  </a:rPr>
                  <a:t>Description Space</a:t>
                </a:r>
              </a:p>
            </p:txBody>
          </p:sp>
        </p:grpSp>
        <p:grpSp>
          <p:nvGrpSpPr>
            <p:cNvPr id="276" name="Group 275">
              <a:extLst>
                <a:ext uri="{FF2B5EF4-FFF2-40B4-BE49-F238E27FC236}">
                  <a16:creationId xmlns:a16="http://schemas.microsoft.com/office/drawing/2014/main" id="{9CB09E62-84EA-46FF-9CCA-01E6163D6791}"/>
                </a:ext>
              </a:extLst>
            </p:cNvPr>
            <p:cNvGrpSpPr/>
            <p:nvPr/>
          </p:nvGrpSpPr>
          <p:grpSpPr>
            <a:xfrm>
              <a:off x="2991072" y="6391666"/>
              <a:ext cx="2232371" cy="276999"/>
              <a:chOff x="7267229" y="6369887"/>
              <a:chExt cx="2232371" cy="276999"/>
            </a:xfrm>
          </p:grpSpPr>
          <p:sp>
            <p:nvSpPr>
              <p:cNvPr id="67" name="Freeform 42">
                <a:extLst>
                  <a:ext uri="{FF2B5EF4-FFF2-40B4-BE49-F238E27FC236}">
                    <a16:creationId xmlns:a16="http://schemas.microsoft.com/office/drawing/2014/main" id="{46DB916A-F333-440B-AF5A-CA18CD1B99C2}"/>
                  </a:ext>
                </a:extLst>
              </p:cNvPr>
              <p:cNvSpPr/>
              <p:nvPr/>
            </p:nvSpPr>
            <p:spPr>
              <a:xfrm>
                <a:off x="7267229" y="6412963"/>
                <a:ext cx="190846" cy="190846"/>
              </a:xfrm>
              <a:custGeom>
                <a:avLst/>
                <a:gdLst>
                  <a:gd name="connsiteX0" fmla="*/ 239459 w 239458"/>
                  <a:gd name="connsiteY0" fmla="*/ 51530 h 239458"/>
                  <a:gd name="connsiteX1" fmla="*/ 187928 w 239458"/>
                  <a:gd name="connsiteY1" fmla="*/ 0 h 239458"/>
                  <a:gd name="connsiteX2" fmla="*/ 119729 w 239458"/>
                  <a:gd name="connsiteY2" fmla="*/ 68199 h 239458"/>
                  <a:gd name="connsiteX3" fmla="*/ 51530 w 239458"/>
                  <a:gd name="connsiteY3" fmla="*/ 0 h 239458"/>
                  <a:gd name="connsiteX4" fmla="*/ 0 w 239458"/>
                  <a:gd name="connsiteY4" fmla="*/ 51530 h 239458"/>
                  <a:gd name="connsiteX5" fmla="*/ 68104 w 239458"/>
                  <a:gd name="connsiteY5" fmla="*/ 119729 h 239458"/>
                  <a:gd name="connsiteX6" fmla="*/ 0 w 239458"/>
                  <a:gd name="connsiteY6" fmla="*/ 187928 h 239458"/>
                  <a:gd name="connsiteX7" fmla="*/ 51530 w 239458"/>
                  <a:gd name="connsiteY7" fmla="*/ 239458 h 239458"/>
                  <a:gd name="connsiteX8" fmla="*/ 119729 w 239458"/>
                  <a:gd name="connsiteY8" fmla="*/ 171259 h 239458"/>
                  <a:gd name="connsiteX9" fmla="*/ 187928 w 239458"/>
                  <a:gd name="connsiteY9" fmla="*/ 239458 h 239458"/>
                  <a:gd name="connsiteX10" fmla="*/ 239459 w 239458"/>
                  <a:gd name="connsiteY10" fmla="*/ 187928 h 239458"/>
                  <a:gd name="connsiteX11" fmla="*/ 171259 w 239458"/>
                  <a:gd name="connsiteY11" fmla="*/ 119729 h 23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458">
                    <a:moveTo>
                      <a:pt x="239459" y="51530"/>
                    </a:moveTo>
                    <a:lnTo>
                      <a:pt x="187928" y="0"/>
                    </a:lnTo>
                    <a:lnTo>
                      <a:pt x="119729" y="68199"/>
                    </a:lnTo>
                    <a:lnTo>
                      <a:pt x="51530" y="0"/>
                    </a:lnTo>
                    <a:lnTo>
                      <a:pt x="0" y="51530"/>
                    </a:lnTo>
                    <a:lnTo>
                      <a:pt x="68104" y="119729"/>
                    </a:lnTo>
                    <a:lnTo>
                      <a:pt x="0" y="187928"/>
                    </a:lnTo>
                    <a:lnTo>
                      <a:pt x="51530" y="239458"/>
                    </a:lnTo>
                    <a:lnTo>
                      <a:pt x="119729" y="171259"/>
                    </a:lnTo>
                    <a:lnTo>
                      <a:pt x="187928" y="239458"/>
                    </a:lnTo>
                    <a:lnTo>
                      <a:pt x="239459" y="187928"/>
                    </a:lnTo>
                    <a:lnTo>
                      <a:pt x="171259" y="119729"/>
                    </a:lnTo>
                    <a:close/>
                  </a:path>
                </a:pathLst>
              </a:custGeom>
              <a:solidFill>
                <a:schemeClr val="bg1">
                  <a:lumMod val="75000"/>
                </a:schemeClr>
              </a:solidFill>
              <a:ln w="9525" cap="flat">
                <a:noFill/>
                <a:prstDash val="solid"/>
                <a:miter/>
              </a:ln>
            </p:spPr>
            <p:txBody>
              <a:bodyPr rtlCol="0" anchor="ctr"/>
              <a:lstStyle/>
              <a:p>
                <a:endParaRPr lang="zh-CN" altLang="en-US" sz="2400"/>
              </a:p>
            </p:txBody>
          </p:sp>
          <p:sp>
            <p:nvSpPr>
              <p:cNvPr id="138" name="TextBox 137">
                <a:extLst>
                  <a:ext uri="{FF2B5EF4-FFF2-40B4-BE49-F238E27FC236}">
                    <a16:creationId xmlns:a16="http://schemas.microsoft.com/office/drawing/2014/main" id="{077DED1C-C349-4D56-92C2-C703DDA273CA}"/>
                  </a:ext>
                </a:extLst>
              </p:cNvPr>
              <p:cNvSpPr txBox="1"/>
              <p:nvPr/>
            </p:nvSpPr>
            <p:spPr>
              <a:xfrm>
                <a:off x="7584685" y="6369887"/>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sp>
          <p:nvSpPr>
            <p:cNvPr id="277" name="TextBox 276">
              <a:extLst>
                <a:ext uri="{FF2B5EF4-FFF2-40B4-BE49-F238E27FC236}">
                  <a16:creationId xmlns:a16="http://schemas.microsoft.com/office/drawing/2014/main" id="{DE2862D9-70E3-484E-ADE0-4908C27872CA}"/>
                </a:ext>
              </a:extLst>
            </p:cNvPr>
            <p:cNvSpPr txBox="1"/>
            <p:nvPr/>
          </p:nvSpPr>
          <p:spPr>
            <a:xfrm>
              <a:off x="2528906" y="3363969"/>
              <a:ext cx="3028430" cy="584775"/>
            </a:xfrm>
            <a:prstGeom prst="rect">
              <a:avLst/>
            </a:prstGeom>
            <a:noFill/>
          </p:spPr>
          <p:txBody>
            <a:bodyPr wrap="square" rtlCol="0">
              <a:spAutoFit/>
            </a:bodyPr>
            <a:lstStyle/>
            <a:p>
              <a:pPr algn="ctr"/>
              <a:r>
                <a:rPr lang="en-US" sz="3200">
                  <a:solidFill>
                    <a:schemeClr val="accent1"/>
                  </a:solidFill>
                  <a:latin typeface="+mj-lt"/>
                </a:rPr>
                <a:t>Basic</a:t>
              </a:r>
            </a:p>
          </p:txBody>
        </p:sp>
        <p:sp>
          <p:nvSpPr>
            <p:cNvPr id="378" name="TextBox 377">
              <a:extLst>
                <a:ext uri="{FF2B5EF4-FFF2-40B4-BE49-F238E27FC236}">
                  <a16:creationId xmlns:a16="http://schemas.microsoft.com/office/drawing/2014/main" id="{EA1379BA-D13C-4783-AF0F-9E9C97EDD3E4}"/>
                </a:ext>
              </a:extLst>
            </p:cNvPr>
            <p:cNvSpPr txBox="1"/>
            <p:nvPr/>
          </p:nvSpPr>
          <p:spPr>
            <a:xfrm>
              <a:off x="2446731" y="8065964"/>
              <a:ext cx="3192780" cy="400110"/>
            </a:xfrm>
            <a:prstGeom prst="rect">
              <a:avLst/>
            </a:prstGeom>
            <a:noFill/>
          </p:spPr>
          <p:txBody>
            <a:bodyPr wrap="square" rtlCol="0">
              <a:spAutoFit/>
            </a:bodyPr>
            <a:lstStyle/>
            <a:p>
              <a:pPr algn="ctr"/>
              <a:r>
                <a:rPr lang="en-US" sz="2000">
                  <a:solidFill>
                    <a:schemeClr val="bg1"/>
                  </a:solidFill>
                  <a:latin typeface="+mj-lt"/>
                </a:rPr>
                <a:t>Select Package</a:t>
              </a:r>
            </a:p>
          </p:txBody>
        </p:sp>
        <p:sp>
          <p:nvSpPr>
            <p:cNvPr id="379" name="TextBox 378">
              <a:extLst>
                <a:ext uri="{FF2B5EF4-FFF2-40B4-BE49-F238E27FC236}">
                  <a16:creationId xmlns:a16="http://schemas.microsoft.com/office/drawing/2014/main" id="{0EF36902-F619-40A0-B604-5FB138D6AFC9}"/>
                </a:ext>
              </a:extLst>
            </p:cNvPr>
            <p:cNvSpPr txBox="1"/>
            <p:nvPr/>
          </p:nvSpPr>
          <p:spPr>
            <a:xfrm>
              <a:off x="2778912" y="7238343"/>
              <a:ext cx="2528418" cy="369332"/>
            </a:xfrm>
            <a:prstGeom prst="rect">
              <a:avLst/>
            </a:prstGeom>
            <a:noFill/>
          </p:spPr>
          <p:txBody>
            <a:bodyPr wrap="square" rtlCol="0">
              <a:spAutoFit/>
            </a:bodyPr>
            <a:lstStyle/>
            <a:p>
              <a:pPr algn="ctr"/>
              <a:r>
                <a:rPr lang="en-US" sz="1800">
                  <a:solidFill>
                    <a:schemeClr val="bg1"/>
                  </a:solidFill>
                  <a:latin typeface="+mj-lt"/>
                </a:rPr>
                <a:t>$2.99 / month</a:t>
              </a:r>
            </a:p>
          </p:txBody>
        </p:sp>
      </p:grpSp>
      <p:grpSp>
        <p:nvGrpSpPr>
          <p:cNvPr id="16" name="Group 15">
            <a:extLst>
              <a:ext uri="{FF2B5EF4-FFF2-40B4-BE49-F238E27FC236}">
                <a16:creationId xmlns:a16="http://schemas.microsoft.com/office/drawing/2014/main" id="{8F826B8E-98B2-4C6D-80FC-D49534D8ADA3}"/>
              </a:ext>
            </a:extLst>
          </p:cNvPr>
          <p:cNvGrpSpPr/>
          <p:nvPr/>
        </p:nvGrpSpPr>
        <p:grpSpPr>
          <a:xfrm>
            <a:off x="6901958" y="3123119"/>
            <a:ext cx="4484084" cy="5669300"/>
            <a:chOff x="6901958" y="3123119"/>
            <a:chExt cx="4484084" cy="5669300"/>
          </a:xfrm>
        </p:grpSpPr>
        <p:sp>
          <p:nvSpPr>
            <p:cNvPr id="280" name="Freeform 4">
              <a:extLst>
                <a:ext uri="{FF2B5EF4-FFF2-40B4-BE49-F238E27FC236}">
                  <a16:creationId xmlns:a16="http://schemas.microsoft.com/office/drawing/2014/main" id="{04784F59-3356-43C8-8CE5-CB844C035683}"/>
                </a:ext>
              </a:extLst>
            </p:cNvPr>
            <p:cNvSpPr/>
            <p:nvPr/>
          </p:nvSpPr>
          <p:spPr>
            <a:xfrm>
              <a:off x="6901958" y="3123119"/>
              <a:ext cx="4484084" cy="5669299"/>
            </a:xfrm>
            <a:prstGeom prst="roundRect">
              <a:avLst>
                <a:gd name="adj" fmla="val 10549"/>
              </a:avLst>
            </a:prstGeom>
            <a:solidFill>
              <a:schemeClr val="bg1"/>
            </a:solidFill>
            <a:ln w="9525" cap="flat">
              <a:noFill/>
              <a:prstDash val="solid"/>
              <a:miter/>
            </a:ln>
            <a:effectLst>
              <a:outerShdw blurRad="508000" dist="12700" sx="101000" sy="101000" algn="ctr" rotWithShape="0">
                <a:prstClr val="black">
                  <a:alpha val="30000"/>
                </a:prstClr>
              </a:outerShdw>
            </a:effectLst>
          </p:spPr>
          <p:txBody>
            <a:bodyPr rtlCol="0" anchor="ctr"/>
            <a:lstStyle/>
            <a:p>
              <a:endParaRPr lang="zh-CN" altLang="en-US"/>
            </a:p>
          </p:txBody>
        </p:sp>
        <p:sp>
          <p:nvSpPr>
            <p:cNvPr id="281" name="Freeform: Shape 280">
              <a:extLst>
                <a:ext uri="{FF2B5EF4-FFF2-40B4-BE49-F238E27FC236}">
                  <a16:creationId xmlns:a16="http://schemas.microsoft.com/office/drawing/2014/main" id="{1FAD925B-34EF-4B4F-A533-E8C5F28C87A6}"/>
                </a:ext>
              </a:extLst>
            </p:cNvPr>
            <p:cNvSpPr/>
            <p:nvPr/>
          </p:nvSpPr>
          <p:spPr>
            <a:xfrm>
              <a:off x="6901958" y="7739620"/>
              <a:ext cx="4484084" cy="1052799"/>
            </a:xfrm>
            <a:custGeom>
              <a:avLst/>
              <a:gdLst>
                <a:gd name="connsiteX0" fmla="*/ 0 w 4484084"/>
                <a:gd name="connsiteY0" fmla="*/ 0 h 1052799"/>
                <a:gd name="connsiteX1" fmla="*/ 4484084 w 4484084"/>
                <a:gd name="connsiteY1" fmla="*/ 0 h 1052799"/>
                <a:gd name="connsiteX2" fmla="*/ 4484084 w 4484084"/>
                <a:gd name="connsiteY2" fmla="*/ 579773 h 1052799"/>
                <a:gd name="connsiteX3" fmla="*/ 4011058 w 4484084"/>
                <a:gd name="connsiteY3" fmla="*/ 1052799 h 1052799"/>
                <a:gd name="connsiteX4" fmla="*/ 473026 w 4484084"/>
                <a:gd name="connsiteY4" fmla="*/ 1052799 h 1052799"/>
                <a:gd name="connsiteX5" fmla="*/ 0 w 4484084"/>
                <a:gd name="connsiteY5" fmla="*/ 579773 h 105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084" h="1052799">
                  <a:moveTo>
                    <a:pt x="0" y="0"/>
                  </a:moveTo>
                  <a:lnTo>
                    <a:pt x="4484084" y="0"/>
                  </a:lnTo>
                  <a:lnTo>
                    <a:pt x="4484084" y="579773"/>
                  </a:lnTo>
                  <a:cubicBezTo>
                    <a:pt x="4484084" y="841018"/>
                    <a:pt x="4272303" y="1052799"/>
                    <a:pt x="4011058" y="1052799"/>
                  </a:cubicBezTo>
                  <a:lnTo>
                    <a:pt x="473026" y="1052799"/>
                  </a:lnTo>
                  <a:cubicBezTo>
                    <a:pt x="211781" y="1052799"/>
                    <a:pt x="0" y="841018"/>
                    <a:pt x="0" y="579773"/>
                  </a:cubicBezTo>
                  <a:close/>
                </a:path>
              </a:pathLst>
            </a:custGeom>
            <a:solidFill>
              <a:schemeClr val="accent2"/>
            </a:solidFill>
            <a:ln w="9525" cap="flat">
              <a:noFill/>
              <a:prstDash val="solid"/>
              <a:miter/>
            </a:ln>
            <a:effectLst/>
          </p:spPr>
          <p:txBody>
            <a:bodyPr wrap="square" rtlCol="0" anchor="ctr">
              <a:noAutofit/>
            </a:bodyPr>
            <a:lstStyle/>
            <a:p>
              <a:endParaRPr lang="zh-CN" altLang="en-US"/>
            </a:p>
          </p:txBody>
        </p:sp>
        <p:sp>
          <p:nvSpPr>
            <p:cNvPr id="282" name="Freeform: Shape 281">
              <a:extLst>
                <a:ext uri="{FF2B5EF4-FFF2-40B4-BE49-F238E27FC236}">
                  <a16:creationId xmlns:a16="http://schemas.microsoft.com/office/drawing/2014/main" id="{62073293-05A6-47D4-B777-A5E600B61543}"/>
                </a:ext>
              </a:extLst>
            </p:cNvPr>
            <p:cNvSpPr/>
            <p:nvPr/>
          </p:nvSpPr>
          <p:spPr>
            <a:xfrm>
              <a:off x="7705487" y="7106398"/>
              <a:ext cx="2877026" cy="633223"/>
            </a:xfrm>
            <a:custGeom>
              <a:avLst/>
              <a:gdLst>
                <a:gd name="connsiteX0" fmla="*/ 182785 w 2877026"/>
                <a:gd name="connsiteY0" fmla="*/ 0 h 633223"/>
                <a:gd name="connsiteX1" fmla="*/ 2694242 w 2877026"/>
                <a:gd name="connsiteY1" fmla="*/ 0 h 633223"/>
                <a:gd name="connsiteX2" fmla="*/ 2877026 w 2877026"/>
                <a:gd name="connsiteY2" fmla="*/ 182785 h 633223"/>
                <a:gd name="connsiteX3" fmla="*/ 2877026 w 2877026"/>
                <a:gd name="connsiteY3" fmla="*/ 633223 h 633223"/>
                <a:gd name="connsiteX4" fmla="*/ 0 w 2877026"/>
                <a:gd name="connsiteY4" fmla="*/ 633223 h 633223"/>
                <a:gd name="connsiteX5" fmla="*/ 0 w 2877026"/>
                <a:gd name="connsiteY5" fmla="*/ 182785 h 633223"/>
                <a:gd name="connsiteX6" fmla="*/ 182785 w 2877026"/>
                <a:gd name="connsiteY6" fmla="*/ 0 h 633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7026" h="633223">
                  <a:moveTo>
                    <a:pt x="182785" y="0"/>
                  </a:moveTo>
                  <a:lnTo>
                    <a:pt x="2694242" y="0"/>
                  </a:lnTo>
                  <a:cubicBezTo>
                    <a:pt x="2795207" y="0"/>
                    <a:pt x="2877026" y="81820"/>
                    <a:pt x="2877026" y="182785"/>
                  </a:cubicBezTo>
                  <a:lnTo>
                    <a:pt x="2877026" y="633223"/>
                  </a:lnTo>
                  <a:lnTo>
                    <a:pt x="0" y="633223"/>
                  </a:lnTo>
                  <a:lnTo>
                    <a:pt x="0" y="182785"/>
                  </a:lnTo>
                  <a:cubicBezTo>
                    <a:pt x="0" y="81820"/>
                    <a:pt x="81820" y="0"/>
                    <a:pt x="182785" y="0"/>
                  </a:cubicBezTo>
                  <a:close/>
                </a:path>
              </a:pathLst>
            </a:custGeom>
            <a:solidFill>
              <a:schemeClr val="accent2">
                <a:lumMod val="75000"/>
              </a:schemeClr>
            </a:solidFill>
            <a:ln w="9525" cap="flat">
              <a:noFill/>
              <a:prstDash val="solid"/>
              <a:miter/>
            </a:ln>
          </p:spPr>
          <p:txBody>
            <a:bodyPr wrap="square" rtlCol="0" anchor="ctr">
              <a:noAutofit/>
            </a:bodyPr>
            <a:lstStyle/>
            <a:p>
              <a:endParaRPr lang="zh-CN" altLang="en-US"/>
            </a:p>
          </p:txBody>
        </p:sp>
        <p:grpSp>
          <p:nvGrpSpPr>
            <p:cNvPr id="4" name="Group 3">
              <a:extLst>
                <a:ext uri="{FF2B5EF4-FFF2-40B4-BE49-F238E27FC236}">
                  <a16:creationId xmlns:a16="http://schemas.microsoft.com/office/drawing/2014/main" id="{79A4AF6E-8FF0-4BC1-B3BE-B9621ADAFEF6}"/>
                </a:ext>
              </a:extLst>
            </p:cNvPr>
            <p:cNvGrpSpPr/>
            <p:nvPr/>
          </p:nvGrpSpPr>
          <p:grpSpPr>
            <a:xfrm>
              <a:off x="8057676" y="4237682"/>
              <a:ext cx="2266646" cy="276999"/>
              <a:chOff x="8057676" y="4237682"/>
              <a:chExt cx="2266646" cy="276999"/>
            </a:xfrm>
          </p:grpSpPr>
          <p:sp>
            <p:nvSpPr>
              <p:cNvPr id="299" name="Freeform 25">
                <a:extLst>
                  <a:ext uri="{FF2B5EF4-FFF2-40B4-BE49-F238E27FC236}">
                    <a16:creationId xmlns:a16="http://schemas.microsoft.com/office/drawing/2014/main" id="{EB7BEF38-EF77-4E18-BEB6-75BE4A59C596}"/>
                  </a:ext>
                </a:extLst>
              </p:cNvPr>
              <p:cNvSpPr/>
              <p:nvPr/>
            </p:nvSpPr>
            <p:spPr>
              <a:xfrm>
                <a:off x="8057676"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sp>
            <p:nvSpPr>
              <p:cNvPr id="300" name="TextBox 299">
                <a:extLst>
                  <a:ext uri="{FF2B5EF4-FFF2-40B4-BE49-F238E27FC236}">
                    <a16:creationId xmlns:a16="http://schemas.microsoft.com/office/drawing/2014/main" id="{CB53016D-ADC0-4537-9729-E1313A40CE0D}"/>
                  </a:ext>
                </a:extLst>
              </p:cNvPr>
              <p:cNvSpPr txBox="1"/>
              <p:nvPr/>
            </p:nvSpPr>
            <p:spPr>
              <a:xfrm>
                <a:off x="8409407" y="4237682"/>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grpSp>
          <p:nvGrpSpPr>
            <p:cNvPr id="7" name="Group 6">
              <a:extLst>
                <a:ext uri="{FF2B5EF4-FFF2-40B4-BE49-F238E27FC236}">
                  <a16:creationId xmlns:a16="http://schemas.microsoft.com/office/drawing/2014/main" id="{6801466C-3B16-4944-80FB-837EFA893A2E}"/>
                </a:ext>
              </a:extLst>
            </p:cNvPr>
            <p:cNvGrpSpPr/>
            <p:nvPr/>
          </p:nvGrpSpPr>
          <p:grpSpPr>
            <a:xfrm>
              <a:off x="8091951" y="5853170"/>
              <a:ext cx="2232371" cy="276999"/>
              <a:chOff x="8091951" y="5853170"/>
              <a:chExt cx="2232371" cy="276999"/>
            </a:xfrm>
          </p:grpSpPr>
          <p:sp>
            <p:nvSpPr>
              <p:cNvPr id="293" name="Freeform 98">
                <a:extLst>
                  <a:ext uri="{FF2B5EF4-FFF2-40B4-BE49-F238E27FC236}">
                    <a16:creationId xmlns:a16="http://schemas.microsoft.com/office/drawing/2014/main" id="{E53F964B-4FD6-4E8C-9AFF-DF58304203AA}"/>
                  </a:ext>
                </a:extLst>
              </p:cNvPr>
              <p:cNvSpPr/>
              <p:nvPr/>
            </p:nvSpPr>
            <p:spPr>
              <a:xfrm>
                <a:off x="8091951" y="5896209"/>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1">
                  <a:lumMod val="75000"/>
                </a:schemeClr>
              </a:solidFill>
              <a:ln w="9525" cap="flat">
                <a:noFill/>
                <a:prstDash val="solid"/>
                <a:miter/>
              </a:ln>
            </p:spPr>
            <p:txBody>
              <a:bodyPr rtlCol="0" anchor="ctr"/>
              <a:lstStyle/>
              <a:p>
                <a:endParaRPr lang="zh-CN" altLang="en-US" sz="2400">
                  <a:solidFill>
                    <a:schemeClr val="bg1">
                      <a:lumMod val="65000"/>
                    </a:schemeClr>
                  </a:solidFill>
                </a:endParaRPr>
              </a:p>
            </p:txBody>
          </p:sp>
          <p:sp>
            <p:nvSpPr>
              <p:cNvPr id="294" name="TextBox 293">
                <a:extLst>
                  <a:ext uri="{FF2B5EF4-FFF2-40B4-BE49-F238E27FC236}">
                    <a16:creationId xmlns:a16="http://schemas.microsoft.com/office/drawing/2014/main" id="{87F8F4F4-64FF-420B-82B3-2F7985F1C19F}"/>
                  </a:ext>
                </a:extLst>
              </p:cNvPr>
              <p:cNvSpPr txBox="1"/>
              <p:nvPr/>
            </p:nvSpPr>
            <p:spPr>
              <a:xfrm>
                <a:off x="8409407" y="5853170"/>
                <a:ext cx="1914915" cy="276999"/>
              </a:xfrm>
              <a:prstGeom prst="rect">
                <a:avLst/>
              </a:prstGeom>
              <a:noFill/>
            </p:spPr>
            <p:txBody>
              <a:bodyPr wrap="square" rtlCol="0">
                <a:spAutoFit/>
              </a:bodyPr>
              <a:lstStyle/>
              <a:p>
                <a:r>
                  <a:rPr lang="en-US" sz="1200">
                    <a:solidFill>
                      <a:schemeClr val="bg1">
                        <a:lumMod val="50000"/>
                      </a:schemeClr>
                    </a:solidFill>
                  </a:rPr>
                  <a:t>Description Space</a:t>
                </a:r>
              </a:p>
            </p:txBody>
          </p:sp>
        </p:grpSp>
        <p:grpSp>
          <p:nvGrpSpPr>
            <p:cNvPr id="8" name="Group 7">
              <a:extLst>
                <a:ext uri="{FF2B5EF4-FFF2-40B4-BE49-F238E27FC236}">
                  <a16:creationId xmlns:a16="http://schemas.microsoft.com/office/drawing/2014/main" id="{031D2A5E-7AE9-4645-A5D4-8C09BF9E6007}"/>
                </a:ext>
              </a:extLst>
            </p:cNvPr>
            <p:cNvGrpSpPr/>
            <p:nvPr/>
          </p:nvGrpSpPr>
          <p:grpSpPr>
            <a:xfrm>
              <a:off x="8091951" y="6391666"/>
              <a:ext cx="2232371" cy="276999"/>
              <a:chOff x="8091951" y="6391666"/>
              <a:chExt cx="2232371" cy="276999"/>
            </a:xfrm>
          </p:grpSpPr>
          <p:sp>
            <p:nvSpPr>
              <p:cNvPr id="291" name="Freeform 42">
                <a:extLst>
                  <a:ext uri="{FF2B5EF4-FFF2-40B4-BE49-F238E27FC236}">
                    <a16:creationId xmlns:a16="http://schemas.microsoft.com/office/drawing/2014/main" id="{9A59E157-3C88-4140-B6E1-E92C406CFC07}"/>
                  </a:ext>
                </a:extLst>
              </p:cNvPr>
              <p:cNvSpPr/>
              <p:nvPr/>
            </p:nvSpPr>
            <p:spPr>
              <a:xfrm>
                <a:off x="8091951" y="6434742"/>
                <a:ext cx="190846" cy="190846"/>
              </a:xfrm>
              <a:custGeom>
                <a:avLst/>
                <a:gdLst>
                  <a:gd name="connsiteX0" fmla="*/ 239459 w 239458"/>
                  <a:gd name="connsiteY0" fmla="*/ 51530 h 239458"/>
                  <a:gd name="connsiteX1" fmla="*/ 187928 w 239458"/>
                  <a:gd name="connsiteY1" fmla="*/ 0 h 239458"/>
                  <a:gd name="connsiteX2" fmla="*/ 119729 w 239458"/>
                  <a:gd name="connsiteY2" fmla="*/ 68199 h 239458"/>
                  <a:gd name="connsiteX3" fmla="*/ 51530 w 239458"/>
                  <a:gd name="connsiteY3" fmla="*/ 0 h 239458"/>
                  <a:gd name="connsiteX4" fmla="*/ 0 w 239458"/>
                  <a:gd name="connsiteY4" fmla="*/ 51530 h 239458"/>
                  <a:gd name="connsiteX5" fmla="*/ 68104 w 239458"/>
                  <a:gd name="connsiteY5" fmla="*/ 119729 h 239458"/>
                  <a:gd name="connsiteX6" fmla="*/ 0 w 239458"/>
                  <a:gd name="connsiteY6" fmla="*/ 187928 h 239458"/>
                  <a:gd name="connsiteX7" fmla="*/ 51530 w 239458"/>
                  <a:gd name="connsiteY7" fmla="*/ 239458 h 239458"/>
                  <a:gd name="connsiteX8" fmla="*/ 119729 w 239458"/>
                  <a:gd name="connsiteY8" fmla="*/ 171259 h 239458"/>
                  <a:gd name="connsiteX9" fmla="*/ 187928 w 239458"/>
                  <a:gd name="connsiteY9" fmla="*/ 239458 h 239458"/>
                  <a:gd name="connsiteX10" fmla="*/ 239459 w 239458"/>
                  <a:gd name="connsiteY10" fmla="*/ 187928 h 239458"/>
                  <a:gd name="connsiteX11" fmla="*/ 171259 w 239458"/>
                  <a:gd name="connsiteY11" fmla="*/ 119729 h 23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458">
                    <a:moveTo>
                      <a:pt x="239459" y="51530"/>
                    </a:moveTo>
                    <a:lnTo>
                      <a:pt x="187928" y="0"/>
                    </a:lnTo>
                    <a:lnTo>
                      <a:pt x="119729" y="68199"/>
                    </a:lnTo>
                    <a:lnTo>
                      <a:pt x="51530" y="0"/>
                    </a:lnTo>
                    <a:lnTo>
                      <a:pt x="0" y="51530"/>
                    </a:lnTo>
                    <a:lnTo>
                      <a:pt x="68104" y="119729"/>
                    </a:lnTo>
                    <a:lnTo>
                      <a:pt x="0" y="187928"/>
                    </a:lnTo>
                    <a:lnTo>
                      <a:pt x="51530" y="239458"/>
                    </a:lnTo>
                    <a:lnTo>
                      <a:pt x="119729" y="171259"/>
                    </a:lnTo>
                    <a:lnTo>
                      <a:pt x="187928" y="239458"/>
                    </a:lnTo>
                    <a:lnTo>
                      <a:pt x="239459" y="187928"/>
                    </a:lnTo>
                    <a:lnTo>
                      <a:pt x="171259" y="119729"/>
                    </a:lnTo>
                    <a:close/>
                  </a:path>
                </a:pathLst>
              </a:custGeom>
              <a:solidFill>
                <a:schemeClr val="bg1">
                  <a:lumMod val="75000"/>
                </a:schemeClr>
              </a:solidFill>
              <a:ln w="9525" cap="flat">
                <a:noFill/>
                <a:prstDash val="solid"/>
                <a:miter/>
              </a:ln>
            </p:spPr>
            <p:txBody>
              <a:bodyPr rtlCol="0" anchor="ctr"/>
              <a:lstStyle/>
              <a:p>
                <a:endParaRPr lang="zh-CN" altLang="en-US" sz="2400">
                  <a:solidFill>
                    <a:schemeClr val="bg1">
                      <a:lumMod val="65000"/>
                    </a:schemeClr>
                  </a:solidFill>
                </a:endParaRPr>
              </a:p>
            </p:txBody>
          </p:sp>
          <p:sp>
            <p:nvSpPr>
              <p:cNvPr id="292" name="TextBox 291">
                <a:extLst>
                  <a:ext uri="{FF2B5EF4-FFF2-40B4-BE49-F238E27FC236}">
                    <a16:creationId xmlns:a16="http://schemas.microsoft.com/office/drawing/2014/main" id="{6ABC2454-4E85-45A8-BEE5-5AC5C87D51C8}"/>
                  </a:ext>
                </a:extLst>
              </p:cNvPr>
              <p:cNvSpPr txBox="1"/>
              <p:nvPr/>
            </p:nvSpPr>
            <p:spPr>
              <a:xfrm>
                <a:off x="8409407" y="6391666"/>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sp>
          <p:nvSpPr>
            <p:cNvPr id="290" name="TextBox 289">
              <a:extLst>
                <a:ext uri="{FF2B5EF4-FFF2-40B4-BE49-F238E27FC236}">
                  <a16:creationId xmlns:a16="http://schemas.microsoft.com/office/drawing/2014/main" id="{E2830255-E8FF-4A50-9153-8844E50BD467}"/>
                </a:ext>
              </a:extLst>
            </p:cNvPr>
            <p:cNvSpPr txBox="1"/>
            <p:nvPr/>
          </p:nvSpPr>
          <p:spPr>
            <a:xfrm>
              <a:off x="7629785" y="3363969"/>
              <a:ext cx="3028430" cy="584775"/>
            </a:xfrm>
            <a:prstGeom prst="rect">
              <a:avLst/>
            </a:prstGeom>
            <a:noFill/>
          </p:spPr>
          <p:txBody>
            <a:bodyPr wrap="square" rtlCol="0">
              <a:spAutoFit/>
            </a:bodyPr>
            <a:lstStyle/>
            <a:p>
              <a:pPr algn="ctr"/>
              <a:r>
                <a:rPr lang="en-US" sz="3200">
                  <a:solidFill>
                    <a:schemeClr val="accent2"/>
                  </a:solidFill>
                  <a:latin typeface="+mj-lt"/>
                </a:rPr>
                <a:t>Standard</a:t>
              </a:r>
            </a:p>
          </p:txBody>
        </p:sp>
        <p:grpSp>
          <p:nvGrpSpPr>
            <p:cNvPr id="5" name="Group 4">
              <a:extLst>
                <a:ext uri="{FF2B5EF4-FFF2-40B4-BE49-F238E27FC236}">
                  <a16:creationId xmlns:a16="http://schemas.microsoft.com/office/drawing/2014/main" id="{8B762A55-6E97-43E5-8D45-3C252D721BB1}"/>
                </a:ext>
              </a:extLst>
            </p:cNvPr>
            <p:cNvGrpSpPr/>
            <p:nvPr/>
          </p:nvGrpSpPr>
          <p:grpSpPr>
            <a:xfrm>
              <a:off x="8057676" y="4776178"/>
              <a:ext cx="2266646" cy="276999"/>
              <a:chOff x="8057676" y="4776178"/>
              <a:chExt cx="2266646" cy="276999"/>
            </a:xfrm>
          </p:grpSpPr>
          <p:sp>
            <p:nvSpPr>
              <p:cNvPr id="298" name="TextBox 297">
                <a:extLst>
                  <a:ext uri="{FF2B5EF4-FFF2-40B4-BE49-F238E27FC236}">
                    <a16:creationId xmlns:a16="http://schemas.microsoft.com/office/drawing/2014/main" id="{D59F5590-B56B-4C3E-B6C0-8E0933124E39}"/>
                  </a:ext>
                </a:extLst>
              </p:cNvPr>
              <p:cNvSpPr txBox="1"/>
              <p:nvPr/>
            </p:nvSpPr>
            <p:spPr>
              <a:xfrm>
                <a:off x="8409407" y="4776178"/>
                <a:ext cx="1914915" cy="276999"/>
              </a:xfrm>
              <a:prstGeom prst="rect">
                <a:avLst/>
              </a:prstGeom>
              <a:noFill/>
            </p:spPr>
            <p:txBody>
              <a:bodyPr wrap="square" rtlCol="0">
                <a:spAutoFit/>
              </a:bodyPr>
              <a:lstStyle/>
              <a:p>
                <a:r>
                  <a:rPr lang="en-US" sz="1200">
                    <a:solidFill>
                      <a:schemeClr val="bg1">
                        <a:lumMod val="50000"/>
                      </a:schemeClr>
                    </a:solidFill>
                  </a:rPr>
                  <a:t>Other Text Title</a:t>
                </a:r>
              </a:p>
            </p:txBody>
          </p:sp>
          <p:sp>
            <p:nvSpPr>
              <p:cNvPr id="372" name="Freeform 25">
                <a:extLst>
                  <a:ext uri="{FF2B5EF4-FFF2-40B4-BE49-F238E27FC236}">
                    <a16:creationId xmlns:a16="http://schemas.microsoft.com/office/drawing/2014/main" id="{BD55D0C6-FE34-4C30-8D78-9153CAF1C8AB}"/>
                  </a:ext>
                </a:extLst>
              </p:cNvPr>
              <p:cNvSpPr/>
              <p:nvPr/>
            </p:nvSpPr>
            <p:spPr>
              <a:xfrm>
                <a:off x="8057676"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grpSp>
        <p:grpSp>
          <p:nvGrpSpPr>
            <p:cNvPr id="6" name="Group 5">
              <a:extLst>
                <a:ext uri="{FF2B5EF4-FFF2-40B4-BE49-F238E27FC236}">
                  <a16:creationId xmlns:a16="http://schemas.microsoft.com/office/drawing/2014/main" id="{C787FF82-3286-40D9-BC45-DFC01FC579A4}"/>
                </a:ext>
              </a:extLst>
            </p:cNvPr>
            <p:cNvGrpSpPr/>
            <p:nvPr/>
          </p:nvGrpSpPr>
          <p:grpSpPr>
            <a:xfrm>
              <a:off x="8057676" y="5314674"/>
              <a:ext cx="2266646" cy="276999"/>
              <a:chOff x="8057676" y="5314674"/>
              <a:chExt cx="2266646" cy="276999"/>
            </a:xfrm>
          </p:grpSpPr>
          <p:sp>
            <p:nvSpPr>
              <p:cNvPr id="296" name="TextBox 295">
                <a:extLst>
                  <a:ext uri="{FF2B5EF4-FFF2-40B4-BE49-F238E27FC236}">
                    <a16:creationId xmlns:a16="http://schemas.microsoft.com/office/drawing/2014/main" id="{E3EC9DA5-84AF-47F6-A318-EB2DFD17B3C9}"/>
                  </a:ext>
                </a:extLst>
              </p:cNvPr>
              <p:cNvSpPr txBox="1"/>
              <p:nvPr/>
            </p:nvSpPr>
            <p:spPr>
              <a:xfrm>
                <a:off x="8409407" y="5314674"/>
                <a:ext cx="1914915" cy="276999"/>
              </a:xfrm>
              <a:prstGeom prst="rect">
                <a:avLst/>
              </a:prstGeom>
              <a:noFill/>
            </p:spPr>
            <p:txBody>
              <a:bodyPr wrap="square" rtlCol="0">
                <a:spAutoFit/>
              </a:bodyPr>
              <a:lstStyle/>
              <a:p>
                <a:r>
                  <a:rPr lang="en-US" sz="1200">
                    <a:solidFill>
                      <a:schemeClr val="bg1">
                        <a:lumMod val="50000"/>
                      </a:schemeClr>
                    </a:solidFill>
                  </a:rPr>
                  <a:t>Text Space Goes Here</a:t>
                </a:r>
              </a:p>
            </p:txBody>
          </p:sp>
          <p:sp>
            <p:nvSpPr>
              <p:cNvPr id="373" name="Freeform 25">
                <a:extLst>
                  <a:ext uri="{FF2B5EF4-FFF2-40B4-BE49-F238E27FC236}">
                    <a16:creationId xmlns:a16="http://schemas.microsoft.com/office/drawing/2014/main" id="{14A9C258-8B90-41D0-AE92-E7C9BA56D6F8}"/>
                  </a:ext>
                </a:extLst>
              </p:cNvPr>
              <p:cNvSpPr/>
              <p:nvPr/>
            </p:nvSpPr>
            <p:spPr>
              <a:xfrm>
                <a:off x="8057676" y="5349779"/>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grpSp>
        <p:sp>
          <p:nvSpPr>
            <p:cNvPr id="380" name="TextBox 379">
              <a:extLst>
                <a:ext uri="{FF2B5EF4-FFF2-40B4-BE49-F238E27FC236}">
                  <a16:creationId xmlns:a16="http://schemas.microsoft.com/office/drawing/2014/main" id="{6FD0F3ED-F831-4810-88B9-3BF8FD9D5818}"/>
                </a:ext>
              </a:extLst>
            </p:cNvPr>
            <p:cNvSpPr txBox="1"/>
            <p:nvPr/>
          </p:nvSpPr>
          <p:spPr>
            <a:xfrm>
              <a:off x="7879791" y="7238343"/>
              <a:ext cx="2528418" cy="369332"/>
            </a:xfrm>
            <a:prstGeom prst="rect">
              <a:avLst/>
            </a:prstGeom>
            <a:noFill/>
          </p:spPr>
          <p:txBody>
            <a:bodyPr wrap="square" rtlCol="0">
              <a:spAutoFit/>
            </a:bodyPr>
            <a:lstStyle/>
            <a:p>
              <a:pPr algn="ctr"/>
              <a:r>
                <a:rPr lang="en-US" sz="1800">
                  <a:solidFill>
                    <a:schemeClr val="bg1"/>
                  </a:solidFill>
                  <a:latin typeface="+mj-lt"/>
                </a:rPr>
                <a:t>$2.99 / month</a:t>
              </a:r>
            </a:p>
          </p:txBody>
        </p:sp>
        <p:sp>
          <p:nvSpPr>
            <p:cNvPr id="382" name="TextBox 381">
              <a:extLst>
                <a:ext uri="{FF2B5EF4-FFF2-40B4-BE49-F238E27FC236}">
                  <a16:creationId xmlns:a16="http://schemas.microsoft.com/office/drawing/2014/main" id="{3F4F567F-3D5F-45E1-884C-2A3C386782A8}"/>
                </a:ext>
              </a:extLst>
            </p:cNvPr>
            <p:cNvSpPr txBox="1"/>
            <p:nvPr/>
          </p:nvSpPr>
          <p:spPr>
            <a:xfrm>
              <a:off x="7547610" y="8065964"/>
              <a:ext cx="3192780" cy="400110"/>
            </a:xfrm>
            <a:prstGeom prst="rect">
              <a:avLst/>
            </a:prstGeom>
            <a:noFill/>
          </p:spPr>
          <p:txBody>
            <a:bodyPr wrap="square" rtlCol="0">
              <a:spAutoFit/>
            </a:bodyPr>
            <a:lstStyle/>
            <a:p>
              <a:pPr algn="ctr"/>
              <a:r>
                <a:rPr lang="en-US" sz="2000">
                  <a:solidFill>
                    <a:schemeClr val="bg1"/>
                  </a:solidFill>
                  <a:latin typeface="+mj-lt"/>
                </a:rPr>
                <a:t>Select Package</a:t>
              </a:r>
            </a:p>
          </p:txBody>
        </p:sp>
      </p:grpSp>
      <p:grpSp>
        <p:nvGrpSpPr>
          <p:cNvPr id="17" name="Group 16">
            <a:extLst>
              <a:ext uri="{FF2B5EF4-FFF2-40B4-BE49-F238E27FC236}">
                <a16:creationId xmlns:a16="http://schemas.microsoft.com/office/drawing/2014/main" id="{1F94C8AF-7A64-4D6F-AAFA-D91B1A22E6AB}"/>
              </a:ext>
            </a:extLst>
          </p:cNvPr>
          <p:cNvGrpSpPr/>
          <p:nvPr/>
        </p:nvGrpSpPr>
        <p:grpSpPr>
          <a:xfrm>
            <a:off x="12002837" y="3123119"/>
            <a:ext cx="4484084" cy="5669300"/>
            <a:chOff x="12002837" y="3123119"/>
            <a:chExt cx="4484084" cy="5669300"/>
          </a:xfrm>
        </p:grpSpPr>
        <p:sp>
          <p:nvSpPr>
            <p:cNvPr id="326" name="Freeform 4">
              <a:extLst>
                <a:ext uri="{FF2B5EF4-FFF2-40B4-BE49-F238E27FC236}">
                  <a16:creationId xmlns:a16="http://schemas.microsoft.com/office/drawing/2014/main" id="{57A18262-794D-46E6-BEB4-D41CFFD8584D}"/>
                </a:ext>
              </a:extLst>
            </p:cNvPr>
            <p:cNvSpPr/>
            <p:nvPr/>
          </p:nvSpPr>
          <p:spPr>
            <a:xfrm>
              <a:off x="12002837" y="3123119"/>
              <a:ext cx="4484084" cy="5669299"/>
            </a:xfrm>
            <a:prstGeom prst="roundRect">
              <a:avLst>
                <a:gd name="adj" fmla="val 10549"/>
              </a:avLst>
            </a:prstGeom>
            <a:solidFill>
              <a:schemeClr val="bg1"/>
            </a:solidFill>
            <a:ln w="9525" cap="flat">
              <a:noFill/>
              <a:prstDash val="solid"/>
              <a:miter/>
            </a:ln>
            <a:effectLst>
              <a:outerShdw blurRad="508000" dist="12700" sx="101000" sy="101000" algn="ctr" rotWithShape="0">
                <a:prstClr val="black">
                  <a:alpha val="30000"/>
                </a:prstClr>
              </a:outerShdw>
            </a:effectLst>
          </p:spPr>
          <p:txBody>
            <a:bodyPr rtlCol="0" anchor="ctr"/>
            <a:lstStyle/>
            <a:p>
              <a:endParaRPr lang="zh-CN" altLang="en-US"/>
            </a:p>
          </p:txBody>
        </p:sp>
        <p:sp>
          <p:nvSpPr>
            <p:cNvPr id="327" name="Freeform: Shape 326">
              <a:extLst>
                <a:ext uri="{FF2B5EF4-FFF2-40B4-BE49-F238E27FC236}">
                  <a16:creationId xmlns:a16="http://schemas.microsoft.com/office/drawing/2014/main" id="{75FCD0C5-2107-4070-891A-1EDE744EB2F9}"/>
                </a:ext>
              </a:extLst>
            </p:cNvPr>
            <p:cNvSpPr/>
            <p:nvPr/>
          </p:nvSpPr>
          <p:spPr>
            <a:xfrm>
              <a:off x="12002837" y="7739620"/>
              <a:ext cx="4484084" cy="1052799"/>
            </a:xfrm>
            <a:custGeom>
              <a:avLst/>
              <a:gdLst>
                <a:gd name="connsiteX0" fmla="*/ 0 w 4484084"/>
                <a:gd name="connsiteY0" fmla="*/ 0 h 1052799"/>
                <a:gd name="connsiteX1" fmla="*/ 4484084 w 4484084"/>
                <a:gd name="connsiteY1" fmla="*/ 0 h 1052799"/>
                <a:gd name="connsiteX2" fmla="*/ 4484084 w 4484084"/>
                <a:gd name="connsiteY2" fmla="*/ 579773 h 1052799"/>
                <a:gd name="connsiteX3" fmla="*/ 4011058 w 4484084"/>
                <a:gd name="connsiteY3" fmla="*/ 1052799 h 1052799"/>
                <a:gd name="connsiteX4" fmla="*/ 473026 w 4484084"/>
                <a:gd name="connsiteY4" fmla="*/ 1052799 h 1052799"/>
                <a:gd name="connsiteX5" fmla="*/ 0 w 4484084"/>
                <a:gd name="connsiteY5" fmla="*/ 579773 h 105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084" h="1052799">
                  <a:moveTo>
                    <a:pt x="0" y="0"/>
                  </a:moveTo>
                  <a:lnTo>
                    <a:pt x="4484084" y="0"/>
                  </a:lnTo>
                  <a:lnTo>
                    <a:pt x="4484084" y="579773"/>
                  </a:lnTo>
                  <a:cubicBezTo>
                    <a:pt x="4484084" y="841018"/>
                    <a:pt x="4272303" y="1052799"/>
                    <a:pt x="4011058" y="1052799"/>
                  </a:cubicBezTo>
                  <a:lnTo>
                    <a:pt x="473026" y="1052799"/>
                  </a:lnTo>
                  <a:cubicBezTo>
                    <a:pt x="211781" y="1052799"/>
                    <a:pt x="0" y="841018"/>
                    <a:pt x="0" y="579773"/>
                  </a:cubicBezTo>
                  <a:close/>
                </a:path>
              </a:pathLst>
            </a:custGeom>
            <a:solidFill>
              <a:schemeClr val="accent3"/>
            </a:solidFill>
            <a:ln w="9525" cap="flat">
              <a:noFill/>
              <a:prstDash val="solid"/>
              <a:miter/>
            </a:ln>
            <a:effectLst/>
          </p:spPr>
          <p:txBody>
            <a:bodyPr wrap="square" rtlCol="0" anchor="ctr">
              <a:noAutofit/>
            </a:bodyPr>
            <a:lstStyle/>
            <a:p>
              <a:endParaRPr lang="zh-CN" altLang="en-US"/>
            </a:p>
          </p:txBody>
        </p:sp>
        <p:sp>
          <p:nvSpPr>
            <p:cNvPr id="328" name="Freeform: Shape 327">
              <a:extLst>
                <a:ext uri="{FF2B5EF4-FFF2-40B4-BE49-F238E27FC236}">
                  <a16:creationId xmlns:a16="http://schemas.microsoft.com/office/drawing/2014/main" id="{D7CB5CD1-53B5-4232-A40D-F5BD58FE420A}"/>
                </a:ext>
              </a:extLst>
            </p:cNvPr>
            <p:cNvSpPr/>
            <p:nvPr/>
          </p:nvSpPr>
          <p:spPr>
            <a:xfrm>
              <a:off x="12806366" y="7106398"/>
              <a:ext cx="2877026" cy="633223"/>
            </a:xfrm>
            <a:custGeom>
              <a:avLst/>
              <a:gdLst>
                <a:gd name="connsiteX0" fmla="*/ 182785 w 2877026"/>
                <a:gd name="connsiteY0" fmla="*/ 0 h 633223"/>
                <a:gd name="connsiteX1" fmla="*/ 2694242 w 2877026"/>
                <a:gd name="connsiteY1" fmla="*/ 0 h 633223"/>
                <a:gd name="connsiteX2" fmla="*/ 2877026 w 2877026"/>
                <a:gd name="connsiteY2" fmla="*/ 182785 h 633223"/>
                <a:gd name="connsiteX3" fmla="*/ 2877026 w 2877026"/>
                <a:gd name="connsiteY3" fmla="*/ 633223 h 633223"/>
                <a:gd name="connsiteX4" fmla="*/ 0 w 2877026"/>
                <a:gd name="connsiteY4" fmla="*/ 633223 h 633223"/>
                <a:gd name="connsiteX5" fmla="*/ 0 w 2877026"/>
                <a:gd name="connsiteY5" fmla="*/ 182785 h 633223"/>
                <a:gd name="connsiteX6" fmla="*/ 182785 w 2877026"/>
                <a:gd name="connsiteY6" fmla="*/ 0 h 633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7026" h="633223">
                  <a:moveTo>
                    <a:pt x="182785" y="0"/>
                  </a:moveTo>
                  <a:lnTo>
                    <a:pt x="2694242" y="0"/>
                  </a:lnTo>
                  <a:cubicBezTo>
                    <a:pt x="2795207" y="0"/>
                    <a:pt x="2877026" y="81820"/>
                    <a:pt x="2877026" y="182785"/>
                  </a:cubicBezTo>
                  <a:lnTo>
                    <a:pt x="2877026" y="633223"/>
                  </a:lnTo>
                  <a:lnTo>
                    <a:pt x="0" y="633223"/>
                  </a:lnTo>
                  <a:lnTo>
                    <a:pt x="0" y="182785"/>
                  </a:lnTo>
                  <a:cubicBezTo>
                    <a:pt x="0" y="81820"/>
                    <a:pt x="81820" y="0"/>
                    <a:pt x="182785" y="0"/>
                  </a:cubicBezTo>
                  <a:close/>
                </a:path>
              </a:pathLst>
            </a:custGeom>
            <a:solidFill>
              <a:schemeClr val="accent3">
                <a:lumMod val="75000"/>
              </a:schemeClr>
            </a:solidFill>
            <a:ln w="9525" cap="flat">
              <a:noFill/>
              <a:prstDash val="solid"/>
              <a:miter/>
            </a:ln>
          </p:spPr>
          <p:txBody>
            <a:bodyPr wrap="square" rtlCol="0" anchor="ctr">
              <a:noAutofit/>
            </a:bodyPr>
            <a:lstStyle/>
            <a:p>
              <a:endParaRPr lang="zh-CN" altLang="en-US"/>
            </a:p>
          </p:txBody>
        </p:sp>
        <p:grpSp>
          <p:nvGrpSpPr>
            <p:cNvPr id="9" name="Group 8">
              <a:extLst>
                <a:ext uri="{FF2B5EF4-FFF2-40B4-BE49-F238E27FC236}">
                  <a16:creationId xmlns:a16="http://schemas.microsoft.com/office/drawing/2014/main" id="{8F7D7206-C8BF-4126-9CFA-FEB21A09165C}"/>
                </a:ext>
              </a:extLst>
            </p:cNvPr>
            <p:cNvGrpSpPr/>
            <p:nvPr/>
          </p:nvGrpSpPr>
          <p:grpSpPr>
            <a:xfrm>
              <a:off x="13158555" y="4237682"/>
              <a:ext cx="2266646" cy="276999"/>
              <a:chOff x="13158555" y="4237682"/>
              <a:chExt cx="2266646" cy="276999"/>
            </a:xfrm>
          </p:grpSpPr>
          <p:sp>
            <p:nvSpPr>
              <p:cNvPr id="345" name="Freeform 25">
                <a:extLst>
                  <a:ext uri="{FF2B5EF4-FFF2-40B4-BE49-F238E27FC236}">
                    <a16:creationId xmlns:a16="http://schemas.microsoft.com/office/drawing/2014/main" id="{4B3FF313-4A56-4A51-A0DC-1DF4B9F943FA}"/>
                  </a:ext>
                </a:extLst>
              </p:cNvPr>
              <p:cNvSpPr/>
              <p:nvPr/>
            </p:nvSpPr>
            <p:spPr>
              <a:xfrm>
                <a:off x="13158555"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sp>
            <p:nvSpPr>
              <p:cNvPr id="346" name="TextBox 345">
                <a:extLst>
                  <a:ext uri="{FF2B5EF4-FFF2-40B4-BE49-F238E27FC236}">
                    <a16:creationId xmlns:a16="http://schemas.microsoft.com/office/drawing/2014/main" id="{6538A21F-2EDF-40A7-83AD-A023C11AEA2B}"/>
                  </a:ext>
                </a:extLst>
              </p:cNvPr>
              <p:cNvSpPr txBox="1"/>
              <p:nvPr/>
            </p:nvSpPr>
            <p:spPr>
              <a:xfrm>
                <a:off x="13510286" y="4237682"/>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sp>
          <p:nvSpPr>
            <p:cNvPr id="336" name="TextBox 335">
              <a:extLst>
                <a:ext uri="{FF2B5EF4-FFF2-40B4-BE49-F238E27FC236}">
                  <a16:creationId xmlns:a16="http://schemas.microsoft.com/office/drawing/2014/main" id="{8BAE49D5-6031-40B9-9307-CF709FA02B68}"/>
                </a:ext>
              </a:extLst>
            </p:cNvPr>
            <p:cNvSpPr txBox="1"/>
            <p:nvPr/>
          </p:nvSpPr>
          <p:spPr>
            <a:xfrm>
              <a:off x="12730664" y="3363969"/>
              <a:ext cx="3028430" cy="584775"/>
            </a:xfrm>
            <a:prstGeom prst="rect">
              <a:avLst/>
            </a:prstGeom>
            <a:noFill/>
          </p:spPr>
          <p:txBody>
            <a:bodyPr wrap="square" rtlCol="0">
              <a:spAutoFit/>
            </a:bodyPr>
            <a:lstStyle/>
            <a:p>
              <a:pPr algn="ctr"/>
              <a:r>
                <a:rPr lang="en-US" sz="3200">
                  <a:solidFill>
                    <a:schemeClr val="accent3"/>
                  </a:solidFill>
                  <a:latin typeface="+mj-lt"/>
                </a:rPr>
                <a:t>Premium</a:t>
              </a:r>
            </a:p>
          </p:txBody>
        </p:sp>
        <p:grpSp>
          <p:nvGrpSpPr>
            <p:cNvPr id="10" name="Group 9">
              <a:extLst>
                <a:ext uri="{FF2B5EF4-FFF2-40B4-BE49-F238E27FC236}">
                  <a16:creationId xmlns:a16="http://schemas.microsoft.com/office/drawing/2014/main" id="{4120E232-60AA-44AE-B2DA-B17CBAEF4B29}"/>
                </a:ext>
              </a:extLst>
            </p:cNvPr>
            <p:cNvGrpSpPr/>
            <p:nvPr/>
          </p:nvGrpSpPr>
          <p:grpSpPr>
            <a:xfrm>
              <a:off x="13158555" y="4776178"/>
              <a:ext cx="2266646" cy="276999"/>
              <a:chOff x="13158555" y="4776178"/>
              <a:chExt cx="2266646" cy="276999"/>
            </a:xfrm>
          </p:grpSpPr>
          <p:sp>
            <p:nvSpPr>
              <p:cNvPr id="344" name="TextBox 343">
                <a:extLst>
                  <a:ext uri="{FF2B5EF4-FFF2-40B4-BE49-F238E27FC236}">
                    <a16:creationId xmlns:a16="http://schemas.microsoft.com/office/drawing/2014/main" id="{34BD0C5C-A874-4B65-8162-C0F5D88B26DA}"/>
                  </a:ext>
                </a:extLst>
              </p:cNvPr>
              <p:cNvSpPr txBox="1"/>
              <p:nvPr/>
            </p:nvSpPr>
            <p:spPr>
              <a:xfrm>
                <a:off x="13510286" y="4776178"/>
                <a:ext cx="1914915" cy="276999"/>
              </a:xfrm>
              <a:prstGeom prst="rect">
                <a:avLst/>
              </a:prstGeom>
              <a:noFill/>
            </p:spPr>
            <p:txBody>
              <a:bodyPr wrap="square" rtlCol="0">
                <a:spAutoFit/>
              </a:bodyPr>
              <a:lstStyle/>
              <a:p>
                <a:r>
                  <a:rPr lang="en-US" sz="1200">
                    <a:solidFill>
                      <a:schemeClr val="bg1">
                        <a:lumMod val="50000"/>
                      </a:schemeClr>
                    </a:solidFill>
                  </a:rPr>
                  <a:t>Other Text Title</a:t>
                </a:r>
              </a:p>
            </p:txBody>
          </p:sp>
          <p:sp>
            <p:nvSpPr>
              <p:cNvPr id="374" name="Freeform 25">
                <a:extLst>
                  <a:ext uri="{FF2B5EF4-FFF2-40B4-BE49-F238E27FC236}">
                    <a16:creationId xmlns:a16="http://schemas.microsoft.com/office/drawing/2014/main" id="{47ACB2AE-2127-4CF6-B429-7367F508B107}"/>
                  </a:ext>
                </a:extLst>
              </p:cNvPr>
              <p:cNvSpPr/>
              <p:nvPr/>
            </p:nvSpPr>
            <p:spPr>
              <a:xfrm>
                <a:off x="13158555"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grpSp>
          <p:nvGrpSpPr>
            <p:cNvPr id="11" name="Group 10">
              <a:extLst>
                <a:ext uri="{FF2B5EF4-FFF2-40B4-BE49-F238E27FC236}">
                  <a16:creationId xmlns:a16="http://schemas.microsoft.com/office/drawing/2014/main" id="{39DE2106-90AF-4971-8C90-B9A5DC93AC07}"/>
                </a:ext>
              </a:extLst>
            </p:cNvPr>
            <p:cNvGrpSpPr/>
            <p:nvPr/>
          </p:nvGrpSpPr>
          <p:grpSpPr>
            <a:xfrm>
              <a:off x="13158555" y="5314674"/>
              <a:ext cx="2266646" cy="276999"/>
              <a:chOff x="13158555" y="5314674"/>
              <a:chExt cx="2266646" cy="276999"/>
            </a:xfrm>
          </p:grpSpPr>
          <p:sp>
            <p:nvSpPr>
              <p:cNvPr id="342" name="TextBox 341">
                <a:extLst>
                  <a:ext uri="{FF2B5EF4-FFF2-40B4-BE49-F238E27FC236}">
                    <a16:creationId xmlns:a16="http://schemas.microsoft.com/office/drawing/2014/main" id="{7183AC7A-EDB8-4940-80F9-1371840914F3}"/>
                  </a:ext>
                </a:extLst>
              </p:cNvPr>
              <p:cNvSpPr txBox="1"/>
              <p:nvPr/>
            </p:nvSpPr>
            <p:spPr>
              <a:xfrm>
                <a:off x="13510286" y="5314674"/>
                <a:ext cx="1914915" cy="276999"/>
              </a:xfrm>
              <a:prstGeom prst="rect">
                <a:avLst/>
              </a:prstGeom>
              <a:noFill/>
            </p:spPr>
            <p:txBody>
              <a:bodyPr wrap="square" rtlCol="0">
                <a:spAutoFit/>
              </a:bodyPr>
              <a:lstStyle/>
              <a:p>
                <a:r>
                  <a:rPr lang="en-US" sz="1200">
                    <a:solidFill>
                      <a:schemeClr val="bg1">
                        <a:lumMod val="50000"/>
                      </a:schemeClr>
                    </a:solidFill>
                  </a:rPr>
                  <a:t>Text Space Goes Here</a:t>
                </a:r>
              </a:p>
            </p:txBody>
          </p:sp>
          <p:sp>
            <p:nvSpPr>
              <p:cNvPr id="375" name="Freeform 25">
                <a:extLst>
                  <a:ext uri="{FF2B5EF4-FFF2-40B4-BE49-F238E27FC236}">
                    <a16:creationId xmlns:a16="http://schemas.microsoft.com/office/drawing/2014/main" id="{01F2B465-E09D-4F81-94D7-0F0C144C179B}"/>
                  </a:ext>
                </a:extLst>
              </p:cNvPr>
              <p:cNvSpPr/>
              <p:nvPr/>
            </p:nvSpPr>
            <p:spPr>
              <a:xfrm>
                <a:off x="13158555" y="5349779"/>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grpSp>
          <p:nvGrpSpPr>
            <p:cNvPr id="12" name="Group 11">
              <a:extLst>
                <a:ext uri="{FF2B5EF4-FFF2-40B4-BE49-F238E27FC236}">
                  <a16:creationId xmlns:a16="http://schemas.microsoft.com/office/drawing/2014/main" id="{D1C2FD56-B16C-4B19-AA23-F2155B6C7FDE}"/>
                </a:ext>
              </a:extLst>
            </p:cNvPr>
            <p:cNvGrpSpPr/>
            <p:nvPr/>
          </p:nvGrpSpPr>
          <p:grpSpPr>
            <a:xfrm>
              <a:off x="13158555" y="5853170"/>
              <a:ext cx="2266646" cy="276999"/>
              <a:chOff x="13158555" y="5853170"/>
              <a:chExt cx="2266646" cy="276999"/>
            </a:xfrm>
          </p:grpSpPr>
          <p:sp>
            <p:nvSpPr>
              <p:cNvPr id="340" name="TextBox 339">
                <a:extLst>
                  <a:ext uri="{FF2B5EF4-FFF2-40B4-BE49-F238E27FC236}">
                    <a16:creationId xmlns:a16="http://schemas.microsoft.com/office/drawing/2014/main" id="{AF257972-63C0-494A-9D8C-11558A398295}"/>
                  </a:ext>
                </a:extLst>
              </p:cNvPr>
              <p:cNvSpPr txBox="1"/>
              <p:nvPr/>
            </p:nvSpPr>
            <p:spPr>
              <a:xfrm>
                <a:off x="13510286" y="5853170"/>
                <a:ext cx="1914915" cy="276999"/>
              </a:xfrm>
              <a:prstGeom prst="rect">
                <a:avLst/>
              </a:prstGeom>
              <a:noFill/>
            </p:spPr>
            <p:txBody>
              <a:bodyPr wrap="square" rtlCol="0">
                <a:spAutoFit/>
              </a:bodyPr>
              <a:lstStyle/>
              <a:p>
                <a:r>
                  <a:rPr lang="en-US" sz="1200">
                    <a:solidFill>
                      <a:schemeClr val="bg1">
                        <a:lumMod val="50000"/>
                      </a:schemeClr>
                    </a:solidFill>
                  </a:rPr>
                  <a:t>Description Space</a:t>
                </a:r>
              </a:p>
            </p:txBody>
          </p:sp>
          <p:sp>
            <p:nvSpPr>
              <p:cNvPr id="376" name="Freeform 25">
                <a:extLst>
                  <a:ext uri="{FF2B5EF4-FFF2-40B4-BE49-F238E27FC236}">
                    <a16:creationId xmlns:a16="http://schemas.microsoft.com/office/drawing/2014/main" id="{5B96C464-08BC-46D3-8922-19116D279BE9}"/>
                  </a:ext>
                </a:extLst>
              </p:cNvPr>
              <p:cNvSpPr/>
              <p:nvPr/>
            </p:nvSpPr>
            <p:spPr>
              <a:xfrm>
                <a:off x="13158555" y="5888275"/>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grpSp>
          <p:nvGrpSpPr>
            <p:cNvPr id="13" name="Group 12">
              <a:extLst>
                <a:ext uri="{FF2B5EF4-FFF2-40B4-BE49-F238E27FC236}">
                  <a16:creationId xmlns:a16="http://schemas.microsoft.com/office/drawing/2014/main" id="{8E54CA3B-7945-460B-9636-880E4C36813D}"/>
                </a:ext>
              </a:extLst>
            </p:cNvPr>
            <p:cNvGrpSpPr/>
            <p:nvPr/>
          </p:nvGrpSpPr>
          <p:grpSpPr>
            <a:xfrm>
              <a:off x="13158555" y="6391666"/>
              <a:ext cx="2266646" cy="276999"/>
              <a:chOff x="13158555" y="6391666"/>
              <a:chExt cx="2266646" cy="276999"/>
            </a:xfrm>
          </p:grpSpPr>
          <p:sp>
            <p:nvSpPr>
              <p:cNvPr id="338" name="TextBox 337">
                <a:extLst>
                  <a:ext uri="{FF2B5EF4-FFF2-40B4-BE49-F238E27FC236}">
                    <a16:creationId xmlns:a16="http://schemas.microsoft.com/office/drawing/2014/main" id="{BF617F59-E886-486B-A7C8-7EECBC59CD03}"/>
                  </a:ext>
                </a:extLst>
              </p:cNvPr>
              <p:cNvSpPr txBox="1"/>
              <p:nvPr/>
            </p:nvSpPr>
            <p:spPr>
              <a:xfrm>
                <a:off x="13510286" y="6391666"/>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sp>
            <p:nvSpPr>
              <p:cNvPr id="377" name="Freeform 25">
                <a:extLst>
                  <a:ext uri="{FF2B5EF4-FFF2-40B4-BE49-F238E27FC236}">
                    <a16:creationId xmlns:a16="http://schemas.microsoft.com/office/drawing/2014/main" id="{2767727C-369E-4E91-921C-99F0641676BF}"/>
                  </a:ext>
                </a:extLst>
              </p:cNvPr>
              <p:cNvSpPr/>
              <p:nvPr/>
            </p:nvSpPr>
            <p:spPr>
              <a:xfrm>
                <a:off x="13158555" y="6426771"/>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sp>
          <p:nvSpPr>
            <p:cNvPr id="381" name="TextBox 380">
              <a:extLst>
                <a:ext uri="{FF2B5EF4-FFF2-40B4-BE49-F238E27FC236}">
                  <a16:creationId xmlns:a16="http://schemas.microsoft.com/office/drawing/2014/main" id="{7042AB55-3CEA-4D49-AD10-E5CCA9E6B467}"/>
                </a:ext>
              </a:extLst>
            </p:cNvPr>
            <p:cNvSpPr txBox="1"/>
            <p:nvPr/>
          </p:nvSpPr>
          <p:spPr>
            <a:xfrm>
              <a:off x="12980670" y="7238343"/>
              <a:ext cx="2528418" cy="369332"/>
            </a:xfrm>
            <a:prstGeom prst="rect">
              <a:avLst/>
            </a:prstGeom>
            <a:noFill/>
          </p:spPr>
          <p:txBody>
            <a:bodyPr wrap="square" rtlCol="0">
              <a:spAutoFit/>
            </a:bodyPr>
            <a:lstStyle/>
            <a:p>
              <a:pPr algn="ctr"/>
              <a:r>
                <a:rPr lang="en-US" sz="1800">
                  <a:solidFill>
                    <a:schemeClr val="bg1"/>
                  </a:solidFill>
                  <a:latin typeface="+mj-lt"/>
                </a:rPr>
                <a:t>$2.99 / month</a:t>
              </a:r>
            </a:p>
          </p:txBody>
        </p:sp>
        <p:sp>
          <p:nvSpPr>
            <p:cNvPr id="383" name="TextBox 382">
              <a:extLst>
                <a:ext uri="{FF2B5EF4-FFF2-40B4-BE49-F238E27FC236}">
                  <a16:creationId xmlns:a16="http://schemas.microsoft.com/office/drawing/2014/main" id="{2772B4EC-753F-437F-A669-A7B0E526A0C5}"/>
                </a:ext>
              </a:extLst>
            </p:cNvPr>
            <p:cNvSpPr txBox="1"/>
            <p:nvPr/>
          </p:nvSpPr>
          <p:spPr>
            <a:xfrm>
              <a:off x="12648489" y="8065964"/>
              <a:ext cx="3192780" cy="400110"/>
            </a:xfrm>
            <a:prstGeom prst="rect">
              <a:avLst/>
            </a:prstGeom>
            <a:noFill/>
          </p:spPr>
          <p:txBody>
            <a:bodyPr wrap="square" rtlCol="0">
              <a:spAutoFit/>
            </a:bodyPr>
            <a:lstStyle/>
            <a:p>
              <a:pPr algn="ctr"/>
              <a:r>
                <a:rPr lang="en-US" sz="2000">
                  <a:solidFill>
                    <a:schemeClr val="bg1"/>
                  </a:solidFill>
                  <a:latin typeface="+mj-lt"/>
                </a:rPr>
                <a:t>Select Package</a:t>
              </a:r>
            </a:p>
          </p:txBody>
        </p:sp>
      </p:grpSp>
    </p:spTree>
    <p:extLst>
      <p:ext uri="{BB962C8B-B14F-4D97-AF65-F5344CB8AC3E}">
        <p14:creationId xmlns:p14="http://schemas.microsoft.com/office/powerpoint/2010/main" val="6461149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
                                        </p:tgtEl>
                                        <p:attrNameLst>
                                          <p:attrName>style.visibility</p:attrName>
                                        </p:attrNameLst>
                                      </p:cBhvr>
                                      <p:to>
                                        <p:strVal val="visible"/>
                                      </p:to>
                                    </p:set>
                                    <p:anim to="" calcmode="lin" valueType="num">
                                      <p:cBhvr>
                                        <p:cTn id="7" dur="750" fill="hold">
                                          <p:stCondLst>
                                            <p:cond delay="0"/>
                                          </p:stCondLst>
                                        </p:cTn>
                                        <p:tgtEl>
                                          <p:spTgt spid="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1000" fill="hold"/>
                                        <p:tgtEl>
                                          <p:spTgt spid="15"/>
                                        </p:tgtEl>
                                        <p:attrNameLst>
                                          <p:attrName>ppt_x</p:attrName>
                                        </p:attrNameLst>
                                      </p:cBhvr>
                                      <p:tavLst>
                                        <p:tav tm="0">
                                          <p:val>
                                            <p:strVal val="#ppt_x"/>
                                          </p:val>
                                        </p:tav>
                                        <p:tav tm="100000">
                                          <p:val>
                                            <p:strVal val="#ppt_x"/>
                                          </p:val>
                                        </p:tav>
                                      </p:tavLst>
                                    </p:anim>
                                    <p:anim calcmode="lin" valueType="num">
                                      <p:cBhvr additive="base">
                                        <p:cTn id="13" dur="10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ppt_x"/>
                                          </p:val>
                                        </p:tav>
                                        <p:tav tm="100000">
                                          <p:val>
                                            <p:strVal val="#ppt_x"/>
                                          </p:val>
                                        </p:tav>
                                      </p:tavLst>
                                    </p:anim>
                                    <p:anim calcmode="lin" valueType="num">
                                      <p:cBhvr additive="base">
                                        <p:cTn id="17" dur="1000" fill="hold"/>
                                        <p:tgtEl>
                                          <p:spTgt spid="16"/>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1000" fill="hold"/>
                                        <p:tgtEl>
                                          <p:spTgt spid="17"/>
                                        </p:tgtEl>
                                        <p:attrNameLst>
                                          <p:attrName>ppt_x</p:attrName>
                                        </p:attrNameLst>
                                      </p:cBhvr>
                                      <p:tavLst>
                                        <p:tav tm="0">
                                          <p:val>
                                            <p:strVal val="#ppt_x"/>
                                          </p:val>
                                        </p:tav>
                                        <p:tav tm="100000">
                                          <p:val>
                                            <p:strVal val="#ppt_x"/>
                                          </p:val>
                                        </p:tav>
                                      </p:tavLst>
                                    </p:anim>
                                    <p:anim calcmode="lin" valueType="num">
                                      <p:cBhvr additive="base">
                                        <p:cTn id="21"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5691235-3B46-4027-A3FB-65B574D325BA}"/>
              </a:ext>
            </a:extLst>
          </p:cNvPr>
          <p:cNvGrpSpPr/>
          <p:nvPr/>
        </p:nvGrpSpPr>
        <p:grpSpPr>
          <a:xfrm>
            <a:off x="1333500" y="3029902"/>
            <a:ext cx="6210655" cy="5956127"/>
            <a:chOff x="1333500" y="3029902"/>
            <a:chExt cx="6210655" cy="5956127"/>
          </a:xfrm>
        </p:grpSpPr>
        <p:sp>
          <p:nvSpPr>
            <p:cNvPr id="107" name="Freeform: Shape 4">
              <a:extLst>
                <a:ext uri="{FF2B5EF4-FFF2-40B4-BE49-F238E27FC236}">
                  <a16:creationId xmlns:a16="http://schemas.microsoft.com/office/drawing/2014/main" id="{C4D6980C-2288-48E5-893E-1337FB13AA6C}"/>
                </a:ext>
              </a:extLst>
            </p:cNvPr>
            <p:cNvSpPr/>
            <p:nvPr/>
          </p:nvSpPr>
          <p:spPr>
            <a:xfrm>
              <a:off x="1333500" y="3029902"/>
              <a:ext cx="6210655" cy="5956127"/>
            </a:xfrm>
            <a:prstGeom prst="roundRect">
              <a:avLst>
                <a:gd name="adj" fmla="val 6803"/>
              </a:avLst>
            </a:prstGeom>
            <a:solidFill>
              <a:schemeClr val="bg1">
                <a:lumMod val="95000"/>
              </a:schemeClr>
            </a:solidFill>
            <a:ln w="9525" cap="flat">
              <a:noFill/>
              <a:prstDash val="solid"/>
              <a:miter/>
            </a:ln>
          </p:spPr>
          <p:txBody>
            <a:bodyPr rtlCol="0" anchor="ctr"/>
            <a:lstStyle/>
            <a:p>
              <a:endParaRPr lang="zh-CN" altLang="en-US"/>
            </a:p>
          </p:txBody>
        </p:sp>
        <p:sp>
          <p:nvSpPr>
            <p:cNvPr id="108" name="Freeform: Shape 107">
              <a:extLst>
                <a:ext uri="{FF2B5EF4-FFF2-40B4-BE49-F238E27FC236}">
                  <a16:creationId xmlns:a16="http://schemas.microsoft.com/office/drawing/2014/main" id="{4529AF30-70F7-44C0-9BF8-99F3ED27240E}"/>
                </a:ext>
              </a:extLst>
            </p:cNvPr>
            <p:cNvSpPr/>
            <p:nvPr/>
          </p:nvSpPr>
          <p:spPr>
            <a:xfrm>
              <a:off x="1333500" y="3029902"/>
              <a:ext cx="6210655" cy="1306812"/>
            </a:xfrm>
            <a:custGeom>
              <a:avLst/>
              <a:gdLst>
                <a:gd name="connsiteX0" fmla="*/ 405195 w 6210655"/>
                <a:gd name="connsiteY0" fmla="*/ 0 h 1306812"/>
                <a:gd name="connsiteX1" fmla="*/ 5805460 w 6210655"/>
                <a:gd name="connsiteY1" fmla="*/ 0 h 1306812"/>
                <a:gd name="connsiteX2" fmla="*/ 6210655 w 6210655"/>
                <a:gd name="connsiteY2" fmla="*/ 405195 h 1306812"/>
                <a:gd name="connsiteX3" fmla="*/ 6210655 w 6210655"/>
                <a:gd name="connsiteY3" fmla="*/ 1306812 h 1306812"/>
                <a:gd name="connsiteX4" fmla="*/ 0 w 6210655"/>
                <a:gd name="connsiteY4" fmla="*/ 1306812 h 1306812"/>
                <a:gd name="connsiteX5" fmla="*/ 0 w 6210655"/>
                <a:gd name="connsiteY5" fmla="*/ 405195 h 1306812"/>
                <a:gd name="connsiteX6" fmla="*/ 405195 w 6210655"/>
                <a:gd name="connsiteY6" fmla="*/ 0 h 130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10655" h="1306812">
                  <a:moveTo>
                    <a:pt x="405195" y="0"/>
                  </a:moveTo>
                  <a:lnTo>
                    <a:pt x="5805460" y="0"/>
                  </a:lnTo>
                  <a:cubicBezTo>
                    <a:pt x="6029243" y="0"/>
                    <a:pt x="6210655" y="181412"/>
                    <a:pt x="6210655" y="405195"/>
                  </a:cubicBezTo>
                  <a:lnTo>
                    <a:pt x="6210655" y="1306812"/>
                  </a:lnTo>
                  <a:lnTo>
                    <a:pt x="0" y="1306812"/>
                  </a:lnTo>
                  <a:lnTo>
                    <a:pt x="0" y="405195"/>
                  </a:lnTo>
                  <a:cubicBezTo>
                    <a:pt x="0" y="181412"/>
                    <a:pt x="181412" y="0"/>
                    <a:pt x="405195" y="0"/>
                  </a:cubicBezTo>
                  <a:close/>
                </a:path>
              </a:pathLst>
            </a:custGeom>
            <a:solidFill>
              <a:schemeClr val="bg1">
                <a:lumMod val="65000"/>
              </a:schemeClr>
            </a:solidFill>
            <a:ln w="9525" cap="flat">
              <a:noFill/>
              <a:prstDash val="solid"/>
              <a:miter/>
            </a:ln>
          </p:spPr>
          <p:txBody>
            <a:bodyPr wrap="square" rtlCol="0" anchor="ctr">
              <a:noAutofit/>
            </a:bodyPr>
            <a:lstStyle/>
            <a:p>
              <a:endParaRPr lang="zh-CN" altLang="en-US"/>
            </a:p>
          </p:txBody>
        </p:sp>
        <p:sp>
          <p:nvSpPr>
            <p:cNvPr id="25" name="Freeform: Shape 27">
              <a:extLst>
                <a:ext uri="{FF2B5EF4-FFF2-40B4-BE49-F238E27FC236}">
                  <a16:creationId xmlns:a16="http://schemas.microsoft.com/office/drawing/2014/main" id="{CB36518E-8844-4DD6-91F0-F1FF4EE8C4BA}"/>
                </a:ext>
              </a:extLst>
            </p:cNvPr>
            <p:cNvSpPr/>
            <p:nvPr/>
          </p:nvSpPr>
          <p:spPr>
            <a:xfrm>
              <a:off x="1333500" y="5000877"/>
              <a:ext cx="6210552" cy="664163"/>
            </a:xfrm>
            <a:custGeom>
              <a:avLst/>
              <a:gdLst>
                <a:gd name="connsiteX0" fmla="*/ 0 w 5767482"/>
                <a:gd name="connsiteY0" fmla="*/ 0 h 729234"/>
                <a:gd name="connsiteX1" fmla="*/ 5767483 w 5767482"/>
                <a:gd name="connsiteY1" fmla="*/ 0 h 729234"/>
                <a:gd name="connsiteX2" fmla="*/ 5767483 w 5767482"/>
                <a:gd name="connsiteY2" fmla="*/ 729234 h 729234"/>
                <a:gd name="connsiteX3" fmla="*/ 0 w 5767482"/>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5767482" h="729234">
                  <a:moveTo>
                    <a:pt x="0" y="0"/>
                  </a:moveTo>
                  <a:lnTo>
                    <a:pt x="5767483" y="0"/>
                  </a:lnTo>
                  <a:lnTo>
                    <a:pt x="5767483"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26" name="Freeform: Shape 28">
              <a:extLst>
                <a:ext uri="{FF2B5EF4-FFF2-40B4-BE49-F238E27FC236}">
                  <a16:creationId xmlns:a16="http://schemas.microsoft.com/office/drawing/2014/main" id="{936894A6-2834-4615-8E1D-2F30EF167FF7}"/>
                </a:ext>
              </a:extLst>
            </p:cNvPr>
            <p:cNvSpPr/>
            <p:nvPr/>
          </p:nvSpPr>
          <p:spPr>
            <a:xfrm>
              <a:off x="1333500" y="6329290"/>
              <a:ext cx="6210552" cy="664163"/>
            </a:xfrm>
            <a:custGeom>
              <a:avLst/>
              <a:gdLst>
                <a:gd name="connsiteX0" fmla="*/ 0 w 5767482"/>
                <a:gd name="connsiteY0" fmla="*/ 0 h 729234"/>
                <a:gd name="connsiteX1" fmla="*/ 5767483 w 5767482"/>
                <a:gd name="connsiteY1" fmla="*/ 0 h 729234"/>
                <a:gd name="connsiteX2" fmla="*/ 5767483 w 5767482"/>
                <a:gd name="connsiteY2" fmla="*/ 729234 h 729234"/>
                <a:gd name="connsiteX3" fmla="*/ 0 w 5767482"/>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5767482" h="729234">
                  <a:moveTo>
                    <a:pt x="0" y="0"/>
                  </a:moveTo>
                  <a:lnTo>
                    <a:pt x="5767483" y="0"/>
                  </a:lnTo>
                  <a:lnTo>
                    <a:pt x="5767483"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27" name="Freeform: Shape 29">
              <a:extLst>
                <a:ext uri="{FF2B5EF4-FFF2-40B4-BE49-F238E27FC236}">
                  <a16:creationId xmlns:a16="http://schemas.microsoft.com/office/drawing/2014/main" id="{F0E0F27A-880C-482D-ACCD-A156DF5F0353}"/>
                </a:ext>
              </a:extLst>
            </p:cNvPr>
            <p:cNvSpPr/>
            <p:nvPr/>
          </p:nvSpPr>
          <p:spPr>
            <a:xfrm>
              <a:off x="1333500" y="7657616"/>
              <a:ext cx="6210552" cy="664162"/>
            </a:xfrm>
            <a:custGeom>
              <a:avLst/>
              <a:gdLst>
                <a:gd name="connsiteX0" fmla="*/ 0 w 5767482"/>
                <a:gd name="connsiteY0" fmla="*/ 0 h 729233"/>
                <a:gd name="connsiteX1" fmla="*/ 5767483 w 5767482"/>
                <a:gd name="connsiteY1" fmla="*/ 0 h 729233"/>
                <a:gd name="connsiteX2" fmla="*/ 5767483 w 5767482"/>
                <a:gd name="connsiteY2" fmla="*/ 729234 h 729233"/>
                <a:gd name="connsiteX3" fmla="*/ 0 w 5767482"/>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5767482" h="729233">
                  <a:moveTo>
                    <a:pt x="0" y="0"/>
                  </a:moveTo>
                  <a:lnTo>
                    <a:pt x="5767483" y="0"/>
                  </a:lnTo>
                  <a:lnTo>
                    <a:pt x="5767483"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75" name="Freeform: Shape 77">
              <a:extLst>
                <a:ext uri="{FF2B5EF4-FFF2-40B4-BE49-F238E27FC236}">
                  <a16:creationId xmlns:a16="http://schemas.microsoft.com/office/drawing/2014/main" id="{FF46A6CB-A3D6-43A8-B2B5-E40F166CD28D}"/>
                </a:ext>
              </a:extLst>
            </p:cNvPr>
            <p:cNvSpPr/>
            <p:nvPr/>
          </p:nvSpPr>
          <p:spPr>
            <a:xfrm>
              <a:off x="1333500" y="4618480"/>
              <a:ext cx="6210552" cy="368516"/>
            </a:xfrm>
            <a:custGeom>
              <a:avLst/>
              <a:gdLst>
                <a:gd name="connsiteX0" fmla="*/ 0 w 5767482"/>
                <a:gd name="connsiteY0" fmla="*/ 0 h 404621"/>
                <a:gd name="connsiteX1" fmla="*/ 5767483 w 5767482"/>
                <a:gd name="connsiteY1" fmla="*/ 0 h 404621"/>
                <a:gd name="connsiteX2" fmla="*/ 5767483 w 5767482"/>
                <a:gd name="connsiteY2" fmla="*/ 404622 h 404621"/>
                <a:gd name="connsiteX3" fmla="*/ 0 w 5767482"/>
                <a:gd name="connsiteY3" fmla="*/ 404622 h 404621"/>
              </a:gdLst>
              <a:ahLst/>
              <a:cxnLst>
                <a:cxn ang="0">
                  <a:pos x="connsiteX0" y="connsiteY0"/>
                </a:cxn>
                <a:cxn ang="0">
                  <a:pos x="connsiteX1" y="connsiteY1"/>
                </a:cxn>
                <a:cxn ang="0">
                  <a:pos x="connsiteX2" y="connsiteY2"/>
                </a:cxn>
                <a:cxn ang="0">
                  <a:pos x="connsiteX3" y="connsiteY3"/>
                </a:cxn>
              </a:cxnLst>
              <a:rect l="l" t="t" r="r" b="b"/>
              <a:pathLst>
                <a:path w="5767482" h="404621">
                  <a:moveTo>
                    <a:pt x="0" y="0"/>
                  </a:moveTo>
                  <a:lnTo>
                    <a:pt x="5767483" y="0"/>
                  </a:lnTo>
                  <a:lnTo>
                    <a:pt x="5767483" y="404622"/>
                  </a:lnTo>
                  <a:lnTo>
                    <a:pt x="0" y="404622"/>
                  </a:lnTo>
                  <a:close/>
                </a:path>
              </a:pathLst>
            </a:custGeom>
            <a:noFill/>
            <a:ln w="9525" cap="flat">
              <a:noFill/>
              <a:prstDash val="solid"/>
              <a:miter/>
            </a:ln>
          </p:spPr>
          <p:txBody>
            <a:bodyPr rtlCol="0" anchor="ctr"/>
            <a:lstStyle/>
            <a:p>
              <a:endParaRPr lang="zh-CN" altLang="en-US"/>
            </a:p>
          </p:txBody>
        </p:sp>
        <p:sp>
          <p:nvSpPr>
            <p:cNvPr id="76" name="TextBox 78">
              <a:extLst>
                <a:ext uri="{FF2B5EF4-FFF2-40B4-BE49-F238E27FC236}">
                  <a16:creationId xmlns:a16="http://schemas.microsoft.com/office/drawing/2014/main" id="{BD9C5F16-A8F8-4750-8D71-96000B786BF2}"/>
                </a:ext>
              </a:extLst>
            </p:cNvPr>
            <p:cNvSpPr txBox="1"/>
            <p:nvPr/>
          </p:nvSpPr>
          <p:spPr>
            <a:xfrm>
              <a:off x="2152827" y="4538637"/>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Lorem ipsum dolor sit amet, consectetuer adipiscing elit</a:t>
              </a:r>
            </a:p>
          </p:txBody>
        </p:sp>
        <p:sp>
          <p:nvSpPr>
            <p:cNvPr id="79" name="TextBox 81">
              <a:extLst>
                <a:ext uri="{FF2B5EF4-FFF2-40B4-BE49-F238E27FC236}">
                  <a16:creationId xmlns:a16="http://schemas.microsoft.com/office/drawing/2014/main" id="{AA9661BD-71D8-4D18-99DA-FBE3E29610D3}"/>
                </a:ext>
              </a:extLst>
            </p:cNvPr>
            <p:cNvSpPr txBox="1"/>
            <p:nvPr/>
          </p:nvSpPr>
          <p:spPr>
            <a:xfrm>
              <a:off x="2152827" y="5201149"/>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Ut wisi enim ad minim veniam</a:t>
              </a:r>
            </a:p>
          </p:txBody>
        </p:sp>
        <p:sp>
          <p:nvSpPr>
            <p:cNvPr id="82" name="TextBox 84">
              <a:extLst>
                <a:ext uri="{FF2B5EF4-FFF2-40B4-BE49-F238E27FC236}">
                  <a16:creationId xmlns:a16="http://schemas.microsoft.com/office/drawing/2014/main" id="{82211408-80DB-4BEB-B625-F8BCE3C31425}"/>
                </a:ext>
              </a:extLst>
            </p:cNvPr>
            <p:cNvSpPr txBox="1"/>
            <p:nvPr/>
          </p:nvSpPr>
          <p:spPr>
            <a:xfrm>
              <a:off x="2152827" y="5863661"/>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Duis autem vel eum iriure dolor in hendrerit in vulputate</a:t>
              </a:r>
            </a:p>
          </p:txBody>
        </p:sp>
        <p:sp>
          <p:nvSpPr>
            <p:cNvPr id="84" name="TextBox 86">
              <a:extLst>
                <a:ext uri="{FF2B5EF4-FFF2-40B4-BE49-F238E27FC236}">
                  <a16:creationId xmlns:a16="http://schemas.microsoft.com/office/drawing/2014/main" id="{02097412-9CF8-48B7-8899-98EB59900B51}"/>
                </a:ext>
              </a:extLst>
            </p:cNvPr>
            <p:cNvSpPr txBox="1"/>
            <p:nvPr/>
          </p:nvSpPr>
          <p:spPr>
            <a:xfrm>
              <a:off x="2152827" y="6526173"/>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Sed diam nonummy nibh euismod tincidunt ut laoreet</a:t>
              </a:r>
            </a:p>
          </p:txBody>
        </p:sp>
        <p:sp>
          <p:nvSpPr>
            <p:cNvPr id="87" name="TextBox 89">
              <a:extLst>
                <a:ext uri="{FF2B5EF4-FFF2-40B4-BE49-F238E27FC236}">
                  <a16:creationId xmlns:a16="http://schemas.microsoft.com/office/drawing/2014/main" id="{BA28E692-9563-438C-A30D-EE2688717256}"/>
                </a:ext>
              </a:extLst>
            </p:cNvPr>
            <p:cNvSpPr txBox="1"/>
            <p:nvPr/>
          </p:nvSpPr>
          <p:spPr>
            <a:xfrm>
              <a:off x="2152827" y="7188685"/>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Vel illum dolore eu feugiat nulla facilisis at vero eros</a:t>
              </a:r>
            </a:p>
          </p:txBody>
        </p:sp>
        <p:sp>
          <p:nvSpPr>
            <p:cNvPr id="90" name="TextBox 92">
              <a:extLst>
                <a:ext uri="{FF2B5EF4-FFF2-40B4-BE49-F238E27FC236}">
                  <a16:creationId xmlns:a16="http://schemas.microsoft.com/office/drawing/2014/main" id="{1BAA64FA-1CDC-4CD4-A79B-87E0C7246218}"/>
                </a:ext>
              </a:extLst>
            </p:cNvPr>
            <p:cNvSpPr txBox="1"/>
            <p:nvPr/>
          </p:nvSpPr>
          <p:spPr>
            <a:xfrm>
              <a:off x="2152827" y="7851198"/>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Delenit augue duis dolore te feugait nulla facilisi</a:t>
              </a:r>
            </a:p>
          </p:txBody>
        </p:sp>
        <p:sp>
          <p:nvSpPr>
            <p:cNvPr id="99" name="TextBox 102">
              <a:extLst>
                <a:ext uri="{FF2B5EF4-FFF2-40B4-BE49-F238E27FC236}">
                  <a16:creationId xmlns:a16="http://schemas.microsoft.com/office/drawing/2014/main" id="{DCD9AC90-DC84-46FA-ADC3-C3474E4794E8}"/>
                </a:ext>
              </a:extLst>
            </p:cNvPr>
            <p:cNvSpPr txBox="1"/>
            <p:nvPr/>
          </p:nvSpPr>
          <p:spPr>
            <a:xfrm>
              <a:off x="2560509" y="3421698"/>
              <a:ext cx="3756636" cy="523220"/>
            </a:xfrm>
            <a:prstGeom prst="rect">
              <a:avLst/>
            </a:prstGeom>
            <a:noFill/>
          </p:spPr>
          <p:txBody>
            <a:bodyPr wrap="square" rtlCol="0">
              <a:spAutoFit/>
            </a:bodyPr>
            <a:lstStyle/>
            <a:p>
              <a:pPr algn="ctr"/>
              <a:r>
                <a:rPr lang="zh-CN" altLang="en-US" sz="2800" spc="0" baseline="0">
                  <a:solidFill>
                    <a:schemeClr val="bg1"/>
                  </a:solidFill>
                  <a:latin typeface="+mj-lt"/>
                  <a:cs typeface="Arial"/>
                  <a:sym typeface="Arial"/>
                  <a:rtl val="0"/>
                </a:rPr>
                <a:t>Pricing Table</a:t>
              </a:r>
            </a:p>
          </p:txBody>
        </p:sp>
      </p:grpSp>
      <p:grpSp>
        <p:nvGrpSpPr>
          <p:cNvPr id="10" name="Group 9">
            <a:extLst>
              <a:ext uri="{FF2B5EF4-FFF2-40B4-BE49-F238E27FC236}">
                <a16:creationId xmlns:a16="http://schemas.microsoft.com/office/drawing/2014/main" id="{F1E0B1AF-E21A-4A7C-9FF4-FB1CF4F732EF}"/>
              </a:ext>
            </a:extLst>
          </p:cNvPr>
          <p:cNvGrpSpPr/>
          <p:nvPr/>
        </p:nvGrpSpPr>
        <p:grpSpPr>
          <a:xfrm>
            <a:off x="10089806" y="3029902"/>
            <a:ext cx="2159521" cy="5956127"/>
            <a:chOff x="10089806" y="3029902"/>
            <a:chExt cx="2159521" cy="5956127"/>
          </a:xfrm>
        </p:grpSpPr>
        <p:sp>
          <p:nvSpPr>
            <p:cNvPr id="102" name="Freeform: Shape 5">
              <a:extLst>
                <a:ext uri="{FF2B5EF4-FFF2-40B4-BE49-F238E27FC236}">
                  <a16:creationId xmlns:a16="http://schemas.microsoft.com/office/drawing/2014/main" id="{95B55F39-7008-4AF7-AF4C-0AAD1D5EFAB4}"/>
                </a:ext>
              </a:extLst>
            </p:cNvPr>
            <p:cNvSpPr/>
            <p:nvPr/>
          </p:nvSpPr>
          <p:spPr>
            <a:xfrm>
              <a:off x="10089806" y="3029902"/>
              <a:ext cx="2159451" cy="5956127"/>
            </a:xfrm>
            <a:prstGeom prst="roundRect">
              <a:avLst>
                <a:gd name="adj" fmla="val 17501"/>
              </a:avLst>
            </a:prstGeom>
            <a:solidFill>
              <a:schemeClr val="bg1">
                <a:lumMod val="95000"/>
              </a:schemeClr>
            </a:solidFill>
            <a:ln w="9525" cap="flat">
              <a:noFill/>
              <a:prstDash val="solid"/>
              <a:miter/>
            </a:ln>
          </p:spPr>
          <p:txBody>
            <a:bodyPr rtlCol="0" anchor="ctr"/>
            <a:lstStyle/>
            <a:p>
              <a:endParaRPr lang="zh-CN" altLang="en-US"/>
            </a:p>
          </p:txBody>
        </p:sp>
        <p:sp>
          <p:nvSpPr>
            <p:cNvPr id="111" name="Freeform: Shape 110">
              <a:extLst>
                <a:ext uri="{FF2B5EF4-FFF2-40B4-BE49-F238E27FC236}">
                  <a16:creationId xmlns:a16="http://schemas.microsoft.com/office/drawing/2014/main" id="{AD9C59EC-1909-49A3-B2B0-BDB96F7AF344}"/>
                </a:ext>
              </a:extLst>
            </p:cNvPr>
            <p:cNvSpPr/>
            <p:nvPr/>
          </p:nvSpPr>
          <p:spPr>
            <a:xfrm>
              <a:off x="10089806" y="3029902"/>
              <a:ext cx="2159451" cy="1306813"/>
            </a:xfrm>
            <a:custGeom>
              <a:avLst/>
              <a:gdLst>
                <a:gd name="connsiteX0" fmla="*/ 377926 w 2159451"/>
                <a:gd name="connsiteY0" fmla="*/ 0 h 1306813"/>
                <a:gd name="connsiteX1" fmla="*/ 1781525 w 2159451"/>
                <a:gd name="connsiteY1" fmla="*/ 0 h 1306813"/>
                <a:gd name="connsiteX2" fmla="*/ 2159451 w 2159451"/>
                <a:gd name="connsiteY2" fmla="*/ 377926 h 1306813"/>
                <a:gd name="connsiteX3" fmla="*/ 2159451 w 2159451"/>
                <a:gd name="connsiteY3" fmla="*/ 1306813 h 1306813"/>
                <a:gd name="connsiteX4" fmla="*/ 0 w 2159451"/>
                <a:gd name="connsiteY4" fmla="*/ 1306813 h 1306813"/>
                <a:gd name="connsiteX5" fmla="*/ 0 w 2159451"/>
                <a:gd name="connsiteY5" fmla="*/ 377926 h 1306813"/>
                <a:gd name="connsiteX6" fmla="*/ 377926 w 2159451"/>
                <a:gd name="connsiteY6" fmla="*/ 0 h 130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9451" h="1306813">
                  <a:moveTo>
                    <a:pt x="377926" y="0"/>
                  </a:moveTo>
                  <a:lnTo>
                    <a:pt x="1781525" y="0"/>
                  </a:lnTo>
                  <a:cubicBezTo>
                    <a:pt x="1990248" y="0"/>
                    <a:pt x="2159451" y="169203"/>
                    <a:pt x="2159451" y="377926"/>
                  </a:cubicBezTo>
                  <a:lnTo>
                    <a:pt x="2159451" y="1306813"/>
                  </a:lnTo>
                  <a:lnTo>
                    <a:pt x="0" y="1306813"/>
                  </a:lnTo>
                  <a:lnTo>
                    <a:pt x="0" y="377926"/>
                  </a:lnTo>
                  <a:cubicBezTo>
                    <a:pt x="0" y="169203"/>
                    <a:pt x="169203" y="0"/>
                    <a:pt x="377926" y="0"/>
                  </a:cubicBezTo>
                  <a:close/>
                </a:path>
              </a:pathLst>
            </a:custGeom>
            <a:solidFill>
              <a:schemeClr val="accent2"/>
            </a:solidFill>
            <a:ln w="9525" cap="flat">
              <a:noFill/>
              <a:prstDash val="solid"/>
              <a:miter/>
            </a:ln>
          </p:spPr>
          <p:txBody>
            <a:bodyPr wrap="square" rtlCol="0" anchor="ctr">
              <a:noAutofit/>
            </a:bodyPr>
            <a:lstStyle/>
            <a:p>
              <a:endParaRPr lang="zh-CN" altLang="en-US"/>
            </a:p>
          </p:txBody>
        </p:sp>
        <p:grpSp>
          <p:nvGrpSpPr>
            <p:cNvPr id="114" name="Group 113">
              <a:extLst>
                <a:ext uri="{FF2B5EF4-FFF2-40B4-BE49-F238E27FC236}">
                  <a16:creationId xmlns:a16="http://schemas.microsoft.com/office/drawing/2014/main" id="{F5BDA612-4C66-4A9F-BB1F-6096601C587D}"/>
                </a:ext>
              </a:extLst>
            </p:cNvPr>
            <p:cNvGrpSpPr/>
            <p:nvPr/>
          </p:nvGrpSpPr>
          <p:grpSpPr>
            <a:xfrm>
              <a:off x="10372221" y="3306998"/>
              <a:ext cx="1594620" cy="752621"/>
              <a:chOff x="10341348" y="3309601"/>
              <a:chExt cx="1594620" cy="752621"/>
            </a:xfrm>
          </p:grpSpPr>
          <p:sp>
            <p:nvSpPr>
              <p:cNvPr id="16" name="TextBox 18">
                <a:extLst>
                  <a:ext uri="{FF2B5EF4-FFF2-40B4-BE49-F238E27FC236}">
                    <a16:creationId xmlns:a16="http://schemas.microsoft.com/office/drawing/2014/main" id="{72AE5AEE-D986-47D0-87C1-D0DF95F2D816}"/>
                  </a:ext>
                </a:extLst>
              </p:cNvPr>
              <p:cNvSpPr txBox="1"/>
              <p:nvPr/>
            </p:nvSpPr>
            <p:spPr>
              <a:xfrm>
                <a:off x="10341348" y="3309601"/>
                <a:ext cx="1594620" cy="584775"/>
              </a:xfrm>
              <a:prstGeom prst="rect">
                <a:avLst/>
              </a:prstGeom>
              <a:noFill/>
            </p:spPr>
            <p:txBody>
              <a:bodyPr wrap="square" rtlCol="0">
                <a:spAutoFit/>
              </a:bodyPr>
              <a:lstStyle/>
              <a:p>
                <a:pPr algn="ctr"/>
                <a:r>
                  <a:rPr lang="zh-CN" altLang="en-US" sz="3200" spc="0" baseline="0">
                    <a:solidFill>
                      <a:srgbClr val="F2F8FF"/>
                    </a:solidFill>
                    <a:latin typeface="+mj-lt"/>
                    <a:cs typeface="Arial"/>
                    <a:sym typeface="Arial"/>
                    <a:rtl val="0"/>
                  </a:rPr>
                  <a:t>$9.99</a:t>
                </a:r>
              </a:p>
            </p:txBody>
          </p:sp>
          <p:sp>
            <p:nvSpPr>
              <p:cNvPr id="17" name="TextBox 19">
                <a:extLst>
                  <a:ext uri="{FF2B5EF4-FFF2-40B4-BE49-F238E27FC236}">
                    <a16:creationId xmlns:a16="http://schemas.microsoft.com/office/drawing/2014/main" id="{F2CFD591-1265-40B8-9880-068D456387A3}"/>
                  </a:ext>
                </a:extLst>
              </p:cNvPr>
              <p:cNvSpPr txBox="1"/>
              <p:nvPr/>
            </p:nvSpPr>
            <p:spPr>
              <a:xfrm>
                <a:off x="10729732" y="3800612"/>
                <a:ext cx="817853" cy="261610"/>
              </a:xfrm>
              <a:prstGeom prst="rect">
                <a:avLst/>
              </a:prstGeom>
              <a:noFill/>
            </p:spPr>
            <p:txBody>
              <a:bodyPr wrap="none" rtlCol="0">
                <a:spAutoFit/>
              </a:bodyPr>
              <a:lstStyle/>
              <a:p>
                <a:pPr algn="ctr"/>
                <a:r>
                  <a:rPr lang="zh-CN" altLang="en-US" sz="1100" spc="0" baseline="0">
                    <a:solidFill>
                      <a:srgbClr val="F2F8FF"/>
                    </a:solidFill>
                    <a:latin typeface="Arial"/>
                    <a:cs typeface="Arial"/>
                    <a:sym typeface="Arial"/>
                    <a:rtl val="0"/>
                  </a:rPr>
                  <a:t>per month</a:t>
                </a:r>
              </a:p>
            </p:txBody>
          </p:sp>
        </p:grpSp>
        <p:sp>
          <p:nvSpPr>
            <p:cNvPr id="33" name="Freeform: Shape 35">
              <a:extLst>
                <a:ext uri="{FF2B5EF4-FFF2-40B4-BE49-F238E27FC236}">
                  <a16:creationId xmlns:a16="http://schemas.microsoft.com/office/drawing/2014/main" id="{728A64D3-84D4-4690-A135-11757F93138F}"/>
                </a:ext>
              </a:extLst>
            </p:cNvPr>
            <p:cNvSpPr/>
            <p:nvPr/>
          </p:nvSpPr>
          <p:spPr>
            <a:xfrm>
              <a:off x="10089876" y="5000877"/>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4" name="Freeform: Shape 36">
              <a:extLst>
                <a:ext uri="{FF2B5EF4-FFF2-40B4-BE49-F238E27FC236}">
                  <a16:creationId xmlns:a16="http://schemas.microsoft.com/office/drawing/2014/main" id="{AEB22714-07B4-45FF-9055-79C98B96BB27}"/>
                </a:ext>
              </a:extLst>
            </p:cNvPr>
            <p:cNvSpPr/>
            <p:nvPr/>
          </p:nvSpPr>
          <p:spPr>
            <a:xfrm>
              <a:off x="10089876" y="6329290"/>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5" name="Freeform: Shape 37">
              <a:extLst>
                <a:ext uri="{FF2B5EF4-FFF2-40B4-BE49-F238E27FC236}">
                  <a16:creationId xmlns:a16="http://schemas.microsoft.com/office/drawing/2014/main" id="{1CC5799E-F544-4B27-92C6-6CCB4CADB52A}"/>
                </a:ext>
              </a:extLst>
            </p:cNvPr>
            <p:cNvSpPr/>
            <p:nvPr/>
          </p:nvSpPr>
          <p:spPr>
            <a:xfrm>
              <a:off x="10089876" y="7657616"/>
              <a:ext cx="2159451" cy="664162"/>
            </a:xfrm>
            <a:custGeom>
              <a:avLst/>
              <a:gdLst>
                <a:gd name="connsiteX0" fmla="*/ 0 w 2005393"/>
                <a:gd name="connsiteY0" fmla="*/ 0 h 729233"/>
                <a:gd name="connsiteX1" fmla="*/ 2005394 w 2005393"/>
                <a:gd name="connsiteY1" fmla="*/ 0 h 729233"/>
                <a:gd name="connsiteX2" fmla="*/ 2005394 w 2005393"/>
                <a:gd name="connsiteY2" fmla="*/ 729234 h 729233"/>
                <a:gd name="connsiteX3" fmla="*/ 0 w 2005393"/>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2005393" h="729233">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93" name="TextBox 96">
              <a:extLst>
                <a:ext uri="{FF2B5EF4-FFF2-40B4-BE49-F238E27FC236}">
                  <a16:creationId xmlns:a16="http://schemas.microsoft.com/office/drawing/2014/main" id="{0925CD08-E635-4B25-A9F2-F1A30C22287D}"/>
                </a:ext>
              </a:extLst>
            </p:cNvPr>
            <p:cNvSpPr txBox="1"/>
            <p:nvPr/>
          </p:nvSpPr>
          <p:spPr>
            <a:xfrm>
              <a:off x="10323109" y="8486242"/>
              <a:ext cx="1691640" cy="307777"/>
            </a:xfrm>
            <a:prstGeom prst="rect">
              <a:avLst/>
            </a:prstGeom>
            <a:noFill/>
          </p:spPr>
          <p:txBody>
            <a:bodyPr wrap="square" rtlCol="0">
              <a:spAutoFit/>
            </a:bodyPr>
            <a:lstStyle/>
            <a:p>
              <a:pPr algn="ctr"/>
              <a:r>
                <a:rPr lang="zh-CN" altLang="en-US" sz="1400" spc="300" baseline="0">
                  <a:solidFill>
                    <a:schemeClr val="accent2"/>
                  </a:solidFill>
                  <a:latin typeface="+mj-lt"/>
                  <a:cs typeface="Arial"/>
                  <a:sym typeface="Arial"/>
                  <a:rtl val="0"/>
                </a:rPr>
                <a:t>SUBSCRIBE</a:t>
              </a:r>
            </a:p>
          </p:txBody>
        </p:sp>
        <p:sp>
          <p:nvSpPr>
            <p:cNvPr id="60" name="Freeform: Shape 62">
              <a:extLst>
                <a:ext uri="{FF2B5EF4-FFF2-40B4-BE49-F238E27FC236}">
                  <a16:creationId xmlns:a16="http://schemas.microsoft.com/office/drawing/2014/main" id="{94E5C5D8-CCFC-40C1-B524-F35CDE5030A4}"/>
                </a:ext>
              </a:extLst>
            </p:cNvPr>
            <p:cNvSpPr/>
            <p:nvPr/>
          </p:nvSpPr>
          <p:spPr>
            <a:xfrm>
              <a:off x="11065474" y="7210677"/>
              <a:ext cx="208115" cy="208202"/>
            </a:xfrm>
            <a:custGeom>
              <a:avLst/>
              <a:gdLst>
                <a:gd name="connsiteX0" fmla="*/ 114300 w 228504"/>
                <a:gd name="connsiteY0" fmla="*/ 153829 h 228600"/>
                <a:gd name="connsiteX1" fmla="*/ 39529 w 228504"/>
                <a:gd name="connsiteY1" fmla="*/ 228600 h 228600"/>
                <a:gd name="connsiteX2" fmla="*/ 0 w 228504"/>
                <a:gd name="connsiteY2" fmla="*/ 189071 h 228600"/>
                <a:gd name="connsiteX3" fmla="*/ 74772 w 228504"/>
                <a:gd name="connsiteY3" fmla="*/ 114300 h 228600"/>
                <a:gd name="connsiteX4" fmla="*/ 0 w 228504"/>
                <a:gd name="connsiteY4" fmla="*/ 39529 h 228600"/>
                <a:gd name="connsiteX5" fmla="*/ 39529 w 228504"/>
                <a:gd name="connsiteY5" fmla="*/ 0 h 228600"/>
                <a:gd name="connsiteX6" fmla="*/ 114300 w 228504"/>
                <a:gd name="connsiteY6" fmla="*/ 74771 h 228600"/>
                <a:gd name="connsiteX7" fmla="*/ 189072 w 228504"/>
                <a:gd name="connsiteY7" fmla="*/ 0 h 228600"/>
                <a:gd name="connsiteX8" fmla="*/ 228505 w 228504"/>
                <a:gd name="connsiteY8" fmla="*/ 39529 h 228600"/>
                <a:gd name="connsiteX9" fmla="*/ 153734 w 228504"/>
                <a:gd name="connsiteY9" fmla="*/ 114300 h 228600"/>
                <a:gd name="connsiteX10" fmla="*/ 228505 w 228504"/>
                <a:gd name="connsiteY10" fmla="*/ 189071 h 228600"/>
                <a:gd name="connsiteX11" fmla="*/ 189072 w 228504"/>
                <a:gd name="connsiteY11"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600">
                  <a:moveTo>
                    <a:pt x="114300" y="153829"/>
                  </a:moveTo>
                  <a:lnTo>
                    <a:pt x="39529" y="228600"/>
                  </a:lnTo>
                  <a:lnTo>
                    <a:pt x="0" y="189071"/>
                  </a:lnTo>
                  <a:lnTo>
                    <a:pt x="74772" y="114300"/>
                  </a:lnTo>
                  <a:lnTo>
                    <a:pt x="0" y="39529"/>
                  </a:lnTo>
                  <a:lnTo>
                    <a:pt x="39529" y="0"/>
                  </a:lnTo>
                  <a:lnTo>
                    <a:pt x="114300" y="74771"/>
                  </a:lnTo>
                  <a:lnTo>
                    <a:pt x="189072" y="0"/>
                  </a:lnTo>
                  <a:lnTo>
                    <a:pt x="228505" y="39529"/>
                  </a:lnTo>
                  <a:lnTo>
                    <a:pt x="153734" y="114300"/>
                  </a:lnTo>
                  <a:lnTo>
                    <a:pt x="228505" y="189071"/>
                  </a:lnTo>
                  <a:lnTo>
                    <a:pt x="189072" y="228600"/>
                  </a:lnTo>
                  <a:close/>
                </a:path>
              </a:pathLst>
            </a:custGeom>
            <a:solidFill>
              <a:schemeClr val="bg1">
                <a:lumMod val="75000"/>
              </a:schemeClr>
            </a:solidFill>
            <a:ln w="9525" cap="flat">
              <a:noFill/>
              <a:prstDash val="solid"/>
              <a:miter/>
            </a:ln>
          </p:spPr>
          <p:txBody>
            <a:bodyPr rtlCol="0" anchor="ctr"/>
            <a:lstStyle/>
            <a:p>
              <a:endParaRPr lang="zh-CN" altLang="en-US"/>
            </a:p>
          </p:txBody>
        </p:sp>
        <p:sp>
          <p:nvSpPr>
            <p:cNvPr id="61" name="Freeform: Shape 63">
              <a:extLst>
                <a:ext uri="{FF2B5EF4-FFF2-40B4-BE49-F238E27FC236}">
                  <a16:creationId xmlns:a16="http://schemas.microsoft.com/office/drawing/2014/main" id="{C35A2F69-067C-4347-A2F0-0E96A6CAB4CE}"/>
                </a:ext>
              </a:extLst>
            </p:cNvPr>
            <p:cNvSpPr/>
            <p:nvPr/>
          </p:nvSpPr>
          <p:spPr>
            <a:xfrm>
              <a:off x="11065474" y="7885684"/>
              <a:ext cx="208115" cy="208114"/>
            </a:xfrm>
            <a:custGeom>
              <a:avLst/>
              <a:gdLst>
                <a:gd name="connsiteX0" fmla="*/ 114300 w 228504"/>
                <a:gd name="connsiteY0" fmla="*/ 153734 h 228504"/>
                <a:gd name="connsiteX1" fmla="*/ 39529 w 228504"/>
                <a:gd name="connsiteY1" fmla="*/ 228505 h 228504"/>
                <a:gd name="connsiteX2" fmla="*/ 0 w 228504"/>
                <a:gd name="connsiteY2" fmla="*/ 188976 h 228504"/>
                <a:gd name="connsiteX3" fmla="*/ 74772 w 228504"/>
                <a:gd name="connsiteY3" fmla="*/ 114300 h 228504"/>
                <a:gd name="connsiteX4" fmla="*/ 0 w 228504"/>
                <a:gd name="connsiteY4" fmla="*/ 39529 h 228504"/>
                <a:gd name="connsiteX5" fmla="*/ 39529 w 228504"/>
                <a:gd name="connsiteY5" fmla="*/ 0 h 228504"/>
                <a:gd name="connsiteX6" fmla="*/ 114300 w 228504"/>
                <a:gd name="connsiteY6" fmla="*/ 74772 h 228504"/>
                <a:gd name="connsiteX7" fmla="*/ 189072 w 228504"/>
                <a:gd name="connsiteY7" fmla="*/ 0 h 228504"/>
                <a:gd name="connsiteX8" fmla="*/ 228505 w 228504"/>
                <a:gd name="connsiteY8" fmla="*/ 39529 h 228504"/>
                <a:gd name="connsiteX9" fmla="*/ 153734 w 228504"/>
                <a:gd name="connsiteY9" fmla="*/ 114300 h 228504"/>
                <a:gd name="connsiteX10" fmla="*/ 228505 w 228504"/>
                <a:gd name="connsiteY10" fmla="*/ 188976 h 228504"/>
                <a:gd name="connsiteX11" fmla="*/ 189072 w 228504"/>
                <a:gd name="connsiteY11" fmla="*/ 228505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504">
                  <a:moveTo>
                    <a:pt x="114300" y="153734"/>
                  </a:moveTo>
                  <a:lnTo>
                    <a:pt x="39529" y="228505"/>
                  </a:lnTo>
                  <a:lnTo>
                    <a:pt x="0" y="188976"/>
                  </a:lnTo>
                  <a:lnTo>
                    <a:pt x="74772" y="114300"/>
                  </a:lnTo>
                  <a:lnTo>
                    <a:pt x="0" y="39529"/>
                  </a:lnTo>
                  <a:lnTo>
                    <a:pt x="39529" y="0"/>
                  </a:lnTo>
                  <a:lnTo>
                    <a:pt x="114300" y="74772"/>
                  </a:lnTo>
                  <a:lnTo>
                    <a:pt x="189072" y="0"/>
                  </a:lnTo>
                  <a:lnTo>
                    <a:pt x="228505" y="39529"/>
                  </a:lnTo>
                  <a:lnTo>
                    <a:pt x="153734" y="114300"/>
                  </a:lnTo>
                  <a:lnTo>
                    <a:pt x="228505" y="188976"/>
                  </a:lnTo>
                  <a:lnTo>
                    <a:pt x="189072" y="228505"/>
                  </a:lnTo>
                  <a:close/>
                </a:path>
              </a:pathLst>
            </a:custGeom>
            <a:solidFill>
              <a:schemeClr val="bg1">
                <a:lumMod val="75000"/>
              </a:schemeClr>
            </a:solidFill>
            <a:ln w="9525" cap="flat">
              <a:noFill/>
              <a:prstDash val="solid"/>
              <a:miter/>
            </a:ln>
          </p:spPr>
          <p:txBody>
            <a:bodyPr rtlCol="0" anchor="ctr"/>
            <a:lstStyle/>
            <a:p>
              <a:endParaRPr lang="zh-CN" altLang="en-US"/>
            </a:p>
          </p:txBody>
        </p:sp>
        <p:sp>
          <p:nvSpPr>
            <p:cNvPr id="63" name="Freeform: Shape 65">
              <a:extLst>
                <a:ext uri="{FF2B5EF4-FFF2-40B4-BE49-F238E27FC236}">
                  <a16:creationId xmlns:a16="http://schemas.microsoft.com/office/drawing/2014/main" id="{182C0BBF-B649-447D-AC25-C192B77D13A4}"/>
                </a:ext>
              </a:extLst>
            </p:cNvPr>
            <p:cNvSpPr/>
            <p:nvPr/>
          </p:nvSpPr>
          <p:spPr>
            <a:xfrm>
              <a:off x="11040750" y="4564694"/>
              <a:ext cx="257563" cy="208202"/>
            </a:xfrm>
            <a:custGeom>
              <a:avLst/>
              <a:gdLst>
                <a:gd name="connsiteX0" fmla="*/ 282797 w 282797"/>
                <a:gd name="connsiteY0" fmla="*/ 39529 h 228600"/>
                <a:gd name="connsiteX1" fmla="*/ 243268 w 282797"/>
                <a:gd name="connsiteY1" fmla="*/ 0 h 228600"/>
                <a:gd name="connsiteX2" fmla="*/ 93726 w 282797"/>
                <a:gd name="connsiteY2" fmla="*/ 149542 h 228600"/>
                <a:gd name="connsiteX3" fmla="*/ 39528 w 282797"/>
                <a:gd name="connsiteY3" fmla="*/ 95345 h 228600"/>
                <a:gd name="connsiteX4" fmla="*/ 0 w 282797"/>
                <a:gd name="connsiteY4" fmla="*/ 134874 h 228600"/>
                <a:gd name="connsiteX5" fmla="*/ 93726 w 282797"/>
                <a:gd name="connsiteY5"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282797" y="39529"/>
                  </a:moveTo>
                  <a:lnTo>
                    <a:pt x="243268" y="0"/>
                  </a:lnTo>
                  <a:lnTo>
                    <a:pt x="93726" y="149542"/>
                  </a:lnTo>
                  <a:lnTo>
                    <a:pt x="39528" y="95345"/>
                  </a:lnTo>
                  <a:lnTo>
                    <a:pt x="0" y="134874"/>
                  </a:lnTo>
                  <a:lnTo>
                    <a:pt x="93726" y="228600"/>
                  </a:lnTo>
                  <a:close/>
                </a:path>
              </a:pathLst>
            </a:custGeom>
            <a:solidFill>
              <a:schemeClr val="accent2"/>
            </a:solidFill>
            <a:ln w="9525" cap="flat">
              <a:noFill/>
              <a:prstDash val="solid"/>
              <a:miter/>
            </a:ln>
          </p:spPr>
          <p:txBody>
            <a:bodyPr rtlCol="0" anchor="ctr"/>
            <a:lstStyle/>
            <a:p>
              <a:endParaRPr lang="zh-CN" altLang="en-US"/>
            </a:p>
          </p:txBody>
        </p:sp>
        <p:sp>
          <p:nvSpPr>
            <p:cNvPr id="64" name="Freeform: Shape 66">
              <a:extLst>
                <a:ext uri="{FF2B5EF4-FFF2-40B4-BE49-F238E27FC236}">
                  <a16:creationId xmlns:a16="http://schemas.microsoft.com/office/drawing/2014/main" id="{19A0B2EA-BB4B-448F-9B79-70D92380D17C}"/>
                </a:ext>
              </a:extLst>
            </p:cNvPr>
            <p:cNvSpPr/>
            <p:nvPr/>
          </p:nvSpPr>
          <p:spPr>
            <a:xfrm>
              <a:off x="11040750" y="5228945"/>
              <a:ext cx="257563" cy="208114"/>
            </a:xfrm>
            <a:custGeom>
              <a:avLst/>
              <a:gdLst>
                <a:gd name="connsiteX0" fmla="*/ 93726 w 282797"/>
                <a:gd name="connsiteY0" fmla="*/ 149542 h 228504"/>
                <a:gd name="connsiteX1" fmla="*/ 39528 w 282797"/>
                <a:gd name="connsiteY1" fmla="*/ 95345 h 228504"/>
                <a:gd name="connsiteX2" fmla="*/ 0 w 282797"/>
                <a:gd name="connsiteY2" fmla="*/ 134779 h 228504"/>
                <a:gd name="connsiteX3" fmla="*/ 93726 w 282797"/>
                <a:gd name="connsiteY3" fmla="*/ 228505 h 228504"/>
                <a:gd name="connsiteX4" fmla="*/ 282797 w 282797"/>
                <a:gd name="connsiteY4" fmla="*/ 39433 h 228504"/>
                <a:gd name="connsiteX5" fmla="*/ 243268 w 282797"/>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504">
                  <a:moveTo>
                    <a:pt x="93726" y="149542"/>
                  </a:moveTo>
                  <a:lnTo>
                    <a:pt x="39528" y="95345"/>
                  </a:lnTo>
                  <a:lnTo>
                    <a:pt x="0" y="134779"/>
                  </a:lnTo>
                  <a:lnTo>
                    <a:pt x="93726" y="228505"/>
                  </a:lnTo>
                  <a:lnTo>
                    <a:pt x="282797" y="39433"/>
                  </a:lnTo>
                  <a:lnTo>
                    <a:pt x="243268" y="0"/>
                  </a:lnTo>
                  <a:close/>
                </a:path>
              </a:pathLst>
            </a:custGeom>
            <a:solidFill>
              <a:schemeClr val="accent2"/>
            </a:solidFill>
            <a:ln w="9525" cap="flat">
              <a:noFill/>
              <a:prstDash val="solid"/>
              <a:miter/>
            </a:ln>
          </p:spPr>
          <p:txBody>
            <a:bodyPr rtlCol="0" anchor="ctr"/>
            <a:lstStyle/>
            <a:p>
              <a:endParaRPr lang="zh-CN" altLang="en-US"/>
            </a:p>
          </p:txBody>
        </p:sp>
        <p:sp>
          <p:nvSpPr>
            <p:cNvPr id="65" name="Freeform: Shape 67">
              <a:extLst>
                <a:ext uri="{FF2B5EF4-FFF2-40B4-BE49-F238E27FC236}">
                  <a16:creationId xmlns:a16="http://schemas.microsoft.com/office/drawing/2014/main" id="{4A61257E-A5FE-4336-B0EE-F95089F7CE27}"/>
                </a:ext>
              </a:extLst>
            </p:cNvPr>
            <p:cNvSpPr/>
            <p:nvPr/>
          </p:nvSpPr>
          <p:spPr>
            <a:xfrm>
              <a:off x="11040750" y="5903865"/>
              <a:ext cx="257563" cy="208202"/>
            </a:xfrm>
            <a:custGeom>
              <a:avLst/>
              <a:gdLst>
                <a:gd name="connsiteX0" fmla="*/ 93726 w 282797"/>
                <a:gd name="connsiteY0" fmla="*/ 149542 h 228600"/>
                <a:gd name="connsiteX1" fmla="*/ 39528 w 282797"/>
                <a:gd name="connsiteY1" fmla="*/ 95345 h 228600"/>
                <a:gd name="connsiteX2" fmla="*/ 0 w 282797"/>
                <a:gd name="connsiteY2" fmla="*/ 134874 h 228600"/>
                <a:gd name="connsiteX3" fmla="*/ 93726 w 282797"/>
                <a:gd name="connsiteY3" fmla="*/ 228600 h 228600"/>
                <a:gd name="connsiteX4" fmla="*/ 282797 w 282797"/>
                <a:gd name="connsiteY4" fmla="*/ 39529 h 228600"/>
                <a:gd name="connsiteX5" fmla="*/ 243268 w 282797"/>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93726" y="149542"/>
                  </a:moveTo>
                  <a:lnTo>
                    <a:pt x="39528" y="95345"/>
                  </a:lnTo>
                  <a:lnTo>
                    <a:pt x="0" y="134874"/>
                  </a:lnTo>
                  <a:lnTo>
                    <a:pt x="93726" y="228600"/>
                  </a:lnTo>
                  <a:lnTo>
                    <a:pt x="282797" y="39529"/>
                  </a:lnTo>
                  <a:lnTo>
                    <a:pt x="243268" y="0"/>
                  </a:lnTo>
                  <a:close/>
                </a:path>
              </a:pathLst>
            </a:custGeom>
            <a:solidFill>
              <a:schemeClr val="accent2"/>
            </a:solidFill>
            <a:ln w="9525" cap="flat">
              <a:noFill/>
              <a:prstDash val="solid"/>
              <a:miter/>
            </a:ln>
          </p:spPr>
          <p:txBody>
            <a:bodyPr rtlCol="0" anchor="ctr"/>
            <a:lstStyle/>
            <a:p>
              <a:endParaRPr lang="zh-CN" altLang="en-US"/>
            </a:p>
          </p:txBody>
        </p:sp>
        <p:sp>
          <p:nvSpPr>
            <p:cNvPr id="66" name="Freeform: Shape 68">
              <a:extLst>
                <a:ext uri="{FF2B5EF4-FFF2-40B4-BE49-F238E27FC236}">
                  <a16:creationId xmlns:a16="http://schemas.microsoft.com/office/drawing/2014/main" id="{680A2867-627E-4E35-B4EC-849E8F092CD4}"/>
                </a:ext>
              </a:extLst>
            </p:cNvPr>
            <p:cNvSpPr/>
            <p:nvPr/>
          </p:nvSpPr>
          <p:spPr>
            <a:xfrm>
              <a:off x="11040750" y="6557271"/>
              <a:ext cx="257563" cy="208202"/>
            </a:xfrm>
            <a:custGeom>
              <a:avLst/>
              <a:gdLst>
                <a:gd name="connsiteX0" fmla="*/ 93726 w 282797"/>
                <a:gd name="connsiteY0" fmla="*/ 149543 h 228600"/>
                <a:gd name="connsiteX1" fmla="*/ 39528 w 282797"/>
                <a:gd name="connsiteY1" fmla="*/ 95345 h 228600"/>
                <a:gd name="connsiteX2" fmla="*/ 0 w 282797"/>
                <a:gd name="connsiteY2" fmla="*/ 134874 h 228600"/>
                <a:gd name="connsiteX3" fmla="*/ 93726 w 282797"/>
                <a:gd name="connsiteY3" fmla="*/ 228600 h 228600"/>
                <a:gd name="connsiteX4" fmla="*/ 282797 w 282797"/>
                <a:gd name="connsiteY4" fmla="*/ 39529 h 228600"/>
                <a:gd name="connsiteX5" fmla="*/ 243268 w 282797"/>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93726" y="149543"/>
                  </a:moveTo>
                  <a:lnTo>
                    <a:pt x="39528" y="95345"/>
                  </a:lnTo>
                  <a:lnTo>
                    <a:pt x="0" y="134874"/>
                  </a:lnTo>
                  <a:lnTo>
                    <a:pt x="93726" y="228600"/>
                  </a:lnTo>
                  <a:lnTo>
                    <a:pt x="282797" y="39529"/>
                  </a:lnTo>
                  <a:lnTo>
                    <a:pt x="243268" y="0"/>
                  </a:lnTo>
                  <a:close/>
                </a:path>
              </a:pathLst>
            </a:custGeom>
            <a:solidFill>
              <a:schemeClr val="accent2"/>
            </a:solidFill>
            <a:ln w="9525" cap="flat">
              <a:noFill/>
              <a:prstDash val="solid"/>
              <a:miter/>
            </a:ln>
          </p:spPr>
          <p:txBody>
            <a:bodyPr rtlCol="0" anchor="ctr"/>
            <a:lstStyle/>
            <a:p>
              <a:endParaRPr lang="zh-CN" altLang="en-US"/>
            </a:p>
          </p:txBody>
        </p:sp>
      </p:grpSp>
      <p:grpSp>
        <p:nvGrpSpPr>
          <p:cNvPr id="9" name="Group 8">
            <a:extLst>
              <a:ext uri="{FF2B5EF4-FFF2-40B4-BE49-F238E27FC236}">
                <a16:creationId xmlns:a16="http://schemas.microsoft.com/office/drawing/2014/main" id="{FA130B78-7848-4902-9807-D7D4C8123F0F}"/>
              </a:ext>
            </a:extLst>
          </p:cNvPr>
          <p:cNvGrpSpPr/>
          <p:nvPr/>
        </p:nvGrpSpPr>
        <p:grpSpPr>
          <a:xfrm>
            <a:off x="7737186" y="3029902"/>
            <a:ext cx="2159451" cy="5956127"/>
            <a:chOff x="7737186" y="3029902"/>
            <a:chExt cx="2159451" cy="5956127"/>
          </a:xfrm>
        </p:grpSpPr>
        <p:sp>
          <p:nvSpPr>
            <p:cNvPr id="3" name="Freeform: Shape 5">
              <a:extLst>
                <a:ext uri="{FF2B5EF4-FFF2-40B4-BE49-F238E27FC236}">
                  <a16:creationId xmlns:a16="http://schemas.microsoft.com/office/drawing/2014/main" id="{6C2184B2-6156-4578-BD13-FEFE3CBF9D40}"/>
                </a:ext>
              </a:extLst>
            </p:cNvPr>
            <p:cNvSpPr/>
            <p:nvPr/>
          </p:nvSpPr>
          <p:spPr>
            <a:xfrm>
              <a:off x="7737186" y="3029902"/>
              <a:ext cx="2159451" cy="5956127"/>
            </a:xfrm>
            <a:prstGeom prst="roundRect">
              <a:avLst>
                <a:gd name="adj" fmla="val 17501"/>
              </a:avLst>
            </a:prstGeom>
            <a:solidFill>
              <a:schemeClr val="bg1">
                <a:lumMod val="95000"/>
              </a:schemeClr>
            </a:solidFill>
            <a:ln w="9525" cap="flat">
              <a:noFill/>
              <a:prstDash val="solid"/>
              <a:miter/>
            </a:ln>
          </p:spPr>
          <p:txBody>
            <a:bodyPr rtlCol="0" anchor="ctr"/>
            <a:lstStyle/>
            <a:p>
              <a:endParaRPr lang="zh-CN" altLang="en-US"/>
            </a:p>
          </p:txBody>
        </p:sp>
        <p:sp>
          <p:nvSpPr>
            <p:cNvPr id="110" name="Freeform: Shape 109">
              <a:extLst>
                <a:ext uri="{FF2B5EF4-FFF2-40B4-BE49-F238E27FC236}">
                  <a16:creationId xmlns:a16="http://schemas.microsoft.com/office/drawing/2014/main" id="{F7D4F146-5E7A-4AC5-9A29-11FB97949753}"/>
                </a:ext>
              </a:extLst>
            </p:cNvPr>
            <p:cNvSpPr/>
            <p:nvPr/>
          </p:nvSpPr>
          <p:spPr>
            <a:xfrm>
              <a:off x="7737186" y="3029902"/>
              <a:ext cx="2159451" cy="1306813"/>
            </a:xfrm>
            <a:custGeom>
              <a:avLst/>
              <a:gdLst>
                <a:gd name="connsiteX0" fmla="*/ 377926 w 2159451"/>
                <a:gd name="connsiteY0" fmla="*/ 0 h 1306813"/>
                <a:gd name="connsiteX1" fmla="*/ 1781525 w 2159451"/>
                <a:gd name="connsiteY1" fmla="*/ 0 h 1306813"/>
                <a:gd name="connsiteX2" fmla="*/ 2159451 w 2159451"/>
                <a:gd name="connsiteY2" fmla="*/ 377926 h 1306813"/>
                <a:gd name="connsiteX3" fmla="*/ 2159451 w 2159451"/>
                <a:gd name="connsiteY3" fmla="*/ 1306813 h 1306813"/>
                <a:gd name="connsiteX4" fmla="*/ 0 w 2159451"/>
                <a:gd name="connsiteY4" fmla="*/ 1306813 h 1306813"/>
                <a:gd name="connsiteX5" fmla="*/ 0 w 2159451"/>
                <a:gd name="connsiteY5" fmla="*/ 377926 h 1306813"/>
                <a:gd name="connsiteX6" fmla="*/ 377926 w 2159451"/>
                <a:gd name="connsiteY6" fmla="*/ 0 h 130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9451" h="1306813">
                  <a:moveTo>
                    <a:pt x="377926" y="0"/>
                  </a:moveTo>
                  <a:lnTo>
                    <a:pt x="1781525" y="0"/>
                  </a:lnTo>
                  <a:cubicBezTo>
                    <a:pt x="1990248" y="0"/>
                    <a:pt x="2159451" y="169203"/>
                    <a:pt x="2159451" y="377926"/>
                  </a:cubicBezTo>
                  <a:lnTo>
                    <a:pt x="2159451" y="1306813"/>
                  </a:lnTo>
                  <a:lnTo>
                    <a:pt x="0" y="1306813"/>
                  </a:lnTo>
                  <a:lnTo>
                    <a:pt x="0" y="377926"/>
                  </a:lnTo>
                  <a:cubicBezTo>
                    <a:pt x="0" y="169203"/>
                    <a:pt x="169203" y="0"/>
                    <a:pt x="377926" y="0"/>
                  </a:cubicBezTo>
                  <a:close/>
                </a:path>
              </a:pathLst>
            </a:custGeom>
            <a:solidFill>
              <a:schemeClr val="accent1"/>
            </a:solidFill>
            <a:ln w="9525" cap="flat">
              <a:noFill/>
              <a:prstDash val="solid"/>
              <a:miter/>
            </a:ln>
          </p:spPr>
          <p:txBody>
            <a:bodyPr wrap="square" rtlCol="0" anchor="ctr">
              <a:noAutofit/>
            </a:bodyPr>
            <a:lstStyle/>
            <a:p>
              <a:endParaRPr lang="zh-CN" altLang="en-US"/>
            </a:p>
          </p:txBody>
        </p:sp>
        <p:sp>
          <p:nvSpPr>
            <p:cNvPr id="14" name="TextBox 16">
              <a:extLst>
                <a:ext uri="{FF2B5EF4-FFF2-40B4-BE49-F238E27FC236}">
                  <a16:creationId xmlns:a16="http://schemas.microsoft.com/office/drawing/2014/main" id="{9548BCE8-942F-4008-9F8F-BEA313B566A5}"/>
                </a:ext>
              </a:extLst>
            </p:cNvPr>
            <p:cNvSpPr txBox="1"/>
            <p:nvPr/>
          </p:nvSpPr>
          <p:spPr>
            <a:xfrm>
              <a:off x="7999191" y="3390921"/>
              <a:ext cx="1635440" cy="584775"/>
            </a:xfrm>
            <a:prstGeom prst="rect">
              <a:avLst/>
            </a:prstGeom>
            <a:noFill/>
          </p:spPr>
          <p:txBody>
            <a:bodyPr wrap="square" rtlCol="0">
              <a:spAutoFit/>
            </a:bodyPr>
            <a:lstStyle/>
            <a:p>
              <a:pPr algn="ctr"/>
              <a:r>
                <a:rPr lang="zh-CN" altLang="en-US" sz="3200" spc="0" baseline="0">
                  <a:solidFill>
                    <a:srgbClr val="F2F8FF"/>
                  </a:solidFill>
                  <a:latin typeface="Arial"/>
                  <a:cs typeface="Arial"/>
                  <a:sym typeface="Arial"/>
                  <a:rtl val="0"/>
                </a:rPr>
                <a:t>FREE</a:t>
              </a:r>
            </a:p>
          </p:txBody>
        </p:sp>
        <p:sp>
          <p:nvSpPr>
            <p:cNvPr id="29" name="Freeform: Shape 31">
              <a:extLst>
                <a:ext uri="{FF2B5EF4-FFF2-40B4-BE49-F238E27FC236}">
                  <a16:creationId xmlns:a16="http://schemas.microsoft.com/office/drawing/2014/main" id="{479F2D71-CDC0-4A10-8EBF-E7E2D70DBAAE}"/>
                </a:ext>
              </a:extLst>
            </p:cNvPr>
            <p:cNvSpPr/>
            <p:nvPr/>
          </p:nvSpPr>
          <p:spPr>
            <a:xfrm>
              <a:off x="7737186" y="5000877"/>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0" name="Freeform: Shape 32">
              <a:extLst>
                <a:ext uri="{FF2B5EF4-FFF2-40B4-BE49-F238E27FC236}">
                  <a16:creationId xmlns:a16="http://schemas.microsoft.com/office/drawing/2014/main" id="{96C445F1-E154-4B7B-A16B-3A005D266698}"/>
                </a:ext>
              </a:extLst>
            </p:cNvPr>
            <p:cNvSpPr/>
            <p:nvPr/>
          </p:nvSpPr>
          <p:spPr>
            <a:xfrm>
              <a:off x="7737186" y="6329290"/>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1" name="Freeform: Shape 33">
              <a:extLst>
                <a:ext uri="{FF2B5EF4-FFF2-40B4-BE49-F238E27FC236}">
                  <a16:creationId xmlns:a16="http://schemas.microsoft.com/office/drawing/2014/main" id="{B65E2D51-286A-4D80-8437-8BB38B5B08CE}"/>
                </a:ext>
              </a:extLst>
            </p:cNvPr>
            <p:cNvSpPr/>
            <p:nvPr/>
          </p:nvSpPr>
          <p:spPr>
            <a:xfrm>
              <a:off x="7737186" y="7657616"/>
              <a:ext cx="2159451" cy="664162"/>
            </a:xfrm>
            <a:custGeom>
              <a:avLst/>
              <a:gdLst>
                <a:gd name="connsiteX0" fmla="*/ 0 w 2005393"/>
                <a:gd name="connsiteY0" fmla="*/ 0 h 729233"/>
                <a:gd name="connsiteX1" fmla="*/ 2005394 w 2005393"/>
                <a:gd name="connsiteY1" fmla="*/ 0 h 729233"/>
                <a:gd name="connsiteX2" fmla="*/ 2005394 w 2005393"/>
                <a:gd name="connsiteY2" fmla="*/ 729234 h 729233"/>
                <a:gd name="connsiteX3" fmla="*/ 0 w 2005393"/>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2005393" h="729233">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91" name="TextBox 94">
              <a:extLst>
                <a:ext uri="{FF2B5EF4-FFF2-40B4-BE49-F238E27FC236}">
                  <a16:creationId xmlns:a16="http://schemas.microsoft.com/office/drawing/2014/main" id="{B6E90C9E-78B2-422B-B5B1-81BED6FEB952}"/>
                </a:ext>
              </a:extLst>
            </p:cNvPr>
            <p:cNvSpPr txBox="1"/>
            <p:nvPr/>
          </p:nvSpPr>
          <p:spPr>
            <a:xfrm>
              <a:off x="7971091" y="8486242"/>
              <a:ext cx="1691640" cy="307777"/>
            </a:xfrm>
            <a:prstGeom prst="rect">
              <a:avLst/>
            </a:prstGeom>
            <a:noFill/>
          </p:spPr>
          <p:txBody>
            <a:bodyPr wrap="square" rtlCol="0">
              <a:spAutoFit/>
            </a:bodyPr>
            <a:lstStyle/>
            <a:p>
              <a:pPr algn="ctr"/>
              <a:r>
                <a:rPr lang="zh-CN" altLang="en-US" sz="1400" spc="300" baseline="0">
                  <a:solidFill>
                    <a:schemeClr val="accent1"/>
                  </a:solidFill>
                  <a:latin typeface="+mj-lt"/>
                  <a:cs typeface="Arial"/>
                  <a:sym typeface="Arial"/>
                  <a:rtl val="0"/>
                </a:rPr>
                <a:t>SUBSCRIBE</a:t>
              </a:r>
            </a:p>
          </p:txBody>
        </p:sp>
        <p:sp>
          <p:nvSpPr>
            <p:cNvPr id="68" name="Freeform: Shape 70">
              <a:extLst>
                <a:ext uri="{FF2B5EF4-FFF2-40B4-BE49-F238E27FC236}">
                  <a16:creationId xmlns:a16="http://schemas.microsoft.com/office/drawing/2014/main" id="{9713466C-C016-4E2C-A722-971A4B38D49B}"/>
                </a:ext>
              </a:extLst>
            </p:cNvPr>
            <p:cNvSpPr/>
            <p:nvPr/>
          </p:nvSpPr>
          <p:spPr>
            <a:xfrm>
              <a:off x="8712854" y="6557271"/>
              <a:ext cx="208115" cy="208202"/>
            </a:xfrm>
            <a:custGeom>
              <a:avLst/>
              <a:gdLst>
                <a:gd name="connsiteX0" fmla="*/ 114205 w 228504"/>
                <a:gd name="connsiteY0" fmla="*/ 153829 h 228600"/>
                <a:gd name="connsiteX1" fmla="*/ 39529 w 228504"/>
                <a:gd name="connsiteY1" fmla="*/ 228600 h 228600"/>
                <a:gd name="connsiteX2" fmla="*/ 0 w 228504"/>
                <a:gd name="connsiteY2" fmla="*/ 189071 h 228600"/>
                <a:gd name="connsiteX3" fmla="*/ 74771 w 228504"/>
                <a:gd name="connsiteY3" fmla="*/ 114300 h 228600"/>
                <a:gd name="connsiteX4" fmla="*/ 0 w 228504"/>
                <a:gd name="connsiteY4" fmla="*/ 39529 h 228600"/>
                <a:gd name="connsiteX5" fmla="*/ 39529 w 228504"/>
                <a:gd name="connsiteY5" fmla="*/ 0 h 228600"/>
                <a:gd name="connsiteX6" fmla="*/ 114205 w 228504"/>
                <a:gd name="connsiteY6" fmla="*/ 74771 h 228600"/>
                <a:gd name="connsiteX7" fmla="*/ 188976 w 228504"/>
                <a:gd name="connsiteY7" fmla="*/ 0 h 228600"/>
                <a:gd name="connsiteX8" fmla="*/ 228505 w 228504"/>
                <a:gd name="connsiteY8" fmla="*/ 39529 h 228600"/>
                <a:gd name="connsiteX9" fmla="*/ 153734 w 228504"/>
                <a:gd name="connsiteY9" fmla="*/ 114300 h 228600"/>
                <a:gd name="connsiteX10" fmla="*/ 228505 w 228504"/>
                <a:gd name="connsiteY10" fmla="*/ 189071 h 228600"/>
                <a:gd name="connsiteX11" fmla="*/ 188976 w 228504"/>
                <a:gd name="connsiteY11"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600">
                  <a:moveTo>
                    <a:pt x="114205" y="153829"/>
                  </a:moveTo>
                  <a:lnTo>
                    <a:pt x="39529" y="228600"/>
                  </a:lnTo>
                  <a:lnTo>
                    <a:pt x="0" y="189071"/>
                  </a:lnTo>
                  <a:lnTo>
                    <a:pt x="74771" y="114300"/>
                  </a:lnTo>
                  <a:lnTo>
                    <a:pt x="0" y="39529"/>
                  </a:lnTo>
                  <a:lnTo>
                    <a:pt x="39529" y="0"/>
                  </a:lnTo>
                  <a:lnTo>
                    <a:pt x="114205" y="74771"/>
                  </a:lnTo>
                  <a:lnTo>
                    <a:pt x="188976" y="0"/>
                  </a:lnTo>
                  <a:lnTo>
                    <a:pt x="228505" y="39529"/>
                  </a:lnTo>
                  <a:lnTo>
                    <a:pt x="153734" y="114300"/>
                  </a:lnTo>
                  <a:lnTo>
                    <a:pt x="228505" y="189071"/>
                  </a:lnTo>
                  <a:lnTo>
                    <a:pt x="188976" y="228600"/>
                  </a:lnTo>
                  <a:close/>
                </a:path>
              </a:pathLst>
            </a:custGeom>
            <a:solidFill>
              <a:schemeClr val="bg1">
                <a:lumMod val="75000"/>
              </a:schemeClr>
            </a:solidFill>
            <a:ln w="9525" cap="flat">
              <a:noFill/>
              <a:prstDash val="solid"/>
              <a:miter/>
            </a:ln>
          </p:spPr>
          <p:txBody>
            <a:bodyPr rtlCol="0" anchor="ctr"/>
            <a:lstStyle/>
            <a:p>
              <a:endParaRPr lang="zh-CN" altLang="en-US"/>
            </a:p>
          </p:txBody>
        </p:sp>
        <p:sp>
          <p:nvSpPr>
            <p:cNvPr id="69" name="Freeform: Shape 71">
              <a:extLst>
                <a:ext uri="{FF2B5EF4-FFF2-40B4-BE49-F238E27FC236}">
                  <a16:creationId xmlns:a16="http://schemas.microsoft.com/office/drawing/2014/main" id="{6538E839-2B1B-4DD2-9266-025E0C4F7914}"/>
                </a:ext>
              </a:extLst>
            </p:cNvPr>
            <p:cNvSpPr/>
            <p:nvPr/>
          </p:nvSpPr>
          <p:spPr>
            <a:xfrm>
              <a:off x="8712854" y="7210677"/>
              <a:ext cx="208115" cy="208202"/>
            </a:xfrm>
            <a:custGeom>
              <a:avLst/>
              <a:gdLst>
                <a:gd name="connsiteX0" fmla="*/ 114205 w 228504"/>
                <a:gd name="connsiteY0" fmla="*/ 153829 h 228600"/>
                <a:gd name="connsiteX1" fmla="*/ 39529 w 228504"/>
                <a:gd name="connsiteY1" fmla="*/ 228600 h 228600"/>
                <a:gd name="connsiteX2" fmla="*/ 0 w 228504"/>
                <a:gd name="connsiteY2" fmla="*/ 189071 h 228600"/>
                <a:gd name="connsiteX3" fmla="*/ 74771 w 228504"/>
                <a:gd name="connsiteY3" fmla="*/ 114300 h 228600"/>
                <a:gd name="connsiteX4" fmla="*/ 0 w 228504"/>
                <a:gd name="connsiteY4" fmla="*/ 39529 h 228600"/>
                <a:gd name="connsiteX5" fmla="*/ 39529 w 228504"/>
                <a:gd name="connsiteY5" fmla="*/ 0 h 228600"/>
                <a:gd name="connsiteX6" fmla="*/ 114205 w 228504"/>
                <a:gd name="connsiteY6" fmla="*/ 74771 h 228600"/>
                <a:gd name="connsiteX7" fmla="*/ 188976 w 228504"/>
                <a:gd name="connsiteY7" fmla="*/ 0 h 228600"/>
                <a:gd name="connsiteX8" fmla="*/ 228505 w 228504"/>
                <a:gd name="connsiteY8" fmla="*/ 39529 h 228600"/>
                <a:gd name="connsiteX9" fmla="*/ 153734 w 228504"/>
                <a:gd name="connsiteY9" fmla="*/ 114300 h 228600"/>
                <a:gd name="connsiteX10" fmla="*/ 228505 w 228504"/>
                <a:gd name="connsiteY10" fmla="*/ 189071 h 228600"/>
                <a:gd name="connsiteX11" fmla="*/ 188976 w 228504"/>
                <a:gd name="connsiteY11"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600">
                  <a:moveTo>
                    <a:pt x="114205" y="153829"/>
                  </a:moveTo>
                  <a:lnTo>
                    <a:pt x="39529" y="228600"/>
                  </a:lnTo>
                  <a:lnTo>
                    <a:pt x="0" y="189071"/>
                  </a:lnTo>
                  <a:lnTo>
                    <a:pt x="74771" y="114300"/>
                  </a:lnTo>
                  <a:lnTo>
                    <a:pt x="0" y="39529"/>
                  </a:lnTo>
                  <a:lnTo>
                    <a:pt x="39529" y="0"/>
                  </a:lnTo>
                  <a:lnTo>
                    <a:pt x="114205" y="74771"/>
                  </a:lnTo>
                  <a:lnTo>
                    <a:pt x="188976" y="0"/>
                  </a:lnTo>
                  <a:lnTo>
                    <a:pt x="228505" y="39529"/>
                  </a:lnTo>
                  <a:lnTo>
                    <a:pt x="153734" y="114300"/>
                  </a:lnTo>
                  <a:lnTo>
                    <a:pt x="228505" y="189071"/>
                  </a:lnTo>
                  <a:lnTo>
                    <a:pt x="188976" y="228600"/>
                  </a:lnTo>
                  <a:close/>
                </a:path>
              </a:pathLst>
            </a:custGeom>
            <a:solidFill>
              <a:schemeClr val="bg1">
                <a:lumMod val="75000"/>
              </a:schemeClr>
            </a:solidFill>
            <a:ln w="9525" cap="flat">
              <a:noFill/>
              <a:prstDash val="solid"/>
              <a:miter/>
            </a:ln>
          </p:spPr>
          <p:txBody>
            <a:bodyPr rtlCol="0" anchor="ctr"/>
            <a:lstStyle/>
            <a:p>
              <a:endParaRPr lang="zh-CN" altLang="en-US"/>
            </a:p>
          </p:txBody>
        </p:sp>
        <p:sp>
          <p:nvSpPr>
            <p:cNvPr id="70" name="Freeform: Shape 72">
              <a:extLst>
                <a:ext uri="{FF2B5EF4-FFF2-40B4-BE49-F238E27FC236}">
                  <a16:creationId xmlns:a16="http://schemas.microsoft.com/office/drawing/2014/main" id="{454B2FE6-7402-43CE-ADBA-AB548548057B}"/>
                </a:ext>
              </a:extLst>
            </p:cNvPr>
            <p:cNvSpPr/>
            <p:nvPr/>
          </p:nvSpPr>
          <p:spPr>
            <a:xfrm>
              <a:off x="8712854" y="7885684"/>
              <a:ext cx="208115" cy="208114"/>
            </a:xfrm>
            <a:custGeom>
              <a:avLst/>
              <a:gdLst>
                <a:gd name="connsiteX0" fmla="*/ 114205 w 228504"/>
                <a:gd name="connsiteY0" fmla="*/ 153734 h 228504"/>
                <a:gd name="connsiteX1" fmla="*/ 39529 w 228504"/>
                <a:gd name="connsiteY1" fmla="*/ 228505 h 228504"/>
                <a:gd name="connsiteX2" fmla="*/ 0 w 228504"/>
                <a:gd name="connsiteY2" fmla="*/ 188976 h 228504"/>
                <a:gd name="connsiteX3" fmla="*/ 74771 w 228504"/>
                <a:gd name="connsiteY3" fmla="*/ 114300 h 228504"/>
                <a:gd name="connsiteX4" fmla="*/ 0 w 228504"/>
                <a:gd name="connsiteY4" fmla="*/ 39529 h 228504"/>
                <a:gd name="connsiteX5" fmla="*/ 39529 w 228504"/>
                <a:gd name="connsiteY5" fmla="*/ 0 h 228504"/>
                <a:gd name="connsiteX6" fmla="*/ 114205 w 228504"/>
                <a:gd name="connsiteY6" fmla="*/ 74772 h 228504"/>
                <a:gd name="connsiteX7" fmla="*/ 188976 w 228504"/>
                <a:gd name="connsiteY7" fmla="*/ 0 h 228504"/>
                <a:gd name="connsiteX8" fmla="*/ 228505 w 228504"/>
                <a:gd name="connsiteY8" fmla="*/ 39529 h 228504"/>
                <a:gd name="connsiteX9" fmla="*/ 153734 w 228504"/>
                <a:gd name="connsiteY9" fmla="*/ 114300 h 228504"/>
                <a:gd name="connsiteX10" fmla="*/ 228505 w 228504"/>
                <a:gd name="connsiteY10" fmla="*/ 188976 h 228504"/>
                <a:gd name="connsiteX11" fmla="*/ 188976 w 228504"/>
                <a:gd name="connsiteY11" fmla="*/ 228505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504">
                  <a:moveTo>
                    <a:pt x="114205" y="153734"/>
                  </a:moveTo>
                  <a:lnTo>
                    <a:pt x="39529" y="228505"/>
                  </a:lnTo>
                  <a:lnTo>
                    <a:pt x="0" y="188976"/>
                  </a:lnTo>
                  <a:lnTo>
                    <a:pt x="74771" y="114300"/>
                  </a:lnTo>
                  <a:lnTo>
                    <a:pt x="0" y="39529"/>
                  </a:lnTo>
                  <a:lnTo>
                    <a:pt x="39529" y="0"/>
                  </a:lnTo>
                  <a:lnTo>
                    <a:pt x="114205" y="74772"/>
                  </a:lnTo>
                  <a:lnTo>
                    <a:pt x="188976" y="0"/>
                  </a:lnTo>
                  <a:lnTo>
                    <a:pt x="228505" y="39529"/>
                  </a:lnTo>
                  <a:lnTo>
                    <a:pt x="153734" y="114300"/>
                  </a:lnTo>
                  <a:lnTo>
                    <a:pt x="228505" y="188976"/>
                  </a:lnTo>
                  <a:lnTo>
                    <a:pt x="188976" y="228505"/>
                  </a:lnTo>
                  <a:close/>
                </a:path>
              </a:pathLst>
            </a:custGeom>
            <a:solidFill>
              <a:schemeClr val="bg1">
                <a:lumMod val="75000"/>
              </a:schemeClr>
            </a:solidFill>
            <a:ln w="9525" cap="flat">
              <a:noFill/>
              <a:prstDash val="solid"/>
              <a:miter/>
            </a:ln>
          </p:spPr>
          <p:txBody>
            <a:bodyPr rtlCol="0" anchor="ctr"/>
            <a:lstStyle/>
            <a:p>
              <a:endParaRPr lang="zh-CN" altLang="en-US"/>
            </a:p>
          </p:txBody>
        </p:sp>
        <p:sp>
          <p:nvSpPr>
            <p:cNvPr id="72" name="Freeform: Shape 74">
              <a:extLst>
                <a:ext uri="{FF2B5EF4-FFF2-40B4-BE49-F238E27FC236}">
                  <a16:creationId xmlns:a16="http://schemas.microsoft.com/office/drawing/2014/main" id="{E97468BA-C1DB-40BB-BBF2-27F9D2F3A818}"/>
                </a:ext>
              </a:extLst>
            </p:cNvPr>
            <p:cNvSpPr/>
            <p:nvPr/>
          </p:nvSpPr>
          <p:spPr>
            <a:xfrm>
              <a:off x="8688130" y="4564694"/>
              <a:ext cx="257563" cy="208202"/>
            </a:xfrm>
            <a:custGeom>
              <a:avLst/>
              <a:gdLst>
                <a:gd name="connsiteX0" fmla="*/ 282797 w 282797"/>
                <a:gd name="connsiteY0" fmla="*/ 39529 h 228600"/>
                <a:gd name="connsiteX1" fmla="*/ 243268 w 282797"/>
                <a:gd name="connsiteY1" fmla="*/ 0 h 228600"/>
                <a:gd name="connsiteX2" fmla="*/ 93726 w 282797"/>
                <a:gd name="connsiteY2" fmla="*/ 149542 h 228600"/>
                <a:gd name="connsiteX3" fmla="*/ 39528 w 282797"/>
                <a:gd name="connsiteY3" fmla="*/ 95345 h 228600"/>
                <a:gd name="connsiteX4" fmla="*/ 0 w 282797"/>
                <a:gd name="connsiteY4" fmla="*/ 134874 h 228600"/>
                <a:gd name="connsiteX5" fmla="*/ 93726 w 282797"/>
                <a:gd name="connsiteY5"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282797" y="39529"/>
                  </a:moveTo>
                  <a:lnTo>
                    <a:pt x="243268" y="0"/>
                  </a:lnTo>
                  <a:lnTo>
                    <a:pt x="93726" y="149542"/>
                  </a:lnTo>
                  <a:lnTo>
                    <a:pt x="39528" y="95345"/>
                  </a:lnTo>
                  <a:lnTo>
                    <a:pt x="0" y="134874"/>
                  </a:lnTo>
                  <a:lnTo>
                    <a:pt x="93726" y="228600"/>
                  </a:lnTo>
                  <a:close/>
                </a:path>
              </a:pathLst>
            </a:custGeom>
            <a:solidFill>
              <a:schemeClr val="accent1"/>
            </a:solidFill>
            <a:ln w="9525" cap="flat">
              <a:noFill/>
              <a:prstDash val="solid"/>
              <a:miter/>
            </a:ln>
          </p:spPr>
          <p:txBody>
            <a:bodyPr rtlCol="0" anchor="ctr"/>
            <a:lstStyle/>
            <a:p>
              <a:endParaRPr lang="zh-CN" altLang="en-US"/>
            </a:p>
          </p:txBody>
        </p:sp>
        <p:sp>
          <p:nvSpPr>
            <p:cNvPr id="73" name="Freeform: Shape 75">
              <a:extLst>
                <a:ext uri="{FF2B5EF4-FFF2-40B4-BE49-F238E27FC236}">
                  <a16:creationId xmlns:a16="http://schemas.microsoft.com/office/drawing/2014/main" id="{7CBB929F-CC5E-45DA-9B5D-A5EC267F9430}"/>
                </a:ext>
              </a:extLst>
            </p:cNvPr>
            <p:cNvSpPr/>
            <p:nvPr/>
          </p:nvSpPr>
          <p:spPr>
            <a:xfrm>
              <a:off x="8688130" y="5228945"/>
              <a:ext cx="257563" cy="208114"/>
            </a:xfrm>
            <a:custGeom>
              <a:avLst/>
              <a:gdLst>
                <a:gd name="connsiteX0" fmla="*/ 93726 w 282797"/>
                <a:gd name="connsiteY0" fmla="*/ 149542 h 228504"/>
                <a:gd name="connsiteX1" fmla="*/ 39528 w 282797"/>
                <a:gd name="connsiteY1" fmla="*/ 95345 h 228504"/>
                <a:gd name="connsiteX2" fmla="*/ 0 w 282797"/>
                <a:gd name="connsiteY2" fmla="*/ 134779 h 228504"/>
                <a:gd name="connsiteX3" fmla="*/ 93726 w 282797"/>
                <a:gd name="connsiteY3" fmla="*/ 228505 h 228504"/>
                <a:gd name="connsiteX4" fmla="*/ 282797 w 282797"/>
                <a:gd name="connsiteY4" fmla="*/ 39433 h 228504"/>
                <a:gd name="connsiteX5" fmla="*/ 243268 w 282797"/>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504">
                  <a:moveTo>
                    <a:pt x="93726" y="149542"/>
                  </a:moveTo>
                  <a:lnTo>
                    <a:pt x="39528" y="95345"/>
                  </a:lnTo>
                  <a:lnTo>
                    <a:pt x="0" y="134779"/>
                  </a:lnTo>
                  <a:lnTo>
                    <a:pt x="93726" y="228505"/>
                  </a:lnTo>
                  <a:lnTo>
                    <a:pt x="282797" y="39433"/>
                  </a:lnTo>
                  <a:lnTo>
                    <a:pt x="243268" y="0"/>
                  </a:lnTo>
                  <a:close/>
                </a:path>
              </a:pathLst>
            </a:custGeom>
            <a:solidFill>
              <a:schemeClr val="accent1"/>
            </a:solidFill>
            <a:ln w="9525" cap="flat">
              <a:noFill/>
              <a:prstDash val="solid"/>
              <a:miter/>
            </a:ln>
          </p:spPr>
          <p:txBody>
            <a:bodyPr rtlCol="0" anchor="ctr"/>
            <a:lstStyle/>
            <a:p>
              <a:endParaRPr lang="zh-CN" altLang="en-US"/>
            </a:p>
          </p:txBody>
        </p:sp>
        <p:sp>
          <p:nvSpPr>
            <p:cNvPr id="74" name="Freeform: Shape 76">
              <a:extLst>
                <a:ext uri="{FF2B5EF4-FFF2-40B4-BE49-F238E27FC236}">
                  <a16:creationId xmlns:a16="http://schemas.microsoft.com/office/drawing/2014/main" id="{F06B9421-042C-4A9E-B25D-B88B07FC7381}"/>
                </a:ext>
              </a:extLst>
            </p:cNvPr>
            <p:cNvSpPr/>
            <p:nvPr/>
          </p:nvSpPr>
          <p:spPr>
            <a:xfrm>
              <a:off x="8688130" y="5903865"/>
              <a:ext cx="257563" cy="208202"/>
            </a:xfrm>
            <a:custGeom>
              <a:avLst/>
              <a:gdLst>
                <a:gd name="connsiteX0" fmla="*/ 93726 w 282797"/>
                <a:gd name="connsiteY0" fmla="*/ 149542 h 228600"/>
                <a:gd name="connsiteX1" fmla="*/ 39528 w 282797"/>
                <a:gd name="connsiteY1" fmla="*/ 95345 h 228600"/>
                <a:gd name="connsiteX2" fmla="*/ 0 w 282797"/>
                <a:gd name="connsiteY2" fmla="*/ 134874 h 228600"/>
                <a:gd name="connsiteX3" fmla="*/ 93726 w 282797"/>
                <a:gd name="connsiteY3" fmla="*/ 228600 h 228600"/>
                <a:gd name="connsiteX4" fmla="*/ 282797 w 282797"/>
                <a:gd name="connsiteY4" fmla="*/ 39529 h 228600"/>
                <a:gd name="connsiteX5" fmla="*/ 243268 w 282797"/>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93726" y="149542"/>
                  </a:moveTo>
                  <a:lnTo>
                    <a:pt x="39528" y="95345"/>
                  </a:lnTo>
                  <a:lnTo>
                    <a:pt x="0" y="134874"/>
                  </a:lnTo>
                  <a:lnTo>
                    <a:pt x="93726" y="228600"/>
                  </a:lnTo>
                  <a:lnTo>
                    <a:pt x="282797" y="39529"/>
                  </a:lnTo>
                  <a:lnTo>
                    <a:pt x="243268" y="0"/>
                  </a:lnTo>
                  <a:close/>
                </a:path>
              </a:pathLst>
            </a:custGeom>
            <a:solidFill>
              <a:schemeClr val="accent1"/>
            </a:solidFill>
            <a:ln w="9525" cap="flat">
              <a:noFill/>
              <a:prstDash val="solid"/>
              <a:miter/>
            </a:ln>
          </p:spPr>
          <p:txBody>
            <a:bodyPr rtlCol="0" anchor="ctr"/>
            <a:lstStyle/>
            <a:p>
              <a:endParaRPr lang="zh-CN" altLang="en-US"/>
            </a:p>
          </p:txBody>
        </p:sp>
      </p:grpSp>
      <p:sp>
        <p:nvSpPr>
          <p:cNvPr id="101" name="TextBox 10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56FF1758-7038-4949-88B9-1DFE93527918}"/>
              </a:ext>
            </a:extLst>
          </p:cNvPr>
          <p:cNvSpPr txBox="1"/>
          <p:nvPr/>
        </p:nvSpPr>
        <p:spPr>
          <a:xfrm>
            <a:off x="4157833" y="1460210"/>
            <a:ext cx="9972335" cy="769441"/>
          </a:xfrm>
          <a:prstGeom prst="rect">
            <a:avLst/>
          </a:prstGeom>
          <a:noFill/>
        </p:spPr>
        <p:txBody>
          <a:bodyPr wrap="square" rtlCol="0">
            <a:spAutoFit/>
          </a:bodyPr>
          <a:lstStyle>
            <a:defPPr>
              <a:defRPr lang="zh-CN"/>
            </a:defPPr>
            <a:lvl1pPr algn="ctr">
              <a:spcBef>
                <a:spcPts val="1200"/>
              </a:spcBef>
              <a:defRPr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defRPr>
            </a:lvl1pPr>
          </a:lstStyle>
          <a:p>
            <a:r>
              <a:rPr lang="en-US" altLang="zh-CN"/>
              <a:t>Pricing Table</a:t>
            </a:r>
          </a:p>
        </p:txBody>
      </p:sp>
      <p:grpSp>
        <p:nvGrpSpPr>
          <p:cNvPr id="11" name="Group 10">
            <a:extLst>
              <a:ext uri="{FF2B5EF4-FFF2-40B4-BE49-F238E27FC236}">
                <a16:creationId xmlns:a16="http://schemas.microsoft.com/office/drawing/2014/main" id="{0B7BAAB0-EB99-469C-924C-6082E56BAD96}"/>
              </a:ext>
            </a:extLst>
          </p:cNvPr>
          <p:cNvGrpSpPr/>
          <p:nvPr/>
        </p:nvGrpSpPr>
        <p:grpSpPr>
          <a:xfrm>
            <a:off x="12442426" y="3029902"/>
            <a:ext cx="2159487" cy="5956127"/>
            <a:chOff x="12442426" y="3029902"/>
            <a:chExt cx="2159487" cy="5956127"/>
          </a:xfrm>
        </p:grpSpPr>
        <p:sp>
          <p:nvSpPr>
            <p:cNvPr id="103" name="Freeform: Shape 5">
              <a:extLst>
                <a:ext uri="{FF2B5EF4-FFF2-40B4-BE49-F238E27FC236}">
                  <a16:creationId xmlns:a16="http://schemas.microsoft.com/office/drawing/2014/main" id="{702DD500-6857-4D9D-906B-8CD5FD0FC89C}"/>
                </a:ext>
              </a:extLst>
            </p:cNvPr>
            <p:cNvSpPr/>
            <p:nvPr/>
          </p:nvSpPr>
          <p:spPr>
            <a:xfrm>
              <a:off x="12442426" y="3029902"/>
              <a:ext cx="2159451" cy="5956127"/>
            </a:xfrm>
            <a:prstGeom prst="roundRect">
              <a:avLst>
                <a:gd name="adj" fmla="val 17501"/>
              </a:avLst>
            </a:prstGeom>
            <a:solidFill>
              <a:schemeClr val="bg1">
                <a:lumMod val="95000"/>
              </a:schemeClr>
            </a:solidFill>
            <a:ln w="9525" cap="flat">
              <a:noFill/>
              <a:prstDash val="solid"/>
              <a:miter/>
            </a:ln>
          </p:spPr>
          <p:txBody>
            <a:bodyPr rtlCol="0" anchor="ctr"/>
            <a:lstStyle/>
            <a:p>
              <a:endParaRPr lang="zh-CN" altLang="en-US"/>
            </a:p>
          </p:txBody>
        </p:sp>
        <p:sp>
          <p:nvSpPr>
            <p:cNvPr id="112" name="Freeform: Shape 111">
              <a:extLst>
                <a:ext uri="{FF2B5EF4-FFF2-40B4-BE49-F238E27FC236}">
                  <a16:creationId xmlns:a16="http://schemas.microsoft.com/office/drawing/2014/main" id="{B4A3D103-2B33-44BF-A349-C3C98BF43620}"/>
                </a:ext>
              </a:extLst>
            </p:cNvPr>
            <p:cNvSpPr/>
            <p:nvPr/>
          </p:nvSpPr>
          <p:spPr>
            <a:xfrm>
              <a:off x="12442426" y="3029902"/>
              <a:ext cx="2159451" cy="1306813"/>
            </a:xfrm>
            <a:custGeom>
              <a:avLst/>
              <a:gdLst>
                <a:gd name="connsiteX0" fmla="*/ 377926 w 2159451"/>
                <a:gd name="connsiteY0" fmla="*/ 0 h 1306813"/>
                <a:gd name="connsiteX1" fmla="*/ 1781525 w 2159451"/>
                <a:gd name="connsiteY1" fmla="*/ 0 h 1306813"/>
                <a:gd name="connsiteX2" fmla="*/ 2159451 w 2159451"/>
                <a:gd name="connsiteY2" fmla="*/ 377926 h 1306813"/>
                <a:gd name="connsiteX3" fmla="*/ 2159451 w 2159451"/>
                <a:gd name="connsiteY3" fmla="*/ 1306813 h 1306813"/>
                <a:gd name="connsiteX4" fmla="*/ 0 w 2159451"/>
                <a:gd name="connsiteY4" fmla="*/ 1306813 h 1306813"/>
                <a:gd name="connsiteX5" fmla="*/ 0 w 2159451"/>
                <a:gd name="connsiteY5" fmla="*/ 377926 h 1306813"/>
                <a:gd name="connsiteX6" fmla="*/ 377926 w 2159451"/>
                <a:gd name="connsiteY6" fmla="*/ 0 h 130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9451" h="1306813">
                  <a:moveTo>
                    <a:pt x="377926" y="0"/>
                  </a:moveTo>
                  <a:lnTo>
                    <a:pt x="1781525" y="0"/>
                  </a:lnTo>
                  <a:cubicBezTo>
                    <a:pt x="1990248" y="0"/>
                    <a:pt x="2159451" y="169203"/>
                    <a:pt x="2159451" y="377926"/>
                  </a:cubicBezTo>
                  <a:lnTo>
                    <a:pt x="2159451" y="1306813"/>
                  </a:lnTo>
                  <a:lnTo>
                    <a:pt x="0" y="1306813"/>
                  </a:lnTo>
                  <a:lnTo>
                    <a:pt x="0" y="377926"/>
                  </a:lnTo>
                  <a:cubicBezTo>
                    <a:pt x="0" y="169203"/>
                    <a:pt x="169203" y="0"/>
                    <a:pt x="377926" y="0"/>
                  </a:cubicBezTo>
                  <a:close/>
                </a:path>
              </a:pathLst>
            </a:custGeom>
            <a:solidFill>
              <a:schemeClr val="accent3"/>
            </a:solidFill>
            <a:ln w="9525" cap="flat">
              <a:noFill/>
              <a:prstDash val="solid"/>
              <a:miter/>
            </a:ln>
          </p:spPr>
          <p:txBody>
            <a:bodyPr wrap="square" rtlCol="0" anchor="ctr">
              <a:noAutofit/>
            </a:bodyPr>
            <a:lstStyle/>
            <a:p>
              <a:endParaRPr lang="zh-CN" altLang="en-US"/>
            </a:p>
          </p:txBody>
        </p:sp>
        <p:sp>
          <p:nvSpPr>
            <p:cNvPr id="37" name="Freeform: Shape 39">
              <a:extLst>
                <a:ext uri="{FF2B5EF4-FFF2-40B4-BE49-F238E27FC236}">
                  <a16:creationId xmlns:a16="http://schemas.microsoft.com/office/drawing/2014/main" id="{6D5576BB-5F9F-4BDA-8452-4735036BBED1}"/>
                </a:ext>
              </a:extLst>
            </p:cNvPr>
            <p:cNvSpPr/>
            <p:nvPr/>
          </p:nvSpPr>
          <p:spPr>
            <a:xfrm>
              <a:off x="12442462" y="5000877"/>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8" name="Freeform: Shape 40">
              <a:extLst>
                <a:ext uri="{FF2B5EF4-FFF2-40B4-BE49-F238E27FC236}">
                  <a16:creationId xmlns:a16="http://schemas.microsoft.com/office/drawing/2014/main" id="{2FF9469F-B6D2-4C60-BD55-1CE10872AFFE}"/>
                </a:ext>
              </a:extLst>
            </p:cNvPr>
            <p:cNvSpPr/>
            <p:nvPr/>
          </p:nvSpPr>
          <p:spPr>
            <a:xfrm>
              <a:off x="12442462" y="6329290"/>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9" name="Freeform: Shape 41">
              <a:extLst>
                <a:ext uri="{FF2B5EF4-FFF2-40B4-BE49-F238E27FC236}">
                  <a16:creationId xmlns:a16="http://schemas.microsoft.com/office/drawing/2014/main" id="{94ABE8BE-AA35-4515-909A-AD11D46CE970}"/>
                </a:ext>
              </a:extLst>
            </p:cNvPr>
            <p:cNvSpPr/>
            <p:nvPr/>
          </p:nvSpPr>
          <p:spPr>
            <a:xfrm>
              <a:off x="12442462" y="7657616"/>
              <a:ext cx="2159451" cy="664162"/>
            </a:xfrm>
            <a:custGeom>
              <a:avLst/>
              <a:gdLst>
                <a:gd name="connsiteX0" fmla="*/ 0 w 2005393"/>
                <a:gd name="connsiteY0" fmla="*/ 0 h 729233"/>
                <a:gd name="connsiteX1" fmla="*/ 2005394 w 2005393"/>
                <a:gd name="connsiteY1" fmla="*/ 0 h 729233"/>
                <a:gd name="connsiteX2" fmla="*/ 2005394 w 2005393"/>
                <a:gd name="connsiteY2" fmla="*/ 729234 h 729233"/>
                <a:gd name="connsiteX3" fmla="*/ 0 w 2005393"/>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2005393" h="729233">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95" name="TextBox 98">
              <a:extLst>
                <a:ext uri="{FF2B5EF4-FFF2-40B4-BE49-F238E27FC236}">
                  <a16:creationId xmlns:a16="http://schemas.microsoft.com/office/drawing/2014/main" id="{8A33D4B2-3597-4EE0-86FA-0B42A401D777}"/>
                </a:ext>
              </a:extLst>
            </p:cNvPr>
            <p:cNvSpPr txBox="1"/>
            <p:nvPr/>
          </p:nvSpPr>
          <p:spPr>
            <a:xfrm>
              <a:off x="12675729" y="8486242"/>
              <a:ext cx="1691640" cy="307777"/>
            </a:xfrm>
            <a:prstGeom prst="rect">
              <a:avLst/>
            </a:prstGeom>
            <a:noFill/>
          </p:spPr>
          <p:txBody>
            <a:bodyPr wrap="square" rtlCol="0">
              <a:spAutoFit/>
            </a:bodyPr>
            <a:lstStyle/>
            <a:p>
              <a:pPr algn="ctr"/>
              <a:r>
                <a:rPr lang="zh-CN" altLang="en-US" sz="1400" spc="300" baseline="0">
                  <a:solidFill>
                    <a:schemeClr val="accent3"/>
                  </a:solidFill>
                  <a:latin typeface="+mj-lt"/>
                  <a:cs typeface="Arial"/>
                  <a:sym typeface="Arial"/>
                  <a:rtl val="0"/>
                </a:rPr>
                <a:t>SUBSCRIBE</a:t>
              </a:r>
            </a:p>
          </p:txBody>
        </p:sp>
        <p:sp>
          <p:nvSpPr>
            <p:cNvPr id="52" name="Freeform: Shape 54">
              <a:extLst>
                <a:ext uri="{FF2B5EF4-FFF2-40B4-BE49-F238E27FC236}">
                  <a16:creationId xmlns:a16="http://schemas.microsoft.com/office/drawing/2014/main" id="{05CD4804-C469-431C-A38D-A505683D1532}"/>
                </a:ext>
              </a:extLst>
            </p:cNvPr>
            <p:cNvSpPr/>
            <p:nvPr/>
          </p:nvSpPr>
          <p:spPr>
            <a:xfrm>
              <a:off x="13418050" y="7885684"/>
              <a:ext cx="208202" cy="208114"/>
            </a:xfrm>
            <a:custGeom>
              <a:avLst/>
              <a:gdLst>
                <a:gd name="connsiteX0" fmla="*/ 114300 w 228600"/>
                <a:gd name="connsiteY0" fmla="*/ 153734 h 228504"/>
                <a:gd name="connsiteX1" fmla="*/ 39529 w 228600"/>
                <a:gd name="connsiteY1" fmla="*/ 228505 h 228504"/>
                <a:gd name="connsiteX2" fmla="*/ 0 w 228600"/>
                <a:gd name="connsiteY2" fmla="*/ 188976 h 228504"/>
                <a:gd name="connsiteX3" fmla="*/ 74771 w 228600"/>
                <a:gd name="connsiteY3" fmla="*/ 114300 h 228504"/>
                <a:gd name="connsiteX4" fmla="*/ 0 w 228600"/>
                <a:gd name="connsiteY4" fmla="*/ 39529 h 228504"/>
                <a:gd name="connsiteX5" fmla="*/ 39529 w 228600"/>
                <a:gd name="connsiteY5" fmla="*/ 0 h 228504"/>
                <a:gd name="connsiteX6" fmla="*/ 114300 w 228600"/>
                <a:gd name="connsiteY6" fmla="*/ 74772 h 228504"/>
                <a:gd name="connsiteX7" fmla="*/ 189071 w 228600"/>
                <a:gd name="connsiteY7" fmla="*/ 0 h 228504"/>
                <a:gd name="connsiteX8" fmla="*/ 228600 w 228600"/>
                <a:gd name="connsiteY8" fmla="*/ 39529 h 228504"/>
                <a:gd name="connsiteX9" fmla="*/ 153829 w 228600"/>
                <a:gd name="connsiteY9" fmla="*/ 114300 h 228504"/>
                <a:gd name="connsiteX10" fmla="*/ 228600 w 228600"/>
                <a:gd name="connsiteY10" fmla="*/ 188976 h 228504"/>
                <a:gd name="connsiteX11" fmla="*/ 189071 w 228600"/>
                <a:gd name="connsiteY11" fmla="*/ 228505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600" h="228504">
                  <a:moveTo>
                    <a:pt x="114300" y="153734"/>
                  </a:moveTo>
                  <a:lnTo>
                    <a:pt x="39529" y="228505"/>
                  </a:lnTo>
                  <a:lnTo>
                    <a:pt x="0" y="188976"/>
                  </a:lnTo>
                  <a:lnTo>
                    <a:pt x="74771" y="114300"/>
                  </a:lnTo>
                  <a:lnTo>
                    <a:pt x="0" y="39529"/>
                  </a:lnTo>
                  <a:lnTo>
                    <a:pt x="39529" y="0"/>
                  </a:lnTo>
                  <a:lnTo>
                    <a:pt x="114300" y="74772"/>
                  </a:lnTo>
                  <a:lnTo>
                    <a:pt x="189071" y="0"/>
                  </a:lnTo>
                  <a:lnTo>
                    <a:pt x="228600" y="39529"/>
                  </a:lnTo>
                  <a:lnTo>
                    <a:pt x="153829" y="114300"/>
                  </a:lnTo>
                  <a:lnTo>
                    <a:pt x="228600" y="188976"/>
                  </a:lnTo>
                  <a:lnTo>
                    <a:pt x="189071" y="228505"/>
                  </a:lnTo>
                  <a:close/>
                </a:path>
              </a:pathLst>
            </a:custGeom>
            <a:solidFill>
              <a:schemeClr val="bg1">
                <a:lumMod val="75000"/>
              </a:schemeClr>
            </a:solidFill>
            <a:ln w="9525" cap="flat">
              <a:noFill/>
              <a:prstDash val="solid"/>
              <a:miter/>
            </a:ln>
          </p:spPr>
          <p:txBody>
            <a:bodyPr rtlCol="0" anchor="ctr"/>
            <a:lstStyle/>
            <a:p>
              <a:endParaRPr lang="zh-CN" altLang="en-US"/>
            </a:p>
          </p:txBody>
        </p:sp>
        <p:sp>
          <p:nvSpPr>
            <p:cNvPr id="54" name="Freeform: Shape 56">
              <a:extLst>
                <a:ext uri="{FF2B5EF4-FFF2-40B4-BE49-F238E27FC236}">
                  <a16:creationId xmlns:a16="http://schemas.microsoft.com/office/drawing/2014/main" id="{8BFBF1AB-922B-4B63-837B-9AA09E901750}"/>
                </a:ext>
              </a:extLst>
            </p:cNvPr>
            <p:cNvSpPr/>
            <p:nvPr/>
          </p:nvSpPr>
          <p:spPr>
            <a:xfrm>
              <a:off x="13393414" y="4564694"/>
              <a:ext cx="257475" cy="208202"/>
            </a:xfrm>
            <a:custGeom>
              <a:avLst/>
              <a:gdLst>
                <a:gd name="connsiteX0" fmla="*/ 282701 w 282701"/>
                <a:gd name="connsiteY0" fmla="*/ 39529 h 228600"/>
                <a:gd name="connsiteX1" fmla="*/ 243174 w 282701"/>
                <a:gd name="connsiteY1" fmla="*/ 0 h 228600"/>
                <a:gd name="connsiteX2" fmla="*/ 93630 w 282701"/>
                <a:gd name="connsiteY2" fmla="*/ 149542 h 228600"/>
                <a:gd name="connsiteX3" fmla="*/ 39434 w 282701"/>
                <a:gd name="connsiteY3" fmla="*/ 95345 h 228600"/>
                <a:gd name="connsiteX4" fmla="*/ 0 w 282701"/>
                <a:gd name="connsiteY4" fmla="*/ 134874 h 228600"/>
                <a:gd name="connsiteX5" fmla="*/ 93630 w 282701"/>
                <a:gd name="connsiteY5"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282701" y="39529"/>
                  </a:moveTo>
                  <a:lnTo>
                    <a:pt x="243174" y="0"/>
                  </a:lnTo>
                  <a:lnTo>
                    <a:pt x="93630" y="149542"/>
                  </a:lnTo>
                  <a:lnTo>
                    <a:pt x="39434" y="95345"/>
                  </a:lnTo>
                  <a:lnTo>
                    <a:pt x="0" y="134874"/>
                  </a:lnTo>
                  <a:lnTo>
                    <a:pt x="93630" y="228600"/>
                  </a:lnTo>
                  <a:close/>
                </a:path>
              </a:pathLst>
            </a:custGeom>
            <a:solidFill>
              <a:schemeClr val="accent3"/>
            </a:solidFill>
            <a:ln w="9525" cap="flat">
              <a:noFill/>
              <a:prstDash val="solid"/>
              <a:miter/>
            </a:ln>
          </p:spPr>
          <p:txBody>
            <a:bodyPr rtlCol="0" anchor="ctr"/>
            <a:lstStyle/>
            <a:p>
              <a:endParaRPr lang="zh-CN" altLang="en-US"/>
            </a:p>
          </p:txBody>
        </p:sp>
        <p:sp>
          <p:nvSpPr>
            <p:cNvPr id="55" name="Freeform: Shape 57">
              <a:extLst>
                <a:ext uri="{FF2B5EF4-FFF2-40B4-BE49-F238E27FC236}">
                  <a16:creationId xmlns:a16="http://schemas.microsoft.com/office/drawing/2014/main" id="{7C2814FE-9546-46C3-8CB2-E004A5162042}"/>
                </a:ext>
              </a:extLst>
            </p:cNvPr>
            <p:cNvSpPr/>
            <p:nvPr/>
          </p:nvSpPr>
          <p:spPr>
            <a:xfrm>
              <a:off x="13393414" y="5228945"/>
              <a:ext cx="257475" cy="208114"/>
            </a:xfrm>
            <a:custGeom>
              <a:avLst/>
              <a:gdLst>
                <a:gd name="connsiteX0" fmla="*/ 93630 w 282701"/>
                <a:gd name="connsiteY0" fmla="*/ 149542 h 228504"/>
                <a:gd name="connsiteX1" fmla="*/ 39434 w 282701"/>
                <a:gd name="connsiteY1" fmla="*/ 95345 h 228504"/>
                <a:gd name="connsiteX2" fmla="*/ 0 w 282701"/>
                <a:gd name="connsiteY2" fmla="*/ 134779 h 228504"/>
                <a:gd name="connsiteX3" fmla="*/ 93630 w 282701"/>
                <a:gd name="connsiteY3" fmla="*/ 228505 h 228504"/>
                <a:gd name="connsiteX4" fmla="*/ 282701 w 282701"/>
                <a:gd name="connsiteY4" fmla="*/ 39433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542"/>
                  </a:moveTo>
                  <a:lnTo>
                    <a:pt x="39434" y="95345"/>
                  </a:lnTo>
                  <a:lnTo>
                    <a:pt x="0" y="134779"/>
                  </a:lnTo>
                  <a:lnTo>
                    <a:pt x="93630" y="228505"/>
                  </a:lnTo>
                  <a:lnTo>
                    <a:pt x="282701" y="39433"/>
                  </a:lnTo>
                  <a:lnTo>
                    <a:pt x="243174" y="0"/>
                  </a:lnTo>
                  <a:close/>
                </a:path>
              </a:pathLst>
            </a:custGeom>
            <a:solidFill>
              <a:schemeClr val="accent3"/>
            </a:solidFill>
            <a:ln w="9525" cap="flat">
              <a:noFill/>
              <a:prstDash val="solid"/>
              <a:miter/>
            </a:ln>
          </p:spPr>
          <p:txBody>
            <a:bodyPr rtlCol="0" anchor="ctr"/>
            <a:lstStyle/>
            <a:p>
              <a:endParaRPr lang="zh-CN" altLang="en-US"/>
            </a:p>
          </p:txBody>
        </p:sp>
        <p:sp>
          <p:nvSpPr>
            <p:cNvPr id="56" name="Freeform: Shape 58">
              <a:extLst>
                <a:ext uri="{FF2B5EF4-FFF2-40B4-BE49-F238E27FC236}">
                  <a16:creationId xmlns:a16="http://schemas.microsoft.com/office/drawing/2014/main" id="{6C99ACDE-590F-4DDC-A71D-641CF01B5F8C}"/>
                </a:ext>
              </a:extLst>
            </p:cNvPr>
            <p:cNvSpPr/>
            <p:nvPr/>
          </p:nvSpPr>
          <p:spPr>
            <a:xfrm>
              <a:off x="13393414" y="5903865"/>
              <a:ext cx="257475" cy="208202"/>
            </a:xfrm>
            <a:custGeom>
              <a:avLst/>
              <a:gdLst>
                <a:gd name="connsiteX0" fmla="*/ 93630 w 282701"/>
                <a:gd name="connsiteY0" fmla="*/ 149542 h 228600"/>
                <a:gd name="connsiteX1" fmla="*/ 39434 w 282701"/>
                <a:gd name="connsiteY1" fmla="*/ 95345 h 228600"/>
                <a:gd name="connsiteX2" fmla="*/ 0 w 282701"/>
                <a:gd name="connsiteY2" fmla="*/ 134874 h 228600"/>
                <a:gd name="connsiteX3" fmla="*/ 93630 w 282701"/>
                <a:gd name="connsiteY3" fmla="*/ 228600 h 228600"/>
                <a:gd name="connsiteX4" fmla="*/ 282701 w 282701"/>
                <a:gd name="connsiteY4" fmla="*/ 39529 h 228600"/>
                <a:gd name="connsiteX5" fmla="*/ 243174 w 282701"/>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93630" y="149542"/>
                  </a:moveTo>
                  <a:lnTo>
                    <a:pt x="39434" y="95345"/>
                  </a:lnTo>
                  <a:lnTo>
                    <a:pt x="0" y="134874"/>
                  </a:lnTo>
                  <a:lnTo>
                    <a:pt x="93630" y="228600"/>
                  </a:lnTo>
                  <a:lnTo>
                    <a:pt x="282701" y="39529"/>
                  </a:lnTo>
                  <a:lnTo>
                    <a:pt x="243174" y="0"/>
                  </a:lnTo>
                  <a:close/>
                </a:path>
              </a:pathLst>
            </a:custGeom>
            <a:solidFill>
              <a:schemeClr val="accent3"/>
            </a:solidFill>
            <a:ln w="9525" cap="flat">
              <a:noFill/>
              <a:prstDash val="solid"/>
              <a:miter/>
            </a:ln>
          </p:spPr>
          <p:txBody>
            <a:bodyPr rtlCol="0" anchor="ctr"/>
            <a:lstStyle/>
            <a:p>
              <a:endParaRPr lang="zh-CN" altLang="en-US"/>
            </a:p>
          </p:txBody>
        </p:sp>
        <p:sp>
          <p:nvSpPr>
            <p:cNvPr id="57" name="Freeform: Shape 59">
              <a:extLst>
                <a:ext uri="{FF2B5EF4-FFF2-40B4-BE49-F238E27FC236}">
                  <a16:creationId xmlns:a16="http://schemas.microsoft.com/office/drawing/2014/main" id="{72DCA583-8EC7-4F61-AA8E-793F64F796A4}"/>
                </a:ext>
              </a:extLst>
            </p:cNvPr>
            <p:cNvSpPr/>
            <p:nvPr/>
          </p:nvSpPr>
          <p:spPr>
            <a:xfrm>
              <a:off x="13393414" y="6557271"/>
              <a:ext cx="257475" cy="208202"/>
            </a:xfrm>
            <a:custGeom>
              <a:avLst/>
              <a:gdLst>
                <a:gd name="connsiteX0" fmla="*/ 93630 w 282701"/>
                <a:gd name="connsiteY0" fmla="*/ 149543 h 228600"/>
                <a:gd name="connsiteX1" fmla="*/ 39434 w 282701"/>
                <a:gd name="connsiteY1" fmla="*/ 95345 h 228600"/>
                <a:gd name="connsiteX2" fmla="*/ 0 w 282701"/>
                <a:gd name="connsiteY2" fmla="*/ 134874 h 228600"/>
                <a:gd name="connsiteX3" fmla="*/ 93630 w 282701"/>
                <a:gd name="connsiteY3" fmla="*/ 228600 h 228600"/>
                <a:gd name="connsiteX4" fmla="*/ 282701 w 282701"/>
                <a:gd name="connsiteY4" fmla="*/ 39529 h 228600"/>
                <a:gd name="connsiteX5" fmla="*/ 243174 w 282701"/>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93630" y="149543"/>
                  </a:moveTo>
                  <a:lnTo>
                    <a:pt x="39434" y="95345"/>
                  </a:lnTo>
                  <a:lnTo>
                    <a:pt x="0" y="134874"/>
                  </a:lnTo>
                  <a:lnTo>
                    <a:pt x="93630" y="228600"/>
                  </a:lnTo>
                  <a:lnTo>
                    <a:pt x="282701" y="39529"/>
                  </a:lnTo>
                  <a:lnTo>
                    <a:pt x="243174" y="0"/>
                  </a:lnTo>
                  <a:close/>
                </a:path>
              </a:pathLst>
            </a:custGeom>
            <a:solidFill>
              <a:schemeClr val="accent3"/>
            </a:solidFill>
            <a:ln w="9525" cap="flat">
              <a:noFill/>
              <a:prstDash val="solid"/>
              <a:miter/>
            </a:ln>
          </p:spPr>
          <p:txBody>
            <a:bodyPr rtlCol="0" anchor="ctr"/>
            <a:lstStyle/>
            <a:p>
              <a:endParaRPr lang="zh-CN" altLang="en-US"/>
            </a:p>
          </p:txBody>
        </p:sp>
        <p:sp>
          <p:nvSpPr>
            <p:cNvPr id="58" name="Freeform: Shape 60">
              <a:extLst>
                <a:ext uri="{FF2B5EF4-FFF2-40B4-BE49-F238E27FC236}">
                  <a16:creationId xmlns:a16="http://schemas.microsoft.com/office/drawing/2014/main" id="{5FAB0DE8-7527-45FA-AFDA-EF242713CBE4}"/>
                </a:ext>
              </a:extLst>
            </p:cNvPr>
            <p:cNvSpPr/>
            <p:nvPr/>
          </p:nvSpPr>
          <p:spPr>
            <a:xfrm>
              <a:off x="13393414" y="7221521"/>
              <a:ext cx="257475" cy="208114"/>
            </a:xfrm>
            <a:custGeom>
              <a:avLst/>
              <a:gdLst>
                <a:gd name="connsiteX0" fmla="*/ 93630 w 282701"/>
                <a:gd name="connsiteY0" fmla="*/ 149447 h 228504"/>
                <a:gd name="connsiteX1" fmla="*/ 39434 w 282701"/>
                <a:gd name="connsiteY1" fmla="*/ 95250 h 228504"/>
                <a:gd name="connsiteX2" fmla="*/ 0 w 282701"/>
                <a:gd name="connsiteY2" fmla="*/ 134779 h 228504"/>
                <a:gd name="connsiteX3" fmla="*/ 93630 w 282701"/>
                <a:gd name="connsiteY3" fmla="*/ 228505 h 228504"/>
                <a:gd name="connsiteX4" fmla="*/ 282701 w 282701"/>
                <a:gd name="connsiteY4" fmla="*/ 39434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447"/>
                  </a:moveTo>
                  <a:lnTo>
                    <a:pt x="39434" y="95250"/>
                  </a:lnTo>
                  <a:lnTo>
                    <a:pt x="0" y="134779"/>
                  </a:lnTo>
                  <a:lnTo>
                    <a:pt x="93630" y="228505"/>
                  </a:lnTo>
                  <a:lnTo>
                    <a:pt x="282701" y="39434"/>
                  </a:lnTo>
                  <a:lnTo>
                    <a:pt x="243174" y="0"/>
                  </a:lnTo>
                  <a:close/>
                </a:path>
              </a:pathLst>
            </a:custGeom>
            <a:solidFill>
              <a:schemeClr val="accent3"/>
            </a:solidFill>
            <a:ln w="9525" cap="flat">
              <a:noFill/>
              <a:prstDash val="solid"/>
              <a:miter/>
            </a:ln>
          </p:spPr>
          <p:txBody>
            <a:bodyPr rtlCol="0" anchor="ctr"/>
            <a:lstStyle/>
            <a:p>
              <a:endParaRPr lang="zh-CN" altLang="en-US"/>
            </a:p>
          </p:txBody>
        </p:sp>
        <p:grpSp>
          <p:nvGrpSpPr>
            <p:cNvPr id="115" name="Group 114">
              <a:extLst>
                <a:ext uri="{FF2B5EF4-FFF2-40B4-BE49-F238E27FC236}">
                  <a16:creationId xmlns:a16="http://schemas.microsoft.com/office/drawing/2014/main" id="{51439979-F026-438B-8647-0660E169D1B8}"/>
                </a:ext>
              </a:extLst>
            </p:cNvPr>
            <p:cNvGrpSpPr/>
            <p:nvPr/>
          </p:nvGrpSpPr>
          <p:grpSpPr>
            <a:xfrm>
              <a:off x="12724841" y="3306998"/>
              <a:ext cx="1594620" cy="752621"/>
              <a:chOff x="10341348" y="3309601"/>
              <a:chExt cx="1594620" cy="752621"/>
            </a:xfrm>
          </p:grpSpPr>
          <p:sp>
            <p:nvSpPr>
              <p:cNvPr id="116" name="TextBox 18">
                <a:extLst>
                  <a:ext uri="{FF2B5EF4-FFF2-40B4-BE49-F238E27FC236}">
                    <a16:creationId xmlns:a16="http://schemas.microsoft.com/office/drawing/2014/main" id="{1881E41E-4DCB-492A-BE80-20525CDF71A8}"/>
                  </a:ext>
                </a:extLst>
              </p:cNvPr>
              <p:cNvSpPr txBox="1"/>
              <p:nvPr/>
            </p:nvSpPr>
            <p:spPr>
              <a:xfrm>
                <a:off x="10341348" y="3309601"/>
                <a:ext cx="1594620" cy="584775"/>
              </a:xfrm>
              <a:prstGeom prst="rect">
                <a:avLst/>
              </a:prstGeom>
              <a:noFill/>
            </p:spPr>
            <p:txBody>
              <a:bodyPr wrap="square" rtlCol="0">
                <a:spAutoFit/>
              </a:bodyPr>
              <a:lstStyle/>
              <a:p>
                <a:pPr algn="ctr"/>
                <a:r>
                  <a:rPr lang="zh-CN" altLang="en-US" sz="3200" spc="0" baseline="0">
                    <a:solidFill>
                      <a:srgbClr val="F2F8FF"/>
                    </a:solidFill>
                    <a:latin typeface="+mj-lt"/>
                    <a:cs typeface="Arial"/>
                    <a:sym typeface="Arial"/>
                    <a:rtl val="0"/>
                  </a:rPr>
                  <a:t>$</a:t>
                </a:r>
                <a:r>
                  <a:rPr lang="en-US" altLang="zh-CN" sz="3200" spc="0" baseline="0">
                    <a:solidFill>
                      <a:srgbClr val="F2F8FF"/>
                    </a:solidFill>
                    <a:latin typeface="+mj-lt"/>
                    <a:cs typeface="Arial"/>
                    <a:sym typeface="Arial"/>
                    <a:rtl val="0"/>
                  </a:rPr>
                  <a:t>1</a:t>
                </a:r>
                <a:r>
                  <a:rPr lang="zh-CN" altLang="en-US" sz="3200" spc="0" baseline="0">
                    <a:solidFill>
                      <a:srgbClr val="F2F8FF"/>
                    </a:solidFill>
                    <a:latin typeface="+mj-lt"/>
                    <a:cs typeface="Arial"/>
                    <a:sym typeface="Arial"/>
                    <a:rtl val="0"/>
                  </a:rPr>
                  <a:t>9.99</a:t>
                </a:r>
              </a:p>
            </p:txBody>
          </p:sp>
          <p:sp>
            <p:nvSpPr>
              <p:cNvPr id="117" name="TextBox 19">
                <a:extLst>
                  <a:ext uri="{FF2B5EF4-FFF2-40B4-BE49-F238E27FC236}">
                    <a16:creationId xmlns:a16="http://schemas.microsoft.com/office/drawing/2014/main" id="{71F65EC8-7A0A-4057-A263-203EA0B1B4E4}"/>
                  </a:ext>
                </a:extLst>
              </p:cNvPr>
              <p:cNvSpPr txBox="1"/>
              <p:nvPr/>
            </p:nvSpPr>
            <p:spPr>
              <a:xfrm>
                <a:off x="10729732" y="3800612"/>
                <a:ext cx="817853" cy="261610"/>
              </a:xfrm>
              <a:prstGeom prst="rect">
                <a:avLst/>
              </a:prstGeom>
              <a:noFill/>
            </p:spPr>
            <p:txBody>
              <a:bodyPr wrap="none" rtlCol="0">
                <a:spAutoFit/>
              </a:bodyPr>
              <a:lstStyle/>
              <a:p>
                <a:pPr algn="ctr"/>
                <a:r>
                  <a:rPr lang="zh-CN" altLang="en-US" sz="1100" spc="0" baseline="0">
                    <a:solidFill>
                      <a:srgbClr val="F2F8FF"/>
                    </a:solidFill>
                    <a:latin typeface="Arial"/>
                    <a:cs typeface="Arial"/>
                    <a:sym typeface="Arial"/>
                    <a:rtl val="0"/>
                  </a:rPr>
                  <a:t>per month</a:t>
                </a:r>
              </a:p>
            </p:txBody>
          </p:sp>
        </p:grpSp>
      </p:grpSp>
      <p:grpSp>
        <p:nvGrpSpPr>
          <p:cNvPr id="12" name="Group 11">
            <a:extLst>
              <a:ext uri="{FF2B5EF4-FFF2-40B4-BE49-F238E27FC236}">
                <a16:creationId xmlns:a16="http://schemas.microsoft.com/office/drawing/2014/main" id="{49986076-D56B-4522-963E-1939D9766B2B}"/>
              </a:ext>
            </a:extLst>
          </p:cNvPr>
          <p:cNvGrpSpPr/>
          <p:nvPr/>
        </p:nvGrpSpPr>
        <p:grpSpPr>
          <a:xfrm>
            <a:off x="14795048" y="3029902"/>
            <a:ext cx="2159451" cy="5956127"/>
            <a:chOff x="14795048" y="3029902"/>
            <a:chExt cx="2159451" cy="5956127"/>
          </a:xfrm>
        </p:grpSpPr>
        <p:sp>
          <p:nvSpPr>
            <p:cNvPr id="104" name="Freeform: Shape 5">
              <a:extLst>
                <a:ext uri="{FF2B5EF4-FFF2-40B4-BE49-F238E27FC236}">
                  <a16:creationId xmlns:a16="http://schemas.microsoft.com/office/drawing/2014/main" id="{96FBC6BE-3C2D-4C7E-A8A9-16F9E09427BF}"/>
                </a:ext>
              </a:extLst>
            </p:cNvPr>
            <p:cNvSpPr/>
            <p:nvPr/>
          </p:nvSpPr>
          <p:spPr>
            <a:xfrm>
              <a:off x="14795048" y="3029902"/>
              <a:ext cx="2159451" cy="5956127"/>
            </a:xfrm>
            <a:prstGeom prst="roundRect">
              <a:avLst>
                <a:gd name="adj" fmla="val 17501"/>
              </a:avLst>
            </a:prstGeom>
            <a:solidFill>
              <a:schemeClr val="bg1">
                <a:lumMod val="95000"/>
              </a:schemeClr>
            </a:solidFill>
            <a:ln w="9525" cap="flat">
              <a:noFill/>
              <a:prstDash val="solid"/>
              <a:miter/>
            </a:ln>
          </p:spPr>
          <p:txBody>
            <a:bodyPr rtlCol="0" anchor="ctr"/>
            <a:lstStyle/>
            <a:p>
              <a:endParaRPr lang="zh-CN" altLang="en-US"/>
            </a:p>
          </p:txBody>
        </p:sp>
        <p:sp>
          <p:nvSpPr>
            <p:cNvPr id="113" name="Freeform: Shape 112">
              <a:extLst>
                <a:ext uri="{FF2B5EF4-FFF2-40B4-BE49-F238E27FC236}">
                  <a16:creationId xmlns:a16="http://schemas.microsoft.com/office/drawing/2014/main" id="{8D4CDD69-C325-4F68-B00D-A9DCBB3EBCAD}"/>
                </a:ext>
              </a:extLst>
            </p:cNvPr>
            <p:cNvSpPr/>
            <p:nvPr/>
          </p:nvSpPr>
          <p:spPr>
            <a:xfrm>
              <a:off x="14795048" y="3029902"/>
              <a:ext cx="2159451" cy="1306813"/>
            </a:xfrm>
            <a:custGeom>
              <a:avLst/>
              <a:gdLst>
                <a:gd name="connsiteX0" fmla="*/ 377926 w 2159451"/>
                <a:gd name="connsiteY0" fmla="*/ 0 h 1306813"/>
                <a:gd name="connsiteX1" fmla="*/ 1781525 w 2159451"/>
                <a:gd name="connsiteY1" fmla="*/ 0 h 1306813"/>
                <a:gd name="connsiteX2" fmla="*/ 2159451 w 2159451"/>
                <a:gd name="connsiteY2" fmla="*/ 377926 h 1306813"/>
                <a:gd name="connsiteX3" fmla="*/ 2159451 w 2159451"/>
                <a:gd name="connsiteY3" fmla="*/ 1306813 h 1306813"/>
                <a:gd name="connsiteX4" fmla="*/ 0 w 2159451"/>
                <a:gd name="connsiteY4" fmla="*/ 1306813 h 1306813"/>
                <a:gd name="connsiteX5" fmla="*/ 0 w 2159451"/>
                <a:gd name="connsiteY5" fmla="*/ 377926 h 1306813"/>
                <a:gd name="connsiteX6" fmla="*/ 377926 w 2159451"/>
                <a:gd name="connsiteY6" fmla="*/ 0 h 130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9451" h="1306813">
                  <a:moveTo>
                    <a:pt x="377926" y="0"/>
                  </a:moveTo>
                  <a:lnTo>
                    <a:pt x="1781525" y="0"/>
                  </a:lnTo>
                  <a:cubicBezTo>
                    <a:pt x="1990248" y="0"/>
                    <a:pt x="2159451" y="169203"/>
                    <a:pt x="2159451" y="377926"/>
                  </a:cubicBezTo>
                  <a:lnTo>
                    <a:pt x="2159451" y="1306813"/>
                  </a:lnTo>
                  <a:lnTo>
                    <a:pt x="0" y="1306813"/>
                  </a:lnTo>
                  <a:lnTo>
                    <a:pt x="0" y="377926"/>
                  </a:lnTo>
                  <a:cubicBezTo>
                    <a:pt x="0" y="169203"/>
                    <a:pt x="169203" y="0"/>
                    <a:pt x="377926" y="0"/>
                  </a:cubicBezTo>
                  <a:close/>
                </a:path>
              </a:pathLst>
            </a:custGeom>
            <a:solidFill>
              <a:schemeClr val="accent4"/>
            </a:solidFill>
            <a:ln w="9525" cap="flat">
              <a:noFill/>
              <a:prstDash val="solid"/>
              <a:miter/>
            </a:ln>
          </p:spPr>
          <p:txBody>
            <a:bodyPr wrap="square" rtlCol="0" anchor="ctr">
              <a:noAutofit/>
            </a:bodyPr>
            <a:lstStyle/>
            <a:p>
              <a:endParaRPr lang="zh-CN" altLang="en-US"/>
            </a:p>
          </p:txBody>
        </p:sp>
        <p:sp>
          <p:nvSpPr>
            <p:cNvPr id="41" name="Freeform: Shape 43">
              <a:extLst>
                <a:ext uri="{FF2B5EF4-FFF2-40B4-BE49-F238E27FC236}">
                  <a16:creationId xmlns:a16="http://schemas.microsoft.com/office/drawing/2014/main" id="{4570B306-81E6-42B8-9CC3-D18F293A452E}"/>
                </a:ext>
              </a:extLst>
            </p:cNvPr>
            <p:cNvSpPr/>
            <p:nvPr/>
          </p:nvSpPr>
          <p:spPr>
            <a:xfrm>
              <a:off x="14795048" y="5000877"/>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42" name="Freeform: Shape 44">
              <a:extLst>
                <a:ext uri="{FF2B5EF4-FFF2-40B4-BE49-F238E27FC236}">
                  <a16:creationId xmlns:a16="http://schemas.microsoft.com/office/drawing/2014/main" id="{18C62325-2B9E-40A7-9411-9B71CBF41154}"/>
                </a:ext>
              </a:extLst>
            </p:cNvPr>
            <p:cNvSpPr/>
            <p:nvPr/>
          </p:nvSpPr>
          <p:spPr>
            <a:xfrm>
              <a:off x="14795048" y="6329290"/>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43" name="Freeform: Shape 45">
              <a:extLst>
                <a:ext uri="{FF2B5EF4-FFF2-40B4-BE49-F238E27FC236}">
                  <a16:creationId xmlns:a16="http://schemas.microsoft.com/office/drawing/2014/main" id="{C5AE856E-93A4-4FED-B887-267C99F13DB0}"/>
                </a:ext>
              </a:extLst>
            </p:cNvPr>
            <p:cNvSpPr/>
            <p:nvPr/>
          </p:nvSpPr>
          <p:spPr>
            <a:xfrm>
              <a:off x="14795048" y="7657616"/>
              <a:ext cx="2159451" cy="664162"/>
            </a:xfrm>
            <a:custGeom>
              <a:avLst/>
              <a:gdLst>
                <a:gd name="connsiteX0" fmla="*/ 0 w 2005393"/>
                <a:gd name="connsiteY0" fmla="*/ 0 h 729233"/>
                <a:gd name="connsiteX1" fmla="*/ 2005394 w 2005393"/>
                <a:gd name="connsiteY1" fmla="*/ 0 h 729233"/>
                <a:gd name="connsiteX2" fmla="*/ 2005394 w 2005393"/>
                <a:gd name="connsiteY2" fmla="*/ 729234 h 729233"/>
                <a:gd name="connsiteX3" fmla="*/ 0 w 2005393"/>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2005393" h="729233">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97" name="TextBox 100">
              <a:extLst>
                <a:ext uri="{FF2B5EF4-FFF2-40B4-BE49-F238E27FC236}">
                  <a16:creationId xmlns:a16="http://schemas.microsoft.com/office/drawing/2014/main" id="{61B57B6C-E42B-485E-B619-D4EC32C1C772}"/>
                </a:ext>
              </a:extLst>
            </p:cNvPr>
            <p:cNvSpPr txBox="1"/>
            <p:nvPr/>
          </p:nvSpPr>
          <p:spPr>
            <a:xfrm>
              <a:off x="15028351" y="8486242"/>
              <a:ext cx="1691640" cy="307777"/>
            </a:xfrm>
            <a:prstGeom prst="rect">
              <a:avLst/>
            </a:prstGeom>
            <a:noFill/>
          </p:spPr>
          <p:txBody>
            <a:bodyPr wrap="square" rtlCol="0">
              <a:spAutoFit/>
            </a:bodyPr>
            <a:lstStyle/>
            <a:p>
              <a:pPr algn="ctr"/>
              <a:r>
                <a:rPr lang="zh-CN" altLang="en-US" sz="1400" spc="300" baseline="0">
                  <a:solidFill>
                    <a:schemeClr val="accent4"/>
                  </a:solidFill>
                  <a:latin typeface="+mj-lt"/>
                  <a:cs typeface="Arial"/>
                  <a:sym typeface="Arial"/>
                  <a:rtl val="0"/>
                </a:rPr>
                <a:t>SUBSCRIBE</a:t>
              </a:r>
            </a:p>
          </p:txBody>
        </p:sp>
        <p:sp>
          <p:nvSpPr>
            <p:cNvPr id="45" name="Freeform: Shape 47">
              <a:extLst>
                <a:ext uri="{FF2B5EF4-FFF2-40B4-BE49-F238E27FC236}">
                  <a16:creationId xmlns:a16="http://schemas.microsoft.com/office/drawing/2014/main" id="{78C8E9BE-2032-427B-BB04-B4B8A001B3F6}"/>
                </a:ext>
              </a:extLst>
            </p:cNvPr>
            <p:cNvSpPr/>
            <p:nvPr/>
          </p:nvSpPr>
          <p:spPr>
            <a:xfrm>
              <a:off x="15746036" y="4564694"/>
              <a:ext cx="257475" cy="208202"/>
            </a:xfrm>
            <a:custGeom>
              <a:avLst/>
              <a:gdLst>
                <a:gd name="connsiteX0" fmla="*/ 282701 w 282701"/>
                <a:gd name="connsiteY0" fmla="*/ 39529 h 228600"/>
                <a:gd name="connsiteX1" fmla="*/ 243174 w 282701"/>
                <a:gd name="connsiteY1" fmla="*/ 0 h 228600"/>
                <a:gd name="connsiteX2" fmla="*/ 93630 w 282701"/>
                <a:gd name="connsiteY2" fmla="*/ 149542 h 228600"/>
                <a:gd name="connsiteX3" fmla="*/ 39434 w 282701"/>
                <a:gd name="connsiteY3" fmla="*/ 95345 h 228600"/>
                <a:gd name="connsiteX4" fmla="*/ 0 w 282701"/>
                <a:gd name="connsiteY4" fmla="*/ 134874 h 228600"/>
                <a:gd name="connsiteX5" fmla="*/ 93630 w 282701"/>
                <a:gd name="connsiteY5"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282701" y="39529"/>
                  </a:moveTo>
                  <a:lnTo>
                    <a:pt x="243174" y="0"/>
                  </a:lnTo>
                  <a:lnTo>
                    <a:pt x="93630" y="149542"/>
                  </a:lnTo>
                  <a:lnTo>
                    <a:pt x="39434" y="95345"/>
                  </a:lnTo>
                  <a:lnTo>
                    <a:pt x="0" y="134874"/>
                  </a:lnTo>
                  <a:lnTo>
                    <a:pt x="93630" y="228600"/>
                  </a:lnTo>
                  <a:close/>
                </a:path>
              </a:pathLst>
            </a:custGeom>
            <a:solidFill>
              <a:schemeClr val="accent4"/>
            </a:solidFill>
            <a:ln w="9525" cap="flat">
              <a:noFill/>
              <a:prstDash val="solid"/>
              <a:miter/>
            </a:ln>
          </p:spPr>
          <p:txBody>
            <a:bodyPr rtlCol="0" anchor="ctr"/>
            <a:lstStyle/>
            <a:p>
              <a:endParaRPr lang="zh-CN" altLang="en-US"/>
            </a:p>
          </p:txBody>
        </p:sp>
        <p:sp>
          <p:nvSpPr>
            <p:cNvPr id="46" name="Freeform: Shape 48">
              <a:extLst>
                <a:ext uri="{FF2B5EF4-FFF2-40B4-BE49-F238E27FC236}">
                  <a16:creationId xmlns:a16="http://schemas.microsoft.com/office/drawing/2014/main" id="{8331A423-8231-4D20-9DD5-3393AC73DF13}"/>
                </a:ext>
              </a:extLst>
            </p:cNvPr>
            <p:cNvSpPr/>
            <p:nvPr/>
          </p:nvSpPr>
          <p:spPr>
            <a:xfrm>
              <a:off x="15746036" y="5228945"/>
              <a:ext cx="257475" cy="208114"/>
            </a:xfrm>
            <a:custGeom>
              <a:avLst/>
              <a:gdLst>
                <a:gd name="connsiteX0" fmla="*/ 93630 w 282701"/>
                <a:gd name="connsiteY0" fmla="*/ 149542 h 228504"/>
                <a:gd name="connsiteX1" fmla="*/ 39434 w 282701"/>
                <a:gd name="connsiteY1" fmla="*/ 95345 h 228504"/>
                <a:gd name="connsiteX2" fmla="*/ 0 w 282701"/>
                <a:gd name="connsiteY2" fmla="*/ 134779 h 228504"/>
                <a:gd name="connsiteX3" fmla="*/ 93630 w 282701"/>
                <a:gd name="connsiteY3" fmla="*/ 228505 h 228504"/>
                <a:gd name="connsiteX4" fmla="*/ 282701 w 282701"/>
                <a:gd name="connsiteY4" fmla="*/ 39433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542"/>
                  </a:moveTo>
                  <a:lnTo>
                    <a:pt x="39434" y="95345"/>
                  </a:lnTo>
                  <a:lnTo>
                    <a:pt x="0" y="134779"/>
                  </a:lnTo>
                  <a:lnTo>
                    <a:pt x="93630" y="228505"/>
                  </a:lnTo>
                  <a:lnTo>
                    <a:pt x="282701" y="39433"/>
                  </a:lnTo>
                  <a:lnTo>
                    <a:pt x="243174" y="0"/>
                  </a:lnTo>
                  <a:close/>
                </a:path>
              </a:pathLst>
            </a:custGeom>
            <a:solidFill>
              <a:schemeClr val="accent4"/>
            </a:solidFill>
            <a:ln w="9525" cap="flat">
              <a:noFill/>
              <a:prstDash val="solid"/>
              <a:miter/>
            </a:ln>
          </p:spPr>
          <p:txBody>
            <a:bodyPr rtlCol="0" anchor="ctr"/>
            <a:lstStyle/>
            <a:p>
              <a:endParaRPr lang="zh-CN" altLang="en-US"/>
            </a:p>
          </p:txBody>
        </p:sp>
        <p:sp>
          <p:nvSpPr>
            <p:cNvPr id="47" name="Freeform: Shape 49">
              <a:extLst>
                <a:ext uri="{FF2B5EF4-FFF2-40B4-BE49-F238E27FC236}">
                  <a16:creationId xmlns:a16="http://schemas.microsoft.com/office/drawing/2014/main" id="{180101A5-08A0-4AE0-948B-B7C1276FE599}"/>
                </a:ext>
              </a:extLst>
            </p:cNvPr>
            <p:cNvSpPr/>
            <p:nvPr/>
          </p:nvSpPr>
          <p:spPr>
            <a:xfrm>
              <a:off x="15746036" y="5903865"/>
              <a:ext cx="257475" cy="208202"/>
            </a:xfrm>
            <a:custGeom>
              <a:avLst/>
              <a:gdLst>
                <a:gd name="connsiteX0" fmla="*/ 93630 w 282701"/>
                <a:gd name="connsiteY0" fmla="*/ 149542 h 228600"/>
                <a:gd name="connsiteX1" fmla="*/ 39434 w 282701"/>
                <a:gd name="connsiteY1" fmla="*/ 95345 h 228600"/>
                <a:gd name="connsiteX2" fmla="*/ 0 w 282701"/>
                <a:gd name="connsiteY2" fmla="*/ 134874 h 228600"/>
                <a:gd name="connsiteX3" fmla="*/ 93630 w 282701"/>
                <a:gd name="connsiteY3" fmla="*/ 228600 h 228600"/>
                <a:gd name="connsiteX4" fmla="*/ 282701 w 282701"/>
                <a:gd name="connsiteY4" fmla="*/ 39529 h 228600"/>
                <a:gd name="connsiteX5" fmla="*/ 243174 w 282701"/>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93630" y="149542"/>
                  </a:moveTo>
                  <a:lnTo>
                    <a:pt x="39434" y="95345"/>
                  </a:lnTo>
                  <a:lnTo>
                    <a:pt x="0" y="134874"/>
                  </a:lnTo>
                  <a:lnTo>
                    <a:pt x="93630" y="228600"/>
                  </a:lnTo>
                  <a:lnTo>
                    <a:pt x="282701" y="39529"/>
                  </a:lnTo>
                  <a:lnTo>
                    <a:pt x="243174" y="0"/>
                  </a:lnTo>
                  <a:close/>
                </a:path>
              </a:pathLst>
            </a:custGeom>
            <a:solidFill>
              <a:schemeClr val="accent4"/>
            </a:solidFill>
            <a:ln w="9525" cap="flat">
              <a:noFill/>
              <a:prstDash val="solid"/>
              <a:miter/>
            </a:ln>
          </p:spPr>
          <p:txBody>
            <a:bodyPr rtlCol="0" anchor="ctr"/>
            <a:lstStyle/>
            <a:p>
              <a:endParaRPr lang="zh-CN" altLang="en-US"/>
            </a:p>
          </p:txBody>
        </p:sp>
        <p:sp>
          <p:nvSpPr>
            <p:cNvPr id="48" name="Freeform: Shape 50">
              <a:extLst>
                <a:ext uri="{FF2B5EF4-FFF2-40B4-BE49-F238E27FC236}">
                  <a16:creationId xmlns:a16="http://schemas.microsoft.com/office/drawing/2014/main" id="{B8E67548-355F-4618-AC7F-192AB39C9F12}"/>
                </a:ext>
              </a:extLst>
            </p:cNvPr>
            <p:cNvSpPr/>
            <p:nvPr/>
          </p:nvSpPr>
          <p:spPr>
            <a:xfrm>
              <a:off x="15746036" y="6557271"/>
              <a:ext cx="257475" cy="208202"/>
            </a:xfrm>
            <a:custGeom>
              <a:avLst/>
              <a:gdLst>
                <a:gd name="connsiteX0" fmla="*/ 93630 w 282701"/>
                <a:gd name="connsiteY0" fmla="*/ 149543 h 228600"/>
                <a:gd name="connsiteX1" fmla="*/ 39434 w 282701"/>
                <a:gd name="connsiteY1" fmla="*/ 95345 h 228600"/>
                <a:gd name="connsiteX2" fmla="*/ 0 w 282701"/>
                <a:gd name="connsiteY2" fmla="*/ 134874 h 228600"/>
                <a:gd name="connsiteX3" fmla="*/ 93630 w 282701"/>
                <a:gd name="connsiteY3" fmla="*/ 228600 h 228600"/>
                <a:gd name="connsiteX4" fmla="*/ 282701 w 282701"/>
                <a:gd name="connsiteY4" fmla="*/ 39529 h 228600"/>
                <a:gd name="connsiteX5" fmla="*/ 243174 w 282701"/>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93630" y="149543"/>
                  </a:moveTo>
                  <a:lnTo>
                    <a:pt x="39434" y="95345"/>
                  </a:lnTo>
                  <a:lnTo>
                    <a:pt x="0" y="134874"/>
                  </a:lnTo>
                  <a:lnTo>
                    <a:pt x="93630" y="228600"/>
                  </a:lnTo>
                  <a:lnTo>
                    <a:pt x="282701" y="39529"/>
                  </a:lnTo>
                  <a:lnTo>
                    <a:pt x="243174" y="0"/>
                  </a:lnTo>
                  <a:close/>
                </a:path>
              </a:pathLst>
            </a:custGeom>
            <a:solidFill>
              <a:schemeClr val="accent4"/>
            </a:solidFill>
            <a:ln w="9525" cap="flat">
              <a:noFill/>
              <a:prstDash val="solid"/>
              <a:miter/>
            </a:ln>
          </p:spPr>
          <p:txBody>
            <a:bodyPr rtlCol="0" anchor="ctr"/>
            <a:lstStyle/>
            <a:p>
              <a:endParaRPr lang="zh-CN" altLang="en-US"/>
            </a:p>
          </p:txBody>
        </p:sp>
        <p:sp>
          <p:nvSpPr>
            <p:cNvPr id="49" name="Freeform: Shape 51">
              <a:extLst>
                <a:ext uri="{FF2B5EF4-FFF2-40B4-BE49-F238E27FC236}">
                  <a16:creationId xmlns:a16="http://schemas.microsoft.com/office/drawing/2014/main" id="{2DF4B113-0DBF-43D1-AAD8-69F796FD9108}"/>
                </a:ext>
              </a:extLst>
            </p:cNvPr>
            <p:cNvSpPr/>
            <p:nvPr/>
          </p:nvSpPr>
          <p:spPr>
            <a:xfrm>
              <a:off x="15746036" y="7221521"/>
              <a:ext cx="257475" cy="208114"/>
            </a:xfrm>
            <a:custGeom>
              <a:avLst/>
              <a:gdLst>
                <a:gd name="connsiteX0" fmla="*/ 93630 w 282701"/>
                <a:gd name="connsiteY0" fmla="*/ 149447 h 228504"/>
                <a:gd name="connsiteX1" fmla="*/ 39434 w 282701"/>
                <a:gd name="connsiteY1" fmla="*/ 95250 h 228504"/>
                <a:gd name="connsiteX2" fmla="*/ 0 w 282701"/>
                <a:gd name="connsiteY2" fmla="*/ 134779 h 228504"/>
                <a:gd name="connsiteX3" fmla="*/ 93630 w 282701"/>
                <a:gd name="connsiteY3" fmla="*/ 228505 h 228504"/>
                <a:gd name="connsiteX4" fmla="*/ 282701 w 282701"/>
                <a:gd name="connsiteY4" fmla="*/ 39434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447"/>
                  </a:moveTo>
                  <a:lnTo>
                    <a:pt x="39434" y="95250"/>
                  </a:lnTo>
                  <a:lnTo>
                    <a:pt x="0" y="134779"/>
                  </a:lnTo>
                  <a:lnTo>
                    <a:pt x="93630" y="228505"/>
                  </a:lnTo>
                  <a:lnTo>
                    <a:pt x="282701" y="39434"/>
                  </a:lnTo>
                  <a:lnTo>
                    <a:pt x="243174" y="0"/>
                  </a:lnTo>
                  <a:close/>
                </a:path>
              </a:pathLst>
            </a:custGeom>
            <a:solidFill>
              <a:schemeClr val="accent4"/>
            </a:solidFill>
            <a:ln w="9525" cap="flat">
              <a:noFill/>
              <a:prstDash val="solid"/>
              <a:miter/>
            </a:ln>
          </p:spPr>
          <p:txBody>
            <a:bodyPr rtlCol="0" anchor="ctr"/>
            <a:lstStyle/>
            <a:p>
              <a:endParaRPr lang="zh-CN" altLang="en-US"/>
            </a:p>
          </p:txBody>
        </p:sp>
        <p:sp>
          <p:nvSpPr>
            <p:cNvPr id="50" name="Freeform: Shape 52">
              <a:extLst>
                <a:ext uri="{FF2B5EF4-FFF2-40B4-BE49-F238E27FC236}">
                  <a16:creationId xmlns:a16="http://schemas.microsoft.com/office/drawing/2014/main" id="{1FCD8F49-C1D3-4A42-B809-131D2E0D19C6}"/>
                </a:ext>
              </a:extLst>
            </p:cNvPr>
            <p:cNvSpPr/>
            <p:nvPr/>
          </p:nvSpPr>
          <p:spPr>
            <a:xfrm>
              <a:off x="15746036" y="7885684"/>
              <a:ext cx="257475" cy="208114"/>
            </a:xfrm>
            <a:custGeom>
              <a:avLst/>
              <a:gdLst>
                <a:gd name="connsiteX0" fmla="*/ 93630 w 282701"/>
                <a:gd name="connsiteY0" fmla="*/ 149543 h 228504"/>
                <a:gd name="connsiteX1" fmla="*/ 39434 w 282701"/>
                <a:gd name="connsiteY1" fmla="*/ 95345 h 228504"/>
                <a:gd name="connsiteX2" fmla="*/ 0 w 282701"/>
                <a:gd name="connsiteY2" fmla="*/ 134779 h 228504"/>
                <a:gd name="connsiteX3" fmla="*/ 93630 w 282701"/>
                <a:gd name="connsiteY3" fmla="*/ 228505 h 228504"/>
                <a:gd name="connsiteX4" fmla="*/ 282701 w 282701"/>
                <a:gd name="connsiteY4" fmla="*/ 39529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543"/>
                  </a:moveTo>
                  <a:lnTo>
                    <a:pt x="39434" y="95345"/>
                  </a:lnTo>
                  <a:lnTo>
                    <a:pt x="0" y="134779"/>
                  </a:lnTo>
                  <a:lnTo>
                    <a:pt x="93630" y="228505"/>
                  </a:lnTo>
                  <a:lnTo>
                    <a:pt x="282701" y="39529"/>
                  </a:lnTo>
                  <a:lnTo>
                    <a:pt x="243174" y="0"/>
                  </a:lnTo>
                  <a:close/>
                </a:path>
              </a:pathLst>
            </a:custGeom>
            <a:solidFill>
              <a:schemeClr val="accent4"/>
            </a:solidFill>
            <a:ln w="9525" cap="flat">
              <a:noFill/>
              <a:prstDash val="solid"/>
              <a:miter/>
            </a:ln>
          </p:spPr>
          <p:txBody>
            <a:bodyPr rtlCol="0" anchor="ctr"/>
            <a:lstStyle/>
            <a:p>
              <a:endParaRPr lang="zh-CN" altLang="en-US"/>
            </a:p>
          </p:txBody>
        </p:sp>
        <p:grpSp>
          <p:nvGrpSpPr>
            <p:cNvPr id="118" name="Group 117">
              <a:extLst>
                <a:ext uri="{FF2B5EF4-FFF2-40B4-BE49-F238E27FC236}">
                  <a16:creationId xmlns:a16="http://schemas.microsoft.com/office/drawing/2014/main" id="{B9C0322B-6A33-43A8-9656-C4143171BFAE}"/>
                </a:ext>
              </a:extLst>
            </p:cNvPr>
            <p:cNvGrpSpPr/>
            <p:nvPr/>
          </p:nvGrpSpPr>
          <p:grpSpPr>
            <a:xfrm>
              <a:off x="15077463" y="3306998"/>
              <a:ext cx="1594620" cy="752621"/>
              <a:chOff x="10341348" y="3309601"/>
              <a:chExt cx="1594620" cy="752621"/>
            </a:xfrm>
          </p:grpSpPr>
          <p:sp>
            <p:nvSpPr>
              <p:cNvPr id="119" name="TextBox 18">
                <a:extLst>
                  <a:ext uri="{FF2B5EF4-FFF2-40B4-BE49-F238E27FC236}">
                    <a16:creationId xmlns:a16="http://schemas.microsoft.com/office/drawing/2014/main" id="{2F019DB8-956A-42F5-B1C5-07CFE6BEFA53}"/>
                  </a:ext>
                </a:extLst>
              </p:cNvPr>
              <p:cNvSpPr txBox="1"/>
              <p:nvPr/>
            </p:nvSpPr>
            <p:spPr>
              <a:xfrm>
                <a:off x="10341348" y="3309601"/>
                <a:ext cx="1594620" cy="584775"/>
              </a:xfrm>
              <a:prstGeom prst="rect">
                <a:avLst/>
              </a:prstGeom>
              <a:noFill/>
            </p:spPr>
            <p:txBody>
              <a:bodyPr wrap="square" rtlCol="0">
                <a:spAutoFit/>
              </a:bodyPr>
              <a:lstStyle/>
              <a:p>
                <a:pPr algn="ctr"/>
                <a:r>
                  <a:rPr lang="zh-CN" altLang="en-US" sz="3200" spc="0" baseline="0">
                    <a:solidFill>
                      <a:srgbClr val="F2F8FF"/>
                    </a:solidFill>
                    <a:latin typeface="+mj-lt"/>
                    <a:cs typeface="Arial"/>
                    <a:sym typeface="Arial"/>
                    <a:rtl val="0"/>
                  </a:rPr>
                  <a:t>$</a:t>
                </a:r>
                <a:r>
                  <a:rPr lang="en-US" altLang="zh-CN" sz="3200" spc="0" baseline="0">
                    <a:solidFill>
                      <a:srgbClr val="F2F8FF"/>
                    </a:solidFill>
                    <a:latin typeface="+mj-lt"/>
                    <a:cs typeface="Arial"/>
                    <a:sym typeface="Arial"/>
                    <a:rtl val="0"/>
                  </a:rPr>
                  <a:t>4</a:t>
                </a:r>
                <a:r>
                  <a:rPr lang="zh-CN" altLang="en-US" sz="3200" spc="0" baseline="0">
                    <a:solidFill>
                      <a:srgbClr val="F2F8FF"/>
                    </a:solidFill>
                    <a:latin typeface="+mj-lt"/>
                    <a:cs typeface="Arial"/>
                    <a:sym typeface="Arial"/>
                    <a:rtl val="0"/>
                  </a:rPr>
                  <a:t>9.99</a:t>
                </a:r>
              </a:p>
            </p:txBody>
          </p:sp>
          <p:sp>
            <p:nvSpPr>
              <p:cNvPr id="120" name="TextBox 19">
                <a:extLst>
                  <a:ext uri="{FF2B5EF4-FFF2-40B4-BE49-F238E27FC236}">
                    <a16:creationId xmlns:a16="http://schemas.microsoft.com/office/drawing/2014/main" id="{0CD93AEC-FEFA-46E2-9D60-D9F50E5C452A}"/>
                  </a:ext>
                </a:extLst>
              </p:cNvPr>
              <p:cNvSpPr txBox="1"/>
              <p:nvPr/>
            </p:nvSpPr>
            <p:spPr>
              <a:xfrm>
                <a:off x="10729732" y="3800612"/>
                <a:ext cx="817853" cy="261610"/>
              </a:xfrm>
              <a:prstGeom prst="rect">
                <a:avLst/>
              </a:prstGeom>
              <a:noFill/>
            </p:spPr>
            <p:txBody>
              <a:bodyPr wrap="none" rtlCol="0">
                <a:spAutoFit/>
              </a:bodyPr>
              <a:lstStyle/>
              <a:p>
                <a:pPr algn="ctr"/>
                <a:r>
                  <a:rPr lang="zh-CN" altLang="en-US" sz="1100" spc="0" baseline="0">
                    <a:solidFill>
                      <a:srgbClr val="F2F8FF"/>
                    </a:solidFill>
                    <a:latin typeface="Arial"/>
                    <a:cs typeface="Arial"/>
                    <a:sym typeface="Arial"/>
                    <a:rtl val="0"/>
                  </a:rPr>
                  <a:t>per month</a:t>
                </a:r>
              </a:p>
            </p:txBody>
          </p:sp>
        </p:grpSp>
      </p:grpSp>
    </p:spTree>
    <p:extLst>
      <p:ext uri="{BB962C8B-B14F-4D97-AF65-F5344CB8AC3E}">
        <p14:creationId xmlns:p14="http://schemas.microsoft.com/office/powerpoint/2010/main" val="27862459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01"/>
                                        </p:tgtEl>
                                        <p:attrNameLst>
                                          <p:attrName>style.visibility</p:attrName>
                                        </p:attrNameLst>
                                      </p:cBhvr>
                                      <p:to>
                                        <p:strVal val="visible"/>
                                      </p:to>
                                    </p:set>
                                    <p:anim to="" calcmode="lin" valueType="num">
                                      <p:cBhvr>
                                        <p:cTn id="7" dur="750" fill="hold">
                                          <p:stCondLst>
                                            <p:cond delay="0"/>
                                          </p:stCondLst>
                                        </p:cTn>
                                        <p:tgtEl>
                                          <p:spTgt spid="10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1"/>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ppt_x"/>
                                          </p:val>
                                        </p:tav>
                                        <p:tav tm="100000">
                                          <p:val>
                                            <p:strVal val="#ppt_x"/>
                                          </p:val>
                                        </p:tav>
                                      </p:tavLst>
                                    </p:anim>
                                    <p:anim calcmode="lin" valueType="num">
                                      <p:cBhvr additive="base">
                                        <p:cTn id="13" dur="10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000" fill="hold"/>
                                        <p:tgtEl>
                                          <p:spTgt spid="9"/>
                                        </p:tgtEl>
                                        <p:attrNameLst>
                                          <p:attrName>ppt_x</p:attrName>
                                        </p:attrNameLst>
                                      </p:cBhvr>
                                      <p:tavLst>
                                        <p:tav tm="0">
                                          <p:val>
                                            <p:strVal val="#ppt_x"/>
                                          </p:val>
                                        </p:tav>
                                        <p:tav tm="100000">
                                          <p:val>
                                            <p:strVal val="#ppt_x"/>
                                          </p:val>
                                        </p:tav>
                                      </p:tavLst>
                                    </p:anim>
                                    <p:anim calcmode="lin" valueType="num">
                                      <p:cBhvr additive="base">
                                        <p:cTn id="17" dur="1000" fill="hold"/>
                                        <p:tgtEl>
                                          <p:spTgt spid="9"/>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1000" fill="hold"/>
                                        <p:tgtEl>
                                          <p:spTgt spid="10"/>
                                        </p:tgtEl>
                                        <p:attrNameLst>
                                          <p:attrName>ppt_x</p:attrName>
                                        </p:attrNameLst>
                                      </p:cBhvr>
                                      <p:tavLst>
                                        <p:tav tm="0">
                                          <p:val>
                                            <p:strVal val="#ppt_x"/>
                                          </p:val>
                                        </p:tav>
                                        <p:tav tm="100000">
                                          <p:val>
                                            <p:strVal val="#ppt_x"/>
                                          </p:val>
                                        </p:tav>
                                      </p:tavLst>
                                    </p:anim>
                                    <p:anim calcmode="lin" valueType="num">
                                      <p:cBhvr additive="base">
                                        <p:cTn id="21" dur="1000" fill="hold"/>
                                        <p:tgtEl>
                                          <p:spTgt spid="10"/>
                                        </p:tgtEl>
                                        <p:attrNameLst>
                                          <p:attrName>ppt_y</p:attrName>
                                        </p:attrNameLst>
                                      </p:cBhvr>
                                      <p:tavLst>
                                        <p:tav tm="0">
                                          <p:val>
                                            <p:strVal val="1+#ppt_h/2"/>
                                          </p:val>
                                        </p:tav>
                                        <p:tav tm="100000">
                                          <p:val>
                                            <p:strVal val="#ppt_y"/>
                                          </p:val>
                                        </p:tav>
                                      </p:tavLst>
                                    </p:anim>
                                  </p:childTnLst>
                                </p:cTn>
                              </p:par>
                              <p:par>
                                <p:cTn id="22" presetID="2" presetClass="entr" presetSubtype="4" decel="100000" fill="hold" nodeType="withEffect">
                                  <p:stCondLst>
                                    <p:cond delay="30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1000" fill="hold"/>
                                        <p:tgtEl>
                                          <p:spTgt spid="11"/>
                                        </p:tgtEl>
                                        <p:attrNameLst>
                                          <p:attrName>ppt_x</p:attrName>
                                        </p:attrNameLst>
                                      </p:cBhvr>
                                      <p:tavLst>
                                        <p:tav tm="0">
                                          <p:val>
                                            <p:strVal val="#ppt_x"/>
                                          </p:val>
                                        </p:tav>
                                        <p:tav tm="100000">
                                          <p:val>
                                            <p:strVal val="#ppt_x"/>
                                          </p:val>
                                        </p:tav>
                                      </p:tavLst>
                                    </p:anim>
                                    <p:anim calcmode="lin" valueType="num">
                                      <p:cBhvr additive="base">
                                        <p:cTn id="25" dur="1000" fill="hold"/>
                                        <p:tgtEl>
                                          <p:spTgt spid="11"/>
                                        </p:tgtEl>
                                        <p:attrNameLst>
                                          <p:attrName>ppt_y</p:attrName>
                                        </p:attrNameLst>
                                      </p:cBhvr>
                                      <p:tavLst>
                                        <p:tav tm="0">
                                          <p:val>
                                            <p:strVal val="1+#ppt_h/2"/>
                                          </p:val>
                                        </p:tav>
                                        <p:tav tm="100000">
                                          <p:val>
                                            <p:strVal val="#ppt_y"/>
                                          </p:val>
                                        </p:tav>
                                      </p:tavLst>
                                    </p:anim>
                                  </p:childTnLst>
                                </p:cTn>
                              </p:par>
                              <p:par>
                                <p:cTn id="26" presetID="2" presetClass="entr" presetSubtype="4" decel="100000" fill="hold" nodeType="withEffect">
                                  <p:stCondLst>
                                    <p:cond delay="40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1000" fill="hold"/>
                                        <p:tgtEl>
                                          <p:spTgt spid="12"/>
                                        </p:tgtEl>
                                        <p:attrNameLst>
                                          <p:attrName>ppt_x</p:attrName>
                                        </p:attrNameLst>
                                      </p:cBhvr>
                                      <p:tavLst>
                                        <p:tav tm="0">
                                          <p:val>
                                            <p:strVal val="#ppt_x"/>
                                          </p:val>
                                        </p:tav>
                                        <p:tav tm="100000">
                                          <p:val>
                                            <p:strVal val="#ppt_x"/>
                                          </p:val>
                                        </p:tav>
                                      </p:tavLst>
                                    </p:anim>
                                    <p:anim calcmode="lin" valueType="num">
                                      <p:cBhvr additive="base">
                                        <p:cTn id="29"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Rectangle 29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C8DE31A2-E641-4299-B777-401C21A6A4A9}"/>
              </a:ext>
            </a:extLst>
          </p:cNvPr>
          <p:cNvSpPr/>
          <p:nvPr/>
        </p:nvSpPr>
        <p:spPr>
          <a:xfrm>
            <a:off x="1226820" y="5062185"/>
            <a:ext cx="4774013" cy="2755050"/>
          </a:xfrm>
          <a:prstGeom prst="rect">
            <a:avLst/>
          </a:prstGeom>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100">
                <a:solidFill>
                  <a:schemeClr val="bg1">
                    <a:lumMod val="65000"/>
                  </a:schemeClr>
                </a:solidFill>
                <a:ea typeface="Lato Light" panose="020F0502020204030203" pitchFamily="34" charset="0"/>
                <a:cs typeface="Lato Light" panose="020F0502020204030203" pitchFamily="34" charset="0"/>
              </a:rPr>
              <a:t>. </a:t>
            </a:r>
            <a:r>
              <a:rPr lang="es-ES" altLang="zh-CN" sz="11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100">
                <a:solidFill>
                  <a:schemeClr val="bg1">
                    <a:lumMod val="65000"/>
                  </a:schemeClr>
                </a:solidFill>
                <a:ea typeface="Lato Light" panose="020F0502020204030203" pitchFamily="34" charset="0"/>
                <a:cs typeface="Lato Light" panose="020F0502020204030203" pitchFamily="34" charset="0"/>
              </a:rPr>
              <a:t>. </a:t>
            </a:r>
            <a:r>
              <a:rPr lang="es-ES" altLang="zh-CN" sz="11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100">
                <a:solidFill>
                  <a:schemeClr val="bg1">
                    <a:lumMod val="65000"/>
                  </a:schemeClr>
                </a:solidFill>
                <a:ea typeface="Lato Light" panose="020F0502020204030203" pitchFamily="34" charset="0"/>
                <a:cs typeface="Lato Light" panose="020F0502020204030203" pitchFamily="34" charset="0"/>
              </a:rPr>
              <a:t>. </a:t>
            </a:r>
            <a:r>
              <a:rPr lang="es-ES" altLang="zh-CN" sz="1100">
                <a:solidFill>
                  <a:schemeClr val="bg1">
                    <a:lumMod val="65000"/>
                  </a:schemeClr>
                </a:solidFill>
                <a:ea typeface="Lato Light" panose="020F0502020204030203" pitchFamily="34" charset="0"/>
                <a:cs typeface="Lato Light" panose="020F0502020204030203" pitchFamily="34" charset="0"/>
              </a:rPr>
              <a:t>No quo maiorum intelleget. </a:t>
            </a:r>
          </a:p>
        </p:txBody>
      </p:sp>
      <p:sp>
        <p:nvSpPr>
          <p:cNvPr id="298" name="TextBox 297">
            <a:extLst>
              <a:ext uri="{FF2B5EF4-FFF2-40B4-BE49-F238E27FC236}">
                <a16:creationId xmlns:a16="http://schemas.microsoft.com/office/drawing/2014/main" id="{04276C54-9A71-4729-9734-318557D4F871}"/>
              </a:ext>
            </a:extLst>
          </p:cNvPr>
          <p:cNvSpPr txBox="1"/>
          <p:nvPr/>
        </p:nvSpPr>
        <p:spPr>
          <a:xfrm flipH="1">
            <a:off x="1219200" y="2842260"/>
            <a:ext cx="3771900" cy="1446550"/>
          </a:xfrm>
          <a:prstGeom prst="rect">
            <a:avLst/>
          </a:prstGeom>
          <a:noFill/>
        </p:spPr>
        <p:txBody>
          <a:bodyPr wrap="square" rtlCol="0">
            <a:spAutoFit/>
          </a:bodyPr>
          <a:lstStyle/>
          <a:p>
            <a:pPr eaLnBrk="1" fontAlgn="auto" hangingPunct="1">
              <a:spcBef>
                <a:spcPts val="1200"/>
              </a:spcBef>
              <a:spcAft>
                <a:spcPts val="0"/>
              </a:spcAft>
              <a:defRPr/>
            </a:pPr>
            <a:r>
              <a:rPr lang="en-US" altLang="zh-CN" sz="4400" spc="0">
                <a:latin typeface="Montserrat Black" panose="00000A00000000000000" pitchFamily="50" charset="0"/>
              </a:rPr>
              <a:t>Pricing Table</a:t>
            </a:r>
            <a:endParaRPr lang="en-US" altLang="zh-CN" sz="4400" spc="0">
              <a:solidFill>
                <a:schemeClr val="accent1"/>
              </a:solidFill>
              <a:latin typeface="Montserrat Black" panose="00000A00000000000000" pitchFamily="50" charset="0"/>
            </a:endParaRPr>
          </a:p>
        </p:txBody>
      </p:sp>
      <p:grpSp>
        <p:nvGrpSpPr>
          <p:cNvPr id="19" name="Group 18">
            <a:extLst>
              <a:ext uri="{FF2B5EF4-FFF2-40B4-BE49-F238E27FC236}">
                <a16:creationId xmlns:a16="http://schemas.microsoft.com/office/drawing/2014/main" id="{61BD4BD4-0D28-4B15-B0D8-863BBE518BE3}"/>
              </a:ext>
            </a:extLst>
          </p:cNvPr>
          <p:cNvGrpSpPr/>
          <p:nvPr/>
        </p:nvGrpSpPr>
        <p:grpSpPr>
          <a:xfrm>
            <a:off x="7259881" y="2252588"/>
            <a:ext cx="2785257" cy="5781825"/>
            <a:chOff x="7259881" y="2252588"/>
            <a:chExt cx="2785257" cy="5781825"/>
          </a:xfrm>
        </p:grpSpPr>
        <p:sp>
          <p:nvSpPr>
            <p:cNvPr id="287" name="Freeform: Shape 203">
              <a:extLst>
                <a:ext uri="{FF2B5EF4-FFF2-40B4-BE49-F238E27FC236}">
                  <a16:creationId xmlns:a16="http://schemas.microsoft.com/office/drawing/2014/main" id="{1CC73271-D7C5-44F9-9BB8-38566E6904BD}"/>
                </a:ext>
              </a:extLst>
            </p:cNvPr>
            <p:cNvSpPr/>
            <p:nvPr/>
          </p:nvSpPr>
          <p:spPr>
            <a:xfrm>
              <a:off x="7259881" y="2252588"/>
              <a:ext cx="2785257" cy="5781825"/>
            </a:xfrm>
            <a:custGeom>
              <a:avLst/>
              <a:gdLst>
                <a:gd name="connsiteX0" fmla="*/ 3210488 w 3351414"/>
                <a:gd name="connsiteY0" fmla="*/ 6957093 h 6957092"/>
                <a:gd name="connsiteX1" fmla="*/ 140657 w 3351414"/>
                <a:gd name="connsiteY1" fmla="*/ 6957093 h 6957092"/>
                <a:gd name="connsiteX2" fmla="*/ 0 w 3351414"/>
                <a:gd name="connsiteY2" fmla="*/ 6816436 h 6957092"/>
                <a:gd name="connsiteX3" fmla="*/ 0 w 3351414"/>
                <a:gd name="connsiteY3" fmla="*/ 140657 h 6957092"/>
                <a:gd name="connsiteX4" fmla="*/ 140657 w 3351414"/>
                <a:gd name="connsiteY4" fmla="*/ 0 h 6957092"/>
                <a:gd name="connsiteX5" fmla="*/ 3210758 w 3351414"/>
                <a:gd name="connsiteY5" fmla="*/ 0 h 6957092"/>
                <a:gd name="connsiteX6" fmla="*/ 3351415 w 3351414"/>
                <a:gd name="connsiteY6" fmla="*/ 140657 h 6957092"/>
                <a:gd name="connsiteX7" fmla="*/ 3351415 w 3351414"/>
                <a:gd name="connsiteY7" fmla="*/ 6816436 h 6957092"/>
                <a:gd name="connsiteX8" fmla="*/ 3210488 w 3351414"/>
                <a:gd name="connsiteY8" fmla="*/ 6957093 h 6957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1414" h="6957092">
                  <a:moveTo>
                    <a:pt x="3210488" y="6957093"/>
                  </a:moveTo>
                  <a:lnTo>
                    <a:pt x="140657" y="6957093"/>
                  </a:lnTo>
                  <a:cubicBezTo>
                    <a:pt x="63025" y="6957093"/>
                    <a:pt x="0" y="6894068"/>
                    <a:pt x="0" y="6816436"/>
                  </a:cubicBezTo>
                  <a:lnTo>
                    <a:pt x="0" y="140657"/>
                  </a:lnTo>
                  <a:cubicBezTo>
                    <a:pt x="0" y="63025"/>
                    <a:pt x="63025" y="0"/>
                    <a:pt x="140657" y="0"/>
                  </a:cubicBezTo>
                  <a:lnTo>
                    <a:pt x="3210758" y="0"/>
                  </a:lnTo>
                  <a:cubicBezTo>
                    <a:pt x="3288390" y="0"/>
                    <a:pt x="3351415" y="63025"/>
                    <a:pt x="3351415" y="140657"/>
                  </a:cubicBezTo>
                  <a:lnTo>
                    <a:pt x="3351415" y="6816436"/>
                  </a:lnTo>
                  <a:cubicBezTo>
                    <a:pt x="3351144" y="6894068"/>
                    <a:pt x="3288119" y="6957093"/>
                    <a:pt x="3210488" y="6957093"/>
                  </a:cubicBezTo>
                  <a:close/>
                </a:path>
              </a:pathLst>
            </a:custGeom>
            <a:solidFill>
              <a:srgbClr val="FFFFFF"/>
            </a:solidFill>
            <a:ln w="12700" cap="flat">
              <a:solidFill>
                <a:schemeClr val="accent1"/>
              </a:solidFill>
              <a:prstDash val="solid"/>
              <a:miter/>
            </a:ln>
          </p:spPr>
          <p:txBody>
            <a:bodyPr rtlCol="0" anchor="ctr"/>
            <a:lstStyle/>
            <a:p>
              <a:endParaRPr lang="zh-CN" altLang="en-US">
                <a:latin typeface="+mj-lt"/>
              </a:endParaRPr>
            </a:p>
          </p:txBody>
        </p:sp>
        <p:sp>
          <p:nvSpPr>
            <p:cNvPr id="291" name="Freeform: Shape 210">
              <a:extLst>
                <a:ext uri="{FF2B5EF4-FFF2-40B4-BE49-F238E27FC236}">
                  <a16:creationId xmlns:a16="http://schemas.microsoft.com/office/drawing/2014/main" id="{75B717B0-710A-40ED-BEA1-B35AE526E060}"/>
                </a:ext>
              </a:extLst>
            </p:cNvPr>
            <p:cNvSpPr/>
            <p:nvPr/>
          </p:nvSpPr>
          <p:spPr>
            <a:xfrm>
              <a:off x="7259881" y="2252588"/>
              <a:ext cx="2785033" cy="1873642"/>
            </a:xfrm>
            <a:custGeom>
              <a:avLst/>
              <a:gdLst>
                <a:gd name="connsiteX0" fmla="*/ 3072265 w 3351144"/>
                <a:gd name="connsiteY0" fmla="*/ 1848282 h 2254495"/>
                <a:gd name="connsiteX1" fmla="*/ 1716281 w 3351144"/>
                <a:gd name="connsiteY1" fmla="*/ 2248612 h 2254495"/>
                <a:gd name="connsiteX2" fmla="*/ 1634863 w 3351144"/>
                <a:gd name="connsiteY2" fmla="*/ 2248612 h 2254495"/>
                <a:gd name="connsiteX3" fmla="*/ 278879 w 3351144"/>
                <a:gd name="connsiteY3" fmla="*/ 1848282 h 2254495"/>
                <a:gd name="connsiteX4" fmla="*/ 0 w 3351144"/>
                <a:gd name="connsiteY4" fmla="*/ 1480140 h 2254495"/>
                <a:gd name="connsiteX5" fmla="*/ 0 w 3351144"/>
                <a:gd name="connsiteY5" fmla="*/ 139304 h 2254495"/>
                <a:gd name="connsiteX6" fmla="*/ 141739 w 3351144"/>
                <a:gd name="connsiteY6" fmla="*/ 0 h 2254495"/>
                <a:gd name="connsiteX7" fmla="*/ 3209406 w 3351144"/>
                <a:gd name="connsiteY7" fmla="*/ 0 h 2254495"/>
                <a:gd name="connsiteX8" fmla="*/ 3351144 w 3351144"/>
                <a:gd name="connsiteY8" fmla="*/ 139304 h 2254495"/>
                <a:gd name="connsiteX9" fmla="*/ 3351144 w 3351144"/>
                <a:gd name="connsiteY9" fmla="*/ 1480140 h 2254495"/>
                <a:gd name="connsiteX10" fmla="*/ 3072265 w 3351144"/>
                <a:gd name="connsiteY10" fmla="*/ 1848282 h 225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51144" h="2254495">
                  <a:moveTo>
                    <a:pt x="3072265" y="1848282"/>
                  </a:moveTo>
                  <a:lnTo>
                    <a:pt x="1716281" y="2248612"/>
                  </a:lnTo>
                  <a:cubicBezTo>
                    <a:pt x="1689773" y="2256457"/>
                    <a:pt x="1661371" y="2256457"/>
                    <a:pt x="1634863" y="2248612"/>
                  </a:cubicBezTo>
                  <a:lnTo>
                    <a:pt x="278879" y="1848282"/>
                  </a:lnTo>
                  <a:cubicBezTo>
                    <a:pt x="113337" y="1799593"/>
                    <a:pt x="0" y="1649740"/>
                    <a:pt x="0" y="1480140"/>
                  </a:cubicBezTo>
                  <a:lnTo>
                    <a:pt x="0" y="139304"/>
                  </a:lnTo>
                  <a:cubicBezTo>
                    <a:pt x="0" y="62484"/>
                    <a:pt x="63566" y="0"/>
                    <a:pt x="141739" y="0"/>
                  </a:cubicBezTo>
                  <a:lnTo>
                    <a:pt x="3209406" y="0"/>
                  </a:lnTo>
                  <a:cubicBezTo>
                    <a:pt x="3287578" y="0"/>
                    <a:pt x="3351144" y="62484"/>
                    <a:pt x="3351144" y="139304"/>
                  </a:cubicBezTo>
                  <a:lnTo>
                    <a:pt x="3351144" y="1480140"/>
                  </a:lnTo>
                  <a:cubicBezTo>
                    <a:pt x="3351144" y="1649740"/>
                    <a:pt x="3237807" y="1799593"/>
                    <a:pt x="3072265" y="1848282"/>
                  </a:cubicBezTo>
                  <a:close/>
                </a:path>
              </a:pathLst>
            </a:custGeom>
            <a:solidFill>
              <a:schemeClr val="accent1"/>
            </a:solidFill>
            <a:ln w="27029" cap="flat">
              <a:noFill/>
              <a:prstDash val="solid"/>
              <a:miter/>
            </a:ln>
          </p:spPr>
          <p:txBody>
            <a:bodyPr rtlCol="0" anchor="ctr"/>
            <a:lstStyle/>
            <a:p>
              <a:endParaRPr lang="zh-CN" altLang="en-US">
                <a:latin typeface="+mj-lt"/>
              </a:endParaRPr>
            </a:p>
          </p:txBody>
        </p:sp>
        <p:sp>
          <p:nvSpPr>
            <p:cNvPr id="292" name="Freeform: Shape 211">
              <a:extLst>
                <a:ext uri="{FF2B5EF4-FFF2-40B4-BE49-F238E27FC236}">
                  <a16:creationId xmlns:a16="http://schemas.microsoft.com/office/drawing/2014/main" id="{7B3B20DA-137B-4A48-B0B3-B48EB904929C}"/>
                </a:ext>
              </a:extLst>
            </p:cNvPr>
            <p:cNvSpPr/>
            <p:nvPr/>
          </p:nvSpPr>
          <p:spPr>
            <a:xfrm>
              <a:off x="7259881" y="2252588"/>
              <a:ext cx="2785033" cy="524006"/>
            </a:xfrm>
            <a:custGeom>
              <a:avLst/>
              <a:gdLst>
                <a:gd name="connsiteX0" fmla="*/ 3215897 w 3351144"/>
                <a:gd name="connsiteY0" fmla="*/ 0 h 630520"/>
                <a:gd name="connsiteX1" fmla="*/ 135247 w 3351144"/>
                <a:gd name="connsiteY1" fmla="*/ 0 h 630520"/>
                <a:gd name="connsiteX2" fmla="*/ 0 w 3351144"/>
                <a:gd name="connsiteY2" fmla="*/ 135247 h 630520"/>
                <a:gd name="connsiteX3" fmla="*/ 0 w 3351144"/>
                <a:gd name="connsiteY3" fmla="*/ 495274 h 630520"/>
                <a:gd name="connsiteX4" fmla="*/ 135247 w 3351144"/>
                <a:gd name="connsiteY4" fmla="*/ 630520 h 630520"/>
                <a:gd name="connsiteX5" fmla="*/ 3215897 w 3351144"/>
                <a:gd name="connsiteY5" fmla="*/ 630520 h 630520"/>
                <a:gd name="connsiteX6" fmla="*/ 3351144 w 3351144"/>
                <a:gd name="connsiteY6" fmla="*/ 495274 h 630520"/>
                <a:gd name="connsiteX7" fmla="*/ 3351144 w 3351144"/>
                <a:gd name="connsiteY7" fmla="*/ 135247 h 630520"/>
                <a:gd name="connsiteX8" fmla="*/ 3215897 w 3351144"/>
                <a:gd name="connsiteY8" fmla="*/ 0 h 63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1144" h="630520">
                  <a:moveTo>
                    <a:pt x="3215897" y="0"/>
                  </a:moveTo>
                  <a:lnTo>
                    <a:pt x="135247" y="0"/>
                  </a:lnTo>
                  <a:cubicBezTo>
                    <a:pt x="60591" y="0"/>
                    <a:pt x="0" y="60591"/>
                    <a:pt x="0" y="135247"/>
                  </a:cubicBezTo>
                  <a:lnTo>
                    <a:pt x="0" y="495274"/>
                  </a:lnTo>
                  <a:cubicBezTo>
                    <a:pt x="0" y="569930"/>
                    <a:pt x="60591" y="630520"/>
                    <a:pt x="135247" y="630520"/>
                  </a:cubicBezTo>
                  <a:lnTo>
                    <a:pt x="3215897" y="630520"/>
                  </a:lnTo>
                  <a:cubicBezTo>
                    <a:pt x="3290554" y="630520"/>
                    <a:pt x="3351144" y="569930"/>
                    <a:pt x="3351144" y="495274"/>
                  </a:cubicBezTo>
                  <a:lnTo>
                    <a:pt x="3351144" y="135247"/>
                  </a:lnTo>
                  <a:cubicBezTo>
                    <a:pt x="3351144" y="60591"/>
                    <a:pt x="3290554" y="0"/>
                    <a:pt x="3215897" y="0"/>
                  </a:cubicBezTo>
                  <a:close/>
                </a:path>
              </a:pathLst>
            </a:custGeom>
            <a:solidFill>
              <a:srgbClr val="FFFFFF">
                <a:alpha val="28000"/>
              </a:srgbClr>
            </a:solidFill>
            <a:ln w="27029" cap="flat">
              <a:noFill/>
              <a:prstDash val="solid"/>
              <a:miter/>
            </a:ln>
          </p:spPr>
          <p:txBody>
            <a:bodyPr rtlCol="0" anchor="ctr"/>
            <a:lstStyle/>
            <a:p>
              <a:endParaRPr lang="zh-CN" altLang="en-US">
                <a:latin typeface="+mj-lt"/>
              </a:endParaRPr>
            </a:p>
          </p:txBody>
        </p:sp>
        <p:sp>
          <p:nvSpPr>
            <p:cNvPr id="207" name="TextBox 294">
              <a:extLst>
                <a:ext uri="{FF2B5EF4-FFF2-40B4-BE49-F238E27FC236}">
                  <a16:creationId xmlns:a16="http://schemas.microsoft.com/office/drawing/2014/main" id="{C12F4D32-252A-4B83-91FF-961EF4668607}"/>
                </a:ext>
              </a:extLst>
            </p:cNvPr>
            <p:cNvSpPr txBox="1"/>
            <p:nvPr/>
          </p:nvSpPr>
          <p:spPr>
            <a:xfrm>
              <a:off x="7863671" y="4230314"/>
              <a:ext cx="1577676" cy="338554"/>
            </a:xfrm>
            <a:prstGeom prst="rect">
              <a:avLst/>
            </a:prstGeom>
            <a:noFill/>
          </p:spPr>
          <p:txBody>
            <a:bodyPr wrap="none" rtlCol="0">
              <a:spAutoFit/>
            </a:bodyPr>
            <a:lstStyle/>
            <a:p>
              <a:pPr algn="ctr"/>
              <a:r>
                <a:rPr lang="zh-CN" altLang="en-US" sz="1600" spc="0" baseline="0">
                  <a:solidFill>
                    <a:schemeClr val="accent1"/>
                  </a:solidFill>
                  <a:latin typeface="+mj-lt"/>
                  <a:sym typeface="Montserrat-Bold"/>
                  <a:rtl val="0"/>
                </a:rPr>
                <a:t>Lorem Ipsum</a:t>
              </a:r>
            </a:p>
          </p:txBody>
        </p:sp>
        <p:sp>
          <p:nvSpPr>
            <p:cNvPr id="208" name="TextBox 295">
              <a:extLst>
                <a:ext uri="{FF2B5EF4-FFF2-40B4-BE49-F238E27FC236}">
                  <a16:creationId xmlns:a16="http://schemas.microsoft.com/office/drawing/2014/main" id="{B29B75FD-ECD0-4A96-9438-B36997E94296}"/>
                </a:ext>
              </a:extLst>
            </p:cNvPr>
            <p:cNvSpPr txBox="1"/>
            <p:nvPr/>
          </p:nvSpPr>
          <p:spPr>
            <a:xfrm>
              <a:off x="8092099" y="4517496"/>
              <a:ext cx="1120820" cy="246221"/>
            </a:xfrm>
            <a:prstGeom prst="rect">
              <a:avLst/>
            </a:prstGeom>
            <a:noFill/>
          </p:spPr>
          <p:txBody>
            <a:bodyPr wrap="none" rtlCol="0">
              <a:spAutoFit/>
            </a:bodyPr>
            <a:lstStyle/>
            <a:p>
              <a:pPr algn="ctr"/>
              <a:r>
                <a:rPr lang="zh-CN" altLang="en-US" sz="1000" spc="0" baseline="0">
                  <a:solidFill>
                    <a:srgbClr val="757575"/>
                  </a:solidFill>
                  <a:sym typeface="Montserrat-Regular"/>
                  <a:rtl val="0"/>
                </a:rPr>
                <a:t>Dolor Sit Amet</a:t>
              </a:r>
            </a:p>
          </p:txBody>
        </p:sp>
        <p:sp>
          <p:nvSpPr>
            <p:cNvPr id="205" name="TextBox 296">
              <a:extLst>
                <a:ext uri="{FF2B5EF4-FFF2-40B4-BE49-F238E27FC236}">
                  <a16:creationId xmlns:a16="http://schemas.microsoft.com/office/drawing/2014/main" id="{46F13283-3D1F-4115-AD2E-94654B4B58BF}"/>
                </a:ext>
              </a:extLst>
            </p:cNvPr>
            <p:cNvSpPr txBox="1"/>
            <p:nvPr/>
          </p:nvSpPr>
          <p:spPr>
            <a:xfrm>
              <a:off x="7680294" y="2885438"/>
              <a:ext cx="2058662" cy="923330"/>
            </a:xfrm>
            <a:prstGeom prst="rect">
              <a:avLst/>
            </a:prstGeom>
            <a:noFill/>
          </p:spPr>
          <p:txBody>
            <a:bodyPr wrap="square" rtlCol="0">
              <a:spAutoFit/>
            </a:bodyPr>
            <a:lstStyle/>
            <a:p>
              <a:pPr algn="ctr"/>
              <a:r>
                <a:rPr lang="zh-CN" altLang="en-US" sz="5400" spc="213" baseline="0">
                  <a:solidFill>
                    <a:srgbClr val="FFFFFF"/>
                  </a:solidFill>
                  <a:latin typeface="+mj-lt"/>
                  <a:sym typeface="Montserrat-Bold"/>
                  <a:rtl val="0"/>
                </a:rPr>
                <a:t>$19</a:t>
              </a:r>
            </a:p>
          </p:txBody>
        </p:sp>
        <p:sp>
          <p:nvSpPr>
            <p:cNvPr id="206" name="TextBox 297">
              <a:extLst>
                <a:ext uri="{FF2B5EF4-FFF2-40B4-BE49-F238E27FC236}">
                  <a16:creationId xmlns:a16="http://schemas.microsoft.com/office/drawing/2014/main" id="{1D189E67-3B13-45AC-BE28-E2C2BA8361E6}"/>
                </a:ext>
              </a:extLst>
            </p:cNvPr>
            <p:cNvSpPr txBox="1"/>
            <p:nvPr/>
          </p:nvSpPr>
          <p:spPr>
            <a:xfrm>
              <a:off x="7794964" y="2320916"/>
              <a:ext cx="1714866" cy="387350"/>
            </a:xfrm>
            <a:prstGeom prst="rect">
              <a:avLst/>
            </a:prstGeom>
            <a:noFill/>
          </p:spPr>
          <p:txBody>
            <a:bodyPr wrap="square" rtlCol="0">
              <a:spAutoFit/>
            </a:bodyPr>
            <a:lstStyle/>
            <a:p>
              <a:pPr algn="ctr"/>
              <a:r>
                <a:rPr lang="zh-CN" altLang="en-US" sz="1917" spc="300" baseline="0">
                  <a:solidFill>
                    <a:srgbClr val="FFFFFF"/>
                  </a:solidFill>
                  <a:latin typeface="+mj-lt"/>
                  <a:sym typeface="Montserrat-Regular"/>
                  <a:rtl val="0"/>
                </a:rPr>
                <a:t>REGULAR</a:t>
              </a:r>
            </a:p>
          </p:txBody>
        </p:sp>
        <p:sp>
          <p:nvSpPr>
            <p:cNvPr id="288" name="Freeform: Shape 204">
              <a:extLst>
                <a:ext uri="{FF2B5EF4-FFF2-40B4-BE49-F238E27FC236}">
                  <a16:creationId xmlns:a16="http://schemas.microsoft.com/office/drawing/2014/main" id="{7354389C-9FD8-44B1-A329-B7367F71AA09}"/>
                </a:ext>
              </a:extLst>
            </p:cNvPr>
            <p:cNvSpPr/>
            <p:nvPr/>
          </p:nvSpPr>
          <p:spPr>
            <a:xfrm>
              <a:off x="7454998" y="7483656"/>
              <a:ext cx="2455253" cy="416777"/>
            </a:xfrm>
            <a:custGeom>
              <a:avLst/>
              <a:gdLst>
                <a:gd name="connsiteX0" fmla="*/ 2703583 w 2954330"/>
                <a:gd name="connsiteY0" fmla="*/ 501495 h 501495"/>
                <a:gd name="connsiteX1" fmla="*/ 250748 w 2954330"/>
                <a:gd name="connsiteY1" fmla="*/ 501495 h 501495"/>
                <a:gd name="connsiteX2" fmla="*/ 0 w 2954330"/>
                <a:gd name="connsiteY2" fmla="*/ 250747 h 501495"/>
                <a:gd name="connsiteX3" fmla="*/ 0 w 2954330"/>
                <a:gd name="connsiteY3" fmla="*/ 250747 h 501495"/>
                <a:gd name="connsiteX4" fmla="*/ 250748 w 2954330"/>
                <a:gd name="connsiteY4" fmla="*/ 0 h 501495"/>
                <a:gd name="connsiteX5" fmla="*/ 2703583 w 2954330"/>
                <a:gd name="connsiteY5" fmla="*/ 0 h 501495"/>
                <a:gd name="connsiteX6" fmla="*/ 2954330 w 2954330"/>
                <a:gd name="connsiteY6" fmla="*/ 250747 h 501495"/>
                <a:gd name="connsiteX7" fmla="*/ 2954330 w 2954330"/>
                <a:gd name="connsiteY7" fmla="*/ 250747 h 501495"/>
                <a:gd name="connsiteX8" fmla="*/ 2703583 w 2954330"/>
                <a:gd name="connsiteY8" fmla="*/ 501495 h 50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4330" h="501495">
                  <a:moveTo>
                    <a:pt x="2703583" y="501495"/>
                  </a:moveTo>
                  <a:lnTo>
                    <a:pt x="250748" y="501495"/>
                  </a:lnTo>
                  <a:cubicBezTo>
                    <a:pt x="112255" y="501495"/>
                    <a:pt x="0" y="389241"/>
                    <a:pt x="0" y="250747"/>
                  </a:cubicBezTo>
                  <a:lnTo>
                    <a:pt x="0" y="250747"/>
                  </a:lnTo>
                  <a:cubicBezTo>
                    <a:pt x="0" y="112255"/>
                    <a:pt x="112255" y="0"/>
                    <a:pt x="250748" y="0"/>
                  </a:cubicBezTo>
                  <a:lnTo>
                    <a:pt x="2703583" y="0"/>
                  </a:lnTo>
                  <a:cubicBezTo>
                    <a:pt x="2842075" y="0"/>
                    <a:pt x="2954330" y="112255"/>
                    <a:pt x="2954330" y="250747"/>
                  </a:cubicBezTo>
                  <a:lnTo>
                    <a:pt x="2954330" y="250747"/>
                  </a:lnTo>
                  <a:cubicBezTo>
                    <a:pt x="2954601" y="389241"/>
                    <a:pt x="2842075" y="501495"/>
                    <a:pt x="2703583" y="501495"/>
                  </a:cubicBezTo>
                  <a:close/>
                </a:path>
              </a:pathLst>
            </a:custGeom>
            <a:solidFill>
              <a:schemeClr val="accent1"/>
            </a:solidFill>
            <a:ln w="27029" cap="flat">
              <a:noFill/>
              <a:prstDash val="solid"/>
              <a:miter/>
            </a:ln>
          </p:spPr>
          <p:txBody>
            <a:bodyPr rtlCol="0" anchor="ctr"/>
            <a:lstStyle/>
            <a:p>
              <a:endParaRPr lang="zh-CN" altLang="en-US">
                <a:latin typeface="+mj-lt"/>
              </a:endParaRPr>
            </a:p>
          </p:txBody>
        </p:sp>
        <p:sp>
          <p:nvSpPr>
            <p:cNvPr id="293" name="Freeform: Shape 206">
              <a:extLst>
                <a:ext uri="{FF2B5EF4-FFF2-40B4-BE49-F238E27FC236}">
                  <a16:creationId xmlns:a16="http://schemas.microsoft.com/office/drawing/2014/main" id="{13A01170-E6DC-48BD-BFC7-A0CE11CE3BC7}"/>
                </a:ext>
              </a:extLst>
            </p:cNvPr>
            <p:cNvSpPr/>
            <p:nvPr/>
          </p:nvSpPr>
          <p:spPr>
            <a:xfrm>
              <a:off x="7548973" y="5441405"/>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rgbClr val="E0E0E0"/>
              </a:solidFill>
              <a:prstDash val="solid"/>
              <a:round/>
            </a:ln>
          </p:spPr>
          <p:txBody>
            <a:bodyPr rtlCol="0" anchor="ctr"/>
            <a:lstStyle/>
            <a:p>
              <a:endParaRPr lang="zh-CN" altLang="en-US">
                <a:latin typeface="+mj-lt"/>
              </a:endParaRPr>
            </a:p>
          </p:txBody>
        </p:sp>
        <p:sp>
          <p:nvSpPr>
            <p:cNvPr id="294" name="Freeform: Shape 207">
              <a:extLst>
                <a:ext uri="{FF2B5EF4-FFF2-40B4-BE49-F238E27FC236}">
                  <a16:creationId xmlns:a16="http://schemas.microsoft.com/office/drawing/2014/main" id="{8B67CB07-F64E-4B1E-9BAA-5E5B42C11E44}"/>
                </a:ext>
              </a:extLst>
            </p:cNvPr>
            <p:cNvSpPr/>
            <p:nvPr/>
          </p:nvSpPr>
          <p:spPr>
            <a:xfrm>
              <a:off x="7548973" y="6087702"/>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rgbClr val="E0E0E0"/>
              </a:solidFill>
              <a:prstDash val="solid"/>
              <a:round/>
            </a:ln>
          </p:spPr>
          <p:txBody>
            <a:bodyPr rtlCol="0" anchor="ctr"/>
            <a:lstStyle/>
            <a:p>
              <a:endParaRPr lang="zh-CN" altLang="en-US">
                <a:latin typeface="+mj-lt"/>
              </a:endParaRPr>
            </a:p>
          </p:txBody>
        </p:sp>
        <p:sp>
          <p:nvSpPr>
            <p:cNvPr id="295" name="Freeform: Shape 208">
              <a:extLst>
                <a:ext uri="{FF2B5EF4-FFF2-40B4-BE49-F238E27FC236}">
                  <a16:creationId xmlns:a16="http://schemas.microsoft.com/office/drawing/2014/main" id="{3E349E12-95DF-45DC-AED8-C639F83080C9}"/>
                </a:ext>
              </a:extLst>
            </p:cNvPr>
            <p:cNvSpPr/>
            <p:nvPr/>
          </p:nvSpPr>
          <p:spPr>
            <a:xfrm>
              <a:off x="7548973" y="6733999"/>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rgbClr val="E0E0E0"/>
              </a:solidFill>
              <a:prstDash val="solid"/>
              <a:round/>
            </a:ln>
          </p:spPr>
          <p:txBody>
            <a:bodyPr rtlCol="0" anchor="ctr"/>
            <a:lstStyle/>
            <a:p>
              <a:endParaRPr lang="zh-CN" altLang="en-US">
                <a:latin typeface="+mj-lt"/>
              </a:endParaRPr>
            </a:p>
          </p:txBody>
        </p:sp>
        <p:grpSp>
          <p:nvGrpSpPr>
            <p:cNvPr id="5" name="Group 4">
              <a:extLst>
                <a:ext uri="{FF2B5EF4-FFF2-40B4-BE49-F238E27FC236}">
                  <a16:creationId xmlns:a16="http://schemas.microsoft.com/office/drawing/2014/main" id="{D04C6819-E844-4023-8D83-6563FAA52324}"/>
                </a:ext>
              </a:extLst>
            </p:cNvPr>
            <p:cNvGrpSpPr/>
            <p:nvPr/>
          </p:nvGrpSpPr>
          <p:grpSpPr>
            <a:xfrm>
              <a:off x="7529865" y="5006195"/>
              <a:ext cx="224798" cy="224799"/>
              <a:chOff x="7529865" y="5006195"/>
              <a:chExt cx="224798" cy="224799"/>
            </a:xfrm>
          </p:grpSpPr>
          <p:sp>
            <p:nvSpPr>
              <p:cNvPr id="285" name="Freeform: Shape 217">
                <a:extLst>
                  <a:ext uri="{FF2B5EF4-FFF2-40B4-BE49-F238E27FC236}">
                    <a16:creationId xmlns:a16="http://schemas.microsoft.com/office/drawing/2014/main" id="{4A523504-16A6-4A0C-B32D-4E8AEB51440C}"/>
                  </a:ext>
                </a:extLst>
              </p:cNvPr>
              <p:cNvSpPr/>
              <p:nvPr/>
            </p:nvSpPr>
            <p:spPr>
              <a:xfrm>
                <a:off x="7582467" y="5081278"/>
                <a:ext cx="119818" cy="74634"/>
              </a:xfrm>
              <a:custGeom>
                <a:avLst/>
                <a:gdLst>
                  <a:gd name="connsiteX0" fmla="*/ 0 w 144173"/>
                  <a:gd name="connsiteY0" fmla="*/ 35164 h 89804"/>
                  <a:gd name="connsiteX1" fmla="*/ 54369 w 144173"/>
                  <a:gd name="connsiteY1" fmla="*/ 89804 h 89804"/>
                  <a:gd name="connsiteX2" fmla="*/ 144173 w 144173"/>
                  <a:gd name="connsiteY2" fmla="*/ 0 h 89804"/>
                </a:gdLst>
                <a:ahLst/>
                <a:cxnLst>
                  <a:cxn ang="0">
                    <a:pos x="connsiteX0" y="connsiteY0"/>
                  </a:cxn>
                  <a:cxn ang="0">
                    <a:pos x="connsiteX1" y="connsiteY1"/>
                  </a:cxn>
                  <a:cxn ang="0">
                    <a:pos x="connsiteX2" y="connsiteY2"/>
                  </a:cxn>
                </a:cxnLst>
                <a:rect l="l" t="t" r="r" b="b"/>
                <a:pathLst>
                  <a:path w="144173" h="89804">
                    <a:moveTo>
                      <a:pt x="0" y="35164"/>
                    </a:moveTo>
                    <a:lnTo>
                      <a:pt x="54369" y="89804"/>
                    </a:lnTo>
                    <a:lnTo>
                      <a:pt x="144173" y="0"/>
                    </a:lnTo>
                  </a:path>
                </a:pathLst>
              </a:custGeom>
              <a:noFill/>
              <a:ln w="21069" cap="rnd">
                <a:solidFill>
                  <a:schemeClr val="accent1"/>
                </a:solidFill>
                <a:prstDash val="solid"/>
                <a:round/>
              </a:ln>
            </p:spPr>
            <p:txBody>
              <a:bodyPr rtlCol="0" anchor="ctr"/>
              <a:lstStyle/>
              <a:p>
                <a:endParaRPr lang="zh-CN" altLang="en-US">
                  <a:latin typeface="+mj-lt"/>
                </a:endParaRPr>
              </a:p>
            </p:txBody>
          </p:sp>
          <p:sp>
            <p:nvSpPr>
              <p:cNvPr id="286" name="Freeform: Shape 218">
                <a:extLst>
                  <a:ext uri="{FF2B5EF4-FFF2-40B4-BE49-F238E27FC236}">
                    <a16:creationId xmlns:a16="http://schemas.microsoft.com/office/drawing/2014/main" id="{8CA19FC1-4B07-47DF-BA9C-D54F7A4A11AD}"/>
                  </a:ext>
                </a:extLst>
              </p:cNvPr>
              <p:cNvSpPr/>
              <p:nvPr/>
            </p:nvSpPr>
            <p:spPr>
              <a:xfrm>
                <a:off x="7529865" y="5006195"/>
                <a:ext cx="224798" cy="224799"/>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1"/>
                </a:solidFill>
                <a:prstDash val="solid"/>
                <a:round/>
              </a:ln>
            </p:spPr>
            <p:txBody>
              <a:bodyPr rtlCol="0" anchor="ctr"/>
              <a:lstStyle/>
              <a:p>
                <a:endParaRPr lang="zh-CN" altLang="en-US">
                  <a:latin typeface="+mj-lt"/>
                </a:endParaRPr>
              </a:p>
            </p:txBody>
          </p:sp>
        </p:grpSp>
        <p:grpSp>
          <p:nvGrpSpPr>
            <p:cNvPr id="6" name="Group 5">
              <a:extLst>
                <a:ext uri="{FF2B5EF4-FFF2-40B4-BE49-F238E27FC236}">
                  <a16:creationId xmlns:a16="http://schemas.microsoft.com/office/drawing/2014/main" id="{1D35F3E8-25CB-4877-9C19-5732024146DE}"/>
                </a:ext>
              </a:extLst>
            </p:cNvPr>
            <p:cNvGrpSpPr/>
            <p:nvPr/>
          </p:nvGrpSpPr>
          <p:grpSpPr>
            <a:xfrm>
              <a:off x="7529865" y="5652266"/>
              <a:ext cx="224798" cy="224798"/>
              <a:chOff x="7529865" y="5652266"/>
              <a:chExt cx="224798" cy="224798"/>
            </a:xfrm>
          </p:grpSpPr>
          <p:sp>
            <p:nvSpPr>
              <p:cNvPr id="267" name="Freeform: Shape 236">
                <a:extLst>
                  <a:ext uri="{FF2B5EF4-FFF2-40B4-BE49-F238E27FC236}">
                    <a16:creationId xmlns:a16="http://schemas.microsoft.com/office/drawing/2014/main" id="{9E985FD1-ECDC-401C-9C07-7A64D7AC5A90}"/>
                  </a:ext>
                </a:extLst>
              </p:cNvPr>
              <p:cNvSpPr/>
              <p:nvPr/>
            </p:nvSpPr>
            <p:spPr>
              <a:xfrm>
                <a:off x="7582467" y="5727349"/>
                <a:ext cx="119818" cy="74632"/>
              </a:xfrm>
              <a:custGeom>
                <a:avLst/>
                <a:gdLst>
                  <a:gd name="connsiteX0" fmla="*/ 0 w 144173"/>
                  <a:gd name="connsiteY0" fmla="*/ 35164 h 89803"/>
                  <a:gd name="connsiteX1" fmla="*/ 54369 w 144173"/>
                  <a:gd name="connsiteY1" fmla="*/ 89804 h 89803"/>
                  <a:gd name="connsiteX2" fmla="*/ 144173 w 144173"/>
                  <a:gd name="connsiteY2" fmla="*/ 0 h 89803"/>
                </a:gdLst>
                <a:ahLst/>
                <a:cxnLst>
                  <a:cxn ang="0">
                    <a:pos x="connsiteX0" y="connsiteY0"/>
                  </a:cxn>
                  <a:cxn ang="0">
                    <a:pos x="connsiteX1" y="connsiteY1"/>
                  </a:cxn>
                  <a:cxn ang="0">
                    <a:pos x="connsiteX2" y="connsiteY2"/>
                  </a:cxn>
                </a:cxnLst>
                <a:rect l="l" t="t" r="r" b="b"/>
                <a:pathLst>
                  <a:path w="144173" h="89803">
                    <a:moveTo>
                      <a:pt x="0" y="35164"/>
                    </a:moveTo>
                    <a:lnTo>
                      <a:pt x="54369" y="89804"/>
                    </a:lnTo>
                    <a:lnTo>
                      <a:pt x="144173" y="0"/>
                    </a:lnTo>
                  </a:path>
                </a:pathLst>
              </a:custGeom>
              <a:noFill/>
              <a:ln w="21069" cap="rnd">
                <a:solidFill>
                  <a:schemeClr val="accent1"/>
                </a:solidFill>
                <a:prstDash val="solid"/>
                <a:round/>
              </a:ln>
            </p:spPr>
            <p:txBody>
              <a:bodyPr rtlCol="0" anchor="ctr"/>
              <a:lstStyle/>
              <a:p>
                <a:endParaRPr lang="zh-CN" altLang="en-US">
                  <a:latin typeface="+mj-lt"/>
                </a:endParaRPr>
              </a:p>
            </p:txBody>
          </p:sp>
          <p:sp>
            <p:nvSpPr>
              <p:cNvPr id="268" name="Freeform: Shape 237">
                <a:extLst>
                  <a:ext uri="{FF2B5EF4-FFF2-40B4-BE49-F238E27FC236}">
                    <a16:creationId xmlns:a16="http://schemas.microsoft.com/office/drawing/2014/main" id="{14A0A34D-37A2-4E81-99A5-38F80A11DDCF}"/>
                  </a:ext>
                </a:extLst>
              </p:cNvPr>
              <p:cNvSpPr/>
              <p:nvPr/>
            </p:nvSpPr>
            <p:spPr>
              <a:xfrm>
                <a:off x="7529865" y="5652266"/>
                <a:ext cx="224798" cy="224798"/>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1"/>
                </a:solidFill>
                <a:prstDash val="solid"/>
                <a:round/>
              </a:ln>
            </p:spPr>
            <p:txBody>
              <a:bodyPr rtlCol="0" anchor="ctr"/>
              <a:lstStyle/>
              <a:p>
                <a:endParaRPr lang="zh-CN" altLang="en-US">
                  <a:latin typeface="+mj-lt"/>
                </a:endParaRPr>
              </a:p>
            </p:txBody>
          </p:sp>
        </p:grpSp>
        <p:grpSp>
          <p:nvGrpSpPr>
            <p:cNvPr id="7" name="Group 6">
              <a:extLst>
                <a:ext uri="{FF2B5EF4-FFF2-40B4-BE49-F238E27FC236}">
                  <a16:creationId xmlns:a16="http://schemas.microsoft.com/office/drawing/2014/main" id="{98471932-D33E-484F-A556-F560D0FBE768}"/>
                </a:ext>
              </a:extLst>
            </p:cNvPr>
            <p:cNvGrpSpPr/>
            <p:nvPr/>
          </p:nvGrpSpPr>
          <p:grpSpPr>
            <a:xfrm>
              <a:off x="7529865" y="6298339"/>
              <a:ext cx="224798" cy="224799"/>
              <a:chOff x="7529865" y="6298339"/>
              <a:chExt cx="224798" cy="224799"/>
            </a:xfrm>
          </p:grpSpPr>
          <p:sp>
            <p:nvSpPr>
              <p:cNvPr id="232" name="Freeform: Shape 254">
                <a:extLst>
                  <a:ext uri="{FF2B5EF4-FFF2-40B4-BE49-F238E27FC236}">
                    <a16:creationId xmlns:a16="http://schemas.microsoft.com/office/drawing/2014/main" id="{C9A40DC7-DAE6-4173-B15C-1CA2A6173A62}"/>
                  </a:ext>
                </a:extLst>
              </p:cNvPr>
              <p:cNvSpPr/>
              <p:nvPr/>
            </p:nvSpPr>
            <p:spPr>
              <a:xfrm>
                <a:off x="7529865" y="6298339"/>
                <a:ext cx="224798" cy="224799"/>
              </a:xfrm>
              <a:custGeom>
                <a:avLst/>
                <a:gdLst>
                  <a:gd name="connsiteX0" fmla="*/ 270494 w 270493"/>
                  <a:gd name="connsiteY0" fmla="*/ 135247 h 270493"/>
                  <a:gd name="connsiteX1" fmla="*/ 135247 w 270493"/>
                  <a:gd name="connsiteY1" fmla="*/ 270493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3"/>
                      <a:pt x="135247" y="270493"/>
                    </a:cubicBezTo>
                    <a:cubicBezTo>
                      <a:pt x="60552" y="270493"/>
                      <a:pt x="0" y="209942"/>
                      <a:pt x="0" y="135247"/>
                    </a:cubicBezTo>
                    <a:cubicBezTo>
                      <a:pt x="0" y="60552"/>
                      <a:pt x="60552" y="0"/>
                      <a:pt x="135247" y="0"/>
                    </a:cubicBezTo>
                    <a:cubicBezTo>
                      <a:pt x="209941" y="0"/>
                      <a:pt x="270494" y="60552"/>
                      <a:pt x="270494" y="135247"/>
                    </a:cubicBezTo>
                    <a:close/>
                  </a:path>
                </a:pathLst>
              </a:custGeom>
              <a:noFill/>
              <a:ln w="21069" cap="rnd">
                <a:solidFill>
                  <a:schemeClr val="bg1">
                    <a:lumMod val="75000"/>
                  </a:schemeClr>
                </a:solidFill>
                <a:prstDash val="solid"/>
                <a:round/>
              </a:ln>
            </p:spPr>
            <p:txBody>
              <a:bodyPr rtlCol="0" anchor="ctr"/>
              <a:lstStyle/>
              <a:p>
                <a:endParaRPr lang="zh-CN" altLang="en-US">
                  <a:latin typeface="+mj-lt"/>
                </a:endParaRPr>
              </a:p>
            </p:txBody>
          </p:sp>
          <p:sp>
            <p:nvSpPr>
              <p:cNvPr id="249" name="Freeform: Shape 271">
                <a:extLst>
                  <a:ext uri="{FF2B5EF4-FFF2-40B4-BE49-F238E27FC236}">
                    <a16:creationId xmlns:a16="http://schemas.microsoft.com/office/drawing/2014/main" id="{D676644A-3243-4DC7-B2A2-3A06FE587999}"/>
                  </a:ext>
                </a:extLst>
              </p:cNvPr>
              <p:cNvSpPr/>
              <p:nvPr/>
            </p:nvSpPr>
            <p:spPr>
              <a:xfrm>
                <a:off x="7604948" y="6373421"/>
                <a:ext cx="74633" cy="74633"/>
              </a:xfrm>
              <a:custGeom>
                <a:avLst/>
                <a:gdLst>
                  <a:gd name="connsiteX0" fmla="*/ 0 w 89803"/>
                  <a:gd name="connsiteY0" fmla="*/ 89804 h 89803"/>
                  <a:gd name="connsiteX1" fmla="*/ 89804 w 89803"/>
                  <a:gd name="connsiteY1" fmla="*/ 0 h 89803"/>
                </a:gdLst>
                <a:ahLst/>
                <a:cxnLst>
                  <a:cxn ang="0">
                    <a:pos x="connsiteX0" y="connsiteY0"/>
                  </a:cxn>
                  <a:cxn ang="0">
                    <a:pos x="connsiteX1" y="connsiteY1"/>
                  </a:cxn>
                </a:cxnLst>
                <a:rect l="l" t="t" r="r" b="b"/>
                <a:pathLst>
                  <a:path w="89803" h="89803">
                    <a:moveTo>
                      <a:pt x="0" y="89804"/>
                    </a:moveTo>
                    <a:lnTo>
                      <a:pt x="89804" y="0"/>
                    </a:lnTo>
                  </a:path>
                </a:pathLst>
              </a:custGeom>
              <a:ln w="21069" cap="rnd">
                <a:solidFill>
                  <a:schemeClr val="bg1">
                    <a:lumMod val="75000"/>
                  </a:schemeClr>
                </a:solidFill>
                <a:prstDash val="solid"/>
                <a:round/>
              </a:ln>
            </p:spPr>
            <p:txBody>
              <a:bodyPr rtlCol="0" anchor="ctr"/>
              <a:lstStyle/>
              <a:p>
                <a:endParaRPr lang="zh-CN" altLang="en-US">
                  <a:latin typeface="+mj-lt"/>
                </a:endParaRPr>
              </a:p>
            </p:txBody>
          </p:sp>
          <p:sp>
            <p:nvSpPr>
              <p:cNvPr id="250" name="Freeform: Shape 272">
                <a:extLst>
                  <a:ext uri="{FF2B5EF4-FFF2-40B4-BE49-F238E27FC236}">
                    <a16:creationId xmlns:a16="http://schemas.microsoft.com/office/drawing/2014/main" id="{92C23C39-6D59-445A-A6ED-4515CBD5F300}"/>
                  </a:ext>
                </a:extLst>
              </p:cNvPr>
              <p:cNvSpPr/>
              <p:nvPr/>
            </p:nvSpPr>
            <p:spPr>
              <a:xfrm>
                <a:off x="7604948" y="6373421"/>
                <a:ext cx="74633" cy="74633"/>
              </a:xfrm>
              <a:custGeom>
                <a:avLst/>
                <a:gdLst>
                  <a:gd name="connsiteX0" fmla="*/ 89804 w 89803"/>
                  <a:gd name="connsiteY0" fmla="*/ 89804 h 89803"/>
                  <a:gd name="connsiteX1" fmla="*/ 0 w 89803"/>
                  <a:gd name="connsiteY1" fmla="*/ 0 h 89803"/>
                </a:gdLst>
                <a:ahLst/>
                <a:cxnLst>
                  <a:cxn ang="0">
                    <a:pos x="connsiteX0" y="connsiteY0"/>
                  </a:cxn>
                  <a:cxn ang="0">
                    <a:pos x="connsiteX1" y="connsiteY1"/>
                  </a:cxn>
                </a:cxnLst>
                <a:rect l="l" t="t" r="r" b="b"/>
                <a:pathLst>
                  <a:path w="89803" h="89803">
                    <a:moveTo>
                      <a:pt x="89804" y="89804"/>
                    </a:moveTo>
                    <a:lnTo>
                      <a:pt x="0" y="0"/>
                    </a:lnTo>
                  </a:path>
                </a:pathLst>
              </a:custGeom>
              <a:ln w="21069" cap="rnd">
                <a:solidFill>
                  <a:schemeClr val="bg1">
                    <a:lumMod val="75000"/>
                  </a:schemeClr>
                </a:solidFill>
                <a:prstDash val="solid"/>
                <a:round/>
              </a:ln>
            </p:spPr>
            <p:txBody>
              <a:bodyPr rtlCol="0" anchor="ctr"/>
              <a:lstStyle/>
              <a:p>
                <a:endParaRPr lang="zh-CN" altLang="en-US">
                  <a:latin typeface="+mj-lt"/>
                </a:endParaRPr>
              </a:p>
            </p:txBody>
          </p:sp>
        </p:grpSp>
        <p:grpSp>
          <p:nvGrpSpPr>
            <p:cNvPr id="8" name="Group 7">
              <a:extLst>
                <a:ext uri="{FF2B5EF4-FFF2-40B4-BE49-F238E27FC236}">
                  <a16:creationId xmlns:a16="http://schemas.microsoft.com/office/drawing/2014/main" id="{99F36DF9-61DB-478C-860F-96E0E0F4A040}"/>
                </a:ext>
              </a:extLst>
            </p:cNvPr>
            <p:cNvGrpSpPr/>
            <p:nvPr/>
          </p:nvGrpSpPr>
          <p:grpSpPr>
            <a:xfrm>
              <a:off x="7529865" y="6944410"/>
              <a:ext cx="224798" cy="224799"/>
              <a:chOff x="7529865" y="6944410"/>
              <a:chExt cx="224798" cy="224799"/>
            </a:xfrm>
          </p:grpSpPr>
          <p:sp>
            <p:nvSpPr>
              <p:cNvPr id="213" name="Freeform: Shape 274">
                <a:extLst>
                  <a:ext uri="{FF2B5EF4-FFF2-40B4-BE49-F238E27FC236}">
                    <a16:creationId xmlns:a16="http://schemas.microsoft.com/office/drawing/2014/main" id="{EC781ACE-17D7-4640-B628-52D3AF6BC12C}"/>
                  </a:ext>
                </a:extLst>
              </p:cNvPr>
              <p:cNvSpPr/>
              <p:nvPr/>
            </p:nvSpPr>
            <p:spPr>
              <a:xfrm>
                <a:off x="7529865" y="6944410"/>
                <a:ext cx="224798" cy="224799"/>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bg1">
                    <a:lumMod val="75000"/>
                  </a:schemeClr>
                </a:solidFill>
                <a:prstDash val="solid"/>
                <a:round/>
              </a:ln>
            </p:spPr>
            <p:txBody>
              <a:bodyPr rtlCol="0" anchor="ctr"/>
              <a:lstStyle/>
              <a:p>
                <a:endParaRPr lang="zh-CN" altLang="en-US">
                  <a:latin typeface="+mj-lt"/>
                </a:endParaRPr>
              </a:p>
            </p:txBody>
          </p:sp>
          <p:sp>
            <p:nvSpPr>
              <p:cNvPr id="230" name="Freeform: Shape 291">
                <a:extLst>
                  <a:ext uri="{FF2B5EF4-FFF2-40B4-BE49-F238E27FC236}">
                    <a16:creationId xmlns:a16="http://schemas.microsoft.com/office/drawing/2014/main" id="{9DA35C03-55BF-47A8-B615-F4404E9EDE58}"/>
                  </a:ext>
                </a:extLst>
              </p:cNvPr>
              <p:cNvSpPr/>
              <p:nvPr/>
            </p:nvSpPr>
            <p:spPr>
              <a:xfrm>
                <a:off x="7604948" y="7019493"/>
                <a:ext cx="74633" cy="74633"/>
              </a:xfrm>
              <a:custGeom>
                <a:avLst/>
                <a:gdLst>
                  <a:gd name="connsiteX0" fmla="*/ 0 w 89803"/>
                  <a:gd name="connsiteY0" fmla="*/ 89804 h 89803"/>
                  <a:gd name="connsiteX1" fmla="*/ 89804 w 89803"/>
                  <a:gd name="connsiteY1" fmla="*/ 0 h 89803"/>
                </a:gdLst>
                <a:ahLst/>
                <a:cxnLst>
                  <a:cxn ang="0">
                    <a:pos x="connsiteX0" y="connsiteY0"/>
                  </a:cxn>
                  <a:cxn ang="0">
                    <a:pos x="connsiteX1" y="connsiteY1"/>
                  </a:cxn>
                </a:cxnLst>
                <a:rect l="l" t="t" r="r" b="b"/>
                <a:pathLst>
                  <a:path w="89803" h="89803">
                    <a:moveTo>
                      <a:pt x="0" y="89804"/>
                    </a:moveTo>
                    <a:lnTo>
                      <a:pt x="89804" y="0"/>
                    </a:lnTo>
                  </a:path>
                </a:pathLst>
              </a:custGeom>
              <a:ln w="21069" cap="rnd">
                <a:solidFill>
                  <a:schemeClr val="bg1">
                    <a:lumMod val="75000"/>
                  </a:schemeClr>
                </a:solidFill>
                <a:prstDash val="solid"/>
                <a:round/>
              </a:ln>
            </p:spPr>
            <p:txBody>
              <a:bodyPr rtlCol="0" anchor="ctr"/>
              <a:lstStyle/>
              <a:p>
                <a:endParaRPr lang="zh-CN" altLang="en-US">
                  <a:latin typeface="+mj-lt"/>
                </a:endParaRPr>
              </a:p>
            </p:txBody>
          </p:sp>
          <p:sp>
            <p:nvSpPr>
              <p:cNvPr id="231" name="Freeform: Shape 292">
                <a:extLst>
                  <a:ext uri="{FF2B5EF4-FFF2-40B4-BE49-F238E27FC236}">
                    <a16:creationId xmlns:a16="http://schemas.microsoft.com/office/drawing/2014/main" id="{2AD877D8-3FA5-46DB-8FB4-E603A545305F}"/>
                  </a:ext>
                </a:extLst>
              </p:cNvPr>
              <p:cNvSpPr/>
              <p:nvPr/>
            </p:nvSpPr>
            <p:spPr>
              <a:xfrm>
                <a:off x="7604948" y="7019493"/>
                <a:ext cx="74633" cy="74633"/>
              </a:xfrm>
              <a:custGeom>
                <a:avLst/>
                <a:gdLst>
                  <a:gd name="connsiteX0" fmla="*/ 89804 w 89803"/>
                  <a:gd name="connsiteY0" fmla="*/ 89804 h 89803"/>
                  <a:gd name="connsiteX1" fmla="*/ 0 w 89803"/>
                  <a:gd name="connsiteY1" fmla="*/ 0 h 89803"/>
                </a:gdLst>
                <a:ahLst/>
                <a:cxnLst>
                  <a:cxn ang="0">
                    <a:pos x="connsiteX0" y="connsiteY0"/>
                  </a:cxn>
                  <a:cxn ang="0">
                    <a:pos x="connsiteX1" y="connsiteY1"/>
                  </a:cxn>
                </a:cxnLst>
                <a:rect l="l" t="t" r="r" b="b"/>
                <a:pathLst>
                  <a:path w="89803" h="89803">
                    <a:moveTo>
                      <a:pt x="89804" y="89804"/>
                    </a:moveTo>
                    <a:lnTo>
                      <a:pt x="0" y="0"/>
                    </a:lnTo>
                  </a:path>
                </a:pathLst>
              </a:custGeom>
              <a:ln w="21069" cap="rnd">
                <a:solidFill>
                  <a:schemeClr val="bg1">
                    <a:lumMod val="75000"/>
                  </a:schemeClr>
                </a:solidFill>
                <a:prstDash val="solid"/>
                <a:round/>
              </a:ln>
            </p:spPr>
            <p:txBody>
              <a:bodyPr rtlCol="0" anchor="ctr"/>
              <a:lstStyle/>
              <a:p>
                <a:endParaRPr lang="zh-CN" altLang="en-US">
                  <a:latin typeface="+mj-lt"/>
                </a:endParaRPr>
              </a:p>
            </p:txBody>
          </p:sp>
        </p:grpSp>
        <p:sp>
          <p:nvSpPr>
            <p:cNvPr id="317" name="TextBox 316">
              <a:extLst>
                <a:ext uri="{FF2B5EF4-FFF2-40B4-BE49-F238E27FC236}">
                  <a16:creationId xmlns:a16="http://schemas.microsoft.com/office/drawing/2014/main" id="{E2F4DB15-C25F-43C2-A8D8-626BE814C005}"/>
                </a:ext>
              </a:extLst>
            </p:cNvPr>
            <p:cNvSpPr txBox="1"/>
            <p:nvPr/>
          </p:nvSpPr>
          <p:spPr>
            <a:xfrm>
              <a:off x="7826390" y="5528667"/>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bg1">
                      <a:lumMod val="65000"/>
                    </a:schemeClr>
                  </a:solidFill>
                  <a:ea typeface="Lato Light" panose="020F0502020204030203" pitchFamily="34" charset="0"/>
                  <a:cs typeface="Lato Light" panose="020F0502020204030203" pitchFamily="34" charset="0"/>
                </a:rPr>
                <a:t>liberavisse id cum</a:t>
              </a:r>
              <a:r>
                <a:rPr lang="en-US" altLang="zh-CN" sz="900">
                  <a:solidFill>
                    <a:schemeClr val="bg1">
                      <a:lumMod val="65000"/>
                    </a:schemeClr>
                  </a:solidFill>
                  <a:ea typeface="Lato Light" panose="020F0502020204030203" pitchFamily="34" charset="0"/>
                  <a:cs typeface="Lato Light" panose="020F0502020204030203" pitchFamily="34" charset="0"/>
                </a:rPr>
                <a:t>. </a:t>
              </a:r>
              <a:r>
                <a:rPr lang="es-ES" altLang="zh-CN" sz="900">
                  <a:solidFill>
                    <a:schemeClr val="bg1">
                      <a:lumMod val="65000"/>
                    </a:schemeClr>
                  </a:solidFill>
                  <a:ea typeface="Lato Light" panose="020F0502020204030203" pitchFamily="34" charset="0"/>
                  <a:cs typeface="Lato Light" panose="020F0502020204030203" pitchFamily="34" charset="0"/>
                </a:rPr>
                <a:t>No quo maiorum intelleget. </a:t>
              </a:r>
            </a:p>
          </p:txBody>
        </p:sp>
        <p:sp>
          <p:nvSpPr>
            <p:cNvPr id="318" name="TextBox 317">
              <a:extLst>
                <a:ext uri="{FF2B5EF4-FFF2-40B4-BE49-F238E27FC236}">
                  <a16:creationId xmlns:a16="http://schemas.microsoft.com/office/drawing/2014/main" id="{5D80E26E-2E09-4A3B-9B19-992FB7012CC3}"/>
                </a:ext>
              </a:extLst>
            </p:cNvPr>
            <p:cNvSpPr txBox="1"/>
            <p:nvPr/>
          </p:nvSpPr>
          <p:spPr>
            <a:xfrm>
              <a:off x="7826390" y="6171197"/>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bg1">
                      <a:lumMod val="65000"/>
                    </a:schemeClr>
                  </a:solidFill>
                  <a:ea typeface="Lato Light" panose="020F0502020204030203" pitchFamily="34" charset="0"/>
                  <a:cs typeface="Lato Light" panose="020F0502020204030203" pitchFamily="34" charset="0"/>
                </a:rPr>
                <a:t>Mea cu case ludus integre, vide viderer eleifend ex mea. </a:t>
              </a:r>
            </a:p>
          </p:txBody>
        </p:sp>
        <p:sp>
          <p:nvSpPr>
            <p:cNvPr id="319" name="TextBox 318">
              <a:extLst>
                <a:ext uri="{FF2B5EF4-FFF2-40B4-BE49-F238E27FC236}">
                  <a16:creationId xmlns:a16="http://schemas.microsoft.com/office/drawing/2014/main" id="{8549ABEC-569E-4B6F-BB8B-4B001D86D381}"/>
                </a:ext>
              </a:extLst>
            </p:cNvPr>
            <p:cNvSpPr txBox="1"/>
            <p:nvPr/>
          </p:nvSpPr>
          <p:spPr>
            <a:xfrm>
              <a:off x="7826390" y="4886137"/>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bg1">
                      <a:lumMod val="65000"/>
                    </a:schemeClr>
                  </a:solidFill>
                  <a:ea typeface="Lato Light" panose="020F0502020204030203" pitchFamily="34" charset="0"/>
                  <a:cs typeface="Lato Light" panose="020F0502020204030203" pitchFamily="34" charset="0"/>
                </a:rPr>
                <a:t>Lorem ipsum dolor sit amet, feugiat delicata </a:t>
              </a:r>
            </a:p>
          </p:txBody>
        </p:sp>
        <p:sp>
          <p:nvSpPr>
            <p:cNvPr id="320" name="TextBox 319">
              <a:extLst>
                <a:ext uri="{FF2B5EF4-FFF2-40B4-BE49-F238E27FC236}">
                  <a16:creationId xmlns:a16="http://schemas.microsoft.com/office/drawing/2014/main" id="{C56AADCC-DA77-4C38-96A5-E11EF774414B}"/>
                </a:ext>
              </a:extLst>
            </p:cNvPr>
            <p:cNvSpPr txBox="1"/>
            <p:nvPr/>
          </p:nvSpPr>
          <p:spPr>
            <a:xfrm>
              <a:off x="7826390" y="6813728"/>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bg1">
                      <a:lumMod val="65000"/>
                    </a:schemeClr>
                  </a:solidFill>
                  <a:ea typeface="Lato Light" panose="020F0502020204030203" pitchFamily="34" charset="0"/>
                  <a:cs typeface="Lato Light" panose="020F0502020204030203" pitchFamily="34" charset="0"/>
                </a:rPr>
                <a:t>His at soluta regione diceret, cum et atqui. </a:t>
              </a:r>
            </a:p>
          </p:txBody>
        </p:sp>
        <p:sp>
          <p:nvSpPr>
            <p:cNvPr id="104" name="TextBox 94">
              <a:extLst>
                <a:ext uri="{FF2B5EF4-FFF2-40B4-BE49-F238E27FC236}">
                  <a16:creationId xmlns:a16="http://schemas.microsoft.com/office/drawing/2014/main" id="{E0AA51D7-2CDB-4A8B-89E7-336B68902C77}"/>
                </a:ext>
              </a:extLst>
            </p:cNvPr>
            <p:cNvSpPr txBox="1"/>
            <p:nvPr/>
          </p:nvSpPr>
          <p:spPr>
            <a:xfrm>
              <a:off x="7611823" y="7522767"/>
              <a:ext cx="2141602" cy="338554"/>
            </a:xfrm>
            <a:prstGeom prst="rect">
              <a:avLst/>
            </a:prstGeom>
            <a:noFill/>
          </p:spPr>
          <p:txBody>
            <a:bodyPr wrap="square" rtlCol="0">
              <a:spAutoFit/>
            </a:bodyPr>
            <a:lstStyle/>
            <a:p>
              <a:pPr algn="ctr"/>
              <a:r>
                <a:rPr lang="zh-CN" altLang="en-US" sz="1600" spc="300" baseline="0">
                  <a:solidFill>
                    <a:schemeClr val="bg1"/>
                  </a:solidFill>
                  <a:latin typeface="+mj-lt"/>
                  <a:cs typeface="Arial"/>
                  <a:sym typeface="Arial"/>
                  <a:rtl val="0"/>
                </a:rPr>
                <a:t>SUBSCRIBE</a:t>
              </a:r>
            </a:p>
          </p:txBody>
        </p:sp>
      </p:grpSp>
      <p:grpSp>
        <p:nvGrpSpPr>
          <p:cNvPr id="20" name="Group 19">
            <a:extLst>
              <a:ext uri="{FF2B5EF4-FFF2-40B4-BE49-F238E27FC236}">
                <a16:creationId xmlns:a16="http://schemas.microsoft.com/office/drawing/2014/main" id="{91CA8277-F822-477E-9DCA-F7675FA58385}"/>
              </a:ext>
            </a:extLst>
          </p:cNvPr>
          <p:cNvGrpSpPr/>
          <p:nvPr/>
        </p:nvGrpSpPr>
        <p:grpSpPr>
          <a:xfrm>
            <a:off x="10251801" y="1447808"/>
            <a:ext cx="3560363" cy="7391384"/>
            <a:chOff x="10251801" y="1447808"/>
            <a:chExt cx="3560363" cy="7391384"/>
          </a:xfrm>
        </p:grpSpPr>
        <p:sp>
          <p:nvSpPr>
            <p:cNvPr id="191" name="Freeform: Shape 104">
              <a:extLst>
                <a:ext uri="{FF2B5EF4-FFF2-40B4-BE49-F238E27FC236}">
                  <a16:creationId xmlns:a16="http://schemas.microsoft.com/office/drawing/2014/main" id="{71FD94F6-A5B9-4011-8769-76ABAD65A6AD}"/>
                </a:ext>
              </a:extLst>
            </p:cNvPr>
            <p:cNvSpPr/>
            <p:nvPr/>
          </p:nvSpPr>
          <p:spPr>
            <a:xfrm>
              <a:off x="10251801" y="1447808"/>
              <a:ext cx="3560363" cy="7391384"/>
            </a:xfrm>
            <a:custGeom>
              <a:avLst/>
              <a:gdLst>
                <a:gd name="connsiteX0" fmla="*/ 4104469 w 4284075"/>
                <a:gd name="connsiteY0" fmla="*/ 8893825 h 8893825"/>
                <a:gd name="connsiteX1" fmla="*/ 179608 w 4284075"/>
                <a:gd name="connsiteY1" fmla="*/ 8893825 h 8893825"/>
                <a:gd name="connsiteX2" fmla="*/ 0 w 4284075"/>
                <a:gd name="connsiteY2" fmla="*/ 8714218 h 8893825"/>
                <a:gd name="connsiteX3" fmla="*/ 0 w 4284075"/>
                <a:gd name="connsiteY3" fmla="*/ 179608 h 8893825"/>
                <a:gd name="connsiteX4" fmla="*/ 179608 w 4284075"/>
                <a:gd name="connsiteY4" fmla="*/ 0 h 8893825"/>
                <a:gd name="connsiteX5" fmla="*/ 4104469 w 4284075"/>
                <a:gd name="connsiteY5" fmla="*/ 0 h 8893825"/>
                <a:gd name="connsiteX6" fmla="*/ 4284076 w 4284075"/>
                <a:gd name="connsiteY6" fmla="*/ 179608 h 8893825"/>
                <a:gd name="connsiteX7" fmla="*/ 4284076 w 4284075"/>
                <a:gd name="connsiteY7" fmla="*/ 8714218 h 8893825"/>
                <a:gd name="connsiteX8" fmla="*/ 4104469 w 4284075"/>
                <a:gd name="connsiteY8" fmla="*/ 8893825 h 889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075" h="8893825">
                  <a:moveTo>
                    <a:pt x="4104469" y="8893825"/>
                  </a:moveTo>
                  <a:lnTo>
                    <a:pt x="179608" y="8893825"/>
                  </a:lnTo>
                  <a:cubicBezTo>
                    <a:pt x="80337" y="8893825"/>
                    <a:pt x="0" y="8813489"/>
                    <a:pt x="0" y="8714218"/>
                  </a:cubicBezTo>
                  <a:lnTo>
                    <a:pt x="0" y="179608"/>
                  </a:lnTo>
                  <a:cubicBezTo>
                    <a:pt x="0" y="80337"/>
                    <a:pt x="80337" y="0"/>
                    <a:pt x="179608" y="0"/>
                  </a:cubicBezTo>
                  <a:lnTo>
                    <a:pt x="4104469" y="0"/>
                  </a:lnTo>
                  <a:cubicBezTo>
                    <a:pt x="4203740" y="0"/>
                    <a:pt x="4284076" y="80337"/>
                    <a:pt x="4284076" y="179608"/>
                  </a:cubicBezTo>
                  <a:lnTo>
                    <a:pt x="4284076" y="8714218"/>
                  </a:lnTo>
                  <a:cubicBezTo>
                    <a:pt x="4284076" y="8813489"/>
                    <a:pt x="4203470" y="8893825"/>
                    <a:pt x="4104469" y="8893825"/>
                  </a:cubicBezTo>
                  <a:close/>
                </a:path>
              </a:pathLst>
            </a:custGeom>
            <a:solidFill>
              <a:schemeClr val="bg1"/>
            </a:solidFill>
            <a:ln w="12700" cap="flat">
              <a:solidFill>
                <a:schemeClr val="accent2"/>
              </a:solidFill>
              <a:prstDash val="solid"/>
              <a:miter/>
            </a:ln>
            <a:effectLst>
              <a:outerShdw blurRad="508000" dist="12700" sx="101000" sy="101000" algn="ctr" rotWithShape="0">
                <a:prstClr val="black">
                  <a:alpha val="30000"/>
                </a:prstClr>
              </a:outerShdw>
            </a:effectLst>
          </p:spPr>
          <p:txBody>
            <a:bodyPr rtlCol="0" anchor="ctr"/>
            <a:lstStyle/>
            <a:p>
              <a:endParaRPr lang="zh-CN" altLang="en-US"/>
            </a:p>
          </p:txBody>
        </p:sp>
        <p:sp>
          <p:nvSpPr>
            <p:cNvPr id="192" name="Freeform: Shape 105">
              <a:extLst>
                <a:ext uri="{FF2B5EF4-FFF2-40B4-BE49-F238E27FC236}">
                  <a16:creationId xmlns:a16="http://schemas.microsoft.com/office/drawing/2014/main" id="{80E8AAB1-EB28-4E4B-8318-EFF7BAF89045}"/>
                </a:ext>
              </a:extLst>
            </p:cNvPr>
            <p:cNvSpPr/>
            <p:nvPr/>
          </p:nvSpPr>
          <p:spPr>
            <a:xfrm>
              <a:off x="10462438" y="8135348"/>
              <a:ext cx="3138866" cy="532773"/>
            </a:xfrm>
            <a:custGeom>
              <a:avLst/>
              <a:gdLst>
                <a:gd name="connsiteX0" fmla="*/ 3456637 w 3776901"/>
                <a:gd name="connsiteY0" fmla="*/ 641070 h 641069"/>
                <a:gd name="connsiteX1" fmla="*/ 320535 w 3776901"/>
                <a:gd name="connsiteY1" fmla="*/ 641070 h 641069"/>
                <a:gd name="connsiteX2" fmla="*/ 0 w 3776901"/>
                <a:gd name="connsiteY2" fmla="*/ 320535 h 641069"/>
                <a:gd name="connsiteX3" fmla="*/ 0 w 3776901"/>
                <a:gd name="connsiteY3" fmla="*/ 320535 h 641069"/>
                <a:gd name="connsiteX4" fmla="*/ 320535 w 3776901"/>
                <a:gd name="connsiteY4" fmla="*/ 0 h 641069"/>
                <a:gd name="connsiteX5" fmla="*/ 3456366 w 3776901"/>
                <a:gd name="connsiteY5" fmla="*/ 0 h 641069"/>
                <a:gd name="connsiteX6" fmla="*/ 3776901 w 3776901"/>
                <a:gd name="connsiteY6" fmla="*/ 320535 h 641069"/>
                <a:gd name="connsiteX7" fmla="*/ 3776901 w 3776901"/>
                <a:gd name="connsiteY7" fmla="*/ 320535 h 641069"/>
                <a:gd name="connsiteX8" fmla="*/ 3456637 w 3776901"/>
                <a:gd name="connsiteY8" fmla="*/ 641070 h 64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6901" h="641069">
                  <a:moveTo>
                    <a:pt x="3456637" y="641070"/>
                  </a:moveTo>
                  <a:lnTo>
                    <a:pt x="320535" y="641070"/>
                  </a:lnTo>
                  <a:cubicBezTo>
                    <a:pt x="143361" y="641070"/>
                    <a:pt x="0" y="497438"/>
                    <a:pt x="0" y="320535"/>
                  </a:cubicBezTo>
                  <a:lnTo>
                    <a:pt x="0" y="320535"/>
                  </a:lnTo>
                  <a:cubicBezTo>
                    <a:pt x="0" y="143362"/>
                    <a:pt x="143632" y="0"/>
                    <a:pt x="320535" y="0"/>
                  </a:cubicBezTo>
                  <a:lnTo>
                    <a:pt x="3456366" y="0"/>
                  </a:lnTo>
                  <a:cubicBezTo>
                    <a:pt x="3633539" y="0"/>
                    <a:pt x="3776901" y="143632"/>
                    <a:pt x="3776901" y="320535"/>
                  </a:cubicBezTo>
                  <a:lnTo>
                    <a:pt x="3776901" y="320535"/>
                  </a:lnTo>
                  <a:cubicBezTo>
                    <a:pt x="3777171" y="497438"/>
                    <a:pt x="3633539" y="641070"/>
                    <a:pt x="3456637" y="641070"/>
                  </a:cubicBezTo>
                  <a:close/>
                </a:path>
              </a:pathLst>
            </a:custGeom>
            <a:solidFill>
              <a:schemeClr val="accent2"/>
            </a:solidFill>
            <a:ln w="27029" cap="flat">
              <a:noFill/>
              <a:prstDash val="solid"/>
              <a:miter/>
            </a:ln>
          </p:spPr>
          <p:txBody>
            <a:bodyPr rtlCol="0" anchor="ctr"/>
            <a:lstStyle/>
            <a:p>
              <a:endParaRPr lang="zh-CN" altLang="en-US" spc="300">
                <a:latin typeface="+mj-lt"/>
              </a:endParaRPr>
            </a:p>
          </p:txBody>
        </p:sp>
        <p:sp>
          <p:nvSpPr>
            <p:cNvPr id="193" name="Freeform: Shape 106">
              <a:extLst>
                <a:ext uri="{FF2B5EF4-FFF2-40B4-BE49-F238E27FC236}">
                  <a16:creationId xmlns:a16="http://schemas.microsoft.com/office/drawing/2014/main" id="{D473CBDA-7CA6-46E0-909B-395F69279604}"/>
                </a:ext>
              </a:extLst>
            </p:cNvPr>
            <p:cNvSpPr/>
            <p:nvPr/>
          </p:nvSpPr>
          <p:spPr>
            <a:xfrm>
              <a:off x="10251801" y="1447808"/>
              <a:ext cx="3560363" cy="2395624"/>
            </a:xfrm>
            <a:custGeom>
              <a:avLst/>
              <a:gdLst>
                <a:gd name="connsiteX0" fmla="*/ 3927566 w 4284075"/>
                <a:gd name="connsiteY0" fmla="*/ 2363302 h 2882581"/>
                <a:gd name="connsiteX1" fmla="*/ 2193973 w 4284075"/>
                <a:gd name="connsiteY1" fmla="*/ 2875075 h 2882581"/>
                <a:gd name="connsiteX2" fmla="*/ 2089833 w 4284075"/>
                <a:gd name="connsiteY2" fmla="*/ 2875075 h 2882581"/>
                <a:gd name="connsiteX3" fmla="*/ 356240 w 4284075"/>
                <a:gd name="connsiteY3" fmla="*/ 2363302 h 2882581"/>
                <a:gd name="connsiteX4" fmla="*/ 0 w 4284075"/>
                <a:gd name="connsiteY4" fmla="*/ 1892372 h 2882581"/>
                <a:gd name="connsiteX5" fmla="*/ 0 w 4284075"/>
                <a:gd name="connsiteY5" fmla="*/ 178255 h 2882581"/>
                <a:gd name="connsiteX6" fmla="*/ 181231 w 4284075"/>
                <a:gd name="connsiteY6" fmla="*/ 0 h 2882581"/>
                <a:gd name="connsiteX7" fmla="*/ 4102846 w 4284075"/>
                <a:gd name="connsiteY7" fmla="*/ 0 h 2882581"/>
                <a:gd name="connsiteX8" fmla="*/ 4284076 w 4284075"/>
                <a:gd name="connsiteY8" fmla="*/ 178255 h 2882581"/>
                <a:gd name="connsiteX9" fmla="*/ 4284076 w 4284075"/>
                <a:gd name="connsiteY9" fmla="*/ 1892372 h 2882581"/>
                <a:gd name="connsiteX10" fmla="*/ 3927566 w 4284075"/>
                <a:gd name="connsiteY10" fmla="*/ 2363302 h 2882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4075" h="2882581">
                  <a:moveTo>
                    <a:pt x="3927566" y="2363302"/>
                  </a:moveTo>
                  <a:lnTo>
                    <a:pt x="2193973" y="2875075"/>
                  </a:lnTo>
                  <a:cubicBezTo>
                    <a:pt x="2159891" y="2885084"/>
                    <a:pt x="2123645" y="2885084"/>
                    <a:pt x="2089833" y="2875075"/>
                  </a:cubicBezTo>
                  <a:lnTo>
                    <a:pt x="356240" y="2363302"/>
                  </a:lnTo>
                  <a:cubicBezTo>
                    <a:pt x="144714" y="2300818"/>
                    <a:pt x="0" y="2109579"/>
                    <a:pt x="0" y="1892372"/>
                  </a:cubicBezTo>
                  <a:lnTo>
                    <a:pt x="0" y="178255"/>
                  </a:lnTo>
                  <a:cubicBezTo>
                    <a:pt x="0" y="79796"/>
                    <a:pt x="81148" y="0"/>
                    <a:pt x="181231" y="0"/>
                  </a:cubicBezTo>
                  <a:lnTo>
                    <a:pt x="4102846" y="0"/>
                  </a:lnTo>
                  <a:cubicBezTo>
                    <a:pt x="4202928" y="0"/>
                    <a:pt x="4284076" y="79796"/>
                    <a:pt x="4284076" y="178255"/>
                  </a:cubicBezTo>
                  <a:lnTo>
                    <a:pt x="4284076" y="1892372"/>
                  </a:lnTo>
                  <a:cubicBezTo>
                    <a:pt x="4284076" y="2109308"/>
                    <a:pt x="4139092" y="2300818"/>
                    <a:pt x="3927566" y="2363302"/>
                  </a:cubicBezTo>
                  <a:close/>
                </a:path>
              </a:pathLst>
            </a:custGeom>
            <a:solidFill>
              <a:schemeClr val="accent2"/>
            </a:solidFill>
            <a:ln w="27029" cap="flat">
              <a:noFill/>
              <a:prstDash val="solid"/>
              <a:miter/>
            </a:ln>
          </p:spPr>
          <p:txBody>
            <a:bodyPr rtlCol="0" anchor="ctr"/>
            <a:lstStyle/>
            <a:p>
              <a:endParaRPr lang="zh-CN" altLang="en-US">
                <a:latin typeface="+mj-lt"/>
              </a:endParaRPr>
            </a:p>
          </p:txBody>
        </p:sp>
        <p:sp>
          <p:nvSpPr>
            <p:cNvPr id="196" name="Freeform: Shape 108">
              <a:extLst>
                <a:ext uri="{FF2B5EF4-FFF2-40B4-BE49-F238E27FC236}">
                  <a16:creationId xmlns:a16="http://schemas.microsoft.com/office/drawing/2014/main" id="{B6166F41-24AB-48B2-8D9E-7037EAF6A0D4}"/>
                </a:ext>
              </a:extLst>
            </p:cNvPr>
            <p:cNvSpPr/>
            <p:nvPr/>
          </p:nvSpPr>
          <p:spPr>
            <a:xfrm>
              <a:off x="10621371" y="5543867"/>
              <a:ext cx="2826845" cy="22480"/>
            </a:xfrm>
            <a:custGeom>
              <a:avLst/>
              <a:gdLst>
                <a:gd name="connsiteX0" fmla="*/ 0 w 3401455"/>
                <a:gd name="connsiteY0" fmla="*/ 0 h 27049"/>
                <a:gd name="connsiteX1" fmla="*/ 3401456 w 3401455"/>
                <a:gd name="connsiteY1" fmla="*/ 0 h 27049"/>
              </a:gdLst>
              <a:ahLst/>
              <a:cxnLst>
                <a:cxn ang="0">
                  <a:pos x="connsiteX0" y="connsiteY0"/>
                </a:cxn>
                <a:cxn ang="0">
                  <a:pos x="connsiteX1" y="connsiteY1"/>
                </a:cxn>
              </a:cxnLst>
              <a:rect l="l" t="t" r="r" b="b"/>
              <a:pathLst>
                <a:path w="3401455" h="27049">
                  <a:moveTo>
                    <a:pt x="0" y="0"/>
                  </a:moveTo>
                  <a:lnTo>
                    <a:pt x="3401456" y="0"/>
                  </a:lnTo>
                </a:path>
              </a:pathLst>
            </a:custGeom>
            <a:ln w="8639" cap="rnd">
              <a:solidFill>
                <a:srgbClr val="E0E0E0"/>
              </a:solidFill>
              <a:prstDash val="solid"/>
              <a:round/>
            </a:ln>
          </p:spPr>
          <p:txBody>
            <a:bodyPr rtlCol="0" anchor="ctr"/>
            <a:lstStyle/>
            <a:p>
              <a:endParaRPr lang="zh-CN" altLang="en-US">
                <a:latin typeface="+mj-lt"/>
              </a:endParaRPr>
            </a:p>
          </p:txBody>
        </p:sp>
        <p:sp>
          <p:nvSpPr>
            <p:cNvPr id="197" name="Freeform: Shape 109">
              <a:extLst>
                <a:ext uri="{FF2B5EF4-FFF2-40B4-BE49-F238E27FC236}">
                  <a16:creationId xmlns:a16="http://schemas.microsoft.com/office/drawing/2014/main" id="{2159321E-2146-4AA7-B6C8-C78BF936F166}"/>
                </a:ext>
              </a:extLst>
            </p:cNvPr>
            <p:cNvSpPr/>
            <p:nvPr/>
          </p:nvSpPr>
          <p:spPr>
            <a:xfrm>
              <a:off x="10621371" y="6370003"/>
              <a:ext cx="2826845" cy="22480"/>
            </a:xfrm>
            <a:custGeom>
              <a:avLst/>
              <a:gdLst>
                <a:gd name="connsiteX0" fmla="*/ 0 w 3401455"/>
                <a:gd name="connsiteY0" fmla="*/ 0 h 27049"/>
                <a:gd name="connsiteX1" fmla="*/ 3401456 w 3401455"/>
                <a:gd name="connsiteY1" fmla="*/ 0 h 27049"/>
              </a:gdLst>
              <a:ahLst/>
              <a:cxnLst>
                <a:cxn ang="0">
                  <a:pos x="connsiteX0" y="connsiteY0"/>
                </a:cxn>
                <a:cxn ang="0">
                  <a:pos x="connsiteX1" y="connsiteY1"/>
                </a:cxn>
              </a:cxnLst>
              <a:rect l="l" t="t" r="r" b="b"/>
              <a:pathLst>
                <a:path w="3401455" h="27049">
                  <a:moveTo>
                    <a:pt x="0" y="0"/>
                  </a:moveTo>
                  <a:lnTo>
                    <a:pt x="3401456" y="0"/>
                  </a:lnTo>
                </a:path>
              </a:pathLst>
            </a:custGeom>
            <a:ln w="8639" cap="rnd">
              <a:solidFill>
                <a:srgbClr val="E0E0E0"/>
              </a:solidFill>
              <a:prstDash val="solid"/>
              <a:round/>
            </a:ln>
          </p:spPr>
          <p:txBody>
            <a:bodyPr rtlCol="0" anchor="ctr"/>
            <a:lstStyle/>
            <a:p>
              <a:endParaRPr lang="zh-CN" altLang="en-US">
                <a:latin typeface="+mj-lt"/>
              </a:endParaRPr>
            </a:p>
          </p:txBody>
        </p:sp>
        <p:sp>
          <p:nvSpPr>
            <p:cNvPr id="198" name="Freeform: Shape 110">
              <a:extLst>
                <a:ext uri="{FF2B5EF4-FFF2-40B4-BE49-F238E27FC236}">
                  <a16:creationId xmlns:a16="http://schemas.microsoft.com/office/drawing/2014/main" id="{7E0CE978-DFAE-43A8-816E-3443F5A008F5}"/>
                </a:ext>
              </a:extLst>
            </p:cNvPr>
            <p:cNvSpPr/>
            <p:nvPr/>
          </p:nvSpPr>
          <p:spPr>
            <a:xfrm>
              <a:off x="10621371" y="7196363"/>
              <a:ext cx="2826845" cy="22480"/>
            </a:xfrm>
            <a:custGeom>
              <a:avLst/>
              <a:gdLst>
                <a:gd name="connsiteX0" fmla="*/ 0 w 3401455"/>
                <a:gd name="connsiteY0" fmla="*/ 0 h 27049"/>
                <a:gd name="connsiteX1" fmla="*/ 3401456 w 3401455"/>
                <a:gd name="connsiteY1" fmla="*/ 0 h 27049"/>
              </a:gdLst>
              <a:ahLst/>
              <a:cxnLst>
                <a:cxn ang="0">
                  <a:pos x="connsiteX0" y="connsiteY0"/>
                </a:cxn>
                <a:cxn ang="0">
                  <a:pos x="connsiteX1" y="connsiteY1"/>
                </a:cxn>
              </a:cxnLst>
              <a:rect l="l" t="t" r="r" b="b"/>
              <a:pathLst>
                <a:path w="3401455" h="27049">
                  <a:moveTo>
                    <a:pt x="0" y="0"/>
                  </a:moveTo>
                  <a:lnTo>
                    <a:pt x="3401456" y="0"/>
                  </a:lnTo>
                </a:path>
              </a:pathLst>
            </a:custGeom>
            <a:ln w="8639" cap="rnd">
              <a:solidFill>
                <a:srgbClr val="E0E0E0"/>
              </a:solidFill>
              <a:prstDash val="solid"/>
              <a:round/>
            </a:ln>
          </p:spPr>
          <p:txBody>
            <a:bodyPr rtlCol="0" anchor="ctr"/>
            <a:lstStyle/>
            <a:p>
              <a:endParaRPr lang="zh-CN" altLang="en-US">
                <a:latin typeface="+mj-lt"/>
              </a:endParaRPr>
            </a:p>
          </p:txBody>
        </p:sp>
        <p:sp>
          <p:nvSpPr>
            <p:cNvPr id="195" name="Freeform: Shape 111">
              <a:extLst>
                <a:ext uri="{FF2B5EF4-FFF2-40B4-BE49-F238E27FC236}">
                  <a16:creationId xmlns:a16="http://schemas.microsoft.com/office/drawing/2014/main" id="{3BC32463-2AAB-4D62-B8D5-A4A8CE9CA8A6}"/>
                </a:ext>
              </a:extLst>
            </p:cNvPr>
            <p:cNvSpPr/>
            <p:nvPr/>
          </p:nvSpPr>
          <p:spPr>
            <a:xfrm>
              <a:off x="10251801" y="1447808"/>
              <a:ext cx="3560139" cy="669900"/>
            </a:xfrm>
            <a:custGeom>
              <a:avLst/>
              <a:gdLst>
                <a:gd name="connsiteX0" fmla="*/ 4111231 w 4283806"/>
                <a:gd name="connsiteY0" fmla="*/ 0 h 806070"/>
                <a:gd name="connsiteX1" fmla="*/ 172845 w 4283806"/>
                <a:gd name="connsiteY1" fmla="*/ 0 h 806070"/>
                <a:gd name="connsiteX2" fmla="*/ 0 w 4283806"/>
                <a:gd name="connsiteY2" fmla="*/ 172845 h 806070"/>
                <a:gd name="connsiteX3" fmla="*/ 0 w 4283806"/>
                <a:gd name="connsiteY3" fmla="*/ 633225 h 806070"/>
                <a:gd name="connsiteX4" fmla="*/ 172845 w 4283806"/>
                <a:gd name="connsiteY4" fmla="*/ 806071 h 806070"/>
                <a:gd name="connsiteX5" fmla="*/ 4110960 w 4283806"/>
                <a:gd name="connsiteY5" fmla="*/ 806071 h 806070"/>
                <a:gd name="connsiteX6" fmla="*/ 4283806 w 4283806"/>
                <a:gd name="connsiteY6" fmla="*/ 633225 h 806070"/>
                <a:gd name="connsiteX7" fmla="*/ 4283806 w 4283806"/>
                <a:gd name="connsiteY7" fmla="*/ 172845 h 806070"/>
                <a:gd name="connsiteX8" fmla="*/ 4111231 w 4283806"/>
                <a:gd name="connsiteY8" fmla="*/ 0 h 80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3806" h="806070">
                  <a:moveTo>
                    <a:pt x="4111231" y="0"/>
                  </a:moveTo>
                  <a:lnTo>
                    <a:pt x="172845" y="0"/>
                  </a:lnTo>
                  <a:cubicBezTo>
                    <a:pt x="77361" y="0"/>
                    <a:pt x="0" y="77361"/>
                    <a:pt x="0" y="172845"/>
                  </a:cubicBezTo>
                  <a:lnTo>
                    <a:pt x="0" y="633225"/>
                  </a:lnTo>
                  <a:cubicBezTo>
                    <a:pt x="0" y="728709"/>
                    <a:pt x="77361" y="806071"/>
                    <a:pt x="172845" y="806071"/>
                  </a:cubicBezTo>
                  <a:lnTo>
                    <a:pt x="4110960" y="806071"/>
                  </a:lnTo>
                  <a:cubicBezTo>
                    <a:pt x="4206445" y="806071"/>
                    <a:pt x="4283806" y="728709"/>
                    <a:pt x="4283806" y="633225"/>
                  </a:cubicBezTo>
                  <a:lnTo>
                    <a:pt x="4283806" y="172845"/>
                  </a:lnTo>
                  <a:cubicBezTo>
                    <a:pt x="4284076" y="77361"/>
                    <a:pt x="4206715" y="0"/>
                    <a:pt x="4111231" y="0"/>
                  </a:cubicBezTo>
                  <a:close/>
                </a:path>
              </a:pathLst>
            </a:custGeom>
            <a:solidFill>
              <a:srgbClr val="FFFFFF">
                <a:alpha val="28000"/>
              </a:srgbClr>
            </a:solidFill>
            <a:ln w="27029" cap="flat">
              <a:noFill/>
              <a:prstDash val="solid"/>
              <a:miter/>
            </a:ln>
          </p:spPr>
          <p:txBody>
            <a:bodyPr rtlCol="0" anchor="ctr"/>
            <a:lstStyle/>
            <a:p>
              <a:endParaRPr lang="zh-CN" altLang="en-US">
                <a:latin typeface="+mj-lt"/>
              </a:endParaRPr>
            </a:p>
          </p:txBody>
        </p:sp>
        <p:sp>
          <p:nvSpPr>
            <p:cNvPr id="107" name="TextBox 200">
              <a:extLst>
                <a:ext uri="{FF2B5EF4-FFF2-40B4-BE49-F238E27FC236}">
                  <a16:creationId xmlns:a16="http://schemas.microsoft.com/office/drawing/2014/main" id="{203DE862-4A18-4E3F-9BE2-106C4EBC64F0}"/>
                </a:ext>
              </a:extLst>
            </p:cNvPr>
            <p:cNvSpPr txBox="1"/>
            <p:nvPr/>
          </p:nvSpPr>
          <p:spPr>
            <a:xfrm>
              <a:off x="10973248" y="1556318"/>
              <a:ext cx="2117244" cy="452881"/>
            </a:xfrm>
            <a:prstGeom prst="rect">
              <a:avLst/>
            </a:prstGeom>
            <a:noFill/>
          </p:spPr>
          <p:txBody>
            <a:bodyPr wrap="square" rtlCol="0">
              <a:spAutoFit/>
            </a:bodyPr>
            <a:lstStyle/>
            <a:p>
              <a:pPr algn="ctr"/>
              <a:r>
                <a:rPr lang="zh-CN" altLang="en-US" sz="2343" spc="300" baseline="0">
                  <a:solidFill>
                    <a:srgbClr val="FFFFFF"/>
                  </a:solidFill>
                  <a:latin typeface="+mj-lt"/>
                  <a:sym typeface="Montserrat-Regular"/>
                  <a:rtl val="0"/>
                </a:rPr>
                <a:t>BUSINESS</a:t>
              </a:r>
            </a:p>
          </p:txBody>
        </p:sp>
        <p:sp>
          <p:nvSpPr>
            <p:cNvPr id="306" name="TextBox 294">
              <a:extLst>
                <a:ext uri="{FF2B5EF4-FFF2-40B4-BE49-F238E27FC236}">
                  <a16:creationId xmlns:a16="http://schemas.microsoft.com/office/drawing/2014/main" id="{23444BFB-F4FC-4BD8-B7FE-E56C0BD8D76F}"/>
                </a:ext>
              </a:extLst>
            </p:cNvPr>
            <p:cNvSpPr txBox="1"/>
            <p:nvPr/>
          </p:nvSpPr>
          <p:spPr>
            <a:xfrm>
              <a:off x="11080522" y="3976395"/>
              <a:ext cx="1930337" cy="400106"/>
            </a:xfrm>
            <a:prstGeom prst="rect">
              <a:avLst/>
            </a:prstGeom>
            <a:noFill/>
          </p:spPr>
          <p:txBody>
            <a:bodyPr wrap="none" rtlCol="0">
              <a:spAutoFit/>
            </a:bodyPr>
            <a:lstStyle/>
            <a:p>
              <a:pPr algn="ctr"/>
              <a:r>
                <a:rPr lang="zh-CN" altLang="en-US" sz="2000" spc="0" baseline="0">
                  <a:solidFill>
                    <a:schemeClr val="accent2"/>
                  </a:solidFill>
                  <a:latin typeface="+mj-lt"/>
                  <a:sym typeface="Montserrat-Bold"/>
                  <a:rtl val="0"/>
                </a:rPr>
                <a:t>Lorem Ipsum</a:t>
              </a:r>
            </a:p>
          </p:txBody>
        </p:sp>
        <p:sp>
          <p:nvSpPr>
            <p:cNvPr id="307" name="TextBox 295">
              <a:extLst>
                <a:ext uri="{FF2B5EF4-FFF2-40B4-BE49-F238E27FC236}">
                  <a16:creationId xmlns:a16="http://schemas.microsoft.com/office/drawing/2014/main" id="{F2D9F6D5-54DA-49E2-8507-B50A1572D0D6}"/>
                </a:ext>
              </a:extLst>
            </p:cNvPr>
            <p:cNvSpPr txBox="1"/>
            <p:nvPr/>
          </p:nvSpPr>
          <p:spPr>
            <a:xfrm>
              <a:off x="11437991" y="4334695"/>
              <a:ext cx="1215397" cy="261605"/>
            </a:xfrm>
            <a:prstGeom prst="rect">
              <a:avLst/>
            </a:prstGeom>
            <a:noFill/>
          </p:spPr>
          <p:txBody>
            <a:bodyPr wrap="none" rtlCol="0">
              <a:spAutoFit/>
            </a:bodyPr>
            <a:lstStyle/>
            <a:p>
              <a:pPr algn="ctr"/>
              <a:r>
                <a:rPr lang="zh-CN" altLang="en-US" sz="1100" spc="0" baseline="0">
                  <a:solidFill>
                    <a:srgbClr val="757575"/>
                  </a:solidFill>
                  <a:sym typeface="Montserrat-Regular"/>
                  <a:rtl val="0"/>
                </a:rPr>
                <a:t>Dolor Sit Amet</a:t>
              </a:r>
            </a:p>
          </p:txBody>
        </p:sp>
        <p:sp>
          <p:nvSpPr>
            <p:cNvPr id="311" name="TextBox 296">
              <a:extLst>
                <a:ext uri="{FF2B5EF4-FFF2-40B4-BE49-F238E27FC236}">
                  <a16:creationId xmlns:a16="http://schemas.microsoft.com/office/drawing/2014/main" id="{515BDE26-B7FD-4BD4-96DE-B0F3190CEB09}"/>
                </a:ext>
              </a:extLst>
            </p:cNvPr>
            <p:cNvSpPr txBox="1"/>
            <p:nvPr/>
          </p:nvSpPr>
          <p:spPr>
            <a:xfrm>
              <a:off x="11002651" y="2248841"/>
              <a:ext cx="2058662" cy="1107996"/>
            </a:xfrm>
            <a:prstGeom prst="rect">
              <a:avLst/>
            </a:prstGeom>
            <a:noFill/>
          </p:spPr>
          <p:txBody>
            <a:bodyPr wrap="square" rtlCol="0">
              <a:spAutoFit/>
            </a:bodyPr>
            <a:lstStyle/>
            <a:p>
              <a:pPr algn="ctr"/>
              <a:r>
                <a:rPr lang="zh-CN" altLang="en-US" sz="6600" spc="213" baseline="0">
                  <a:solidFill>
                    <a:srgbClr val="FFFFFF"/>
                  </a:solidFill>
                  <a:latin typeface="+mj-lt"/>
                  <a:sym typeface="Montserrat-Bold"/>
                  <a:rtl val="0"/>
                </a:rPr>
                <a:t>$</a:t>
              </a:r>
              <a:r>
                <a:rPr lang="en-US" altLang="zh-CN" sz="6600" spc="213" baseline="0">
                  <a:solidFill>
                    <a:srgbClr val="FFFFFF"/>
                  </a:solidFill>
                  <a:latin typeface="+mj-lt"/>
                  <a:sym typeface="Montserrat-Bold"/>
                  <a:rtl val="0"/>
                </a:rPr>
                <a:t>3</a:t>
              </a:r>
              <a:r>
                <a:rPr lang="zh-CN" altLang="en-US" sz="6600" spc="213" baseline="0">
                  <a:solidFill>
                    <a:srgbClr val="FFFFFF"/>
                  </a:solidFill>
                  <a:latin typeface="+mj-lt"/>
                  <a:sym typeface="Montserrat-Bold"/>
                  <a:rtl val="0"/>
                </a:rPr>
                <a:t>9</a:t>
              </a:r>
            </a:p>
          </p:txBody>
        </p:sp>
        <p:grpSp>
          <p:nvGrpSpPr>
            <p:cNvPr id="11" name="Group 10">
              <a:extLst>
                <a:ext uri="{FF2B5EF4-FFF2-40B4-BE49-F238E27FC236}">
                  <a16:creationId xmlns:a16="http://schemas.microsoft.com/office/drawing/2014/main" id="{7487F681-D65B-478C-B162-B19EE4328C32}"/>
                </a:ext>
              </a:extLst>
            </p:cNvPr>
            <p:cNvGrpSpPr/>
            <p:nvPr/>
          </p:nvGrpSpPr>
          <p:grpSpPr>
            <a:xfrm>
              <a:off x="10597092" y="5813401"/>
              <a:ext cx="287292" cy="287293"/>
              <a:chOff x="10597092" y="5813401"/>
              <a:chExt cx="287292" cy="287293"/>
            </a:xfrm>
          </p:grpSpPr>
          <p:sp>
            <p:nvSpPr>
              <p:cNvPr id="170" name="Freeform: Shape 137">
                <a:extLst>
                  <a:ext uri="{FF2B5EF4-FFF2-40B4-BE49-F238E27FC236}">
                    <a16:creationId xmlns:a16="http://schemas.microsoft.com/office/drawing/2014/main" id="{DEE39EDF-6859-4615-985E-30C14BA9C750}"/>
                  </a:ext>
                </a:extLst>
              </p:cNvPr>
              <p:cNvSpPr/>
              <p:nvPr/>
            </p:nvSpPr>
            <p:spPr>
              <a:xfrm>
                <a:off x="10664083" y="5909166"/>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171" name="Freeform: Shape 138">
                <a:extLst>
                  <a:ext uri="{FF2B5EF4-FFF2-40B4-BE49-F238E27FC236}">
                    <a16:creationId xmlns:a16="http://schemas.microsoft.com/office/drawing/2014/main" id="{B5C64BBD-A58D-4859-A108-50D61D9A5B63}"/>
                  </a:ext>
                </a:extLst>
              </p:cNvPr>
              <p:cNvSpPr/>
              <p:nvPr/>
            </p:nvSpPr>
            <p:spPr>
              <a:xfrm>
                <a:off x="10597092" y="5813401"/>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362"/>
                      <a:pt x="345691" y="172846"/>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322" name="TextBox 321">
              <a:extLst>
                <a:ext uri="{FF2B5EF4-FFF2-40B4-BE49-F238E27FC236}">
                  <a16:creationId xmlns:a16="http://schemas.microsoft.com/office/drawing/2014/main" id="{0EAFB595-ACC2-46E8-A470-3E0E642F9E81}"/>
                </a:ext>
              </a:extLst>
            </p:cNvPr>
            <p:cNvSpPr txBox="1"/>
            <p:nvPr/>
          </p:nvSpPr>
          <p:spPr>
            <a:xfrm>
              <a:off x="10980117" y="5669908"/>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liberavisse id cum</a:t>
              </a:r>
              <a:r>
                <a:rPr lang="en-US" altLang="zh-CN" sz="1100">
                  <a:solidFill>
                    <a:schemeClr val="bg1">
                      <a:lumMod val="65000"/>
                    </a:schemeClr>
                  </a:solidFill>
                  <a:ea typeface="Lato Light" panose="020F0502020204030203" pitchFamily="34" charset="0"/>
                  <a:cs typeface="Lato Light" panose="020F0502020204030203" pitchFamily="34" charset="0"/>
                </a:rPr>
                <a:t>. </a:t>
              </a:r>
              <a:r>
                <a:rPr lang="es-ES" altLang="zh-CN" sz="1100">
                  <a:solidFill>
                    <a:schemeClr val="bg1">
                      <a:lumMod val="65000"/>
                    </a:schemeClr>
                  </a:solidFill>
                  <a:ea typeface="Lato Light" panose="020F0502020204030203" pitchFamily="34" charset="0"/>
                  <a:cs typeface="Lato Light" panose="020F0502020204030203" pitchFamily="34" charset="0"/>
                </a:rPr>
                <a:t>No quo maiorum intelleget. </a:t>
              </a:r>
            </a:p>
          </p:txBody>
        </p:sp>
        <p:grpSp>
          <p:nvGrpSpPr>
            <p:cNvPr id="12" name="Group 11">
              <a:extLst>
                <a:ext uri="{FF2B5EF4-FFF2-40B4-BE49-F238E27FC236}">
                  <a16:creationId xmlns:a16="http://schemas.microsoft.com/office/drawing/2014/main" id="{A843B289-E15E-48DA-A86E-4F65E321E5DE}"/>
                </a:ext>
              </a:extLst>
            </p:cNvPr>
            <p:cNvGrpSpPr/>
            <p:nvPr/>
          </p:nvGrpSpPr>
          <p:grpSpPr>
            <a:xfrm>
              <a:off x="10597092" y="6639313"/>
              <a:ext cx="287292" cy="287293"/>
              <a:chOff x="10597092" y="6639313"/>
              <a:chExt cx="287292" cy="287293"/>
            </a:xfrm>
          </p:grpSpPr>
          <p:sp>
            <p:nvSpPr>
              <p:cNvPr id="151" name="Freeform: Shape 157">
                <a:extLst>
                  <a:ext uri="{FF2B5EF4-FFF2-40B4-BE49-F238E27FC236}">
                    <a16:creationId xmlns:a16="http://schemas.microsoft.com/office/drawing/2014/main" id="{831040B0-3ECC-4778-9180-457F0CA919CC}"/>
                  </a:ext>
                </a:extLst>
              </p:cNvPr>
              <p:cNvSpPr/>
              <p:nvPr/>
            </p:nvSpPr>
            <p:spPr>
              <a:xfrm>
                <a:off x="10664083" y="6735303"/>
                <a:ext cx="153312" cy="95314"/>
              </a:xfrm>
              <a:custGeom>
                <a:avLst/>
                <a:gdLst>
                  <a:gd name="connsiteX0" fmla="*/ 0 w 184476"/>
                  <a:gd name="connsiteY0" fmla="*/ 45172 h 114688"/>
                  <a:gd name="connsiteX1" fmla="*/ 69787 w 184476"/>
                  <a:gd name="connsiteY1" fmla="*/ 114689 h 114688"/>
                  <a:gd name="connsiteX2" fmla="*/ 184476 w 184476"/>
                  <a:gd name="connsiteY2" fmla="*/ 0 h 114688"/>
                </a:gdLst>
                <a:ahLst/>
                <a:cxnLst>
                  <a:cxn ang="0">
                    <a:pos x="connsiteX0" y="connsiteY0"/>
                  </a:cxn>
                  <a:cxn ang="0">
                    <a:pos x="connsiteX1" y="connsiteY1"/>
                  </a:cxn>
                  <a:cxn ang="0">
                    <a:pos x="connsiteX2" y="connsiteY2"/>
                  </a:cxn>
                </a:cxnLst>
                <a:rect l="l" t="t" r="r" b="b"/>
                <a:pathLst>
                  <a:path w="184476" h="114688">
                    <a:moveTo>
                      <a:pt x="0" y="45172"/>
                    </a:moveTo>
                    <a:lnTo>
                      <a:pt x="69787" y="114689"/>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152" name="Freeform: Shape 158">
                <a:extLst>
                  <a:ext uri="{FF2B5EF4-FFF2-40B4-BE49-F238E27FC236}">
                    <a16:creationId xmlns:a16="http://schemas.microsoft.com/office/drawing/2014/main" id="{909E0788-0831-4DD7-8369-E9199D8D6FF5}"/>
                  </a:ext>
                </a:extLst>
              </p:cNvPr>
              <p:cNvSpPr/>
              <p:nvPr/>
            </p:nvSpPr>
            <p:spPr>
              <a:xfrm>
                <a:off x="10597092" y="6639313"/>
                <a:ext cx="287292" cy="287293"/>
              </a:xfrm>
              <a:custGeom>
                <a:avLst/>
                <a:gdLst>
                  <a:gd name="connsiteX0" fmla="*/ 345691 w 345690"/>
                  <a:gd name="connsiteY0" fmla="*/ 172845 h 345690"/>
                  <a:gd name="connsiteX1" fmla="*/ 172845 w 345690"/>
                  <a:gd name="connsiteY1" fmla="*/ 345691 h 345690"/>
                  <a:gd name="connsiteX2" fmla="*/ 0 w 345690"/>
                  <a:gd name="connsiteY2" fmla="*/ 172845 h 345690"/>
                  <a:gd name="connsiteX3" fmla="*/ 172845 w 345690"/>
                  <a:gd name="connsiteY3" fmla="*/ 0 h 345690"/>
                  <a:gd name="connsiteX4" fmla="*/ 345691 w 345690"/>
                  <a:gd name="connsiteY4" fmla="*/ 172845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5"/>
                    </a:moveTo>
                    <a:cubicBezTo>
                      <a:pt x="345691" y="268330"/>
                      <a:pt x="268330" y="345691"/>
                      <a:pt x="172845" y="345691"/>
                    </a:cubicBezTo>
                    <a:cubicBezTo>
                      <a:pt x="77361" y="345691"/>
                      <a:pt x="0" y="268330"/>
                      <a:pt x="0" y="172845"/>
                    </a:cubicBezTo>
                    <a:cubicBezTo>
                      <a:pt x="0" y="77361"/>
                      <a:pt x="77361" y="0"/>
                      <a:pt x="172845" y="0"/>
                    </a:cubicBezTo>
                    <a:cubicBezTo>
                      <a:pt x="268330" y="0"/>
                      <a:pt x="345691" y="77361"/>
                      <a:pt x="345691" y="172845"/>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323" name="TextBox 322">
              <a:extLst>
                <a:ext uri="{FF2B5EF4-FFF2-40B4-BE49-F238E27FC236}">
                  <a16:creationId xmlns:a16="http://schemas.microsoft.com/office/drawing/2014/main" id="{5CB899D4-A1F5-4BD3-9EC9-0CCE7D2FF8A6}"/>
                </a:ext>
              </a:extLst>
            </p:cNvPr>
            <p:cNvSpPr txBox="1"/>
            <p:nvPr/>
          </p:nvSpPr>
          <p:spPr>
            <a:xfrm>
              <a:off x="10980117" y="6496930"/>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Mea cu case ludus integre, vide viderer eleifend ex mea. </a:t>
              </a:r>
            </a:p>
          </p:txBody>
        </p:sp>
        <p:grpSp>
          <p:nvGrpSpPr>
            <p:cNvPr id="10" name="Group 9">
              <a:extLst>
                <a:ext uri="{FF2B5EF4-FFF2-40B4-BE49-F238E27FC236}">
                  <a16:creationId xmlns:a16="http://schemas.microsoft.com/office/drawing/2014/main" id="{2DFFE1DA-8B27-4AE9-97AA-C3B46914015D}"/>
                </a:ext>
              </a:extLst>
            </p:cNvPr>
            <p:cNvGrpSpPr/>
            <p:nvPr/>
          </p:nvGrpSpPr>
          <p:grpSpPr>
            <a:xfrm>
              <a:off x="10597092" y="4987490"/>
              <a:ext cx="287292" cy="287293"/>
              <a:chOff x="10597092" y="4987490"/>
              <a:chExt cx="287292" cy="287293"/>
            </a:xfrm>
          </p:grpSpPr>
          <p:sp>
            <p:nvSpPr>
              <p:cNvPr id="189" name="Freeform: Shape 117">
                <a:extLst>
                  <a:ext uri="{FF2B5EF4-FFF2-40B4-BE49-F238E27FC236}">
                    <a16:creationId xmlns:a16="http://schemas.microsoft.com/office/drawing/2014/main" id="{3149E9F1-96B7-42DC-9A0E-D10EE5955019}"/>
                  </a:ext>
                </a:extLst>
              </p:cNvPr>
              <p:cNvSpPr/>
              <p:nvPr/>
            </p:nvSpPr>
            <p:spPr>
              <a:xfrm>
                <a:off x="10664083" y="5083255"/>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190" name="Freeform: Shape 118">
                <a:extLst>
                  <a:ext uri="{FF2B5EF4-FFF2-40B4-BE49-F238E27FC236}">
                    <a16:creationId xmlns:a16="http://schemas.microsoft.com/office/drawing/2014/main" id="{65E7A433-A193-471A-95BE-2DD735A20D6D}"/>
                  </a:ext>
                </a:extLst>
              </p:cNvPr>
              <p:cNvSpPr/>
              <p:nvPr/>
            </p:nvSpPr>
            <p:spPr>
              <a:xfrm>
                <a:off x="10597092" y="4987490"/>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091"/>
                      <a:pt x="345691" y="172846"/>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324" name="TextBox 323">
              <a:extLst>
                <a:ext uri="{FF2B5EF4-FFF2-40B4-BE49-F238E27FC236}">
                  <a16:creationId xmlns:a16="http://schemas.microsoft.com/office/drawing/2014/main" id="{D0DE5AD2-E97D-46AA-BA24-2723406FFD39}"/>
                </a:ext>
              </a:extLst>
            </p:cNvPr>
            <p:cNvSpPr txBox="1"/>
            <p:nvPr/>
          </p:nvSpPr>
          <p:spPr>
            <a:xfrm>
              <a:off x="10980117" y="4842886"/>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Lorem ipsum dolor sit amet, feugiat delicata </a:t>
              </a:r>
            </a:p>
          </p:txBody>
        </p:sp>
        <p:grpSp>
          <p:nvGrpSpPr>
            <p:cNvPr id="13" name="Group 12">
              <a:extLst>
                <a:ext uri="{FF2B5EF4-FFF2-40B4-BE49-F238E27FC236}">
                  <a16:creationId xmlns:a16="http://schemas.microsoft.com/office/drawing/2014/main" id="{1DDAE936-13CB-41C0-9587-16FE33C5BBB2}"/>
                </a:ext>
              </a:extLst>
            </p:cNvPr>
            <p:cNvGrpSpPr/>
            <p:nvPr/>
          </p:nvGrpSpPr>
          <p:grpSpPr>
            <a:xfrm>
              <a:off x="10597092" y="7465224"/>
              <a:ext cx="287292" cy="287293"/>
              <a:chOff x="10597092" y="7465224"/>
              <a:chExt cx="287292" cy="287293"/>
            </a:xfrm>
          </p:grpSpPr>
          <p:sp>
            <p:nvSpPr>
              <p:cNvPr id="114" name="Freeform: Shape 176">
                <a:extLst>
                  <a:ext uri="{FF2B5EF4-FFF2-40B4-BE49-F238E27FC236}">
                    <a16:creationId xmlns:a16="http://schemas.microsoft.com/office/drawing/2014/main" id="{5DFC504E-DCCF-42CF-BD1F-884E2AAAE537}"/>
                  </a:ext>
                </a:extLst>
              </p:cNvPr>
              <p:cNvSpPr/>
              <p:nvPr/>
            </p:nvSpPr>
            <p:spPr>
              <a:xfrm>
                <a:off x="10597092" y="7465224"/>
                <a:ext cx="287292" cy="287293"/>
              </a:xfrm>
              <a:custGeom>
                <a:avLst/>
                <a:gdLst>
                  <a:gd name="connsiteX0" fmla="*/ 345691 w 345690"/>
                  <a:gd name="connsiteY0" fmla="*/ 172846 h 345690"/>
                  <a:gd name="connsiteX1" fmla="*/ 172845 w 345690"/>
                  <a:gd name="connsiteY1" fmla="*/ 345691 h 345690"/>
                  <a:gd name="connsiteX2" fmla="*/ 0 w 345690"/>
                  <a:gd name="connsiteY2" fmla="*/ 172846 h 345690"/>
                  <a:gd name="connsiteX3" fmla="*/ 172845 w 345690"/>
                  <a:gd name="connsiteY3" fmla="*/ 0 h 345690"/>
                  <a:gd name="connsiteX4" fmla="*/ 345691 w 345690"/>
                  <a:gd name="connsiteY4" fmla="*/ 172846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6"/>
                    </a:moveTo>
                    <a:cubicBezTo>
                      <a:pt x="345691" y="268330"/>
                      <a:pt x="268330" y="345691"/>
                      <a:pt x="172845" y="345691"/>
                    </a:cubicBezTo>
                    <a:cubicBezTo>
                      <a:pt x="77361" y="345691"/>
                      <a:pt x="0" y="268330"/>
                      <a:pt x="0" y="172846"/>
                    </a:cubicBezTo>
                    <a:cubicBezTo>
                      <a:pt x="0" y="77362"/>
                      <a:pt x="77361" y="0"/>
                      <a:pt x="172845" y="0"/>
                    </a:cubicBezTo>
                    <a:cubicBezTo>
                      <a:pt x="268330" y="0"/>
                      <a:pt x="345691" y="77362"/>
                      <a:pt x="345691" y="172846"/>
                    </a:cubicBezTo>
                    <a:close/>
                  </a:path>
                </a:pathLst>
              </a:custGeom>
              <a:noFill/>
              <a:ln w="26935" cap="rnd">
                <a:solidFill>
                  <a:schemeClr val="bg1">
                    <a:lumMod val="75000"/>
                  </a:schemeClr>
                </a:solidFill>
                <a:prstDash val="solid"/>
                <a:round/>
              </a:ln>
            </p:spPr>
            <p:txBody>
              <a:bodyPr rtlCol="0" anchor="ctr"/>
              <a:lstStyle/>
              <a:p>
                <a:endParaRPr lang="zh-CN" altLang="en-US">
                  <a:latin typeface="+mj-lt"/>
                </a:endParaRPr>
              </a:p>
            </p:txBody>
          </p:sp>
          <p:sp>
            <p:nvSpPr>
              <p:cNvPr id="117" name="Freeform: Shape 194">
                <a:extLst>
                  <a:ext uri="{FF2B5EF4-FFF2-40B4-BE49-F238E27FC236}">
                    <a16:creationId xmlns:a16="http://schemas.microsoft.com/office/drawing/2014/main" id="{AEEC1BC9-888A-4166-B2F3-16E6D0A5D441}"/>
                  </a:ext>
                </a:extLst>
              </p:cNvPr>
              <p:cNvSpPr/>
              <p:nvPr/>
            </p:nvSpPr>
            <p:spPr>
              <a:xfrm>
                <a:off x="10693081" y="7561212"/>
                <a:ext cx="95314" cy="95315"/>
              </a:xfrm>
              <a:custGeom>
                <a:avLst/>
                <a:gdLst>
                  <a:gd name="connsiteX0" fmla="*/ 0 w 114689"/>
                  <a:gd name="connsiteY0" fmla="*/ 114689 h 114689"/>
                  <a:gd name="connsiteX1" fmla="*/ 114689 w 114689"/>
                  <a:gd name="connsiteY1" fmla="*/ 0 h 114689"/>
                </a:gdLst>
                <a:ahLst/>
                <a:cxnLst>
                  <a:cxn ang="0">
                    <a:pos x="connsiteX0" y="connsiteY0"/>
                  </a:cxn>
                  <a:cxn ang="0">
                    <a:pos x="connsiteX1" y="connsiteY1"/>
                  </a:cxn>
                </a:cxnLst>
                <a:rect l="l" t="t" r="r" b="b"/>
                <a:pathLst>
                  <a:path w="114689" h="114689">
                    <a:moveTo>
                      <a:pt x="0" y="114689"/>
                    </a:moveTo>
                    <a:lnTo>
                      <a:pt x="114689" y="0"/>
                    </a:lnTo>
                  </a:path>
                </a:pathLst>
              </a:custGeom>
              <a:ln w="26935" cap="rnd">
                <a:solidFill>
                  <a:schemeClr val="bg1">
                    <a:lumMod val="75000"/>
                  </a:schemeClr>
                </a:solidFill>
                <a:prstDash val="solid"/>
                <a:round/>
              </a:ln>
            </p:spPr>
            <p:txBody>
              <a:bodyPr rtlCol="0" anchor="ctr"/>
              <a:lstStyle/>
              <a:p>
                <a:endParaRPr lang="zh-CN" altLang="en-US">
                  <a:latin typeface="+mj-lt"/>
                </a:endParaRPr>
              </a:p>
            </p:txBody>
          </p:sp>
          <p:sp>
            <p:nvSpPr>
              <p:cNvPr id="118" name="Freeform: Shape 195">
                <a:extLst>
                  <a:ext uri="{FF2B5EF4-FFF2-40B4-BE49-F238E27FC236}">
                    <a16:creationId xmlns:a16="http://schemas.microsoft.com/office/drawing/2014/main" id="{BAC9C9E6-275D-4F56-B48F-1A39C13E8B44}"/>
                  </a:ext>
                </a:extLst>
              </p:cNvPr>
              <p:cNvSpPr/>
              <p:nvPr/>
            </p:nvSpPr>
            <p:spPr>
              <a:xfrm>
                <a:off x="10693081" y="7561212"/>
                <a:ext cx="95314" cy="95315"/>
              </a:xfrm>
              <a:custGeom>
                <a:avLst/>
                <a:gdLst>
                  <a:gd name="connsiteX0" fmla="*/ 114689 w 114689"/>
                  <a:gd name="connsiteY0" fmla="*/ 114689 h 114689"/>
                  <a:gd name="connsiteX1" fmla="*/ 0 w 114689"/>
                  <a:gd name="connsiteY1" fmla="*/ 0 h 114689"/>
                </a:gdLst>
                <a:ahLst/>
                <a:cxnLst>
                  <a:cxn ang="0">
                    <a:pos x="connsiteX0" y="connsiteY0"/>
                  </a:cxn>
                  <a:cxn ang="0">
                    <a:pos x="connsiteX1" y="connsiteY1"/>
                  </a:cxn>
                </a:cxnLst>
                <a:rect l="l" t="t" r="r" b="b"/>
                <a:pathLst>
                  <a:path w="114689" h="114689">
                    <a:moveTo>
                      <a:pt x="114689" y="114689"/>
                    </a:moveTo>
                    <a:lnTo>
                      <a:pt x="0" y="0"/>
                    </a:lnTo>
                  </a:path>
                </a:pathLst>
              </a:custGeom>
              <a:ln w="26935" cap="rnd">
                <a:solidFill>
                  <a:schemeClr val="bg1">
                    <a:lumMod val="75000"/>
                  </a:schemeClr>
                </a:solidFill>
                <a:prstDash val="solid"/>
                <a:round/>
              </a:ln>
            </p:spPr>
            <p:txBody>
              <a:bodyPr rtlCol="0" anchor="ctr"/>
              <a:lstStyle/>
              <a:p>
                <a:endParaRPr lang="zh-CN" altLang="en-US">
                  <a:latin typeface="+mj-lt"/>
                </a:endParaRPr>
              </a:p>
            </p:txBody>
          </p:sp>
        </p:grpSp>
        <p:sp>
          <p:nvSpPr>
            <p:cNvPr id="325" name="TextBox 324">
              <a:extLst>
                <a:ext uri="{FF2B5EF4-FFF2-40B4-BE49-F238E27FC236}">
                  <a16:creationId xmlns:a16="http://schemas.microsoft.com/office/drawing/2014/main" id="{E44479F0-3601-4903-8ED7-6D06E1A38E14}"/>
                </a:ext>
              </a:extLst>
            </p:cNvPr>
            <p:cNvSpPr txBox="1"/>
            <p:nvPr/>
          </p:nvSpPr>
          <p:spPr>
            <a:xfrm>
              <a:off x="10980117" y="7323951"/>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His at soluta regione diceret, cum et atqui. </a:t>
              </a:r>
            </a:p>
          </p:txBody>
        </p:sp>
        <p:sp>
          <p:nvSpPr>
            <p:cNvPr id="105" name="TextBox 94">
              <a:extLst>
                <a:ext uri="{FF2B5EF4-FFF2-40B4-BE49-F238E27FC236}">
                  <a16:creationId xmlns:a16="http://schemas.microsoft.com/office/drawing/2014/main" id="{D7456F5C-6E96-4072-A0BA-55F8DF76E1DA}"/>
                </a:ext>
              </a:extLst>
            </p:cNvPr>
            <p:cNvSpPr txBox="1"/>
            <p:nvPr/>
          </p:nvSpPr>
          <p:spPr>
            <a:xfrm>
              <a:off x="10961070" y="8201679"/>
              <a:ext cx="2141602" cy="400110"/>
            </a:xfrm>
            <a:prstGeom prst="rect">
              <a:avLst/>
            </a:prstGeom>
            <a:noFill/>
          </p:spPr>
          <p:txBody>
            <a:bodyPr wrap="square" rtlCol="0">
              <a:spAutoFit/>
            </a:bodyPr>
            <a:lstStyle/>
            <a:p>
              <a:pPr algn="ctr"/>
              <a:r>
                <a:rPr lang="zh-CN" altLang="en-US" sz="2000" spc="300" baseline="0">
                  <a:solidFill>
                    <a:schemeClr val="bg1"/>
                  </a:solidFill>
                  <a:latin typeface="+mj-lt"/>
                  <a:cs typeface="Arial"/>
                  <a:sym typeface="Arial"/>
                  <a:rtl val="0"/>
                </a:rPr>
                <a:t>SUBSCRIBE</a:t>
              </a:r>
            </a:p>
          </p:txBody>
        </p:sp>
      </p:grpSp>
      <p:grpSp>
        <p:nvGrpSpPr>
          <p:cNvPr id="21" name="Group 20">
            <a:extLst>
              <a:ext uri="{FF2B5EF4-FFF2-40B4-BE49-F238E27FC236}">
                <a16:creationId xmlns:a16="http://schemas.microsoft.com/office/drawing/2014/main" id="{AB5E3308-FB4B-4A84-BBFD-DF8DC21429BD}"/>
              </a:ext>
            </a:extLst>
          </p:cNvPr>
          <p:cNvGrpSpPr/>
          <p:nvPr/>
        </p:nvGrpSpPr>
        <p:grpSpPr>
          <a:xfrm>
            <a:off x="13943223" y="2252588"/>
            <a:ext cx="2785257" cy="5781825"/>
            <a:chOff x="13943223" y="2252588"/>
            <a:chExt cx="2785257" cy="5781825"/>
          </a:xfrm>
        </p:grpSpPr>
        <p:sp>
          <p:nvSpPr>
            <p:cNvPr id="92" name="Freeform: Shape 6">
              <a:extLst>
                <a:ext uri="{FF2B5EF4-FFF2-40B4-BE49-F238E27FC236}">
                  <a16:creationId xmlns:a16="http://schemas.microsoft.com/office/drawing/2014/main" id="{BBD2FFD6-C949-4681-B57E-952463E0B3DB}"/>
                </a:ext>
              </a:extLst>
            </p:cNvPr>
            <p:cNvSpPr/>
            <p:nvPr/>
          </p:nvSpPr>
          <p:spPr>
            <a:xfrm>
              <a:off x="13943223" y="2252588"/>
              <a:ext cx="2785257" cy="5781825"/>
            </a:xfrm>
            <a:custGeom>
              <a:avLst/>
              <a:gdLst>
                <a:gd name="connsiteX0" fmla="*/ 3210758 w 3351414"/>
                <a:gd name="connsiteY0" fmla="*/ 6957093 h 6957092"/>
                <a:gd name="connsiteX1" fmla="*/ 140657 w 3351414"/>
                <a:gd name="connsiteY1" fmla="*/ 6957093 h 6957092"/>
                <a:gd name="connsiteX2" fmla="*/ 0 w 3351414"/>
                <a:gd name="connsiteY2" fmla="*/ 6816436 h 6957092"/>
                <a:gd name="connsiteX3" fmla="*/ 0 w 3351414"/>
                <a:gd name="connsiteY3" fmla="*/ 140657 h 6957092"/>
                <a:gd name="connsiteX4" fmla="*/ 140657 w 3351414"/>
                <a:gd name="connsiteY4" fmla="*/ 0 h 6957092"/>
                <a:gd name="connsiteX5" fmla="*/ 3210758 w 3351414"/>
                <a:gd name="connsiteY5" fmla="*/ 0 h 6957092"/>
                <a:gd name="connsiteX6" fmla="*/ 3351415 w 3351414"/>
                <a:gd name="connsiteY6" fmla="*/ 140657 h 6957092"/>
                <a:gd name="connsiteX7" fmla="*/ 3351415 w 3351414"/>
                <a:gd name="connsiteY7" fmla="*/ 6816436 h 6957092"/>
                <a:gd name="connsiteX8" fmla="*/ 3210758 w 3351414"/>
                <a:gd name="connsiteY8" fmla="*/ 6957093 h 6957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1414" h="6957092">
                  <a:moveTo>
                    <a:pt x="3210758" y="6957093"/>
                  </a:moveTo>
                  <a:lnTo>
                    <a:pt x="140657" y="6957093"/>
                  </a:lnTo>
                  <a:cubicBezTo>
                    <a:pt x="63025" y="6957093"/>
                    <a:pt x="0" y="6894068"/>
                    <a:pt x="0" y="6816436"/>
                  </a:cubicBezTo>
                  <a:lnTo>
                    <a:pt x="0" y="140657"/>
                  </a:lnTo>
                  <a:cubicBezTo>
                    <a:pt x="0" y="63025"/>
                    <a:pt x="63025" y="0"/>
                    <a:pt x="140657" y="0"/>
                  </a:cubicBezTo>
                  <a:lnTo>
                    <a:pt x="3210758" y="0"/>
                  </a:lnTo>
                  <a:cubicBezTo>
                    <a:pt x="3288390" y="0"/>
                    <a:pt x="3351415" y="63025"/>
                    <a:pt x="3351415" y="140657"/>
                  </a:cubicBezTo>
                  <a:lnTo>
                    <a:pt x="3351415" y="6816436"/>
                  </a:lnTo>
                  <a:cubicBezTo>
                    <a:pt x="3351415" y="6894068"/>
                    <a:pt x="3288390" y="6957093"/>
                    <a:pt x="3210758" y="6957093"/>
                  </a:cubicBezTo>
                  <a:close/>
                </a:path>
              </a:pathLst>
            </a:custGeom>
            <a:solidFill>
              <a:srgbClr val="FFFFFF"/>
            </a:solidFill>
            <a:ln w="12700" cap="flat">
              <a:solidFill>
                <a:schemeClr val="accent3"/>
              </a:solidFill>
              <a:prstDash val="solid"/>
              <a:miter/>
            </a:ln>
          </p:spPr>
          <p:txBody>
            <a:bodyPr rtlCol="0" anchor="ctr"/>
            <a:lstStyle/>
            <a:p>
              <a:endParaRPr lang="zh-CN" altLang="en-US">
                <a:latin typeface="+mj-lt"/>
              </a:endParaRPr>
            </a:p>
          </p:txBody>
        </p:sp>
        <p:grpSp>
          <p:nvGrpSpPr>
            <p:cNvPr id="17" name="Group 16">
              <a:extLst>
                <a:ext uri="{FF2B5EF4-FFF2-40B4-BE49-F238E27FC236}">
                  <a16:creationId xmlns:a16="http://schemas.microsoft.com/office/drawing/2014/main" id="{DA909F3D-91F9-491F-A00F-692E7503F4D1}"/>
                </a:ext>
              </a:extLst>
            </p:cNvPr>
            <p:cNvGrpSpPr/>
            <p:nvPr/>
          </p:nvGrpSpPr>
          <p:grpSpPr>
            <a:xfrm>
              <a:off x="14219427" y="6300090"/>
              <a:ext cx="224798" cy="224799"/>
              <a:chOff x="14219427" y="6300090"/>
              <a:chExt cx="224798" cy="224799"/>
            </a:xfrm>
          </p:grpSpPr>
          <p:sp>
            <p:nvSpPr>
              <p:cNvPr id="52" name="Freeform: Shape 59">
                <a:extLst>
                  <a:ext uri="{FF2B5EF4-FFF2-40B4-BE49-F238E27FC236}">
                    <a16:creationId xmlns:a16="http://schemas.microsoft.com/office/drawing/2014/main" id="{63821909-D37C-4280-9D15-C1CC23D65C7A}"/>
                  </a:ext>
                </a:extLst>
              </p:cNvPr>
              <p:cNvSpPr/>
              <p:nvPr/>
            </p:nvSpPr>
            <p:spPr>
              <a:xfrm>
                <a:off x="14271805" y="6375172"/>
                <a:ext cx="120043" cy="74634"/>
              </a:xfrm>
              <a:custGeom>
                <a:avLst/>
                <a:gdLst>
                  <a:gd name="connsiteX0" fmla="*/ 0 w 144444"/>
                  <a:gd name="connsiteY0" fmla="*/ 35164 h 89804"/>
                  <a:gd name="connsiteX1" fmla="*/ 54640 w 144444"/>
                  <a:gd name="connsiteY1" fmla="*/ 89804 h 89804"/>
                  <a:gd name="connsiteX2" fmla="*/ 144444 w 144444"/>
                  <a:gd name="connsiteY2" fmla="*/ 0 h 89804"/>
                </a:gdLst>
                <a:ahLst/>
                <a:cxnLst>
                  <a:cxn ang="0">
                    <a:pos x="connsiteX0" y="connsiteY0"/>
                  </a:cxn>
                  <a:cxn ang="0">
                    <a:pos x="connsiteX1" y="connsiteY1"/>
                  </a:cxn>
                  <a:cxn ang="0">
                    <a:pos x="connsiteX2" y="connsiteY2"/>
                  </a:cxn>
                </a:cxnLst>
                <a:rect l="l" t="t" r="r" b="b"/>
                <a:pathLst>
                  <a:path w="144444" h="89804">
                    <a:moveTo>
                      <a:pt x="0" y="35164"/>
                    </a:moveTo>
                    <a:lnTo>
                      <a:pt x="54640" y="89804"/>
                    </a:lnTo>
                    <a:lnTo>
                      <a:pt x="144444" y="0"/>
                    </a:lnTo>
                  </a:path>
                </a:pathLst>
              </a:custGeom>
              <a:noFill/>
              <a:ln w="21069" cap="rnd">
                <a:solidFill>
                  <a:schemeClr val="accent3"/>
                </a:solidFill>
                <a:prstDash val="solid"/>
                <a:round/>
              </a:ln>
            </p:spPr>
            <p:txBody>
              <a:bodyPr rtlCol="0" anchor="ctr"/>
              <a:lstStyle/>
              <a:p>
                <a:endParaRPr lang="zh-CN" altLang="en-US">
                  <a:latin typeface="+mj-lt"/>
                </a:endParaRPr>
              </a:p>
            </p:txBody>
          </p:sp>
          <p:sp>
            <p:nvSpPr>
              <p:cNvPr id="53" name="Freeform: Shape 60">
                <a:extLst>
                  <a:ext uri="{FF2B5EF4-FFF2-40B4-BE49-F238E27FC236}">
                    <a16:creationId xmlns:a16="http://schemas.microsoft.com/office/drawing/2014/main" id="{0ABEDB83-A204-432A-9E49-10495A8DD20B}"/>
                  </a:ext>
                </a:extLst>
              </p:cNvPr>
              <p:cNvSpPr/>
              <p:nvPr/>
            </p:nvSpPr>
            <p:spPr>
              <a:xfrm>
                <a:off x="14219427" y="6300090"/>
                <a:ext cx="224798" cy="224799"/>
              </a:xfrm>
              <a:custGeom>
                <a:avLst/>
                <a:gdLst>
                  <a:gd name="connsiteX0" fmla="*/ 270494 w 270493"/>
                  <a:gd name="connsiteY0" fmla="*/ 135247 h 270493"/>
                  <a:gd name="connsiteX1" fmla="*/ 135247 w 270493"/>
                  <a:gd name="connsiteY1" fmla="*/ 270493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3"/>
                      <a:pt x="135247" y="270493"/>
                    </a:cubicBezTo>
                    <a:cubicBezTo>
                      <a:pt x="60552" y="270493"/>
                      <a:pt x="0" y="209942"/>
                      <a:pt x="0" y="135247"/>
                    </a:cubicBezTo>
                    <a:cubicBezTo>
                      <a:pt x="0" y="60552"/>
                      <a:pt x="60552" y="0"/>
                      <a:pt x="135247" y="0"/>
                    </a:cubicBezTo>
                    <a:cubicBezTo>
                      <a:pt x="209941" y="0"/>
                      <a:pt x="270494" y="60552"/>
                      <a:pt x="270494" y="135247"/>
                    </a:cubicBezTo>
                    <a:close/>
                  </a:path>
                </a:pathLst>
              </a:custGeom>
              <a:noFill/>
              <a:ln w="21069" cap="rnd">
                <a:solidFill>
                  <a:schemeClr val="accent3"/>
                </a:solidFill>
                <a:prstDash val="solid"/>
                <a:round/>
              </a:ln>
            </p:spPr>
            <p:txBody>
              <a:bodyPr rtlCol="0" anchor="ctr"/>
              <a:lstStyle/>
              <a:p>
                <a:endParaRPr lang="zh-CN" altLang="en-US">
                  <a:latin typeface="+mj-lt"/>
                </a:endParaRPr>
              </a:p>
            </p:txBody>
          </p:sp>
        </p:grpSp>
        <p:grpSp>
          <p:nvGrpSpPr>
            <p:cNvPr id="18" name="Group 17">
              <a:extLst>
                <a:ext uri="{FF2B5EF4-FFF2-40B4-BE49-F238E27FC236}">
                  <a16:creationId xmlns:a16="http://schemas.microsoft.com/office/drawing/2014/main" id="{5987E984-148E-4FA0-8CDA-7970A80B0058}"/>
                </a:ext>
              </a:extLst>
            </p:cNvPr>
            <p:cNvGrpSpPr/>
            <p:nvPr/>
          </p:nvGrpSpPr>
          <p:grpSpPr>
            <a:xfrm>
              <a:off x="14219427" y="6946161"/>
              <a:ext cx="224798" cy="224799"/>
              <a:chOff x="14219427" y="6946161"/>
              <a:chExt cx="224798" cy="224799"/>
            </a:xfrm>
          </p:grpSpPr>
          <p:sp>
            <p:nvSpPr>
              <p:cNvPr id="33" name="Freeform: Shape 79">
                <a:extLst>
                  <a:ext uri="{FF2B5EF4-FFF2-40B4-BE49-F238E27FC236}">
                    <a16:creationId xmlns:a16="http://schemas.microsoft.com/office/drawing/2014/main" id="{FFE7B120-684E-4D2D-BEFD-92A5646356F8}"/>
                  </a:ext>
                </a:extLst>
              </p:cNvPr>
              <p:cNvSpPr/>
              <p:nvPr/>
            </p:nvSpPr>
            <p:spPr>
              <a:xfrm>
                <a:off x="14271805" y="7021244"/>
                <a:ext cx="120043" cy="74634"/>
              </a:xfrm>
              <a:custGeom>
                <a:avLst/>
                <a:gdLst>
                  <a:gd name="connsiteX0" fmla="*/ 0 w 144444"/>
                  <a:gd name="connsiteY0" fmla="*/ 35164 h 89804"/>
                  <a:gd name="connsiteX1" fmla="*/ 54640 w 144444"/>
                  <a:gd name="connsiteY1" fmla="*/ 89804 h 89804"/>
                  <a:gd name="connsiteX2" fmla="*/ 144444 w 144444"/>
                  <a:gd name="connsiteY2" fmla="*/ 0 h 89804"/>
                </a:gdLst>
                <a:ahLst/>
                <a:cxnLst>
                  <a:cxn ang="0">
                    <a:pos x="connsiteX0" y="connsiteY0"/>
                  </a:cxn>
                  <a:cxn ang="0">
                    <a:pos x="connsiteX1" y="connsiteY1"/>
                  </a:cxn>
                  <a:cxn ang="0">
                    <a:pos x="connsiteX2" y="connsiteY2"/>
                  </a:cxn>
                </a:cxnLst>
                <a:rect l="l" t="t" r="r" b="b"/>
                <a:pathLst>
                  <a:path w="144444" h="89804">
                    <a:moveTo>
                      <a:pt x="0" y="35164"/>
                    </a:moveTo>
                    <a:lnTo>
                      <a:pt x="54640" y="89804"/>
                    </a:lnTo>
                    <a:lnTo>
                      <a:pt x="144444" y="0"/>
                    </a:lnTo>
                  </a:path>
                </a:pathLst>
              </a:custGeom>
              <a:noFill/>
              <a:ln w="21069" cap="rnd">
                <a:solidFill>
                  <a:schemeClr val="accent3"/>
                </a:solidFill>
                <a:prstDash val="solid"/>
                <a:round/>
              </a:ln>
            </p:spPr>
            <p:txBody>
              <a:bodyPr rtlCol="0" anchor="ctr"/>
              <a:lstStyle/>
              <a:p>
                <a:endParaRPr lang="zh-CN" altLang="en-US">
                  <a:latin typeface="+mj-lt"/>
                </a:endParaRPr>
              </a:p>
            </p:txBody>
          </p:sp>
          <p:sp>
            <p:nvSpPr>
              <p:cNvPr id="34" name="Freeform: Shape 80">
                <a:extLst>
                  <a:ext uri="{FF2B5EF4-FFF2-40B4-BE49-F238E27FC236}">
                    <a16:creationId xmlns:a16="http://schemas.microsoft.com/office/drawing/2014/main" id="{01527486-DC4A-4474-A48D-3EEB0DFFB9CA}"/>
                  </a:ext>
                </a:extLst>
              </p:cNvPr>
              <p:cNvSpPr/>
              <p:nvPr/>
            </p:nvSpPr>
            <p:spPr>
              <a:xfrm>
                <a:off x="14219427" y="6946161"/>
                <a:ext cx="224798" cy="224799"/>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3"/>
                </a:solidFill>
                <a:prstDash val="solid"/>
                <a:round/>
              </a:ln>
            </p:spPr>
            <p:txBody>
              <a:bodyPr rtlCol="0" anchor="ctr"/>
              <a:lstStyle/>
              <a:p>
                <a:endParaRPr lang="zh-CN" altLang="en-US">
                  <a:latin typeface="+mj-lt"/>
                </a:endParaRPr>
              </a:p>
            </p:txBody>
          </p:sp>
        </p:grpSp>
        <p:sp>
          <p:nvSpPr>
            <p:cNvPr id="355" name="Freeform: Shape 206">
              <a:extLst>
                <a:ext uri="{FF2B5EF4-FFF2-40B4-BE49-F238E27FC236}">
                  <a16:creationId xmlns:a16="http://schemas.microsoft.com/office/drawing/2014/main" id="{4E98EA8F-A9E7-4F7A-96F2-131DE2321566}"/>
                </a:ext>
              </a:extLst>
            </p:cNvPr>
            <p:cNvSpPr/>
            <p:nvPr/>
          </p:nvSpPr>
          <p:spPr>
            <a:xfrm>
              <a:off x="14238535" y="5443156"/>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rgbClr val="E0E0E0"/>
              </a:solidFill>
              <a:prstDash val="solid"/>
              <a:round/>
            </a:ln>
          </p:spPr>
          <p:txBody>
            <a:bodyPr rtlCol="0" anchor="ctr"/>
            <a:lstStyle/>
            <a:p>
              <a:endParaRPr lang="zh-CN" altLang="en-US">
                <a:latin typeface="+mj-lt"/>
              </a:endParaRPr>
            </a:p>
          </p:txBody>
        </p:sp>
        <p:sp>
          <p:nvSpPr>
            <p:cNvPr id="356" name="Freeform: Shape 207">
              <a:extLst>
                <a:ext uri="{FF2B5EF4-FFF2-40B4-BE49-F238E27FC236}">
                  <a16:creationId xmlns:a16="http://schemas.microsoft.com/office/drawing/2014/main" id="{CC470DDC-7DD6-4358-9C99-4851065A93F8}"/>
                </a:ext>
              </a:extLst>
            </p:cNvPr>
            <p:cNvSpPr/>
            <p:nvPr/>
          </p:nvSpPr>
          <p:spPr>
            <a:xfrm>
              <a:off x="14238535" y="6089453"/>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rgbClr val="E0E0E0"/>
              </a:solidFill>
              <a:prstDash val="solid"/>
              <a:round/>
            </a:ln>
          </p:spPr>
          <p:txBody>
            <a:bodyPr rtlCol="0" anchor="ctr"/>
            <a:lstStyle/>
            <a:p>
              <a:endParaRPr lang="zh-CN" altLang="en-US">
                <a:latin typeface="+mj-lt"/>
              </a:endParaRPr>
            </a:p>
          </p:txBody>
        </p:sp>
        <p:sp>
          <p:nvSpPr>
            <p:cNvPr id="357" name="Freeform: Shape 208">
              <a:extLst>
                <a:ext uri="{FF2B5EF4-FFF2-40B4-BE49-F238E27FC236}">
                  <a16:creationId xmlns:a16="http://schemas.microsoft.com/office/drawing/2014/main" id="{B0B5522A-5B9F-43BF-91D0-F45DD77590C7}"/>
                </a:ext>
              </a:extLst>
            </p:cNvPr>
            <p:cNvSpPr/>
            <p:nvPr/>
          </p:nvSpPr>
          <p:spPr>
            <a:xfrm>
              <a:off x="14238535" y="6735750"/>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rgbClr val="E0E0E0"/>
              </a:solidFill>
              <a:prstDash val="solid"/>
              <a:round/>
            </a:ln>
          </p:spPr>
          <p:txBody>
            <a:bodyPr rtlCol="0" anchor="ctr"/>
            <a:lstStyle/>
            <a:p>
              <a:endParaRPr lang="zh-CN" altLang="en-US">
                <a:latin typeface="+mj-lt"/>
              </a:endParaRPr>
            </a:p>
          </p:txBody>
        </p:sp>
        <p:grpSp>
          <p:nvGrpSpPr>
            <p:cNvPr id="14" name="Group 13">
              <a:extLst>
                <a:ext uri="{FF2B5EF4-FFF2-40B4-BE49-F238E27FC236}">
                  <a16:creationId xmlns:a16="http://schemas.microsoft.com/office/drawing/2014/main" id="{73067908-6DFF-43D2-8772-BEC3434692A4}"/>
                </a:ext>
              </a:extLst>
            </p:cNvPr>
            <p:cNvGrpSpPr/>
            <p:nvPr/>
          </p:nvGrpSpPr>
          <p:grpSpPr>
            <a:xfrm>
              <a:off x="14219427" y="5007946"/>
              <a:ext cx="224798" cy="224799"/>
              <a:chOff x="14219427" y="5007946"/>
              <a:chExt cx="224798" cy="224799"/>
            </a:xfrm>
          </p:grpSpPr>
          <p:sp>
            <p:nvSpPr>
              <p:cNvPr id="353" name="Freeform: Shape 217">
                <a:extLst>
                  <a:ext uri="{FF2B5EF4-FFF2-40B4-BE49-F238E27FC236}">
                    <a16:creationId xmlns:a16="http://schemas.microsoft.com/office/drawing/2014/main" id="{FB0B4241-2A70-4E12-A2EB-A4EC3332F725}"/>
                  </a:ext>
                </a:extLst>
              </p:cNvPr>
              <p:cNvSpPr/>
              <p:nvPr/>
            </p:nvSpPr>
            <p:spPr>
              <a:xfrm>
                <a:off x="14272029" y="5083029"/>
                <a:ext cx="119818" cy="74634"/>
              </a:xfrm>
              <a:custGeom>
                <a:avLst/>
                <a:gdLst>
                  <a:gd name="connsiteX0" fmla="*/ 0 w 144173"/>
                  <a:gd name="connsiteY0" fmla="*/ 35164 h 89804"/>
                  <a:gd name="connsiteX1" fmla="*/ 54369 w 144173"/>
                  <a:gd name="connsiteY1" fmla="*/ 89804 h 89804"/>
                  <a:gd name="connsiteX2" fmla="*/ 144173 w 144173"/>
                  <a:gd name="connsiteY2" fmla="*/ 0 h 89804"/>
                </a:gdLst>
                <a:ahLst/>
                <a:cxnLst>
                  <a:cxn ang="0">
                    <a:pos x="connsiteX0" y="connsiteY0"/>
                  </a:cxn>
                  <a:cxn ang="0">
                    <a:pos x="connsiteX1" y="connsiteY1"/>
                  </a:cxn>
                  <a:cxn ang="0">
                    <a:pos x="connsiteX2" y="connsiteY2"/>
                  </a:cxn>
                </a:cxnLst>
                <a:rect l="l" t="t" r="r" b="b"/>
                <a:pathLst>
                  <a:path w="144173" h="89804">
                    <a:moveTo>
                      <a:pt x="0" y="35164"/>
                    </a:moveTo>
                    <a:lnTo>
                      <a:pt x="54369" y="89804"/>
                    </a:lnTo>
                    <a:lnTo>
                      <a:pt x="144173" y="0"/>
                    </a:lnTo>
                  </a:path>
                </a:pathLst>
              </a:custGeom>
              <a:noFill/>
              <a:ln w="21069" cap="rnd">
                <a:solidFill>
                  <a:schemeClr val="accent3"/>
                </a:solidFill>
                <a:prstDash val="solid"/>
                <a:round/>
              </a:ln>
            </p:spPr>
            <p:txBody>
              <a:bodyPr rtlCol="0" anchor="ctr"/>
              <a:lstStyle/>
              <a:p>
                <a:endParaRPr lang="zh-CN" altLang="en-US">
                  <a:latin typeface="+mj-lt"/>
                </a:endParaRPr>
              </a:p>
            </p:txBody>
          </p:sp>
          <p:sp>
            <p:nvSpPr>
              <p:cNvPr id="354" name="Freeform: Shape 218">
                <a:extLst>
                  <a:ext uri="{FF2B5EF4-FFF2-40B4-BE49-F238E27FC236}">
                    <a16:creationId xmlns:a16="http://schemas.microsoft.com/office/drawing/2014/main" id="{0C39EB9E-79B5-46FA-AC61-BC42C82C6EFA}"/>
                  </a:ext>
                </a:extLst>
              </p:cNvPr>
              <p:cNvSpPr/>
              <p:nvPr/>
            </p:nvSpPr>
            <p:spPr>
              <a:xfrm>
                <a:off x="14219427" y="5007946"/>
                <a:ext cx="224798" cy="224799"/>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3"/>
                </a:solidFill>
                <a:prstDash val="solid"/>
                <a:round/>
              </a:ln>
            </p:spPr>
            <p:txBody>
              <a:bodyPr rtlCol="0" anchor="ctr"/>
              <a:lstStyle/>
              <a:p>
                <a:endParaRPr lang="zh-CN" altLang="en-US">
                  <a:latin typeface="+mj-lt"/>
                </a:endParaRPr>
              </a:p>
            </p:txBody>
          </p:sp>
        </p:grpSp>
        <p:grpSp>
          <p:nvGrpSpPr>
            <p:cNvPr id="15" name="Group 14">
              <a:extLst>
                <a:ext uri="{FF2B5EF4-FFF2-40B4-BE49-F238E27FC236}">
                  <a16:creationId xmlns:a16="http://schemas.microsoft.com/office/drawing/2014/main" id="{56F0CCBB-E837-41D7-8C45-7AF967D9ED4E}"/>
                </a:ext>
              </a:extLst>
            </p:cNvPr>
            <p:cNvGrpSpPr/>
            <p:nvPr/>
          </p:nvGrpSpPr>
          <p:grpSpPr>
            <a:xfrm>
              <a:off x="14219427" y="5654017"/>
              <a:ext cx="224798" cy="224798"/>
              <a:chOff x="14219427" y="5654017"/>
              <a:chExt cx="224798" cy="224798"/>
            </a:xfrm>
          </p:grpSpPr>
          <p:sp>
            <p:nvSpPr>
              <p:cNvPr id="351" name="Freeform: Shape 236">
                <a:extLst>
                  <a:ext uri="{FF2B5EF4-FFF2-40B4-BE49-F238E27FC236}">
                    <a16:creationId xmlns:a16="http://schemas.microsoft.com/office/drawing/2014/main" id="{A8983088-5267-42FD-9353-F145922D4FE5}"/>
                  </a:ext>
                </a:extLst>
              </p:cNvPr>
              <p:cNvSpPr/>
              <p:nvPr/>
            </p:nvSpPr>
            <p:spPr>
              <a:xfrm>
                <a:off x="14272029" y="5729100"/>
                <a:ext cx="119818" cy="74632"/>
              </a:xfrm>
              <a:custGeom>
                <a:avLst/>
                <a:gdLst>
                  <a:gd name="connsiteX0" fmla="*/ 0 w 144173"/>
                  <a:gd name="connsiteY0" fmla="*/ 35164 h 89803"/>
                  <a:gd name="connsiteX1" fmla="*/ 54369 w 144173"/>
                  <a:gd name="connsiteY1" fmla="*/ 89804 h 89803"/>
                  <a:gd name="connsiteX2" fmla="*/ 144173 w 144173"/>
                  <a:gd name="connsiteY2" fmla="*/ 0 h 89803"/>
                </a:gdLst>
                <a:ahLst/>
                <a:cxnLst>
                  <a:cxn ang="0">
                    <a:pos x="connsiteX0" y="connsiteY0"/>
                  </a:cxn>
                  <a:cxn ang="0">
                    <a:pos x="connsiteX1" y="connsiteY1"/>
                  </a:cxn>
                  <a:cxn ang="0">
                    <a:pos x="connsiteX2" y="connsiteY2"/>
                  </a:cxn>
                </a:cxnLst>
                <a:rect l="l" t="t" r="r" b="b"/>
                <a:pathLst>
                  <a:path w="144173" h="89803">
                    <a:moveTo>
                      <a:pt x="0" y="35164"/>
                    </a:moveTo>
                    <a:lnTo>
                      <a:pt x="54369" y="89804"/>
                    </a:lnTo>
                    <a:lnTo>
                      <a:pt x="144173" y="0"/>
                    </a:lnTo>
                  </a:path>
                </a:pathLst>
              </a:custGeom>
              <a:noFill/>
              <a:ln w="21069" cap="rnd">
                <a:solidFill>
                  <a:schemeClr val="accent3"/>
                </a:solidFill>
                <a:prstDash val="solid"/>
                <a:round/>
              </a:ln>
            </p:spPr>
            <p:txBody>
              <a:bodyPr rtlCol="0" anchor="ctr"/>
              <a:lstStyle/>
              <a:p>
                <a:endParaRPr lang="zh-CN" altLang="en-US">
                  <a:latin typeface="+mj-lt"/>
                </a:endParaRPr>
              </a:p>
            </p:txBody>
          </p:sp>
          <p:sp>
            <p:nvSpPr>
              <p:cNvPr id="352" name="Freeform: Shape 237">
                <a:extLst>
                  <a:ext uri="{FF2B5EF4-FFF2-40B4-BE49-F238E27FC236}">
                    <a16:creationId xmlns:a16="http://schemas.microsoft.com/office/drawing/2014/main" id="{8559A17A-5297-4D62-BE64-E2D965F1D1E6}"/>
                  </a:ext>
                </a:extLst>
              </p:cNvPr>
              <p:cNvSpPr/>
              <p:nvPr/>
            </p:nvSpPr>
            <p:spPr>
              <a:xfrm>
                <a:off x="14219427" y="5654017"/>
                <a:ext cx="224798" cy="224798"/>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3"/>
                </a:solidFill>
                <a:prstDash val="solid"/>
                <a:round/>
              </a:ln>
            </p:spPr>
            <p:txBody>
              <a:bodyPr rtlCol="0" anchor="ctr"/>
              <a:lstStyle/>
              <a:p>
                <a:endParaRPr lang="zh-CN" altLang="en-US">
                  <a:latin typeface="+mj-lt"/>
                </a:endParaRPr>
              </a:p>
            </p:txBody>
          </p:sp>
        </p:grpSp>
        <p:sp>
          <p:nvSpPr>
            <p:cNvPr id="343" name="TextBox 342">
              <a:extLst>
                <a:ext uri="{FF2B5EF4-FFF2-40B4-BE49-F238E27FC236}">
                  <a16:creationId xmlns:a16="http://schemas.microsoft.com/office/drawing/2014/main" id="{4011CBCA-4A2B-49DA-ABB8-C4DA057A2B83}"/>
                </a:ext>
              </a:extLst>
            </p:cNvPr>
            <p:cNvSpPr txBox="1"/>
            <p:nvPr/>
          </p:nvSpPr>
          <p:spPr>
            <a:xfrm>
              <a:off x="14515952" y="5530418"/>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bg1">
                      <a:lumMod val="65000"/>
                    </a:schemeClr>
                  </a:solidFill>
                  <a:ea typeface="Lato Light" panose="020F0502020204030203" pitchFamily="34" charset="0"/>
                  <a:cs typeface="Lato Light" panose="020F0502020204030203" pitchFamily="34" charset="0"/>
                </a:rPr>
                <a:t>liberavisse id cum</a:t>
              </a:r>
              <a:r>
                <a:rPr lang="en-US" altLang="zh-CN" sz="900">
                  <a:solidFill>
                    <a:schemeClr val="bg1">
                      <a:lumMod val="65000"/>
                    </a:schemeClr>
                  </a:solidFill>
                  <a:ea typeface="Lato Light" panose="020F0502020204030203" pitchFamily="34" charset="0"/>
                  <a:cs typeface="Lato Light" panose="020F0502020204030203" pitchFamily="34" charset="0"/>
                </a:rPr>
                <a:t>. </a:t>
              </a:r>
              <a:r>
                <a:rPr lang="es-ES" altLang="zh-CN" sz="900">
                  <a:solidFill>
                    <a:schemeClr val="bg1">
                      <a:lumMod val="65000"/>
                    </a:schemeClr>
                  </a:solidFill>
                  <a:ea typeface="Lato Light" panose="020F0502020204030203" pitchFamily="34" charset="0"/>
                  <a:cs typeface="Lato Light" panose="020F0502020204030203" pitchFamily="34" charset="0"/>
                </a:rPr>
                <a:t>No quo maiorum intelleget. </a:t>
              </a:r>
            </a:p>
          </p:txBody>
        </p:sp>
        <p:sp>
          <p:nvSpPr>
            <p:cNvPr id="344" name="TextBox 343">
              <a:extLst>
                <a:ext uri="{FF2B5EF4-FFF2-40B4-BE49-F238E27FC236}">
                  <a16:creationId xmlns:a16="http://schemas.microsoft.com/office/drawing/2014/main" id="{72E35CC7-CDBC-422F-BEBA-FBD8A5AFF030}"/>
                </a:ext>
              </a:extLst>
            </p:cNvPr>
            <p:cNvSpPr txBox="1"/>
            <p:nvPr/>
          </p:nvSpPr>
          <p:spPr>
            <a:xfrm>
              <a:off x="14515952" y="6172948"/>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bg1">
                      <a:lumMod val="65000"/>
                    </a:schemeClr>
                  </a:solidFill>
                  <a:ea typeface="Lato Light" panose="020F0502020204030203" pitchFamily="34" charset="0"/>
                  <a:cs typeface="Lato Light" panose="020F0502020204030203" pitchFamily="34" charset="0"/>
                </a:rPr>
                <a:t>Mea cu case ludus integre, vide viderer eleifend ex mea. </a:t>
              </a:r>
            </a:p>
          </p:txBody>
        </p:sp>
        <p:sp>
          <p:nvSpPr>
            <p:cNvPr id="345" name="TextBox 344">
              <a:extLst>
                <a:ext uri="{FF2B5EF4-FFF2-40B4-BE49-F238E27FC236}">
                  <a16:creationId xmlns:a16="http://schemas.microsoft.com/office/drawing/2014/main" id="{C5C0FA0D-FE27-4452-B5D6-2D96B4AA6A96}"/>
                </a:ext>
              </a:extLst>
            </p:cNvPr>
            <p:cNvSpPr txBox="1"/>
            <p:nvPr/>
          </p:nvSpPr>
          <p:spPr>
            <a:xfrm>
              <a:off x="14515952" y="4887888"/>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bg1">
                      <a:lumMod val="65000"/>
                    </a:schemeClr>
                  </a:solidFill>
                  <a:ea typeface="Lato Light" panose="020F0502020204030203" pitchFamily="34" charset="0"/>
                  <a:cs typeface="Lato Light" panose="020F0502020204030203" pitchFamily="34" charset="0"/>
                </a:rPr>
                <a:t>Lorem ipsum dolor sit amet, feugiat delicata </a:t>
              </a:r>
            </a:p>
          </p:txBody>
        </p:sp>
        <p:sp>
          <p:nvSpPr>
            <p:cNvPr id="346" name="TextBox 345">
              <a:extLst>
                <a:ext uri="{FF2B5EF4-FFF2-40B4-BE49-F238E27FC236}">
                  <a16:creationId xmlns:a16="http://schemas.microsoft.com/office/drawing/2014/main" id="{0883C283-4FD6-4D41-911C-DB781A664329}"/>
                </a:ext>
              </a:extLst>
            </p:cNvPr>
            <p:cNvSpPr txBox="1"/>
            <p:nvPr/>
          </p:nvSpPr>
          <p:spPr>
            <a:xfrm>
              <a:off x="14515952" y="6815479"/>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bg1">
                      <a:lumMod val="65000"/>
                    </a:schemeClr>
                  </a:solidFill>
                  <a:ea typeface="Lato Light" panose="020F0502020204030203" pitchFamily="34" charset="0"/>
                  <a:cs typeface="Lato Light" panose="020F0502020204030203" pitchFamily="34" charset="0"/>
                </a:rPr>
                <a:t>His at soluta regione diceret, cum et atqui. </a:t>
              </a:r>
            </a:p>
          </p:txBody>
        </p:sp>
        <p:sp>
          <p:nvSpPr>
            <p:cNvPr id="93" name="Freeform: Shape 7">
              <a:extLst>
                <a:ext uri="{FF2B5EF4-FFF2-40B4-BE49-F238E27FC236}">
                  <a16:creationId xmlns:a16="http://schemas.microsoft.com/office/drawing/2014/main" id="{A2A38EDA-6674-4D8C-8DA9-AABC473CCC98}"/>
                </a:ext>
              </a:extLst>
            </p:cNvPr>
            <p:cNvSpPr/>
            <p:nvPr/>
          </p:nvSpPr>
          <p:spPr>
            <a:xfrm>
              <a:off x="13943673" y="2252812"/>
              <a:ext cx="2784807" cy="1873641"/>
            </a:xfrm>
            <a:custGeom>
              <a:avLst/>
              <a:gdLst>
                <a:gd name="connsiteX0" fmla="*/ 3071995 w 3350873"/>
                <a:gd name="connsiteY0" fmla="*/ 1848282 h 2254495"/>
                <a:gd name="connsiteX1" fmla="*/ 1716011 w 3350873"/>
                <a:gd name="connsiteY1" fmla="*/ 2248612 h 2254495"/>
                <a:gd name="connsiteX2" fmla="*/ 1634593 w 3350873"/>
                <a:gd name="connsiteY2" fmla="*/ 2248612 h 2254495"/>
                <a:gd name="connsiteX3" fmla="*/ 278609 w 3350873"/>
                <a:gd name="connsiteY3" fmla="*/ 1848282 h 2254495"/>
                <a:gd name="connsiteX4" fmla="*/ 0 w 3350873"/>
                <a:gd name="connsiteY4" fmla="*/ 1479870 h 2254495"/>
                <a:gd name="connsiteX5" fmla="*/ 0 w 3350873"/>
                <a:gd name="connsiteY5" fmla="*/ 139304 h 2254495"/>
                <a:gd name="connsiteX6" fmla="*/ 141739 w 3350873"/>
                <a:gd name="connsiteY6" fmla="*/ 0 h 2254495"/>
                <a:gd name="connsiteX7" fmla="*/ 3209136 w 3350873"/>
                <a:gd name="connsiteY7" fmla="*/ 0 h 2254495"/>
                <a:gd name="connsiteX8" fmla="*/ 3350874 w 3350873"/>
                <a:gd name="connsiteY8" fmla="*/ 139304 h 2254495"/>
                <a:gd name="connsiteX9" fmla="*/ 3350874 w 3350873"/>
                <a:gd name="connsiteY9" fmla="*/ 1480140 h 2254495"/>
                <a:gd name="connsiteX10" fmla="*/ 3071995 w 3350873"/>
                <a:gd name="connsiteY10" fmla="*/ 1848282 h 225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50873" h="2254495">
                  <a:moveTo>
                    <a:pt x="3071995" y="1848282"/>
                  </a:moveTo>
                  <a:lnTo>
                    <a:pt x="1716011" y="2248612"/>
                  </a:lnTo>
                  <a:cubicBezTo>
                    <a:pt x="1689503" y="2256457"/>
                    <a:pt x="1661101" y="2256457"/>
                    <a:pt x="1634593" y="2248612"/>
                  </a:cubicBezTo>
                  <a:lnTo>
                    <a:pt x="278609" y="1848282"/>
                  </a:lnTo>
                  <a:cubicBezTo>
                    <a:pt x="113067" y="1799323"/>
                    <a:pt x="0" y="1649740"/>
                    <a:pt x="0" y="1479870"/>
                  </a:cubicBezTo>
                  <a:lnTo>
                    <a:pt x="0" y="139304"/>
                  </a:lnTo>
                  <a:cubicBezTo>
                    <a:pt x="0" y="62484"/>
                    <a:pt x="63566" y="0"/>
                    <a:pt x="141739" y="0"/>
                  </a:cubicBezTo>
                  <a:lnTo>
                    <a:pt x="3209136" y="0"/>
                  </a:lnTo>
                  <a:cubicBezTo>
                    <a:pt x="3287308" y="0"/>
                    <a:pt x="3350874" y="62484"/>
                    <a:pt x="3350874" y="139304"/>
                  </a:cubicBezTo>
                  <a:lnTo>
                    <a:pt x="3350874" y="1480140"/>
                  </a:lnTo>
                  <a:cubicBezTo>
                    <a:pt x="3350874" y="1649740"/>
                    <a:pt x="3237537" y="1799593"/>
                    <a:pt x="3071995" y="1848282"/>
                  </a:cubicBezTo>
                  <a:close/>
                </a:path>
              </a:pathLst>
            </a:custGeom>
            <a:solidFill>
              <a:schemeClr val="accent3"/>
            </a:solidFill>
            <a:ln w="27029" cap="flat">
              <a:noFill/>
              <a:prstDash val="solid"/>
              <a:miter/>
            </a:ln>
          </p:spPr>
          <p:txBody>
            <a:bodyPr rtlCol="0" anchor="ctr"/>
            <a:lstStyle/>
            <a:p>
              <a:endParaRPr lang="zh-CN" altLang="en-US">
                <a:latin typeface="+mj-lt"/>
              </a:endParaRPr>
            </a:p>
          </p:txBody>
        </p:sp>
        <p:sp>
          <p:nvSpPr>
            <p:cNvPr id="95" name="Freeform: Shape 9">
              <a:extLst>
                <a:ext uri="{FF2B5EF4-FFF2-40B4-BE49-F238E27FC236}">
                  <a16:creationId xmlns:a16="http://schemas.microsoft.com/office/drawing/2014/main" id="{CE290139-180B-4D96-9287-8F54864A04B8}"/>
                </a:ext>
              </a:extLst>
            </p:cNvPr>
            <p:cNvSpPr/>
            <p:nvPr/>
          </p:nvSpPr>
          <p:spPr>
            <a:xfrm>
              <a:off x="13943448" y="2252588"/>
              <a:ext cx="2785032" cy="524006"/>
            </a:xfrm>
            <a:custGeom>
              <a:avLst/>
              <a:gdLst>
                <a:gd name="connsiteX0" fmla="*/ 3215897 w 3351143"/>
                <a:gd name="connsiteY0" fmla="*/ 0 h 630520"/>
                <a:gd name="connsiteX1" fmla="*/ 135247 w 3351143"/>
                <a:gd name="connsiteY1" fmla="*/ 0 h 630520"/>
                <a:gd name="connsiteX2" fmla="*/ 0 w 3351143"/>
                <a:gd name="connsiteY2" fmla="*/ 135247 h 630520"/>
                <a:gd name="connsiteX3" fmla="*/ 0 w 3351143"/>
                <a:gd name="connsiteY3" fmla="*/ 495274 h 630520"/>
                <a:gd name="connsiteX4" fmla="*/ 135247 w 3351143"/>
                <a:gd name="connsiteY4" fmla="*/ 630520 h 630520"/>
                <a:gd name="connsiteX5" fmla="*/ 3215897 w 3351143"/>
                <a:gd name="connsiteY5" fmla="*/ 630520 h 630520"/>
                <a:gd name="connsiteX6" fmla="*/ 3351144 w 3351143"/>
                <a:gd name="connsiteY6" fmla="*/ 495274 h 630520"/>
                <a:gd name="connsiteX7" fmla="*/ 3351144 w 3351143"/>
                <a:gd name="connsiteY7" fmla="*/ 135247 h 630520"/>
                <a:gd name="connsiteX8" fmla="*/ 3215897 w 3351143"/>
                <a:gd name="connsiteY8" fmla="*/ 0 h 63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1143" h="630520">
                  <a:moveTo>
                    <a:pt x="3215897" y="0"/>
                  </a:moveTo>
                  <a:lnTo>
                    <a:pt x="135247" y="0"/>
                  </a:lnTo>
                  <a:cubicBezTo>
                    <a:pt x="60590" y="0"/>
                    <a:pt x="0" y="60591"/>
                    <a:pt x="0" y="135247"/>
                  </a:cubicBezTo>
                  <a:lnTo>
                    <a:pt x="0" y="495274"/>
                  </a:lnTo>
                  <a:cubicBezTo>
                    <a:pt x="0" y="569930"/>
                    <a:pt x="60590" y="630520"/>
                    <a:pt x="135247" y="630520"/>
                  </a:cubicBezTo>
                  <a:lnTo>
                    <a:pt x="3215897" y="630520"/>
                  </a:lnTo>
                  <a:cubicBezTo>
                    <a:pt x="3290553" y="630520"/>
                    <a:pt x="3351144" y="569930"/>
                    <a:pt x="3351144" y="495274"/>
                  </a:cubicBezTo>
                  <a:lnTo>
                    <a:pt x="3351144" y="135247"/>
                  </a:lnTo>
                  <a:cubicBezTo>
                    <a:pt x="3351144" y="60591"/>
                    <a:pt x="3290553" y="0"/>
                    <a:pt x="3215897" y="0"/>
                  </a:cubicBezTo>
                  <a:close/>
                </a:path>
              </a:pathLst>
            </a:custGeom>
            <a:solidFill>
              <a:srgbClr val="FFFFFF">
                <a:alpha val="28000"/>
              </a:srgbClr>
            </a:solidFill>
            <a:ln w="27029" cap="flat">
              <a:noFill/>
              <a:prstDash val="solid"/>
              <a:miter/>
            </a:ln>
          </p:spPr>
          <p:txBody>
            <a:bodyPr rtlCol="0" anchor="ctr"/>
            <a:lstStyle/>
            <a:p>
              <a:endParaRPr lang="zh-CN" altLang="en-US">
                <a:latin typeface="+mj-lt"/>
              </a:endParaRPr>
            </a:p>
          </p:txBody>
        </p:sp>
        <p:sp>
          <p:nvSpPr>
            <p:cNvPr id="9" name="TextBox 101">
              <a:extLst>
                <a:ext uri="{FF2B5EF4-FFF2-40B4-BE49-F238E27FC236}">
                  <a16:creationId xmlns:a16="http://schemas.microsoft.com/office/drawing/2014/main" id="{25187A7D-1128-4AB2-9933-A9A3E99779BD}"/>
                </a:ext>
              </a:extLst>
            </p:cNvPr>
            <p:cNvSpPr txBox="1"/>
            <p:nvPr/>
          </p:nvSpPr>
          <p:spPr>
            <a:xfrm>
              <a:off x="14447429" y="2320916"/>
              <a:ext cx="1777070" cy="387350"/>
            </a:xfrm>
            <a:prstGeom prst="rect">
              <a:avLst/>
            </a:prstGeom>
            <a:noFill/>
          </p:spPr>
          <p:txBody>
            <a:bodyPr wrap="square" rtlCol="0">
              <a:spAutoFit/>
            </a:bodyPr>
            <a:lstStyle/>
            <a:p>
              <a:pPr algn="ctr"/>
              <a:r>
                <a:rPr lang="zh-CN" altLang="en-US" sz="1917" spc="300" baseline="0">
                  <a:solidFill>
                    <a:srgbClr val="FFFFFF"/>
                  </a:solidFill>
                  <a:latin typeface="+mj-lt"/>
                  <a:sym typeface="Montserrat-Regular"/>
                  <a:rtl val="0"/>
                </a:rPr>
                <a:t>ADVANCE</a:t>
              </a:r>
            </a:p>
          </p:txBody>
        </p:sp>
        <p:sp>
          <p:nvSpPr>
            <p:cNvPr id="94" name="Freeform: Shape 8">
              <a:extLst>
                <a:ext uri="{FF2B5EF4-FFF2-40B4-BE49-F238E27FC236}">
                  <a16:creationId xmlns:a16="http://schemas.microsoft.com/office/drawing/2014/main" id="{7D7F9A03-C36C-48BE-B603-E6100CD2731F}"/>
                </a:ext>
              </a:extLst>
            </p:cNvPr>
            <p:cNvSpPr/>
            <p:nvPr/>
          </p:nvSpPr>
          <p:spPr>
            <a:xfrm>
              <a:off x="14108450" y="7483656"/>
              <a:ext cx="2455253" cy="416777"/>
            </a:xfrm>
            <a:custGeom>
              <a:avLst/>
              <a:gdLst>
                <a:gd name="connsiteX0" fmla="*/ 2703582 w 2954330"/>
                <a:gd name="connsiteY0" fmla="*/ 501495 h 501495"/>
                <a:gd name="connsiteX1" fmla="*/ 250747 w 2954330"/>
                <a:gd name="connsiteY1" fmla="*/ 501495 h 501495"/>
                <a:gd name="connsiteX2" fmla="*/ 0 w 2954330"/>
                <a:gd name="connsiteY2" fmla="*/ 250747 h 501495"/>
                <a:gd name="connsiteX3" fmla="*/ 0 w 2954330"/>
                <a:gd name="connsiteY3" fmla="*/ 250747 h 501495"/>
                <a:gd name="connsiteX4" fmla="*/ 250747 w 2954330"/>
                <a:gd name="connsiteY4" fmla="*/ 0 h 501495"/>
                <a:gd name="connsiteX5" fmla="*/ 2703582 w 2954330"/>
                <a:gd name="connsiteY5" fmla="*/ 0 h 501495"/>
                <a:gd name="connsiteX6" fmla="*/ 2954330 w 2954330"/>
                <a:gd name="connsiteY6" fmla="*/ 250747 h 501495"/>
                <a:gd name="connsiteX7" fmla="*/ 2954330 w 2954330"/>
                <a:gd name="connsiteY7" fmla="*/ 250747 h 501495"/>
                <a:gd name="connsiteX8" fmla="*/ 2703582 w 2954330"/>
                <a:gd name="connsiteY8" fmla="*/ 501495 h 50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4330" h="501495">
                  <a:moveTo>
                    <a:pt x="2703582" y="501495"/>
                  </a:moveTo>
                  <a:lnTo>
                    <a:pt x="250747" y="501495"/>
                  </a:lnTo>
                  <a:cubicBezTo>
                    <a:pt x="112255" y="501495"/>
                    <a:pt x="0" y="389241"/>
                    <a:pt x="0" y="250747"/>
                  </a:cubicBezTo>
                  <a:lnTo>
                    <a:pt x="0" y="250747"/>
                  </a:lnTo>
                  <a:cubicBezTo>
                    <a:pt x="0" y="112255"/>
                    <a:pt x="112255" y="0"/>
                    <a:pt x="250747" y="0"/>
                  </a:cubicBezTo>
                  <a:lnTo>
                    <a:pt x="2703582" y="0"/>
                  </a:lnTo>
                  <a:cubicBezTo>
                    <a:pt x="2842075" y="0"/>
                    <a:pt x="2954330" y="112255"/>
                    <a:pt x="2954330" y="250747"/>
                  </a:cubicBezTo>
                  <a:lnTo>
                    <a:pt x="2954330" y="250747"/>
                  </a:lnTo>
                  <a:cubicBezTo>
                    <a:pt x="2954330" y="389241"/>
                    <a:pt x="2842075" y="501495"/>
                    <a:pt x="2703582" y="501495"/>
                  </a:cubicBezTo>
                  <a:close/>
                </a:path>
              </a:pathLst>
            </a:custGeom>
            <a:solidFill>
              <a:schemeClr val="accent3"/>
            </a:solidFill>
            <a:ln w="27029" cap="flat">
              <a:noFill/>
              <a:prstDash val="solid"/>
              <a:miter/>
            </a:ln>
          </p:spPr>
          <p:txBody>
            <a:bodyPr rtlCol="0" anchor="ctr"/>
            <a:lstStyle/>
            <a:p>
              <a:endParaRPr lang="zh-CN" altLang="en-US">
                <a:latin typeface="+mj-lt"/>
              </a:endParaRPr>
            </a:p>
          </p:txBody>
        </p:sp>
        <p:sp>
          <p:nvSpPr>
            <p:cNvPr id="309" name="TextBox 294">
              <a:extLst>
                <a:ext uri="{FF2B5EF4-FFF2-40B4-BE49-F238E27FC236}">
                  <a16:creationId xmlns:a16="http://schemas.microsoft.com/office/drawing/2014/main" id="{8DB1BEFB-9331-4E1A-9D62-ECFB22B676CC}"/>
                </a:ext>
              </a:extLst>
            </p:cNvPr>
            <p:cNvSpPr txBox="1"/>
            <p:nvPr/>
          </p:nvSpPr>
          <p:spPr>
            <a:xfrm>
              <a:off x="14547013" y="4230314"/>
              <a:ext cx="1577676" cy="338554"/>
            </a:xfrm>
            <a:prstGeom prst="rect">
              <a:avLst/>
            </a:prstGeom>
            <a:noFill/>
          </p:spPr>
          <p:txBody>
            <a:bodyPr wrap="none" rtlCol="0">
              <a:spAutoFit/>
            </a:bodyPr>
            <a:lstStyle/>
            <a:p>
              <a:pPr algn="ctr"/>
              <a:r>
                <a:rPr lang="zh-CN" altLang="en-US" sz="1600" spc="0" baseline="0">
                  <a:solidFill>
                    <a:schemeClr val="accent3"/>
                  </a:solidFill>
                  <a:latin typeface="+mj-lt"/>
                  <a:sym typeface="Montserrat-Bold"/>
                  <a:rtl val="0"/>
                </a:rPr>
                <a:t>Lorem Ipsum</a:t>
              </a:r>
            </a:p>
          </p:txBody>
        </p:sp>
        <p:sp>
          <p:nvSpPr>
            <p:cNvPr id="310" name="TextBox 295">
              <a:extLst>
                <a:ext uri="{FF2B5EF4-FFF2-40B4-BE49-F238E27FC236}">
                  <a16:creationId xmlns:a16="http://schemas.microsoft.com/office/drawing/2014/main" id="{74784DAE-4EB8-492D-A011-8AAFF8E6D100}"/>
                </a:ext>
              </a:extLst>
            </p:cNvPr>
            <p:cNvSpPr txBox="1"/>
            <p:nvPr/>
          </p:nvSpPr>
          <p:spPr>
            <a:xfrm>
              <a:off x="14775441" y="4517496"/>
              <a:ext cx="1120820" cy="246221"/>
            </a:xfrm>
            <a:prstGeom prst="rect">
              <a:avLst/>
            </a:prstGeom>
            <a:noFill/>
          </p:spPr>
          <p:txBody>
            <a:bodyPr wrap="none" rtlCol="0">
              <a:spAutoFit/>
            </a:bodyPr>
            <a:lstStyle/>
            <a:p>
              <a:pPr algn="ctr"/>
              <a:r>
                <a:rPr lang="zh-CN" altLang="en-US" sz="1000" spc="0" baseline="0">
                  <a:solidFill>
                    <a:srgbClr val="757575"/>
                  </a:solidFill>
                  <a:sym typeface="Montserrat-Regular"/>
                  <a:rtl val="0"/>
                </a:rPr>
                <a:t>Dolor Sit Amet</a:t>
              </a:r>
            </a:p>
          </p:txBody>
        </p:sp>
        <p:sp>
          <p:nvSpPr>
            <p:cNvPr id="312" name="TextBox 296">
              <a:extLst>
                <a:ext uri="{FF2B5EF4-FFF2-40B4-BE49-F238E27FC236}">
                  <a16:creationId xmlns:a16="http://schemas.microsoft.com/office/drawing/2014/main" id="{F911B743-313D-4AFD-830D-772BAF5F9849}"/>
                </a:ext>
              </a:extLst>
            </p:cNvPr>
            <p:cNvSpPr txBox="1"/>
            <p:nvPr/>
          </p:nvSpPr>
          <p:spPr>
            <a:xfrm>
              <a:off x="14306745" y="2885438"/>
              <a:ext cx="2058662" cy="923330"/>
            </a:xfrm>
            <a:prstGeom prst="rect">
              <a:avLst/>
            </a:prstGeom>
            <a:noFill/>
          </p:spPr>
          <p:txBody>
            <a:bodyPr wrap="square" rtlCol="0">
              <a:spAutoFit/>
            </a:bodyPr>
            <a:lstStyle/>
            <a:p>
              <a:pPr algn="ctr"/>
              <a:r>
                <a:rPr lang="zh-CN" altLang="en-US" sz="5400" spc="213" baseline="0">
                  <a:solidFill>
                    <a:srgbClr val="FFFFFF"/>
                  </a:solidFill>
                  <a:latin typeface="+mj-lt"/>
                  <a:sym typeface="Montserrat-Bold"/>
                  <a:rtl val="0"/>
                </a:rPr>
                <a:t>$</a:t>
              </a:r>
              <a:r>
                <a:rPr lang="en-US" altLang="zh-CN" sz="5400" spc="213" baseline="0">
                  <a:solidFill>
                    <a:srgbClr val="FFFFFF"/>
                  </a:solidFill>
                  <a:latin typeface="+mj-lt"/>
                  <a:sym typeface="Montserrat-Bold"/>
                  <a:rtl val="0"/>
                </a:rPr>
                <a:t>8</a:t>
              </a:r>
              <a:r>
                <a:rPr lang="zh-CN" altLang="en-US" sz="5400" spc="213" baseline="0">
                  <a:solidFill>
                    <a:srgbClr val="FFFFFF"/>
                  </a:solidFill>
                  <a:latin typeface="+mj-lt"/>
                  <a:sym typeface="Montserrat-Bold"/>
                  <a:rtl val="0"/>
                </a:rPr>
                <a:t>9</a:t>
              </a:r>
            </a:p>
          </p:txBody>
        </p:sp>
        <p:sp>
          <p:nvSpPr>
            <p:cNvPr id="106" name="TextBox 94">
              <a:extLst>
                <a:ext uri="{FF2B5EF4-FFF2-40B4-BE49-F238E27FC236}">
                  <a16:creationId xmlns:a16="http://schemas.microsoft.com/office/drawing/2014/main" id="{E67D9BD9-04D4-4634-9180-16C2DDFD65C3}"/>
                </a:ext>
              </a:extLst>
            </p:cNvPr>
            <p:cNvSpPr txBox="1"/>
            <p:nvPr/>
          </p:nvSpPr>
          <p:spPr>
            <a:xfrm>
              <a:off x="14265275" y="7522767"/>
              <a:ext cx="2141602" cy="338554"/>
            </a:xfrm>
            <a:prstGeom prst="rect">
              <a:avLst/>
            </a:prstGeom>
            <a:noFill/>
          </p:spPr>
          <p:txBody>
            <a:bodyPr wrap="square" rtlCol="0">
              <a:spAutoFit/>
            </a:bodyPr>
            <a:lstStyle/>
            <a:p>
              <a:pPr algn="ctr"/>
              <a:r>
                <a:rPr lang="zh-CN" altLang="en-US" sz="1600" spc="300" baseline="0">
                  <a:solidFill>
                    <a:schemeClr val="bg1"/>
                  </a:solidFill>
                  <a:latin typeface="+mj-lt"/>
                  <a:cs typeface="Arial"/>
                  <a:sym typeface="Arial"/>
                  <a:rtl val="0"/>
                </a:rPr>
                <a:t>SUBSCRIBE</a:t>
              </a:r>
            </a:p>
          </p:txBody>
        </p:sp>
      </p:grpSp>
    </p:spTree>
    <p:extLst>
      <p:ext uri="{BB962C8B-B14F-4D97-AF65-F5344CB8AC3E}">
        <p14:creationId xmlns:p14="http://schemas.microsoft.com/office/powerpoint/2010/main" val="11532059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98"/>
                                        </p:tgtEl>
                                        <p:attrNameLst>
                                          <p:attrName>style.visibility</p:attrName>
                                        </p:attrNameLst>
                                      </p:cBhvr>
                                      <p:to>
                                        <p:strVal val="visible"/>
                                      </p:to>
                                    </p:set>
                                    <p:anim to="" calcmode="lin" valueType="num">
                                      <p:cBhvr>
                                        <p:cTn id="7" dur="750" fill="hold">
                                          <p:stCondLst>
                                            <p:cond delay="0"/>
                                          </p:stCondLst>
                                        </p:cTn>
                                        <p:tgtEl>
                                          <p:spTgt spid="29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98"/>
                                        </p:tgtEl>
                                      </p:cBhvr>
                                    </p:animEffect>
                                  </p:childTnLst>
                                </p:cTn>
                              </p:par>
                            </p:childTnLst>
                          </p:cTn>
                        </p:par>
                        <p:par>
                          <p:cTn id="9" fill="hold">
                            <p:stCondLst>
                              <p:cond delay="998"/>
                            </p:stCondLst>
                            <p:childTnLst>
                              <p:par>
                                <p:cTn id="10" presetID="10" presetClass="entr" presetSubtype="0" fill="hold" grpId="0" nodeType="afterEffect">
                                  <p:stCondLst>
                                    <p:cond delay="0"/>
                                  </p:stCondLst>
                                  <p:childTnLst>
                                    <p:set>
                                      <p:cBhvr>
                                        <p:cTn id="11" dur="1" fill="hold">
                                          <p:stCondLst>
                                            <p:cond delay="0"/>
                                          </p:stCondLst>
                                        </p:cTn>
                                        <p:tgtEl>
                                          <p:spTgt spid="297"/>
                                        </p:tgtEl>
                                        <p:attrNameLst>
                                          <p:attrName>style.visibility</p:attrName>
                                        </p:attrNameLst>
                                      </p:cBhvr>
                                      <p:to>
                                        <p:strVal val="visible"/>
                                      </p:to>
                                    </p:set>
                                    <p:animEffect transition="in" filter="fade">
                                      <p:cBhvr>
                                        <p:cTn id="12" dur="500"/>
                                        <p:tgtEl>
                                          <p:spTgt spid="297"/>
                                        </p:tgtEl>
                                      </p:cBhvr>
                                    </p:animEffect>
                                  </p:childTnLst>
                                </p:cTn>
                              </p:par>
                            </p:childTnLst>
                          </p:cTn>
                        </p:par>
                        <p:par>
                          <p:cTn id="13" fill="hold">
                            <p:stCondLst>
                              <p:cond delay="1498"/>
                            </p:stCondLst>
                            <p:childTnLst>
                              <p:par>
                                <p:cTn id="14" presetID="2" presetClass="entr" presetSubtype="4" decel="100000"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1000" fill="hold"/>
                                        <p:tgtEl>
                                          <p:spTgt spid="19"/>
                                        </p:tgtEl>
                                        <p:attrNameLst>
                                          <p:attrName>ppt_x</p:attrName>
                                        </p:attrNameLst>
                                      </p:cBhvr>
                                      <p:tavLst>
                                        <p:tav tm="0">
                                          <p:val>
                                            <p:strVal val="#ppt_x"/>
                                          </p:val>
                                        </p:tav>
                                        <p:tav tm="100000">
                                          <p:val>
                                            <p:strVal val="#ppt_x"/>
                                          </p:val>
                                        </p:tav>
                                      </p:tavLst>
                                    </p:anim>
                                    <p:anim calcmode="lin" valueType="num">
                                      <p:cBhvr additive="base">
                                        <p:cTn id="17" dur="1000" fill="hold"/>
                                        <p:tgtEl>
                                          <p:spTgt spid="19"/>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10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1000" fill="hold"/>
                                        <p:tgtEl>
                                          <p:spTgt spid="20"/>
                                        </p:tgtEl>
                                        <p:attrNameLst>
                                          <p:attrName>ppt_x</p:attrName>
                                        </p:attrNameLst>
                                      </p:cBhvr>
                                      <p:tavLst>
                                        <p:tav tm="0">
                                          <p:val>
                                            <p:strVal val="#ppt_x"/>
                                          </p:val>
                                        </p:tav>
                                        <p:tav tm="100000">
                                          <p:val>
                                            <p:strVal val="#ppt_x"/>
                                          </p:val>
                                        </p:tav>
                                      </p:tavLst>
                                    </p:anim>
                                    <p:anim calcmode="lin" valueType="num">
                                      <p:cBhvr additive="base">
                                        <p:cTn id="21" dur="1000" fill="hold"/>
                                        <p:tgtEl>
                                          <p:spTgt spid="20"/>
                                        </p:tgtEl>
                                        <p:attrNameLst>
                                          <p:attrName>ppt_y</p:attrName>
                                        </p:attrNameLst>
                                      </p:cBhvr>
                                      <p:tavLst>
                                        <p:tav tm="0">
                                          <p:val>
                                            <p:strVal val="1+#ppt_h/2"/>
                                          </p:val>
                                        </p:tav>
                                        <p:tav tm="100000">
                                          <p:val>
                                            <p:strVal val="#ppt_y"/>
                                          </p:val>
                                        </p:tav>
                                      </p:tavLst>
                                    </p:anim>
                                  </p:childTnLst>
                                </p:cTn>
                              </p:par>
                              <p:par>
                                <p:cTn id="22" presetID="2" presetClass="entr" presetSubtype="4" decel="100000" fill="hold" nodeType="withEffect">
                                  <p:stCondLst>
                                    <p:cond delay="20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1000" fill="hold"/>
                                        <p:tgtEl>
                                          <p:spTgt spid="21"/>
                                        </p:tgtEl>
                                        <p:attrNameLst>
                                          <p:attrName>ppt_x</p:attrName>
                                        </p:attrNameLst>
                                      </p:cBhvr>
                                      <p:tavLst>
                                        <p:tav tm="0">
                                          <p:val>
                                            <p:strVal val="#ppt_x"/>
                                          </p:val>
                                        </p:tav>
                                        <p:tav tm="100000">
                                          <p:val>
                                            <p:strVal val="#ppt_x"/>
                                          </p:val>
                                        </p:tav>
                                      </p:tavLst>
                                    </p:anim>
                                    <p:anim calcmode="lin" valueType="num">
                                      <p:cBhvr additive="base">
                                        <p:cTn id="25"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 grpId="0"/>
      <p:bldP spid="2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11D742C1-98A8-4DFB-AFEF-E0CEA552725D}"/>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grpSp>
        <p:nvGrpSpPr>
          <p:cNvPr id="2" name="Group 1">
            <a:extLst>
              <a:ext uri="{FF2B5EF4-FFF2-40B4-BE49-F238E27FC236}">
                <a16:creationId xmlns:a16="http://schemas.microsoft.com/office/drawing/2014/main" id="{34A5BD86-0809-46E6-937A-299EC8B37114}"/>
              </a:ext>
            </a:extLst>
          </p:cNvPr>
          <p:cNvGrpSpPr/>
          <p:nvPr/>
        </p:nvGrpSpPr>
        <p:grpSpPr>
          <a:xfrm>
            <a:off x="1333500" y="2971800"/>
            <a:ext cx="15621000" cy="5943600"/>
            <a:chOff x="1333500" y="2971800"/>
            <a:chExt cx="15621000" cy="5943600"/>
          </a:xfrm>
        </p:grpSpPr>
        <p:sp>
          <p:nvSpPr>
            <p:cNvPr id="3" name="Freeform: Shape 5">
              <a:extLst>
                <a:ext uri="{FF2B5EF4-FFF2-40B4-BE49-F238E27FC236}">
                  <a16:creationId xmlns:a16="http://schemas.microsoft.com/office/drawing/2014/main" id="{F26F57EE-9EDB-4921-BF97-4E6ADAD30319}"/>
                </a:ext>
              </a:extLst>
            </p:cNvPr>
            <p:cNvSpPr/>
            <p:nvPr/>
          </p:nvSpPr>
          <p:spPr>
            <a:xfrm>
              <a:off x="14464250" y="2971800"/>
              <a:ext cx="2490249" cy="4998636"/>
            </a:xfrm>
            <a:custGeom>
              <a:avLst/>
              <a:gdLst>
                <a:gd name="connsiteX0" fmla="*/ 0 w 1974151"/>
                <a:gd name="connsiteY0" fmla="*/ 0 h 5223414"/>
                <a:gd name="connsiteX1" fmla="*/ 1974152 w 1974151"/>
                <a:gd name="connsiteY1" fmla="*/ 0 h 5223414"/>
                <a:gd name="connsiteX2" fmla="*/ 1974152 w 1974151"/>
                <a:gd name="connsiteY2" fmla="*/ 5223415 h 5223414"/>
                <a:gd name="connsiteX3" fmla="*/ 0 w 1974151"/>
                <a:gd name="connsiteY3" fmla="*/ 5223415 h 5223414"/>
              </a:gdLst>
              <a:ahLst/>
              <a:cxnLst>
                <a:cxn ang="0">
                  <a:pos x="connsiteX0" y="connsiteY0"/>
                </a:cxn>
                <a:cxn ang="0">
                  <a:pos x="connsiteX1" y="connsiteY1"/>
                </a:cxn>
                <a:cxn ang="0">
                  <a:pos x="connsiteX2" y="connsiteY2"/>
                </a:cxn>
                <a:cxn ang="0">
                  <a:pos x="connsiteX3" y="connsiteY3"/>
                </a:cxn>
              </a:cxnLst>
              <a:rect l="l" t="t" r="r" b="b"/>
              <a:pathLst>
                <a:path w="1974151" h="5223414">
                  <a:moveTo>
                    <a:pt x="0" y="0"/>
                  </a:moveTo>
                  <a:lnTo>
                    <a:pt x="1974152" y="0"/>
                  </a:lnTo>
                  <a:lnTo>
                    <a:pt x="1974152" y="5223415"/>
                  </a:lnTo>
                  <a:lnTo>
                    <a:pt x="0" y="5223415"/>
                  </a:lnTo>
                  <a:close/>
                </a:path>
              </a:pathLst>
            </a:custGeom>
            <a:solidFill>
              <a:schemeClr val="accent4"/>
            </a:solidFill>
            <a:ln w="9525" cap="flat">
              <a:noFill/>
              <a:prstDash val="solid"/>
              <a:miter/>
            </a:ln>
          </p:spPr>
          <p:txBody>
            <a:bodyPr rtlCol="0" anchor="ctr"/>
            <a:lstStyle/>
            <a:p>
              <a:endParaRPr lang="zh-CN" altLang="en-US"/>
            </a:p>
          </p:txBody>
        </p:sp>
        <p:sp>
          <p:nvSpPr>
            <p:cNvPr id="4" name="Freeform: Shape 6">
              <a:extLst>
                <a:ext uri="{FF2B5EF4-FFF2-40B4-BE49-F238E27FC236}">
                  <a16:creationId xmlns:a16="http://schemas.microsoft.com/office/drawing/2014/main" id="{516F9776-0368-4170-92BC-172A9184F559}"/>
                </a:ext>
              </a:extLst>
            </p:cNvPr>
            <p:cNvSpPr/>
            <p:nvPr/>
          </p:nvSpPr>
          <p:spPr>
            <a:xfrm>
              <a:off x="11649473" y="2971800"/>
              <a:ext cx="2490249" cy="4998636"/>
            </a:xfrm>
            <a:custGeom>
              <a:avLst/>
              <a:gdLst>
                <a:gd name="connsiteX0" fmla="*/ 0 w 1974151"/>
                <a:gd name="connsiteY0" fmla="*/ 0 h 5223414"/>
                <a:gd name="connsiteX1" fmla="*/ 1974152 w 1974151"/>
                <a:gd name="connsiteY1" fmla="*/ 0 h 5223414"/>
                <a:gd name="connsiteX2" fmla="*/ 1974152 w 1974151"/>
                <a:gd name="connsiteY2" fmla="*/ 5223415 h 5223414"/>
                <a:gd name="connsiteX3" fmla="*/ 0 w 1974151"/>
                <a:gd name="connsiteY3" fmla="*/ 5223415 h 5223414"/>
              </a:gdLst>
              <a:ahLst/>
              <a:cxnLst>
                <a:cxn ang="0">
                  <a:pos x="connsiteX0" y="connsiteY0"/>
                </a:cxn>
                <a:cxn ang="0">
                  <a:pos x="connsiteX1" y="connsiteY1"/>
                </a:cxn>
                <a:cxn ang="0">
                  <a:pos x="connsiteX2" y="connsiteY2"/>
                </a:cxn>
                <a:cxn ang="0">
                  <a:pos x="connsiteX3" y="connsiteY3"/>
                </a:cxn>
              </a:cxnLst>
              <a:rect l="l" t="t" r="r" b="b"/>
              <a:pathLst>
                <a:path w="1974151" h="5223414">
                  <a:moveTo>
                    <a:pt x="0" y="0"/>
                  </a:moveTo>
                  <a:lnTo>
                    <a:pt x="1974152" y="0"/>
                  </a:lnTo>
                  <a:lnTo>
                    <a:pt x="1974152" y="5223415"/>
                  </a:lnTo>
                  <a:lnTo>
                    <a:pt x="0" y="5223415"/>
                  </a:lnTo>
                  <a:close/>
                </a:path>
              </a:pathLst>
            </a:custGeom>
            <a:solidFill>
              <a:schemeClr val="accent3"/>
            </a:solidFill>
            <a:ln w="9525" cap="flat">
              <a:noFill/>
              <a:prstDash val="solid"/>
              <a:miter/>
            </a:ln>
          </p:spPr>
          <p:txBody>
            <a:bodyPr rtlCol="0" anchor="ctr"/>
            <a:lstStyle/>
            <a:p>
              <a:endParaRPr lang="zh-CN" altLang="en-US"/>
            </a:p>
          </p:txBody>
        </p:sp>
        <p:sp>
          <p:nvSpPr>
            <p:cNvPr id="5" name="Freeform: Shape 7">
              <a:extLst>
                <a:ext uri="{FF2B5EF4-FFF2-40B4-BE49-F238E27FC236}">
                  <a16:creationId xmlns:a16="http://schemas.microsoft.com/office/drawing/2014/main" id="{9EB694F4-531A-4302-A0E0-5046FE8B17BA}"/>
                </a:ext>
              </a:extLst>
            </p:cNvPr>
            <p:cNvSpPr/>
            <p:nvPr/>
          </p:nvSpPr>
          <p:spPr>
            <a:xfrm>
              <a:off x="8834576" y="2971800"/>
              <a:ext cx="2490249" cy="4998636"/>
            </a:xfrm>
            <a:custGeom>
              <a:avLst/>
              <a:gdLst>
                <a:gd name="connsiteX0" fmla="*/ 0 w 1974151"/>
                <a:gd name="connsiteY0" fmla="*/ 0 h 5223414"/>
                <a:gd name="connsiteX1" fmla="*/ 1974152 w 1974151"/>
                <a:gd name="connsiteY1" fmla="*/ 0 h 5223414"/>
                <a:gd name="connsiteX2" fmla="*/ 1974152 w 1974151"/>
                <a:gd name="connsiteY2" fmla="*/ 5223415 h 5223414"/>
                <a:gd name="connsiteX3" fmla="*/ 0 w 1974151"/>
                <a:gd name="connsiteY3" fmla="*/ 5223415 h 5223414"/>
              </a:gdLst>
              <a:ahLst/>
              <a:cxnLst>
                <a:cxn ang="0">
                  <a:pos x="connsiteX0" y="connsiteY0"/>
                </a:cxn>
                <a:cxn ang="0">
                  <a:pos x="connsiteX1" y="connsiteY1"/>
                </a:cxn>
                <a:cxn ang="0">
                  <a:pos x="connsiteX2" y="connsiteY2"/>
                </a:cxn>
                <a:cxn ang="0">
                  <a:pos x="connsiteX3" y="connsiteY3"/>
                </a:cxn>
              </a:cxnLst>
              <a:rect l="l" t="t" r="r" b="b"/>
              <a:pathLst>
                <a:path w="1974151" h="5223414">
                  <a:moveTo>
                    <a:pt x="0" y="0"/>
                  </a:moveTo>
                  <a:lnTo>
                    <a:pt x="1974152" y="0"/>
                  </a:lnTo>
                  <a:lnTo>
                    <a:pt x="1974152" y="5223415"/>
                  </a:lnTo>
                  <a:lnTo>
                    <a:pt x="0" y="5223415"/>
                  </a:lnTo>
                  <a:close/>
                </a:path>
              </a:pathLst>
            </a:custGeom>
            <a:solidFill>
              <a:schemeClr val="accent2"/>
            </a:solidFill>
            <a:ln w="9525" cap="flat">
              <a:noFill/>
              <a:prstDash val="solid"/>
              <a:miter/>
            </a:ln>
          </p:spPr>
          <p:txBody>
            <a:bodyPr rtlCol="0" anchor="ctr"/>
            <a:lstStyle/>
            <a:p>
              <a:endParaRPr lang="zh-CN" altLang="en-US"/>
            </a:p>
          </p:txBody>
        </p:sp>
        <p:sp>
          <p:nvSpPr>
            <p:cNvPr id="6" name="Freeform: Shape 8">
              <a:extLst>
                <a:ext uri="{FF2B5EF4-FFF2-40B4-BE49-F238E27FC236}">
                  <a16:creationId xmlns:a16="http://schemas.microsoft.com/office/drawing/2014/main" id="{92294C97-2BBE-4FE3-B5DF-EF8C5F8F78E1}"/>
                </a:ext>
              </a:extLst>
            </p:cNvPr>
            <p:cNvSpPr/>
            <p:nvPr/>
          </p:nvSpPr>
          <p:spPr>
            <a:xfrm>
              <a:off x="6019800" y="2971800"/>
              <a:ext cx="2490249" cy="4998636"/>
            </a:xfrm>
            <a:custGeom>
              <a:avLst/>
              <a:gdLst>
                <a:gd name="connsiteX0" fmla="*/ 0 w 1974151"/>
                <a:gd name="connsiteY0" fmla="*/ 0 h 5223414"/>
                <a:gd name="connsiteX1" fmla="*/ 1974151 w 1974151"/>
                <a:gd name="connsiteY1" fmla="*/ 0 h 5223414"/>
                <a:gd name="connsiteX2" fmla="*/ 1974151 w 1974151"/>
                <a:gd name="connsiteY2" fmla="*/ 5223415 h 5223414"/>
                <a:gd name="connsiteX3" fmla="*/ 0 w 1974151"/>
                <a:gd name="connsiteY3" fmla="*/ 5223415 h 5223414"/>
              </a:gdLst>
              <a:ahLst/>
              <a:cxnLst>
                <a:cxn ang="0">
                  <a:pos x="connsiteX0" y="connsiteY0"/>
                </a:cxn>
                <a:cxn ang="0">
                  <a:pos x="connsiteX1" y="connsiteY1"/>
                </a:cxn>
                <a:cxn ang="0">
                  <a:pos x="connsiteX2" y="connsiteY2"/>
                </a:cxn>
                <a:cxn ang="0">
                  <a:pos x="connsiteX3" y="connsiteY3"/>
                </a:cxn>
              </a:cxnLst>
              <a:rect l="l" t="t" r="r" b="b"/>
              <a:pathLst>
                <a:path w="1974151" h="5223414">
                  <a:moveTo>
                    <a:pt x="0" y="0"/>
                  </a:moveTo>
                  <a:lnTo>
                    <a:pt x="1974151" y="0"/>
                  </a:lnTo>
                  <a:lnTo>
                    <a:pt x="1974151" y="5223415"/>
                  </a:lnTo>
                  <a:lnTo>
                    <a:pt x="0" y="5223415"/>
                  </a:lnTo>
                  <a:close/>
                </a:path>
              </a:pathLst>
            </a:custGeom>
            <a:solidFill>
              <a:schemeClr val="accent1"/>
            </a:solidFill>
            <a:ln w="9525" cap="flat">
              <a:noFill/>
              <a:prstDash val="solid"/>
              <a:miter/>
            </a:ln>
          </p:spPr>
          <p:txBody>
            <a:bodyPr rtlCol="0" anchor="ctr"/>
            <a:lstStyle/>
            <a:p>
              <a:endParaRPr lang="zh-CN" altLang="en-US"/>
            </a:p>
          </p:txBody>
        </p:sp>
        <p:sp>
          <p:nvSpPr>
            <p:cNvPr id="8" name="Freeform: Shape 10">
              <a:extLst>
                <a:ext uri="{FF2B5EF4-FFF2-40B4-BE49-F238E27FC236}">
                  <a16:creationId xmlns:a16="http://schemas.microsoft.com/office/drawing/2014/main" id="{C6688E38-B31D-47E7-BFC6-F0CAAA22C12E}"/>
                </a:ext>
              </a:extLst>
            </p:cNvPr>
            <p:cNvSpPr/>
            <p:nvPr/>
          </p:nvSpPr>
          <p:spPr>
            <a:xfrm>
              <a:off x="14464250" y="8216727"/>
              <a:ext cx="2490249" cy="698673"/>
            </a:xfrm>
            <a:custGeom>
              <a:avLst/>
              <a:gdLst>
                <a:gd name="connsiteX0" fmla="*/ 0 w 1974151"/>
                <a:gd name="connsiteY0" fmla="*/ 0 h 730091"/>
                <a:gd name="connsiteX1" fmla="*/ 1974152 w 1974151"/>
                <a:gd name="connsiteY1" fmla="*/ 0 h 730091"/>
                <a:gd name="connsiteX2" fmla="*/ 1974152 w 1974151"/>
                <a:gd name="connsiteY2" fmla="*/ 730091 h 730091"/>
                <a:gd name="connsiteX3" fmla="*/ 0 w 1974151"/>
                <a:gd name="connsiteY3" fmla="*/ 730091 h 730091"/>
              </a:gdLst>
              <a:ahLst/>
              <a:cxnLst>
                <a:cxn ang="0">
                  <a:pos x="connsiteX0" y="connsiteY0"/>
                </a:cxn>
                <a:cxn ang="0">
                  <a:pos x="connsiteX1" y="connsiteY1"/>
                </a:cxn>
                <a:cxn ang="0">
                  <a:pos x="connsiteX2" y="connsiteY2"/>
                </a:cxn>
                <a:cxn ang="0">
                  <a:pos x="connsiteX3" y="connsiteY3"/>
                </a:cxn>
              </a:cxnLst>
              <a:rect l="l" t="t" r="r" b="b"/>
              <a:pathLst>
                <a:path w="1974151" h="730091">
                  <a:moveTo>
                    <a:pt x="0" y="0"/>
                  </a:moveTo>
                  <a:lnTo>
                    <a:pt x="1974152" y="0"/>
                  </a:lnTo>
                  <a:lnTo>
                    <a:pt x="1974152" y="730091"/>
                  </a:lnTo>
                  <a:lnTo>
                    <a:pt x="0" y="730091"/>
                  </a:lnTo>
                  <a:close/>
                </a:path>
              </a:pathLst>
            </a:custGeom>
            <a:solidFill>
              <a:schemeClr val="accent4"/>
            </a:solidFill>
            <a:ln w="9525" cap="flat">
              <a:noFill/>
              <a:prstDash val="solid"/>
              <a:miter/>
            </a:ln>
          </p:spPr>
          <p:txBody>
            <a:bodyPr rtlCol="0" anchor="ctr"/>
            <a:lstStyle/>
            <a:p>
              <a:endParaRPr lang="zh-CN" altLang="en-US"/>
            </a:p>
          </p:txBody>
        </p:sp>
        <p:sp>
          <p:nvSpPr>
            <p:cNvPr id="9" name="Freeform: Shape 11">
              <a:extLst>
                <a:ext uri="{FF2B5EF4-FFF2-40B4-BE49-F238E27FC236}">
                  <a16:creationId xmlns:a16="http://schemas.microsoft.com/office/drawing/2014/main" id="{6E1A1ADF-6515-4AAC-97B3-CAFAC1EE9618}"/>
                </a:ext>
              </a:extLst>
            </p:cNvPr>
            <p:cNvSpPr/>
            <p:nvPr/>
          </p:nvSpPr>
          <p:spPr>
            <a:xfrm>
              <a:off x="11649473" y="8216727"/>
              <a:ext cx="2490249" cy="698673"/>
            </a:xfrm>
            <a:custGeom>
              <a:avLst/>
              <a:gdLst>
                <a:gd name="connsiteX0" fmla="*/ 0 w 1974151"/>
                <a:gd name="connsiteY0" fmla="*/ 0 h 730091"/>
                <a:gd name="connsiteX1" fmla="*/ 1974152 w 1974151"/>
                <a:gd name="connsiteY1" fmla="*/ 0 h 730091"/>
                <a:gd name="connsiteX2" fmla="*/ 1974152 w 1974151"/>
                <a:gd name="connsiteY2" fmla="*/ 730091 h 730091"/>
                <a:gd name="connsiteX3" fmla="*/ 0 w 1974151"/>
                <a:gd name="connsiteY3" fmla="*/ 730091 h 730091"/>
              </a:gdLst>
              <a:ahLst/>
              <a:cxnLst>
                <a:cxn ang="0">
                  <a:pos x="connsiteX0" y="connsiteY0"/>
                </a:cxn>
                <a:cxn ang="0">
                  <a:pos x="connsiteX1" y="connsiteY1"/>
                </a:cxn>
                <a:cxn ang="0">
                  <a:pos x="connsiteX2" y="connsiteY2"/>
                </a:cxn>
                <a:cxn ang="0">
                  <a:pos x="connsiteX3" y="connsiteY3"/>
                </a:cxn>
              </a:cxnLst>
              <a:rect l="l" t="t" r="r" b="b"/>
              <a:pathLst>
                <a:path w="1974151" h="730091">
                  <a:moveTo>
                    <a:pt x="0" y="0"/>
                  </a:moveTo>
                  <a:lnTo>
                    <a:pt x="1974152" y="0"/>
                  </a:lnTo>
                  <a:lnTo>
                    <a:pt x="1974152" y="730091"/>
                  </a:lnTo>
                  <a:lnTo>
                    <a:pt x="0" y="730091"/>
                  </a:lnTo>
                  <a:close/>
                </a:path>
              </a:pathLst>
            </a:custGeom>
            <a:solidFill>
              <a:schemeClr val="accent3"/>
            </a:solidFill>
            <a:ln w="9525" cap="flat">
              <a:noFill/>
              <a:prstDash val="solid"/>
              <a:miter/>
            </a:ln>
          </p:spPr>
          <p:txBody>
            <a:bodyPr rtlCol="0" anchor="ctr"/>
            <a:lstStyle/>
            <a:p>
              <a:endParaRPr lang="zh-CN" altLang="en-US"/>
            </a:p>
          </p:txBody>
        </p:sp>
        <p:sp>
          <p:nvSpPr>
            <p:cNvPr id="10" name="Freeform: Shape 12">
              <a:extLst>
                <a:ext uri="{FF2B5EF4-FFF2-40B4-BE49-F238E27FC236}">
                  <a16:creationId xmlns:a16="http://schemas.microsoft.com/office/drawing/2014/main" id="{E845DB25-EC3C-4135-B225-449FB94C7F83}"/>
                </a:ext>
              </a:extLst>
            </p:cNvPr>
            <p:cNvSpPr/>
            <p:nvPr/>
          </p:nvSpPr>
          <p:spPr>
            <a:xfrm>
              <a:off x="8834576" y="8216727"/>
              <a:ext cx="2490249" cy="698673"/>
            </a:xfrm>
            <a:custGeom>
              <a:avLst/>
              <a:gdLst>
                <a:gd name="connsiteX0" fmla="*/ 0 w 1974151"/>
                <a:gd name="connsiteY0" fmla="*/ 0 h 730091"/>
                <a:gd name="connsiteX1" fmla="*/ 1974152 w 1974151"/>
                <a:gd name="connsiteY1" fmla="*/ 0 h 730091"/>
                <a:gd name="connsiteX2" fmla="*/ 1974152 w 1974151"/>
                <a:gd name="connsiteY2" fmla="*/ 730091 h 730091"/>
                <a:gd name="connsiteX3" fmla="*/ 0 w 1974151"/>
                <a:gd name="connsiteY3" fmla="*/ 730091 h 730091"/>
              </a:gdLst>
              <a:ahLst/>
              <a:cxnLst>
                <a:cxn ang="0">
                  <a:pos x="connsiteX0" y="connsiteY0"/>
                </a:cxn>
                <a:cxn ang="0">
                  <a:pos x="connsiteX1" y="connsiteY1"/>
                </a:cxn>
                <a:cxn ang="0">
                  <a:pos x="connsiteX2" y="connsiteY2"/>
                </a:cxn>
                <a:cxn ang="0">
                  <a:pos x="connsiteX3" y="connsiteY3"/>
                </a:cxn>
              </a:cxnLst>
              <a:rect l="l" t="t" r="r" b="b"/>
              <a:pathLst>
                <a:path w="1974151" h="730091">
                  <a:moveTo>
                    <a:pt x="0" y="0"/>
                  </a:moveTo>
                  <a:lnTo>
                    <a:pt x="1974152" y="0"/>
                  </a:lnTo>
                  <a:lnTo>
                    <a:pt x="1974152" y="730091"/>
                  </a:lnTo>
                  <a:lnTo>
                    <a:pt x="0" y="730091"/>
                  </a:lnTo>
                  <a:close/>
                </a:path>
              </a:pathLst>
            </a:custGeom>
            <a:solidFill>
              <a:schemeClr val="accent2"/>
            </a:solidFill>
            <a:ln w="9525" cap="flat">
              <a:noFill/>
              <a:prstDash val="solid"/>
              <a:miter/>
            </a:ln>
          </p:spPr>
          <p:txBody>
            <a:bodyPr rtlCol="0" anchor="ctr"/>
            <a:lstStyle/>
            <a:p>
              <a:endParaRPr lang="zh-CN" altLang="en-US"/>
            </a:p>
          </p:txBody>
        </p:sp>
        <p:sp>
          <p:nvSpPr>
            <p:cNvPr id="11" name="Freeform: Shape 13">
              <a:extLst>
                <a:ext uri="{FF2B5EF4-FFF2-40B4-BE49-F238E27FC236}">
                  <a16:creationId xmlns:a16="http://schemas.microsoft.com/office/drawing/2014/main" id="{0276912C-87B6-4C3A-9623-91D84750AF43}"/>
                </a:ext>
              </a:extLst>
            </p:cNvPr>
            <p:cNvSpPr/>
            <p:nvPr/>
          </p:nvSpPr>
          <p:spPr>
            <a:xfrm>
              <a:off x="6019800" y="8216727"/>
              <a:ext cx="2490249" cy="698673"/>
            </a:xfrm>
            <a:custGeom>
              <a:avLst/>
              <a:gdLst>
                <a:gd name="connsiteX0" fmla="*/ 0 w 1974151"/>
                <a:gd name="connsiteY0" fmla="*/ 0 h 730091"/>
                <a:gd name="connsiteX1" fmla="*/ 1974151 w 1974151"/>
                <a:gd name="connsiteY1" fmla="*/ 0 h 730091"/>
                <a:gd name="connsiteX2" fmla="*/ 1974151 w 1974151"/>
                <a:gd name="connsiteY2" fmla="*/ 730091 h 730091"/>
                <a:gd name="connsiteX3" fmla="*/ 0 w 1974151"/>
                <a:gd name="connsiteY3" fmla="*/ 730091 h 730091"/>
              </a:gdLst>
              <a:ahLst/>
              <a:cxnLst>
                <a:cxn ang="0">
                  <a:pos x="connsiteX0" y="connsiteY0"/>
                </a:cxn>
                <a:cxn ang="0">
                  <a:pos x="connsiteX1" y="connsiteY1"/>
                </a:cxn>
                <a:cxn ang="0">
                  <a:pos x="connsiteX2" y="connsiteY2"/>
                </a:cxn>
                <a:cxn ang="0">
                  <a:pos x="connsiteX3" y="connsiteY3"/>
                </a:cxn>
              </a:cxnLst>
              <a:rect l="l" t="t" r="r" b="b"/>
              <a:pathLst>
                <a:path w="1974151" h="730091">
                  <a:moveTo>
                    <a:pt x="0" y="0"/>
                  </a:moveTo>
                  <a:lnTo>
                    <a:pt x="1974151" y="0"/>
                  </a:lnTo>
                  <a:lnTo>
                    <a:pt x="1974151" y="730091"/>
                  </a:lnTo>
                  <a:lnTo>
                    <a:pt x="0" y="730091"/>
                  </a:lnTo>
                  <a:close/>
                </a:path>
              </a:pathLst>
            </a:custGeom>
            <a:solidFill>
              <a:schemeClr val="accent1"/>
            </a:solidFill>
            <a:ln w="9525" cap="flat">
              <a:noFill/>
              <a:prstDash val="solid"/>
              <a:miter/>
            </a:ln>
          </p:spPr>
          <p:txBody>
            <a:bodyPr rtlCol="0" anchor="ctr"/>
            <a:lstStyle/>
            <a:p>
              <a:endParaRPr lang="zh-CN" altLang="en-US"/>
            </a:p>
          </p:txBody>
        </p:sp>
        <p:sp>
          <p:nvSpPr>
            <p:cNvPr id="34" name="TextBox 36">
              <a:extLst>
                <a:ext uri="{FF2B5EF4-FFF2-40B4-BE49-F238E27FC236}">
                  <a16:creationId xmlns:a16="http://schemas.microsoft.com/office/drawing/2014/main" id="{5D166039-7E91-42E7-A189-A640B07C7EFB}"/>
                </a:ext>
              </a:extLst>
            </p:cNvPr>
            <p:cNvSpPr txBox="1"/>
            <p:nvPr/>
          </p:nvSpPr>
          <p:spPr>
            <a:xfrm>
              <a:off x="6203791" y="8412355"/>
              <a:ext cx="2122265" cy="338554"/>
            </a:xfrm>
            <a:prstGeom prst="rect">
              <a:avLst/>
            </a:prstGeom>
            <a:noFill/>
          </p:spPr>
          <p:txBody>
            <a:bodyPr wrap="square" rtlCol="0">
              <a:spAutoFit/>
            </a:bodyPr>
            <a:lstStyle/>
            <a:p>
              <a:pPr algn="ctr"/>
              <a:r>
                <a:rPr lang="zh-CN" altLang="en-US" sz="1600" spc="300" baseline="0">
                  <a:solidFill>
                    <a:srgbClr val="FFFFFF"/>
                  </a:solidFill>
                  <a:latin typeface="+mj-lt"/>
                  <a:cs typeface="Arial"/>
                  <a:sym typeface="Arial"/>
                  <a:rtl val="0"/>
                </a:rPr>
                <a:t>SUBSCRIBE</a:t>
              </a:r>
            </a:p>
          </p:txBody>
        </p:sp>
        <p:sp>
          <p:nvSpPr>
            <p:cNvPr id="36" name="TextBox 38">
              <a:extLst>
                <a:ext uri="{FF2B5EF4-FFF2-40B4-BE49-F238E27FC236}">
                  <a16:creationId xmlns:a16="http://schemas.microsoft.com/office/drawing/2014/main" id="{81717C8C-71D1-46D5-961D-FF8E3C095E91}"/>
                </a:ext>
              </a:extLst>
            </p:cNvPr>
            <p:cNvSpPr txBox="1"/>
            <p:nvPr/>
          </p:nvSpPr>
          <p:spPr>
            <a:xfrm>
              <a:off x="9018567" y="8412355"/>
              <a:ext cx="2122265" cy="338554"/>
            </a:xfrm>
            <a:prstGeom prst="rect">
              <a:avLst/>
            </a:prstGeom>
            <a:noFill/>
          </p:spPr>
          <p:txBody>
            <a:bodyPr wrap="square" rtlCol="0">
              <a:spAutoFit/>
            </a:bodyPr>
            <a:lstStyle/>
            <a:p>
              <a:pPr algn="ctr"/>
              <a:r>
                <a:rPr lang="zh-CN" altLang="en-US" sz="1600" spc="300" baseline="0">
                  <a:solidFill>
                    <a:srgbClr val="FFFFFF"/>
                  </a:solidFill>
                  <a:latin typeface="+mj-lt"/>
                  <a:cs typeface="Arial"/>
                  <a:sym typeface="Arial"/>
                  <a:rtl val="0"/>
                </a:rPr>
                <a:t>SUBSCRIBE</a:t>
              </a:r>
            </a:p>
          </p:txBody>
        </p:sp>
        <p:sp>
          <p:nvSpPr>
            <p:cNvPr id="38" name="TextBox 40">
              <a:extLst>
                <a:ext uri="{FF2B5EF4-FFF2-40B4-BE49-F238E27FC236}">
                  <a16:creationId xmlns:a16="http://schemas.microsoft.com/office/drawing/2014/main" id="{F5C74C0E-CC3C-4E9B-980D-D5F1F90BA3A8}"/>
                </a:ext>
              </a:extLst>
            </p:cNvPr>
            <p:cNvSpPr txBox="1"/>
            <p:nvPr/>
          </p:nvSpPr>
          <p:spPr>
            <a:xfrm>
              <a:off x="11833465" y="8412355"/>
              <a:ext cx="2122265" cy="338554"/>
            </a:xfrm>
            <a:prstGeom prst="rect">
              <a:avLst/>
            </a:prstGeom>
            <a:noFill/>
          </p:spPr>
          <p:txBody>
            <a:bodyPr wrap="square" rtlCol="0">
              <a:spAutoFit/>
            </a:bodyPr>
            <a:lstStyle/>
            <a:p>
              <a:pPr algn="ctr"/>
              <a:r>
                <a:rPr lang="zh-CN" altLang="en-US" sz="1600" spc="300" baseline="0">
                  <a:solidFill>
                    <a:srgbClr val="FFFFFF"/>
                  </a:solidFill>
                  <a:latin typeface="+mj-lt"/>
                  <a:cs typeface="Arial"/>
                  <a:sym typeface="Arial"/>
                  <a:rtl val="0"/>
                </a:rPr>
                <a:t>SUBSCRIBE</a:t>
              </a:r>
            </a:p>
          </p:txBody>
        </p:sp>
        <p:sp>
          <p:nvSpPr>
            <p:cNvPr id="40" name="TextBox 42">
              <a:extLst>
                <a:ext uri="{FF2B5EF4-FFF2-40B4-BE49-F238E27FC236}">
                  <a16:creationId xmlns:a16="http://schemas.microsoft.com/office/drawing/2014/main" id="{3B53DA6F-05FB-4272-A3E9-EEE90DB8DBEB}"/>
                </a:ext>
              </a:extLst>
            </p:cNvPr>
            <p:cNvSpPr txBox="1"/>
            <p:nvPr/>
          </p:nvSpPr>
          <p:spPr>
            <a:xfrm>
              <a:off x="14648242" y="8412354"/>
              <a:ext cx="2122265" cy="338554"/>
            </a:xfrm>
            <a:prstGeom prst="rect">
              <a:avLst/>
            </a:prstGeom>
            <a:noFill/>
          </p:spPr>
          <p:txBody>
            <a:bodyPr wrap="square" rtlCol="0">
              <a:spAutoFit/>
            </a:bodyPr>
            <a:lstStyle/>
            <a:p>
              <a:pPr algn="ctr"/>
              <a:r>
                <a:rPr lang="zh-CN" altLang="en-US" sz="1600" spc="300" baseline="0">
                  <a:solidFill>
                    <a:srgbClr val="FFFFFF"/>
                  </a:solidFill>
                  <a:latin typeface="+mj-lt"/>
                  <a:cs typeface="Arial"/>
                  <a:sym typeface="Arial"/>
                  <a:rtl val="0"/>
                </a:rPr>
                <a:t>SUBSCRIBE</a:t>
              </a:r>
            </a:p>
          </p:txBody>
        </p:sp>
        <p:grpSp>
          <p:nvGrpSpPr>
            <p:cNvPr id="114" name="Group 113">
              <a:extLst>
                <a:ext uri="{FF2B5EF4-FFF2-40B4-BE49-F238E27FC236}">
                  <a16:creationId xmlns:a16="http://schemas.microsoft.com/office/drawing/2014/main" id="{92C15723-AFB6-42D2-B8FD-46DBC5AA5973}"/>
                </a:ext>
              </a:extLst>
            </p:cNvPr>
            <p:cNvGrpSpPr/>
            <p:nvPr/>
          </p:nvGrpSpPr>
          <p:grpSpPr>
            <a:xfrm>
              <a:off x="6175927" y="3199961"/>
              <a:ext cx="2177994" cy="1103109"/>
              <a:chOff x="7130674" y="3208366"/>
              <a:chExt cx="1958854" cy="1103109"/>
            </a:xfrm>
          </p:grpSpPr>
          <p:sp>
            <p:nvSpPr>
              <p:cNvPr id="111" name="TextBox 110">
                <a:extLst>
                  <a:ext uri="{FF2B5EF4-FFF2-40B4-BE49-F238E27FC236}">
                    <a16:creationId xmlns:a16="http://schemas.microsoft.com/office/drawing/2014/main" id="{E29896C0-C261-4556-BEE7-A7F08C389ABD}"/>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12" name="TextBox 111">
                <a:extLst>
                  <a:ext uri="{FF2B5EF4-FFF2-40B4-BE49-F238E27FC236}">
                    <a16:creationId xmlns:a16="http://schemas.microsoft.com/office/drawing/2014/main" id="{87BDE619-4444-410B-9DAB-63A93EF9E3A1}"/>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solidFill>
                      <a:schemeClr val="bg1"/>
                    </a:solidFill>
                    <a:latin typeface="Montserrat ExtraBold" panose="00000900000000000000" pitchFamily="50" charset="0"/>
                  </a:rPr>
                  <a:t>$9.9</a:t>
                </a:r>
              </a:p>
            </p:txBody>
          </p:sp>
          <p:sp>
            <p:nvSpPr>
              <p:cNvPr id="113" name="TextBox 112">
                <a:extLst>
                  <a:ext uri="{FF2B5EF4-FFF2-40B4-BE49-F238E27FC236}">
                    <a16:creationId xmlns:a16="http://schemas.microsoft.com/office/drawing/2014/main" id="{09FB87B9-E549-4C68-A69F-2FA6A88C9F73}"/>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115" name="Group 114">
              <a:extLst>
                <a:ext uri="{FF2B5EF4-FFF2-40B4-BE49-F238E27FC236}">
                  <a16:creationId xmlns:a16="http://schemas.microsoft.com/office/drawing/2014/main" id="{B72A06BB-4359-4F83-A1DC-2EA6543ADB3F}"/>
                </a:ext>
              </a:extLst>
            </p:cNvPr>
            <p:cNvGrpSpPr/>
            <p:nvPr/>
          </p:nvGrpSpPr>
          <p:grpSpPr>
            <a:xfrm>
              <a:off x="8990744" y="3199961"/>
              <a:ext cx="2177994" cy="1103109"/>
              <a:chOff x="7130674" y="3208366"/>
              <a:chExt cx="1958854" cy="1103109"/>
            </a:xfrm>
          </p:grpSpPr>
          <p:sp>
            <p:nvSpPr>
              <p:cNvPr id="116" name="TextBox 115">
                <a:extLst>
                  <a:ext uri="{FF2B5EF4-FFF2-40B4-BE49-F238E27FC236}">
                    <a16:creationId xmlns:a16="http://schemas.microsoft.com/office/drawing/2014/main" id="{D159D96B-B6E0-49FE-BD07-8ED82505C119}"/>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17" name="TextBox 116">
                <a:extLst>
                  <a:ext uri="{FF2B5EF4-FFF2-40B4-BE49-F238E27FC236}">
                    <a16:creationId xmlns:a16="http://schemas.microsoft.com/office/drawing/2014/main" id="{29610682-E1A6-496E-8709-E754168CF533}"/>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solidFill>
                      <a:schemeClr val="bg1"/>
                    </a:solidFill>
                    <a:latin typeface="Montserrat ExtraBold" panose="00000900000000000000" pitchFamily="50" charset="0"/>
                  </a:rPr>
                  <a:t>$19.9</a:t>
                </a:r>
              </a:p>
            </p:txBody>
          </p:sp>
          <p:sp>
            <p:nvSpPr>
              <p:cNvPr id="118" name="TextBox 117">
                <a:extLst>
                  <a:ext uri="{FF2B5EF4-FFF2-40B4-BE49-F238E27FC236}">
                    <a16:creationId xmlns:a16="http://schemas.microsoft.com/office/drawing/2014/main" id="{5FCDBC7F-1E9A-4F63-8947-FB0C7413099C}"/>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119" name="Group 118">
              <a:extLst>
                <a:ext uri="{FF2B5EF4-FFF2-40B4-BE49-F238E27FC236}">
                  <a16:creationId xmlns:a16="http://schemas.microsoft.com/office/drawing/2014/main" id="{E6790632-0D21-44F9-BF20-3C622725E651}"/>
                </a:ext>
              </a:extLst>
            </p:cNvPr>
            <p:cNvGrpSpPr/>
            <p:nvPr/>
          </p:nvGrpSpPr>
          <p:grpSpPr>
            <a:xfrm>
              <a:off x="11805561" y="3199961"/>
              <a:ext cx="2177994" cy="1103109"/>
              <a:chOff x="7130674" y="3208366"/>
              <a:chExt cx="1958854" cy="1103109"/>
            </a:xfrm>
          </p:grpSpPr>
          <p:sp>
            <p:nvSpPr>
              <p:cNvPr id="120" name="TextBox 119">
                <a:extLst>
                  <a:ext uri="{FF2B5EF4-FFF2-40B4-BE49-F238E27FC236}">
                    <a16:creationId xmlns:a16="http://schemas.microsoft.com/office/drawing/2014/main" id="{229DAEBD-C03A-40B0-A3AE-464A23B95D4A}"/>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21" name="TextBox 120">
                <a:extLst>
                  <a:ext uri="{FF2B5EF4-FFF2-40B4-BE49-F238E27FC236}">
                    <a16:creationId xmlns:a16="http://schemas.microsoft.com/office/drawing/2014/main" id="{AA4AE838-0052-4F06-9410-2D58DFEF61A9}"/>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solidFill>
                      <a:schemeClr val="bg1"/>
                    </a:solidFill>
                    <a:latin typeface="Montserrat ExtraBold" panose="00000900000000000000" pitchFamily="50" charset="0"/>
                  </a:rPr>
                  <a:t>$29.9</a:t>
                </a:r>
              </a:p>
            </p:txBody>
          </p:sp>
          <p:sp>
            <p:nvSpPr>
              <p:cNvPr id="122" name="TextBox 121">
                <a:extLst>
                  <a:ext uri="{FF2B5EF4-FFF2-40B4-BE49-F238E27FC236}">
                    <a16:creationId xmlns:a16="http://schemas.microsoft.com/office/drawing/2014/main" id="{E48518D8-7E9B-4B2D-AE0B-DEF9DDBCAF41}"/>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123" name="Group 122">
              <a:extLst>
                <a:ext uri="{FF2B5EF4-FFF2-40B4-BE49-F238E27FC236}">
                  <a16:creationId xmlns:a16="http://schemas.microsoft.com/office/drawing/2014/main" id="{14A34B91-4AAC-415B-9331-D7DDFA6B7B05}"/>
                </a:ext>
              </a:extLst>
            </p:cNvPr>
            <p:cNvGrpSpPr/>
            <p:nvPr/>
          </p:nvGrpSpPr>
          <p:grpSpPr>
            <a:xfrm>
              <a:off x="14620377" y="3199961"/>
              <a:ext cx="2177994" cy="1103109"/>
              <a:chOff x="7130674" y="3208366"/>
              <a:chExt cx="1958854" cy="1103109"/>
            </a:xfrm>
          </p:grpSpPr>
          <p:sp>
            <p:nvSpPr>
              <p:cNvPr id="124" name="TextBox 123">
                <a:extLst>
                  <a:ext uri="{FF2B5EF4-FFF2-40B4-BE49-F238E27FC236}">
                    <a16:creationId xmlns:a16="http://schemas.microsoft.com/office/drawing/2014/main" id="{E7E4B696-509F-41DC-BDA4-618D862C7306}"/>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25" name="TextBox 124">
                <a:extLst>
                  <a:ext uri="{FF2B5EF4-FFF2-40B4-BE49-F238E27FC236}">
                    <a16:creationId xmlns:a16="http://schemas.microsoft.com/office/drawing/2014/main" id="{B44BD109-A2C8-4B47-B579-7D9DF900CF56}"/>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solidFill>
                      <a:schemeClr val="bg1"/>
                    </a:solidFill>
                    <a:latin typeface="Montserrat ExtraBold" panose="00000900000000000000" pitchFamily="50" charset="0"/>
                  </a:rPr>
                  <a:t>$39.9</a:t>
                </a:r>
              </a:p>
            </p:txBody>
          </p:sp>
          <p:sp>
            <p:nvSpPr>
              <p:cNvPr id="126" name="TextBox 125">
                <a:extLst>
                  <a:ext uri="{FF2B5EF4-FFF2-40B4-BE49-F238E27FC236}">
                    <a16:creationId xmlns:a16="http://schemas.microsoft.com/office/drawing/2014/main" id="{B7F1E368-BD21-4D68-BF9C-24252B18C83F}"/>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solidFill>
                      <a:schemeClr val="bg1"/>
                    </a:solidFill>
                  </a:rPr>
                  <a:t>per month</a:t>
                </a:r>
              </a:p>
            </p:txBody>
          </p:sp>
        </p:grpSp>
        <p:sp>
          <p:nvSpPr>
            <p:cNvPr id="13" name="Freeform: Shape 15">
              <a:extLst>
                <a:ext uri="{FF2B5EF4-FFF2-40B4-BE49-F238E27FC236}">
                  <a16:creationId xmlns:a16="http://schemas.microsoft.com/office/drawing/2014/main" id="{7F9C92BF-4900-4689-8E7D-ED28246B9C9A}"/>
                </a:ext>
              </a:extLst>
            </p:cNvPr>
            <p:cNvSpPr/>
            <p:nvPr/>
          </p:nvSpPr>
          <p:spPr>
            <a:xfrm>
              <a:off x="1333500" y="4522736"/>
              <a:ext cx="15621000" cy="492489"/>
            </a:xfrm>
            <a:custGeom>
              <a:avLst/>
              <a:gdLst>
                <a:gd name="connsiteX0" fmla="*/ 0 w 13768959"/>
                <a:gd name="connsiteY0" fmla="*/ 0 h 514635"/>
                <a:gd name="connsiteX1" fmla="*/ 13768960 w 13768959"/>
                <a:gd name="connsiteY1" fmla="*/ 0 h 514635"/>
                <a:gd name="connsiteX2" fmla="*/ 13768960 w 13768959"/>
                <a:gd name="connsiteY2" fmla="*/ 514636 h 514635"/>
                <a:gd name="connsiteX3" fmla="*/ 1 w 13768959"/>
                <a:gd name="connsiteY3" fmla="*/ 514636 h 514635"/>
              </a:gdLst>
              <a:ahLst/>
              <a:cxnLst>
                <a:cxn ang="0">
                  <a:pos x="connsiteX0" y="connsiteY0"/>
                </a:cxn>
                <a:cxn ang="0">
                  <a:pos x="connsiteX1" y="connsiteY1"/>
                </a:cxn>
                <a:cxn ang="0">
                  <a:pos x="connsiteX2" y="connsiteY2"/>
                </a:cxn>
                <a:cxn ang="0">
                  <a:pos x="connsiteX3" y="connsiteY3"/>
                </a:cxn>
              </a:cxnLst>
              <a:rect l="l" t="t" r="r" b="b"/>
              <a:pathLst>
                <a:path w="13768959" h="514635">
                  <a:moveTo>
                    <a:pt x="0" y="0"/>
                  </a:moveTo>
                  <a:lnTo>
                    <a:pt x="13768960" y="0"/>
                  </a:lnTo>
                  <a:lnTo>
                    <a:pt x="13768960" y="514636"/>
                  </a:lnTo>
                  <a:lnTo>
                    <a:pt x="1" y="514636"/>
                  </a:lnTo>
                  <a:close/>
                </a:path>
              </a:pathLst>
            </a:custGeom>
            <a:solidFill>
              <a:schemeClr val="tx1">
                <a:lumMod val="75000"/>
                <a:lumOff val="25000"/>
                <a:alpha val="10000"/>
              </a:schemeClr>
            </a:solidFill>
            <a:ln w="9525" cap="flat">
              <a:noFill/>
              <a:prstDash val="solid"/>
              <a:miter/>
            </a:ln>
          </p:spPr>
          <p:txBody>
            <a:bodyPr rtlCol="0" anchor="ctr"/>
            <a:lstStyle/>
            <a:p>
              <a:endParaRPr lang="zh-CN" altLang="en-US"/>
            </a:p>
          </p:txBody>
        </p:sp>
        <p:sp>
          <p:nvSpPr>
            <p:cNvPr id="14" name="Freeform: Shape 16">
              <a:extLst>
                <a:ext uri="{FF2B5EF4-FFF2-40B4-BE49-F238E27FC236}">
                  <a16:creationId xmlns:a16="http://schemas.microsoft.com/office/drawing/2014/main" id="{C30931B2-2D7F-4222-93C0-2958ACE603FD}"/>
                </a:ext>
              </a:extLst>
            </p:cNvPr>
            <p:cNvSpPr/>
            <p:nvPr/>
          </p:nvSpPr>
          <p:spPr>
            <a:xfrm>
              <a:off x="1333500" y="5507806"/>
              <a:ext cx="15621000" cy="492489"/>
            </a:xfrm>
            <a:custGeom>
              <a:avLst/>
              <a:gdLst>
                <a:gd name="connsiteX0" fmla="*/ 0 w 13768959"/>
                <a:gd name="connsiteY0" fmla="*/ 0 h 514635"/>
                <a:gd name="connsiteX1" fmla="*/ 13768960 w 13768959"/>
                <a:gd name="connsiteY1" fmla="*/ 0 h 514635"/>
                <a:gd name="connsiteX2" fmla="*/ 13768960 w 13768959"/>
                <a:gd name="connsiteY2" fmla="*/ 514636 h 514635"/>
                <a:gd name="connsiteX3" fmla="*/ 1 w 13768959"/>
                <a:gd name="connsiteY3" fmla="*/ 514636 h 514635"/>
              </a:gdLst>
              <a:ahLst/>
              <a:cxnLst>
                <a:cxn ang="0">
                  <a:pos x="connsiteX0" y="connsiteY0"/>
                </a:cxn>
                <a:cxn ang="0">
                  <a:pos x="connsiteX1" y="connsiteY1"/>
                </a:cxn>
                <a:cxn ang="0">
                  <a:pos x="connsiteX2" y="connsiteY2"/>
                </a:cxn>
                <a:cxn ang="0">
                  <a:pos x="connsiteX3" y="connsiteY3"/>
                </a:cxn>
              </a:cxnLst>
              <a:rect l="l" t="t" r="r" b="b"/>
              <a:pathLst>
                <a:path w="13768959" h="514635">
                  <a:moveTo>
                    <a:pt x="0" y="0"/>
                  </a:moveTo>
                  <a:lnTo>
                    <a:pt x="13768960" y="0"/>
                  </a:lnTo>
                  <a:lnTo>
                    <a:pt x="13768960" y="514636"/>
                  </a:lnTo>
                  <a:lnTo>
                    <a:pt x="1" y="514636"/>
                  </a:lnTo>
                  <a:close/>
                </a:path>
              </a:pathLst>
            </a:custGeom>
            <a:solidFill>
              <a:schemeClr val="tx1">
                <a:lumMod val="75000"/>
                <a:lumOff val="25000"/>
                <a:alpha val="10000"/>
              </a:schemeClr>
            </a:solidFill>
            <a:ln w="9525" cap="flat">
              <a:noFill/>
              <a:prstDash val="solid"/>
              <a:miter/>
            </a:ln>
          </p:spPr>
          <p:txBody>
            <a:bodyPr rtlCol="0" anchor="ctr"/>
            <a:lstStyle/>
            <a:p>
              <a:endParaRPr lang="zh-CN" altLang="en-US"/>
            </a:p>
          </p:txBody>
        </p:sp>
        <p:sp>
          <p:nvSpPr>
            <p:cNvPr id="15" name="Freeform: Shape 17">
              <a:extLst>
                <a:ext uri="{FF2B5EF4-FFF2-40B4-BE49-F238E27FC236}">
                  <a16:creationId xmlns:a16="http://schemas.microsoft.com/office/drawing/2014/main" id="{C68BDCC0-D19C-4950-BE8D-97F189590EC6}"/>
                </a:ext>
              </a:extLst>
            </p:cNvPr>
            <p:cNvSpPr/>
            <p:nvPr/>
          </p:nvSpPr>
          <p:spPr>
            <a:xfrm>
              <a:off x="1333500" y="6492877"/>
              <a:ext cx="15621000" cy="492489"/>
            </a:xfrm>
            <a:custGeom>
              <a:avLst/>
              <a:gdLst>
                <a:gd name="connsiteX0" fmla="*/ 0 w 13768959"/>
                <a:gd name="connsiteY0" fmla="*/ 0 h 514635"/>
                <a:gd name="connsiteX1" fmla="*/ 13768960 w 13768959"/>
                <a:gd name="connsiteY1" fmla="*/ 0 h 514635"/>
                <a:gd name="connsiteX2" fmla="*/ 13768960 w 13768959"/>
                <a:gd name="connsiteY2" fmla="*/ 514636 h 514635"/>
                <a:gd name="connsiteX3" fmla="*/ 1 w 13768959"/>
                <a:gd name="connsiteY3" fmla="*/ 514636 h 514635"/>
              </a:gdLst>
              <a:ahLst/>
              <a:cxnLst>
                <a:cxn ang="0">
                  <a:pos x="connsiteX0" y="connsiteY0"/>
                </a:cxn>
                <a:cxn ang="0">
                  <a:pos x="connsiteX1" y="connsiteY1"/>
                </a:cxn>
                <a:cxn ang="0">
                  <a:pos x="connsiteX2" y="connsiteY2"/>
                </a:cxn>
                <a:cxn ang="0">
                  <a:pos x="connsiteX3" y="connsiteY3"/>
                </a:cxn>
              </a:cxnLst>
              <a:rect l="l" t="t" r="r" b="b"/>
              <a:pathLst>
                <a:path w="13768959" h="514635">
                  <a:moveTo>
                    <a:pt x="0" y="0"/>
                  </a:moveTo>
                  <a:lnTo>
                    <a:pt x="13768960" y="0"/>
                  </a:lnTo>
                  <a:lnTo>
                    <a:pt x="13768960" y="514636"/>
                  </a:lnTo>
                  <a:lnTo>
                    <a:pt x="1" y="514636"/>
                  </a:lnTo>
                  <a:close/>
                </a:path>
              </a:pathLst>
            </a:custGeom>
            <a:solidFill>
              <a:schemeClr val="tx1">
                <a:lumMod val="75000"/>
                <a:lumOff val="25000"/>
                <a:alpha val="10000"/>
              </a:schemeClr>
            </a:solidFill>
            <a:ln w="9525" cap="flat">
              <a:noFill/>
              <a:prstDash val="solid"/>
              <a:miter/>
            </a:ln>
          </p:spPr>
          <p:txBody>
            <a:bodyPr rtlCol="0" anchor="ctr"/>
            <a:lstStyle/>
            <a:p>
              <a:endParaRPr lang="zh-CN" altLang="en-US"/>
            </a:p>
          </p:txBody>
        </p:sp>
        <p:sp>
          <p:nvSpPr>
            <p:cNvPr id="16" name="Freeform: Shape 18">
              <a:extLst>
                <a:ext uri="{FF2B5EF4-FFF2-40B4-BE49-F238E27FC236}">
                  <a16:creationId xmlns:a16="http://schemas.microsoft.com/office/drawing/2014/main" id="{1F640334-038A-4423-B73E-5554AE930F55}"/>
                </a:ext>
              </a:extLst>
            </p:cNvPr>
            <p:cNvSpPr/>
            <p:nvPr/>
          </p:nvSpPr>
          <p:spPr>
            <a:xfrm>
              <a:off x="1333500" y="7477947"/>
              <a:ext cx="15621000" cy="492489"/>
            </a:xfrm>
            <a:custGeom>
              <a:avLst/>
              <a:gdLst>
                <a:gd name="connsiteX0" fmla="*/ 0 w 13768959"/>
                <a:gd name="connsiteY0" fmla="*/ 0 h 514635"/>
                <a:gd name="connsiteX1" fmla="*/ 13768960 w 13768959"/>
                <a:gd name="connsiteY1" fmla="*/ 0 h 514635"/>
                <a:gd name="connsiteX2" fmla="*/ 13768960 w 13768959"/>
                <a:gd name="connsiteY2" fmla="*/ 514636 h 514635"/>
                <a:gd name="connsiteX3" fmla="*/ 1 w 13768959"/>
                <a:gd name="connsiteY3" fmla="*/ 514636 h 514635"/>
              </a:gdLst>
              <a:ahLst/>
              <a:cxnLst>
                <a:cxn ang="0">
                  <a:pos x="connsiteX0" y="connsiteY0"/>
                </a:cxn>
                <a:cxn ang="0">
                  <a:pos x="connsiteX1" y="connsiteY1"/>
                </a:cxn>
                <a:cxn ang="0">
                  <a:pos x="connsiteX2" y="connsiteY2"/>
                </a:cxn>
                <a:cxn ang="0">
                  <a:pos x="connsiteX3" y="connsiteY3"/>
                </a:cxn>
              </a:cxnLst>
              <a:rect l="l" t="t" r="r" b="b"/>
              <a:pathLst>
                <a:path w="13768959" h="514635">
                  <a:moveTo>
                    <a:pt x="0" y="0"/>
                  </a:moveTo>
                  <a:lnTo>
                    <a:pt x="13768960" y="0"/>
                  </a:lnTo>
                  <a:lnTo>
                    <a:pt x="13768960" y="514636"/>
                  </a:lnTo>
                  <a:lnTo>
                    <a:pt x="1" y="514636"/>
                  </a:lnTo>
                  <a:close/>
                </a:path>
              </a:pathLst>
            </a:custGeom>
            <a:solidFill>
              <a:schemeClr val="tx1">
                <a:lumMod val="75000"/>
                <a:lumOff val="25000"/>
                <a:alpha val="10000"/>
              </a:schemeClr>
            </a:solidFill>
            <a:ln w="9525" cap="flat">
              <a:noFill/>
              <a:prstDash val="solid"/>
              <a:miter/>
            </a:ln>
          </p:spPr>
          <p:txBody>
            <a:bodyPr rtlCol="0" anchor="ctr"/>
            <a:lstStyle/>
            <a:p>
              <a:endParaRPr lang="zh-CN" altLang="en-US"/>
            </a:p>
          </p:txBody>
        </p:sp>
        <p:sp>
          <p:nvSpPr>
            <p:cNvPr id="59" name="Freeform: Shape 61">
              <a:extLst>
                <a:ext uri="{FF2B5EF4-FFF2-40B4-BE49-F238E27FC236}">
                  <a16:creationId xmlns:a16="http://schemas.microsoft.com/office/drawing/2014/main" id="{AEC43AA8-A634-445A-9CDC-3DC95ADB7F2E}"/>
                </a:ext>
              </a:extLst>
            </p:cNvPr>
            <p:cNvSpPr/>
            <p:nvPr/>
          </p:nvSpPr>
          <p:spPr>
            <a:xfrm>
              <a:off x="7169809" y="7629075"/>
              <a:ext cx="190232" cy="190232"/>
            </a:xfrm>
            <a:custGeom>
              <a:avLst/>
              <a:gdLst>
                <a:gd name="connsiteX0" fmla="*/ 164402 w 198786"/>
                <a:gd name="connsiteY0" fmla="*/ 0 h 198786"/>
                <a:gd name="connsiteX1" fmla="*/ 99346 w 198786"/>
                <a:gd name="connsiteY1" fmla="*/ 65056 h 198786"/>
                <a:gd name="connsiteX2" fmla="*/ 34386 w 198786"/>
                <a:gd name="connsiteY2" fmla="*/ 0 h 198786"/>
                <a:gd name="connsiteX3" fmla="*/ 0 w 198786"/>
                <a:gd name="connsiteY3" fmla="*/ 34385 h 198786"/>
                <a:gd name="connsiteX4" fmla="*/ 65056 w 198786"/>
                <a:gd name="connsiteY4" fmla="*/ 99441 h 198786"/>
                <a:gd name="connsiteX5" fmla="*/ 0 w 198786"/>
                <a:gd name="connsiteY5" fmla="*/ 164402 h 198786"/>
                <a:gd name="connsiteX6" fmla="*/ 34386 w 198786"/>
                <a:gd name="connsiteY6" fmla="*/ 198787 h 198786"/>
                <a:gd name="connsiteX7" fmla="*/ 99346 w 198786"/>
                <a:gd name="connsiteY7" fmla="*/ 133731 h 198786"/>
                <a:gd name="connsiteX8" fmla="*/ 164402 w 198786"/>
                <a:gd name="connsiteY8" fmla="*/ 198787 h 198786"/>
                <a:gd name="connsiteX9" fmla="*/ 198787 w 198786"/>
                <a:gd name="connsiteY9" fmla="*/ 164402 h 198786"/>
                <a:gd name="connsiteX10" fmla="*/ 133731 w 198786"/>
                <a:gd name="connsiteY10" fmla="*/ 99441 h 198786"/>
                <a:gd name="connsiteX11" fmla="*/ 198787 w 198786"/>
                <a:gd name="connsiteY11" fmla="*/ 34385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786" h="198786">
                  <a:moveTo>
                    <a:pt x="164402" y="0"/>
                  </a:moveTo>
                  <a:lnTo>
                    <a:pt x="99346" y="65056"/>
                  </a:lnTo>
                  <a:lnTo>
                    <a:pt x="34386" y="0"/>
                  </a:lnTo>
                  <a:lnTo>
                    <a:pt x="0" y="34385"/>
                  </a:lnTo>
                  <a:lnTo>
                    <a:pt x="65056" y="99441"/>
                  </a:lnTo>
                  <a:lnTo>
                    <a:pt x="0" y="164402"/>
                  </a:lnTo>
                  <a:lnTo>
                    <a:pt x="34386" y="198787"/>
                  </a:lnTo>
                  <a:lnTo>
                    <a:pt x="99346" y="133731"/>
                  </a:lnTo>
                  <a:lnTo>
                    <a:pt x="164402" y="198787"/>
                  </a:lnTo>
                  <a:lnTo>
                    <a:pt x="198787" y="164402"/>
                  </a:lnTo>
                  <a:lnTo>
                    <a:pt x="133731" y="99441"/>
                  </a:lnTo>
                  <a:lnTo>
                    <a:pt x="198787" y="34385"/>
                  </a:lnTo>
                  <a:close/>
                </a:path>
              </a:pathLst>
            </a:custGeom>
            <a:solidFill>
              <a:srgbClr val="FFFFFF"/>
            </a:solidFill>
            <a:ln w="9525" cap="flat">
              <a:noFill/>
              <a:prstDash val="solid"/>
              <a:miter/>
            </a:ln>
          </p:spPr>
          <p:txBody>
            <a:bodyPr rtlCol="0" anchor="ctr"/>
            <a:lstStyle/>
            <a:p>
              <a:endParaRPr lang="zh-CN" altLang="en-US"/>
            </a:p>
          </p:txBody>
        </p:sp>
        <p:sp>
          <p:nvSpPr>
            <p:cNvPr id="60" name="Freeform: Shape 62">
              <a:extLst>
                <a:ext uri="{FF2B5EF4-FFF2-40B4-BE49-F238E27FC236}">
                  <a16:creationId xmlns:a16="http://schemas.microsoft.com/office/drawing/2014/main" id="{3D59525B-4A8A-49B3-A0D6-35307DE4F844}"/>
                </a:ext>
              </a:extLst>
            </p:cNvPr>
            <p:cNvSpPr/>
            <p:nvPr/>
          </p:nvSpPr>
          <p:spPr>
            <a:xfrm>
              <a:off x="7169809" y="7136504"/>
              <a:ext cx="190232" cy="190324"/>
            </a:xfrm>
            <a:custGeom>
              <a:avLst/>
              <a:gdLst>
                <a:gd name="connsiteX0" fmla="*/ 164402 w 198786"/>
                <a:gd name="connsiteY0" fmla="*/ 0 h 198882"/>
                <a:gd name="connsiteX1" fmla="*/ 99346 w 198786"/>
                <a:gd name="connsiteY1" fmla="*/ 65056 h 198882"/>
                <a:gd name="connsiteX2" fmla="*/ 34386 w 198786"/>
                <a:gd name="connsiteY2" fmla="*/ 0 h 198882"/>
                <a:gd name="connsiteX3" fmla="*/ 0 w 198786"/>
                <a:gd name="connsiteY3" fmla="*/ 34385 h 198882"/>
                <a:gd name="connsiteX4" fmla="*/ 65056 w 198786"/>
                <a:gd name="connsiteY4" fmla="*/ 99441 h 198882"/>
                <a:gd name="connsiteX5" fmla="*/ 0 w 198786"/>
                <a:gd name="connsiteY5" fmla="*/ 164497 h 198882"/>
                <a:gd name="connsiteX6" fmla="*/ 34386 w 198786"/>
                <a:gd name="connsiteY6" fmla="*/ 198882 h 198882"/>
                <a:gd name="connsiteX7" fmla="*/ 99346 w 198786"/>
                <a:gd name="connsiteY7" fmla="*/ 133826 h 198882"/>
                <a:gd name="connsiteX8" fmla="*/ 164402 w 198786"/>
                <a:gd name="connsiteY8" fmla="*/ 198882 h 198882"/>
                <a:gd name="connsiteX9" fmla="*/ 198787 w 198786"/>
                <a:gd name="connsiteY9" fmla="*/ 164497 h 198882"/>
                <a:gd name="connsiteX10" fmla="*/ 133731 w 198786"/>
                <a:gd name="connsiteY10" fmla="*/ 99441 h 198882"/>
                <a:gd name="connsiteX11" fmla="*/ 198787 w 198786"/>
                <a:gd name="connsiteY11" fmla="*/ 34385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786" h="198882">
                  <a:moveTo>
                    <a:pt x="164402" y="0"/>
                  </a:moveTo>
                  <a:lnTo>
                    <a:pt x="99346" y="65056"/>
                  </a:lnTo>
                  <a:lnTo>
                    <a:pt x="34386" y="0"/>
                  </a:lnTo>
                  <a:lnTo>
                    <a:pt x="0" y="34385"/>
                  </a:lnTo>
                  <a:lnTo>
                    <a:pt x="65056" y="99441"/>
                  </a:lnTo>
                  <a:lnTo>
                    <a:pt x="0" y="164497"/>
                  </a:lnTo>
                  <a:lnTo>
                    <a:pt x="34386" y="198882"/>
                  </a:lnTo>
                  <a:lnTo>
                    <a:pt x="99346" y="133826"/>
                  </a:lnTo>
                  <a:lnTo>
                    <a:pt x="164402" y="198882"/>
                  </a:lnTo>
                  <a:lnTo>
                    <a:pt x="198787" y="164497"/>
                  </a:lnTo>
                  <a:lnTo>
                    <a:pt x="133731" y="99441"/>
                  </a:lnTo>
                  <a:lnTo>
                    <a:pt x="198787" y="34385"/>
                  </a:lnTo>
                  <a:close/>
                </a:path>
              </a:pathLst>
            </a:custGeom>
            <a:solidFill>
              <a:srgbClr val="FFFFFF"/>
            </a:solidFill>
            <a:ln w="9525" cap="flat">
              <a:noFill/>
              <a:prstDash val="solid"/>
              <a:miter/>
            </a:ln>
          </p:spPr>
          <p:txBody>
            <a:bodyPr rtlCol="0" anchor="ctr"/>
            <a:lstStyle/>
            <a:p>
              <a:endParaRPr lang="zh-CN" altLang="en-US"/>
            </a:p>
          </p:txBody>
        </p:sp>
        <p:sp>
          <p:nvSpPr>
            <p:cNvPr id="61" name="Freeform: Shape 63">
              <a:extLst>
                <a:ext uri="{FF2B5EF4-FFF2-40B4-BE49-F238E27FC236}">
                  <a16:creationId xmlns:a16="http://schemas.microsoft.com/office/drawing/2014/main" id="{6B73CA64-C382-4423-BF56-001B60BE9F27}"/>
                </a:ext>
              </a:extLst>
            </p:cNvPr>
            <p:cNvSpPr/>
            <p:nvPr/>
          </p:nvSpPr>
          <p:spPr>
            <a:xfrm>
              <a:off x="7169809" y="6644022"/>
              <a:ext cx="190232" cy="190232"/>
            </a:xfrm>
            <a:custGeom>
              <a:avLst/>
              <a:gdLst>
                <a:gd name="connsiteX0" fmla="*/ 164402 w 198786"/>
                <a:gd name="connsiteY0" fmla="*/ 0 h 198786"/>
                <a:gd name="connsiteX1" fmla="*/ 99346 w 198786"/>
                <a:gd name="connsiteY1" fmla="*/ 65056 h 198786"/>
                <a:gd name="connsiteX2" fmla="*/ 34386 w 198786"/>
                <a:gd name="connsiteY2" fmla="*/ 0 h 198786"/>
                <a:gd name="connsiteX3" fmla="*/ 0 w 198786"/>
                <a:gd name="connsiteY3" fmla="*/ 34385 h 198786"/>
                <a:gd name="connsiteX4" fmla="*/ 65056 w 198786"/>
                <a:gd name="connsiteY4" fmla="*/ 99441 h 198786"/>
                <a:gd name="connsiteX5" fmla="*/ 0 w 198786"/>
                <a:gd name="connsiteY5" fmla="*/ 164402 h 198786"/>
                <a:gd name="connsiteX6" fmla="*/ 34386 w 198786"/>
                <a:gd name="connsiteY6" fmla="*/ 198787 h 198786"/>
                <a:gd name="connsiteX7" fmla="*/ 99346 w 198786"/>
                <a:gd name="connsiteY7" fmla="*/ 133731 h 198786"/>
                <a:gd name="connsiteX8" fmla="*/ 164402 w 198786"/>
                <a:gd name="connsiteY8" fmla="*/ 198787 h 198786"/>
                <a:gd name="connsiteX9" fmla="*/ 198787 w 198786"/>
                <a:gd name="connsiteY9" fmla="*/ 164402 h 198786"/>
                <a:gd name="connsiteX10" fmla="*/ 133731 w 198786"/>
                <a:gd name="connsiteY10" fmla="*/ 99441 h 198786"/>
                <a:gd name="connsiteX11" fmla="*/ 198787 w 198786"/>
                <a:gd name="connsiteY11" fmla="*/ 34385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786" h="198786">
                  <a:moveTo>
                    <a:pt x="164402" y="0"/>
                  </a:moveTo>
                  <a:lnTo>
                    <a:pt x="99346" y="65056"/>
                  </a:lnTo>
                  <a:lnTo>
                    <a:pt x="34386" y="0"/>
                  </a:lnTo>
                  <a:lnTo>
                    <a:pt x="0" y="34385"/>
                  </a:lnTo>
                  <a:lnTo>
                    <a:pt x="65056" y="99441"/>
                  </a:lnTo>
                  <a:lnTo>
                    <a:pt x="0" y="164402"/>
                  </a:lnTo>
                  <a:lnTo>
                    <a:pt x="34386" y="198787"/>
                  </a:lnTo>
                  <a:lnTo>
                    <a:pt x="99346" y="133731"/>
                  </a:lnTo>
                  <a:lnTo>
                    <a:pt x="164402" y="198787"/>
                  </a:lnTo>
                  <a:lnTo>
                    <a:pt x="198787" y="164402"/>
                  </a:lnTo>
                  <a:lnTo>
                    <a:pt x="133731" y="99441"/>
                  </a:lnTo>
                  <a:lnTo>
                    <a:pt x="198787" y="34385"/>
                  </a:lnTo>
                  <a:close/>
                </a:path>
              </a:pathLst>
            </a:custGeom>
            <a:solidFill>
              <a:srgbClr val="FFFFFF"/>
            </a:solidFill>
            <a:ln w="9525" cap="flat">
              <a:noFill/>
              <a:prstDash val="solid"/>
              <a:miter/>
            </a:ln>
          </p:spPr>
          <p:txBody>
            <a:bodyPr rtlCol="0" anchor="ctr"/>
            <a:lstStyle/>
            <a:p>
              <a:endParaRPr lang="zh-CN" altLang="en-US"/>
            </a:p>
          </p:txBody>
        </p:sp>
        <p:sp>
          <p:nvSpPr>
            <p:cNvPr id="62" name="Freeform: Shape 64">
              <a:extLst>
                <a:ext uri="{FF2B5EF4-FFF2-40B4-BE49-F238E27FC236}">
                  <a16:creationId xmlns:a16="http://schemas.microsoft.com/office/drawing/2014/main" id="{102E908D-3C53-4010-8ECF-64D9CD5A3153}"/>
                </a:ext>
              </a:extLst>
            </p:cNvPr>
            <p:cNvSpPr/>
            <p:nvPr/>
          </p:nvSpPr>
          <p:spPr>
            <a:xfrm>
              <a:off x="7147203" y="4673818"/>
              <a:ext cx="235443" cy="190324"/>
            </a:xfrm>
            <a:custGeom>
              <a:avLst/>
              <a:gdLst>
                <a:gd name="connsiteX0" fmla="*/ 246031 w 246030"/>
                <a:gd name="connsiteY0" fmla="*/ 34385 h 198882"/>
                <a:gd name="connsiteX1" fmla="*/ 211645 w 246030"/>
                <a:gd name="connsiteY1" fmla="*/ 0 h 198882"/>
                <a:gd name="connsiteX2" fmla="*/ 81534 w 246030"/>
                <a:gd name="connsiteY2" fmla="*/ 130112 h 198882"/>
                <a:gd name="connsiteX3" fmla="*/ 34385 w 246030"/>
                <a:gd name="connsiteY3" fmla="*/ 82963 h 198882"/>
                <a:gd name="connsiteX4" fmla="*/ 0 w 246030"/>
                <a:gd name="connsiteY4" fmla="*/ 117348 h 198882"/>
                <a:gd name="connsiteX5" fmla="*/ 81534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5" y="0"/>
                  </a:lnTo>
                  <a:lnTo>
                    <a:pt x="81534" y="130112"/>
                  </a:lnTo>
                  <a:lnTo>
                    <a:pt x="34385" y="82963"/>
                  </a:lnTo>
                  <a:lnTo>
                    <a:pt x="0" y="117348"/>
                  </a:lnTo>
                  <a:lnTo>
                    <a:pt x="81534" y="198882"/>
                  </a:lnTo>
                  <a:close/>
                </a:path>
              </a:pathLst>
            </a:custGeom>
            <a:solidFill>
              <a:srgbClr val="FFFFFF"/>
            </a:solidFill>
            <a:ln w="9525" cap="flat">
              <a:noFill/>
              <a:prstDash val="solid"/>
              <a:miter/>
            </a:ln>
          </p:spPr>
          <p:txBody>
            <a:bodyPr rtlCol="0" anchor="ctr"/>
            <a:lstStyle/>
            <a:p>
              <a:endParaRPr lang="zh-CN" altLang="en-US"/>
            </a:p>
          </p:txBody>
        </p:sp>
        <p:sp>
          <p:nvSpPr>
            <p:cNvPr id="63" name="Freeform: Shape 65">
              <a:extLst>
                <a:ext uri="{FF2B5EF4-FFF2-40B4-BE49-F238E27FC236}">
                  <a16:creationId xmlns:a16="http://schemas.microsoft.com/office/drawing/2014/main" id="{7F1F48BF-6225-49DC-A173-D16CA493CA35}"/>
                </a:ext>
              </a:extLst>
            </p:cNvPr>
            <p:cNvSpPr/>
            <p:nvPr/>
          </p:nvSpPr>
          <p:spPr>
            <a:xfrm>
              <a:off x="7147203" y="5166392"/>
              <a:ext cx="235443" cy="190324"/>
            </a:xfrm>
            <a:custGeom>
              <a:avLst/>
              <a:gdLst>
                <a:gd name="connsiteX0" fmla="*/ 246031 w 246030"/>
                <a:gd name="connsiteY0" fmla="*/ 34385 h 198882"/>
                <a:gd name="connsiteX1" fmla="*/ 211645 w 246030"/>
                <a:gd name="connsiteY1" fmla="*/ 0 h 198882"/>
                <a:gd name="connsiteX2" fmla="*/ 81534 w 246030"/>
                <a:gd name="connsiteY2" fmla="*/ 130112 h 198882"/>
                <a:gd name="connsiteX3" fmla="*/ 34385 w 246030"/>
                <a:gd name="connsiteY3" fmla="*/ 82963 h 198882"/>
                <a:gd name="connsiteX4" fmla="*/ 0 w 246030"/>
                <a:gd name="connsiteY4" fmla="*/ 117348 h 198882"/>
                <a:gd name="connsiteX5" fmla="*/ 81534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5" y="0"/>
                  </a:lnTo>
                  <a:lnTo>
                    <a:pt x="81534" y="130112"/>
                  </a:lnTo>
                  <a:lnTo>
                    <a:pt x="34385" y="82963"/>
                  </a:lnTo>
                  <a:lnTo>
                    <a:pt x="0" y="117348"/>
                  </a:lnTo>
                  <a:lnTo>
                    <a:pt x="81534" y="198882"/>
                  </a:lnTo>
                  <a:close/>
                </a:path>
              </a:pathLst>
            </a:custGeom>
            <a:solidFill>
              <a:srgbClr val="FFFFFF"/>
            </a:solidFill>
            <a:ln w="9525" cap="flat">
              <a:noFill/>
              <a:prstDash val="solid"/>
              <a:miter/>
            </a:ln>
          </p:spPr>
          <p:txBody>
            <a:bodyPr rtlCol="0" anchor="ctr"/>
            <a:lstStyle/>
            <a:p>
              <a:endParaRPr lang="zh-CN" altLang="en-US"/>
            </a:p>
          </p:txBody>
        </p:sp>
        <p:sp>
          <p:nvSpPr>
            <p:cNvPr id="64" name="Freeform: Shape 66">
              <a:extLst>
                <a:ext uri="{FF2B5EF4-FFF2-40B4-BE49-F238E27FC236}">
                  <a16:creationId xmlns:a16="http://schemas.microsoft.com/office/drawing/2014/main" id="{67BA9E98-E4F9-4CB0-B710-A9020BF100A7}"/>
                </a:ext>
              </a:extLst>
            </p:cNvPr>
            <p:cNvSpPr/>
            <p:nvPr/>
          </p:nvSpPr>
          <p:spPr>
            <a:xfrm>
              <a:off x="7147203" y="5658966"/>
              <a:ext cx="235443" cy="190232"/>
            </a:xfrm>
            <a:custGeom>
              <a:avLst/>
              <a:gdLst>
                <a:gd name="connsiteX0" fmla="*/ 246031 w 246030"/>
                <a:gd name="connsiteY0" fmla="*/ 34385 h 198786"/>
                <a:gd name="connsiteX1" fmla="*/ 211645 w 246030"/>
                <a:gd name="connsiteY1" fmla="*/ 0 h 198786"/>
                <a:gd name="connsiteX2" fmla="*/ 81534 w 246030"/>
                <a:gd name="connsiteY2" fmla="*/ 130112 h 198786"/>
                <a:gd name="connsiteX3" fmla="*/ 34385 w 246030"/>
                <a:gd name="connsiteY3" fmla="*/ 82963 h 198786"/>
                <a:gd name="connsiteX4" fmla="*/ 0 w 246030"/>
                <a:gd name="connsiteY4" fmla="*/ 117253 h 198786"/>
                <a:gd name="connsiteX5" fmla="*/ 81534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1" y="34385"/>
                  </a:moveTo>
                  <a:lnTo>
                    <a:pt x="211645" y="0"/>
                  </a:lnTo>
                  <a:lnTo>
                    <a:pt x="81534" y="130112"/>
                  </a:lnTo>
                  <a:lnTo>
                    <a:pt x="34385" y="82963"/>
                  </a:lnTo>
                  <a:lnTo>
                    <a:pt x="0" y="117253"/>
                  </a:lnTo>
                  <a:lnTo>
                    <a:pt x="81534" y="198787"/>
                  </a:lnTo>
                  <a:close/>
                </a:path>
              </a:pathLst>
            </a:custGeom>
            <a:solidFill>
              <a:srgbClr val="FFFFFF"/>
            </a:solidFill>
            <a:ln w="9525" cap="flat">
              <a:noFill/>
              <a:prstDash val="solid"/>
              <a:miter/>
            </a:ln>
          </p:spPr>
          <p:txBody>
            <a:bodyPr rtlCol="0" anchor="ctr"/>
            <a:lstStyle/>
            <a:p>
              <a:endParaRPr lang="zh-CN" altLang="en-US"/>
            </a:p>
          </p:txBody>
        </p:sp>
        <p:sp>
          <p:nvSpPr>
            <p:cNvPr id="65" name="Freeform: Shape 67">
              <a:extLst>
                <a:ext uri="{FF2B5EF4-FFF2-40B4-BE49-F238E27FC236}">
                  <a16:creationId xmlns:a16="http://schemas.microsoft.com/office/drawing/2014/main" id="{27086DD7-8FC5-4E05-96D2-C27F385CA0B6}"/>
                </a:ext>
              </a:extLst>
            </p:cNvPr>
            <p:cNvSpPr/>
            <p:nvPr/>
          </p:nvSpPr>
          <p:spPr>
            <a:xfrm>
              <a:off x="7147203" y="6151448"/>
              <a:ext cx="235443" cy="190324"/>
            </a:xfrm>
            <a:custGeom>
              <a:avLst/>
              <a:gdLst>
                <a:gd name="connsiteX0" fmla="*/ 246031 w 246030"/>
                <a:gd name="connsiteY0" fmla="*/ 34385 h 198882"/>
                <a:gd name="connsiteX1" fmla="*/ 211645 w 246030"/>
                <a:gd name="connsiteY1" fmla="*/ 0 h 198882"/>
                <a:gd name="connsiteX2" fmla="*/ 81534 w 246030"/>
                <a:gd name="connsiteY2" fmla="*/ 130112 h 198882"/>
                <a:gd name="connsiteX3" fmla="*/ 34385 w 246030"/>
                <a:gd name="connsiteY3" fmla="*/ 82963 h 198882"/>
                <a:gd name="connsiteX4" fmla="*/ 0 w 246030"/>
                <a:gd name="connsiteY4" fmla="*/ 117348 h 198882"/>
                <a:gd name="connsiteX5" fmla="*/ 81534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5" y="0"/>
                  </a:lnTo>
                  <a:lnTo>
                    <a:pt x="81534" y="130112"/>
                  </a:lnTo>
                  <a:lnTo>
                    <a:pt x="34385" y="82963"/>
                  </a:lnTo>
                  <a:lnTo>
                    <a:pt x="0" y="117348"/>
                  </a:lnTo>
                  <a:lnTo>
                    <a:pt x="81534" y="198882"/>
                  </a:lnTo>
                  <a:close/>
                </a:path>
              </a:pathLst>
            </a:custGeom>
            <a:solidFill>
              <a:srgbClr val="FFFFFF"/>
            </a:solidFill>
            <a:ln w="9525" cap="flat">
              <a:noFill/>
              <a:prstDash val="solid"/>
              <a:miter/>
            </a:ln>
          </p:spPr>
          <p:txBody>
            <a:bodyPr rtlCol="0" anchor="ctr"/>
            <a:lstStyle/>
            <a:p>
              <a:endParaRPr lang="zh-CN" altLang="en-US"/>
            </a:p>
          </p:txBody>
        </p:sp>
        <p:sp>
          <p:nvSpPr>
            <p:cNvPr id="67" name="Freeform: Shape 69">
              <a:extLst>
                <a:ext uri="{FF2B5EF4-FFF2-40B4-BE49-F238E27FC236}">
                  <a16:creationId xmlns:a16="http://schemas.microsoft.com/office/drawing/2014/main" id="{EB7D843C-217A-494A-AF9F-5B7C8F3C61E6}"/>
                </a:ext>
              </a:extLst>
            </p:cNvPr>
            <p:cNvSpPr/>
            <p:nvPr/>
          </p:nvSpPr>
          <p:spPr>
            <a:xfrm>
              <a:off x="9984494" y="7629075"/>
              <a:ext cx="190324" cy="190232"/>
            </a:xfrm>
            <a:custGeom>
              <a:avLst/>
              <a:gdLst>
                <a:gd name="connsiteX0" fmla="*/ 164497 w 198882"/>
                <a:gd name="connsiteY0" fmla="*/ 0 h 198786"/>
                <a:gd name="connsiteX1" fmla="*/ 99441 w 198882"/>
                <a:gd name="connsiteY1" fmla="*/ 65056 h 198786"/>
                <a:gd name="connsiteX2" fmla="*/ 34385 w 198882"/>
                <a:gd name="connsiteY2" fmla="*/ 0 h 198786"/>
                <a:gd name="connsiteX3" fmla="*/ 0 w 198882"/>
                <a:gd name="connsiteY3" fmla="*/ 34385 h 198786"/>
                <a:gd name="connsiteX4" fmla="*/ 65056 w 198882"/>
                <a:gd name="connsiteY4" fmla="*/ 99441 h 198786"/>
                <a:gd name="connsiteX5" fmla="*/ 0 w 198882"/>
                <a:gd name="connsiteY5" fmla="*/ 164402 h 198786"/>
                <a:gd name="connsiteX6" fmla="*/ 34385 w 198882"/>
                <a:gd name="connsiteY6" fmla="*/ 198787 h 198786"/>
                <a:gd name="connsiteX7" fmla="*/ 99441 w 198882"/>
                <a:gd name="connsiteY7" fmla="*/ 133731 h 198786"/>
                <a:gd name="connsiteX8" fmla="*/ 164497 w 198882"/>
                <a:gd name="connsiteY8" fmla="*/ 198787 h 198786"/>
                <a:gd name="connsiteX9" fmla="*/ 198882 w 198882"/>
                <a:gd name="connsiteY9" fmla="*/ 164402 h 198786"/>
                <a:gd name="connsiteX10" fmla="*/ 133826 w 198882"/>
                <a:gd name="connsiteY10" fmla="*/ 99441 h 198786"/>
                <a:gd name="connsiteX11" fmla="*/ 198882 w 198882"/>
                <a:gd name="connsiteY11" fmla="*/ 34385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882" h="198786">
                  <a:moveTo>
                    <a:pt x="164497" y="0"/>
                  </a:moveTo>
                  <a:lnTo>
                    <a:pt x="99441" y="65056"/>
                  </a:lnTo>
                  <a:lnTo>
                    <a:pt x="34385" y="0"/>
                  </a:lnTo>
                  <a:lnTo>
                    <a:pt x="0" y="34385"/>
                  </a:lnTo>
                  <a:lnTo>
                    <a:pt x="65056" y="99441"/>
                  </a:lnTo>
                  <a:lnTo>
                    <a:pt x="0" y="164402"/>
                  </a:lnTo>
                  <a:lnTo>
                    <a:pt x="34385" y="198787"/>
                  </a:lnTo>
                  <a:lnTo>
                    <a:pt x="99441" y="133731"/>
                  </a:lnTo>
                  <a:lnTo>
                    <a:pt x="164497" y="198787"/>
                  </a:lnTo>
                  <a:lnTo>
                    <a:pt x="198882" y="164402"/>
                  </a:lnTo>
                  <a:lnTo>
                    <a:pt x="133826" y="99441"/>
                  </a:lnTo>
                  <a:lnTo>
                    <a:pt x="198882" y="34385"/>
                  </a:lnTo>
                  <a:close/>
                </a:path>
              </a:pathLst>
            </a:custGeom>
            <a:solidFill>
              <a:srgbClr val="FFFFFF"/>
            </a:solidFill>
            <a:ln w="9525" cap="flat">
              <a:noFill/>
              <a:prstDash val="solid"/>
              <a:miter/>
            </a:ln>
          </p:spPr>
          <p:txBody>
            <a:bodyPr rtlCol="0" anchor="ctr"/>
            <a:lstStyle/>
            <a:p>
              <a:endParaRPr lang="zh-CN" altLang="en-US"/>
            </a:p>
          </p:txBody>
        </p:sp>
        <p:sp>
          <p:nvSpPr>
            <p:cNvPr id="68" name="Freeform: Shape 70">
              <a:extLst>
                <a:ext uri="{FF2B5EF4-FFF2-40B4-BE49-F238E27FC236}">
                  <a16:creationId xmlns:a16="http://schemas.microsoft.com/office/drawing/2014/main" id="{46AF5E20-B519-45C3-9349-83505B832BEB}"/>
                </a:ext>
              </a:extLst>
            </p:cNvPr>
            <p:cNvSpPr/>
            <p:nvPr/>
          </p:nvSpPr>
          <p:spPr>
            <a:xfrm>
              <a:off x="9984494" y="7136504"/>
              <a:ext cx="190324" cy="190324"/>
            </a:xfrm>
            <a:custGeom>
              <a:avLst/>
              <a:gdLst>
                <a:gd name="connsiteX0" fmla="*/ 164497 w 198882"/>
                <a:gd name="connsiteY0" fmla="*/ 0 h 198882"/>
                <a:gd name="connsiteX1" fmla="*/ 99441 w 198882"/>
                <a:gd name="connsiteY1" fmla="*/ 65056 h 198882"/>
                <a:gd name="connsiteX2" fmla="*/ 34385 w 198882"/>
                <a:gd name="connsiteY2" fmla="*/ 0 h 198882"/>
                <a:gd name="connsiteX3" fmla="*/ 0 w 198882"/>
                <a:gd name="connsiteY3" fmla="*/ 34385 h 198882"/>
                <a:gd name="connsiteX4" fmla="*/ 65056 w 198882"/>
                <a:gd name="connsiteY4" fmla="*/ 99441 h 198882"/>
                <a:gd name="connsiteX5" fmla="*/ 0 w 198882"/>
                <a:gd name="connsiteY5" fmla="*/ 164497 h 198882"/>
                <a:gd name="connsiteX6" fmla="*/ 34385 w 198882"/>
                <a:gd name="connsiteY6" fmla="*/ 198882 h 198882"/>
                <a:gd name="connsiteX7" fmla="*/ 99441 w 198882"/>
                <a:gd name="connsiteY7" fmla="*/ 133826 h 198882"/>
                <a:gd name="connsiteX8" fmla="*/ 164497 w 198882"/>
                <a:gd name="connsiteY8" fmla="*/ 198882 h 198882"/>
                <a:gd name="connsiteX9" fmla="*/ 198882 w 198882"/>
                <a:gd name="connsiteY9" fmla="*/ 164497 h 198882"/>
                <a:gd name="connsiteX10" fmla="*/ 133826 w 198882"/>
                <a:gd name="connsiteY10" fmla="*/ 99441 h 198882"/>
                <a:gd name="connsiteX11" fmla="*/ 198882 w 198882"/>
                <a:gd name="connsiteY11" fmla="*/ 34385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882" h="198882">
                  <a:moveTo>
                    <a:pt x="164497" y="0"/>
                  </a:moveTo>
                  <a:lnTo>
                    <a:pt x="99441" y="65056"/>
                  </a:lnTo>
                  <a:lnTo>
                    <a:pt x="34385" y="0"/>
                  </a:lnTo>
                  <a:lnTo>
                    <a:pt x="0" y="34385"/>
                  </a:lnTo>
                  <a:lnTo>
                    <a:pt x="65056" y="99441"/>
                  </a:lnTo>
                  <a:lnTo>
                    <a:pt x="0" y="164497"/>
                  </a:lnTo>
                  <a:lnTo>
                    <a:pt x="34385" y="198882"/>
                  </a:lnTo>
                  <a:lnTo>
                    <a:pt x="99441" y="133826"/>
                  </a:lnTo>
                  <a:lnTo>
                    <a:pt x="164497" y="198882"/>
                  </a:lnTo>
                  <a:lnTo>
                    <a:pt x="198882" y="164497"/>
                  </a:lnTo>
                  <a:lnTo>
                    <a:pt x="133826" y="99441"/>
                  </a:lnTo>
                  <a:lnTo>
                    <a:pt x="198882" y="34385"/>
                  </a:lnTo>
                  <a:close/>
                </a:path>
              </a:pathLst>
            </a:custGeom>
            <a:solidFill>
              <a:srgbClr val="FFFFFF"/>
            </a:solidFill>
            <a:ln w="9525" cap="flat">
              <a:noFill/>
              <a:prstDash val="solid"/>
              <a:miter/>
            </a:ln>
          </p:spPr>
          <p:txBody>
            <a:bodyPr rtlCol="0" anchor="ctr"/>
            <a:lstStyle/>
            <a:p>
              <a:endParaRPr lang="zh-CN" altLang="en-US"/>
            </a:p>
          </p:txBody>
        </p:sp>
        <p:sp>
          <p:nvSpPr>
            <p:cNvPr id="69" name="Freeform: Shape 71">
              <a:extLst>
                <a:ext uri="{FF2B5EF4-FFF2-40B4-BE49-F238E27FC236}">
                  <a16:creationId xmlns:a16="http://schemas.microsoft.com/office/drawing/2014/main" id="{2388954F-F555-4F04-B8D1-1F47036206E6}"/>
                </a:ext>
              </a:extLst>
            </p:cNvPr>
            <p:cNvSpPr/>
            <p:nvPr/>
          </p:nvSpPr>
          <p:spPr>
            <a:xfrm>
              <a:off x="9961979" y="4673818"/>
              <a:ext cx="235443" cy="190324"/>
            </a:xfrm>
            <a:custGeom>
              <a:avLst/>
              <a:gdLst>
                <a:gd name="connsiteX0" fmla="*/ 246031 w 246030"/>
                <a:gd name="connsiteY0" fmla="*/ 34385 h 198882"/>
                <a:gd name="connsiteX1" fmla="*/ 211646 w 246030"/>
                <a:gd name="connsiteY1" fmla="*/ 0 h 198882"/>
                <a:gd name="connsiteX2" fmla="*/ 81535 w 246030"/>
                <a:gd name="connsiteY2" fmla="*/ 130112 h 198882"/>
                <a:gd name="connsiteX3" fmla="*/ 34386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6" y="0"/>
                  </a:lnTo>
                  <a:lnTo>
                    <a:pt x="81535" y="130112"/>
                  </a:lnTo>
                  <a:lnTo>
                    <a:pt x="34386"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0" name="Freeform: Shape 72">
              <a:extLst>
                <a:ext uri="{FF2B5EF4-FFF2-40B4-BE49-F238E27FC236}">
                  <a16:creationId xmlns:a16="http://schemas.microsoft.com/office/drawing/2014/main" id="{661EDB64-58AD-4F98-BE65-233382A63D0D}"/>
                </a:ext>
              </a:extLst>
            </p:cNvPr>
            <p:cNvSpPr/>
            <p:nvPr/>
          </p:nvSpPr>
          <p:spPr>
            <a:xfrm>
              <a:off x="9961979" y="5166392"/>
              <a:ext cx="235443" cy="190324"/>
            </a:xfrm>
            <a:custGeom>
              <a:avLst/>
              <a:gdLst>
                <a:gd name="connsiteX0" fmla="*/ 246031 w 246030"/>
                <a:gd name="connsiteY0" fmla="*/ 34385 h 198882"/>
                <a:gd name="connsiteX1" fmla="*/ 211646 w 246030"/>
                <a:gd name="connsiteY1" fmla="*/ 0 h 198882"/>
                <a:gd name="connsiteX2" fmla="*/ 81535 w 246030"/>
                <a:gd name="connsiteY2" fmla="*/ 130112 h 198882"/>
                <a:gd name="connsiteX3" fmla="*/ 34386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6" y="0"/>
                  </a:lnTo>
                  <a:lnTo>
                    <a:pt x="81535" y="130112"/>
                  </a:lnTo>
                  <a:lnTo>
                    <a:pt x="34386"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1" name="Freeform: Shape 73">
              <a:extLst>
                <a:ext uri="{FF2B5EF4-FFF2-40B4-BE49-F238E27FC236}">
                  <a16:creationId xmlns:a16="http://schemas.microsoft.com/office/drawing/2014/main" id="{3EE84B19-4405-4275-AE39-45B5A1AEB883}"/>
                </a:ext>
              </a:extLst>
            </p:cNvPr>
            <p:cNvSpPr/>
            <p:nvPr/>
          </p:nvSpPr>
          <p:spPr>
            <a:xfrm>
              <a:off x="9961979" y="5658966"/>
              <a:ext cx="235443" cy="190232"/>
            </a:xfrm>
            <a:custGeom>
              <a:avLst/>
              <a:gdLst>
                <a:gd name="connsiteX0" fmla="*/ 246031 w 246030"/>
                <a:gd name="connsiteY0" fmla="*/ 34385 h 198786"/>
                <a:gd name="connsiteX1" fmla="*/ 211646 w 246030"/>
                <a:gd name="connsiteY1" fmla="*/ 0 h 198786"/>
                <a:gd name="connsiteX2" fmla="*/ 81535 w 246030"/>
                <a:gd name="connsiteY2" fmla="*/ 130112 h 198786"/>
                <a:gd name="connsiteX3" fmla="*/ 34386 w 246030"/>
                <a:gd name="connsiteY3" fmla="*/ 82963 h 198786"/>
                <a:gd name="connsiteX4" fmla="*/ 0 w 246030"/>
                <a:gd name="connsiteY4" fmla="*/ 117253 h 198786"/>
                <a:gd name="connsiteX5" fmla="*/ 81535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1" y="34385"/>
                  </a:moveTo>
                  <a:lnTo>
                    <a:pt x="211646" y="0"/>
                  </a:lnTo>
                  <a:lnTo>
                    <a:pt x="81535" y="130112"/>
                  </a:lnTo>
                  <a:lnTo>
                    <a:pt x="34386" y="82963"/>
                  </a:lnTo>
                  <a:lnTo>
                    <a:pt x="0" y="117253"/>
                  </a:lnTo>
                  <a:lnTo>
                    <a:pt x="81535" y="198787"/>
                  </a:lnTo>
                  <a:close/>
                </a:path>
              </a:pathLst>
            </a:custGeom>
            <a:solidFill>
              <a:srgbClr val="FFFFFF"/>
            </a:solidFill>
            <a:ln w="9525" cap="flat">
              <a:noFill/>
              <a:prstDash val="solid"/>
              <a:miter/>
            </a:ln>
          </p:spPr>
          <p:txBody>
            <a:bodyPr rtlCol="0" anchor="ctr"/>
            <a:lstStyle/>
            <a:p>
              <a:endParaRPr lang="zh-CN" altLang="en-US"/>
            </a:p>
          </p:txBody>
        </p:sp>
        <p:sp>
          <p:nvSpPr>
            <p:cNvPr id="72" name="Freeform: Shape 74">
              <a:extLst>
                <a:ext uri="{FF2B5EF4-FFF2-40B4-BE49-F238E27FC236}">
                  <a16:creationId xmlns:a16="http://schemas.microsoft.com/office/drawing/2014/main" id="{DA5A67C0-5F75-4E89-A5A1-8175D9822F47}"/>
                </a:ext>
              </a:extLst>
            </p:cNvPr>
            <p:cNvSpPr/>
            <p:nvPr/>
          </p:nvSpPr>
          <p:spPr>
            <a:xfrm>
              <a:off x="9961979" y="6151448"/>
              <a:ext cx="235443" cy="190324"/>
            </a:xfrm>
            <a:custGeom>
              <a:avLst/>
              <a:gdLst>
                <a:gd name="connsiteX0" fmla="*/ 246031 w 246030"/>
                <a:gd name="connsiteY0" fmla="*/ 34385 h 198882"/>
                <a:gd name="connsiteX1" fmla="*/ 211646 w 246030"/>
                <a:gd name="connsiteY1" fmla="*/ 0 h 198882"/>
                <a:gd name="connsiteX2" fmla="*/ 81535 w 246030"/>
                <a:gd name="connsiteY2" fmla="*/ 130112 h 198882"/>
                <a:gd name="connsiteX3" fmla="*/ 34386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6" y="0"/>
                  </a:lnTo>
                  <a:lnTo>
                    <a:pt x="81535" y="130112"/>
                  </a:lnTo>
                  <a:lnTo>
                    <a:pt x="34386"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3" name="Freeform: Shape 75">
              <a:extLst>
                <a:ext uri="{FF2B5EF4-FFF2-40B4-BE49-F238E27FC236}">
                  <a16:creationId xmlns:a16="http://schemas.microsoft.com/office/drawing/2014/main" id="{72E66945-7DF5-4A26-AF8F-32E324359BCE}"/>
                </a:ext>
              </a:extLst>
            </p:cNvPr>
            <p:cNvSpPr/>
            <p:nvPr/>
          </p:nvSpPr>
          <p:spPr>
            <a:xfrm>
              <a:off x="9961979" y="6644022"/>
              <a:ext cx="235443" cy="190232"/>
            </a:xfrm>
            <a:custGeom>
              <a:avLst/>
              <a:gdLst>
                <a:gd name="connsiteX0" fmla="*/ 246031 w 246030"/>
                <a:gd name="connsiteY0" fmla="*/ 34385 h 198786"/>
                <a:gd name="connsiteX1" fmla="*/ 211646 w 246030"/>
                <a:gd name="connsiteY1" fmla="*/ 0 h 198786"/>
                <a:gd name="connsiteX2" fmla="*/ 81535 w 246030"/>
                <a:gd name="connsiteY2" fmla="*/ 130112 h 198786"/>
                <a:gd name="connsiteX3" fmla="*/ 34386 w 246030"/>
                <a:gd name="connsiteY3" fmla="*/ 82963 h 198786"/>
                <a:gd name="connsiteX4" fmla="*/ 0 w 246030"/>
                <a:gd name="connsiteY4" fmla="*/ 117253 h 198786"/>
                <a:gd name="connsiteX5" fmla="*/ 81535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1" y="34385"/>
                  </a:moveTo>
                  <a:lnTo>
                    <a:pt x="211646" y="0"/>
                  </a:lnTo>
                  <a:lnTo>
                    <a:pt x="81535" y="130112"/>
                  </a:lnTo>
                  <a:lnTo>
                    <a:pt x="34386" y="82963"/>
                  </a:lnTo>
                  <a:lnTo>
                    <a:pt x="0" y="117253"/>
                  </a:lnTo>
                  <a:lnTo>
                    <a:pt x="81535" y="198787"/>
                  </a:lnTo>
                  <a:close/>
                </a:path>
              </a:pathLst>
            </a:custGeom>
            <a:solidFill>
              <a:srgbClr val="FFFFFF"/>
            </a:solidFill>
            <a:ln w="9525" cap="flat">
              <a:noFill/>
              <a:prstDash val="solid"/>
              <a:miter/>
            </a:ln>
          </p:spPr>
          <p:txBody>
            <a:bodyPr rtlCol="0" anchor="ctr"/>
            <a:lstStyle/>
            <a:p>
              <a:endParaRPr lang="zh-CN" altLang="en-US"/>
            </a:p>
          </p:txBody>
        </p:sp>
        <p:sp>
          <p:nvSpPr>
            <p:cNvPr id="75" name="Freeform: Shape 77">
              <a:extLst>
                <a:ext uri="{FF2B5EF4-FFF2-40B4-BE49-F238E27FC236}">
                  <a16:creationId xmlns:a16="http://schemas.microsoft.com/office/drawing/2014/main" id="{9808D85D-DDBB-478D-B28C-1B608117F3E9}"/>
                </a:ext>
              </a:extLst>
            </p:cNvPr>
            <p:cNvSpPr/>
            <p:nvPr/>
          </p:nvSpPr>
          <p:spPr>
            <a:xfrm>
              <a:off x="12799482" y="7629075"/>
              <a:ext cx="190324" cy="190232"/>
            </a:xfrm>
            <a:custGeom>
              <a:avLst/>
              <a:gdLst>
                <a:gd name="connsiteX0" fmla="*/ 164497 w 198882"/>
                <a:gd name="connsiteY0" fmla="*/ 0 h 198786"/>
                <a:gd name="connsiteX1" fmla="*/ 99442 w 198882"/>
                <a:gd name="connsiteY1" fmla="*/ 65056 h 198786"/>
                <a:gd name="connsiteX2" fmla="*/ 34385 w 198882"/>
                <a:gd name="connsiteY2" fmla="*/ 0 h 198786"/>
                <a:gd name="connsiteX3" fmla="*/ 0 w 198882"/>
                <a:gd name="connsiteY3" fmla="*/ 34385 h 198786"/>
                <a:gd name="connsiteX4" fmla="*/ 65056 w 198882"/>
                <a:gd name="connsiteY4" fmla="*/ 99441 h 198786"/>
                <a:gd name="connsiteX5" fmla="*/ 0 w 198882"/>
                <a:gd name="connsiteY5" fmla="*/ 164402 h 198786"/>
                <a:gd name="connsiteX6" fmla="*/ 34385 w 198882"/>
                <a:gd name="connsiteY6" fmla="*/ 198787 h 198786"/>
                <a:gd name="connsiteX7" fmla="*/ 99442 w 198882"/>
                <a:gd name="connsiteY7" fmla="*/ 133731 h 198786"/>
                <a:gd name="connsiteX8" fmla="*/ 164497 w 198882"/>
                <a:gd name="connsiteY8" fmla="*/ 198787 h 198786"/>
                <a:gd name="connsiteX9" fmla="*/ 198882 w 198882"/>
                <a:gd name="connsiteY9" fmla="*/ 164402 h 198786"/>
                <a:gd name="connsiteX10" fmla="*/ 133827 w 198882"/>
                <a:gd name="connsiteY10" fmla="*/ 99441 h 198786"/>
                <a:gd name="connsiteX11" fmla="*/ 198882 w 198882"/>
                <a:gd name="connsiteY11" fmla="*/ 34385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882" h="198786">
                  <a:moveTo>
                    <a:pt x="164497" y="0"/>
                  </a:moveTo>
                  <a:lnTo>
                    <a:pt x="99442" y="65056"/>
                  </a:lnTo>
                  <a:lnTo>
                    <a:pt x="34385" y="0"/>
                  </a:lnTo>
                  <a:lnTo>
                    <a:pt x="0" y="34385"/>
                  </a:lnTo>
                  <a:lnTo>
                    <a:pt x="65056" y="99441"/>
                  </a:lnTo>
                  <a:lnTo>
                    <a:pt x="0" y="164402"/>
                  </a:lnTo>
                  <a:lnTo>
                    <a:pt x="34385" y="198787"/>
                  </a:lnTo>
                  <a:lnTo>
                    <a:pt x="99442" y="133731"/>
                  </a:lnTo>
                  <a:lnTo>
                    <a:pt x="164497" y="198787"/>
                  </a:lnTo>
                  <a:lnTo>
                    <a:pt x="198882" y="164402"/>
                  </a:lnTo>
                  <a:lnTo>
                    <a:pt x="133827" y="99441"/>
                  </a:lnTo>
                  <a:lnTo>
                    <a:pt x="198882" y="34385"/>
                  </a:lnTo>
                  <a:close/>
                </a:path>
              </a:pathLst>
            </a:custGeom>
            <a:solidFill>
              <a:srgbClr val="FFFFFF"/>
            </a:solidFill>
            <a:ln w="9525" cap="flat">
              <a:noFill/>
              <a:prstDash val="solid"/>
              <a:miter/>
            </a:ln>
          </p:spPr>
          <p:txBody>
            <a:bodyPr rtlCol="0" anchor="ctr"/>
            <a:lstStyle/>
            <a:p>
              <a:endParaRPr lang="zh-CN" altLang="en-US"/>
            </a:p>
          </p:txBody>
        </p:sp>
        <p:sp>
          <p:nvSpPr>
            <p:cNvPr id="76" name="Freeform: Shape 78">
              <a:extLst>
                <a:ext uri="{FF2B5EF4-FFF2-40B4-BE49-F238E27FC236}">
                  <a16:creationId xmlns:a16="http://schemas.microsoft.com/office/drawing/2014/main" id="{1F416EFB-C586-4E35-B60E-6B6437A87375}"/>
                </a:ext>
              </a:extLst>
            </p:cNvPr>
            <p:cNvSpPr/>
            <p:nvPr/>
          </p:nvSpPr>
          <p:spPr>
            <a:xfrm>
              <a:off x="12776876" y="4673818"/>
              <a:ext cx="235443" cy="190324"/>
            </a:xfrm>
            <a:custGeom>
              <a:avLst/>
              <a:gdLst>
                <a:gd name="connsiteX0" fmla="*/ 246030 w 246030"/>
                <a:gd name="connsiteY0" fmla="*/ 34385 h 198882"/>
                <a:gd name="connsiteX1" fmla="*/ 211645 w 246030"/>
                <a:gd name="connsiteY1" fmla="*/ 0 h 198882"/>
                <a:gd name="connsiteX2" fmla="*/ 81535 w 246030"/>
                <a:gd name="connsiteY2" fmla="*/ 130112 h 198882"/>
                <a:gd name="connsiteX3" fmla="*/ 34385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5" y="130112"/>
                  </a:lnTo>
                  <a:lnTo>
                    <a:pt x="34385"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7" name="Freeform: Shape 79">
              <a:extLst>
                <a:ext uri="{FF2B5EF4-FFF2-40B4-BE49-F238E27FC236}">
                  <a16:creationId xmlns:a16="http://schemas.microsoft.com/office/drawing/2014/main" id="{85FA589F-4AEA-408B-95CB-EFBC5138188E}"/>
                </a:ext>
              </a:extLst>
            </p:cNvPr>
            <p:cNvSpPr/>
            <p:nvPr/>
          </p:nvSpPr>
          <p:spPr>
            <a:xfrm>
              <a:off x="12776876" y="5166392"/>
              <a:ext cx="235443" cy="190324"/>
            </a:xfrm>
            <a:custGeom>
              <a:avLst/>
              <a:gdLst>
                <a:gd name="connsiteX0" fmla="*/ 246030 w 246030"/>
                <a:gd name="connsiteY0" fmla="*/ 34385 h 198882"/>
                <a:gd name="connsiteX1" fmla="*/ 211645 w 246030"/>
                <a:gd name="connsiteY1" fmla="*/ 0 h 198882"/>
                <a:gd name="connsiteX2" fmla="*/ 81535 w 246030"/>
                <a:gd name="connsiteY2" fmla="*/ 130112 h 198882"/>
                <a:gd name="connsiteX3" fmla="*/ 34385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5" y="130112"/>
                  </a:lnTo>
                  <a:lnTo>
                    <a:pt x="34385"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8" name="Freeform: Shape 80">
              <a:extLst>
                <a:ext uri="{FF2B5EF4-FFF2-40B4-BE49-F238E27FC236}">
                  <a16:creationId xmlns:a16="http://schemas.microsoft.com/office/drawing/2014/main" id="{A9EFEB55-3F53-4432-8FED-B28427EC3613}"/>
                </a:ext>
              </a:extLst>
            </p:cNvPr>
            <p:cNvSpPr/>
            <p:nvPr/>
          </p:nvSpPr>
          <p:spPr>
            <a:xfrm>
              <a:off x="12776876" y="5658966"/>
              <a:ext cx="235443" cy="190232"/>
            </a:xfrm>
            <a:custGeom>
              <a:avLst/>
              <a:gdLst>
                <a:gd name="connsiteX0" fmla="*/ 246030 w 246030"/>
                <a:gd name="connsiteY0" fmla="*/ 34385 h 198786"/>
                <a:gd name="connsiteX1" fmla="*/ 211645 w 246030"/>
                <a:gd name="connsiteY1" fmla="*/ 0 h 198786"/>
                <a:gd name="connsiteX2" fmla="*/ 81535 w 246030"/>
                <a:gd name="connsiteY2" fmla="*/ 130112 h 198786"/>
                <a:gd name="connsiteX3" fmla="*/ 34385 w 246030"/>
                <a:gd name="connsiteY3" fmla="*/ 82963 h 198786"/>
                <a:gd name="connsiteX4" fmla="*/ 0 w 246030"/>
                <a:gd name="connsiteY4" fmla="*/ 117253 h 198786"/>
                <a:gd name="connsiteX5" fmla="*/ 81535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5" y="130112"/>
                  </a:lnTo>
                  <a:lnTo>
                    <a:pt x="34385" y="82963"/>
                  </a:lnTo>
                  <a:lnTo>
                    <a:pt x="0" y="117253"/>
                  </a:lnTo>
                  <a:lnTo>
                    <a:pt x="81535" y="198787"/>
                  </a:lnTo>
                  <a:close/>
                </a:path>
              </a:pathLst>
            </a:custGeom>
            <a:solidFill>
              <a:srgbClr val="FFFFFF"/>
            </a:solidFill>
            <a:ln w="9525" cap="flat">
              <a:noFill/>
              <a:prstDash val="solid"/>
              <a:miter/>
            </a:ln>
          </p:spPr>
          <p:txBody>
            <a:bodyPr rtlCol="0" anchor="ctr"/>
            <a:lstStyle/>
            <a:p>
              <a:endParaRPr lang="zh-CN" altLang="en-US"/>
            </a:p>
          </p:txBody>
        </p:sp>
        <p:sp>
          <p:nvSpPr>
            <p:cNvPr id="79" name="Freeform: Shape 81">
              <a:extLst>
                <a:ext uri="{FF2B5EF4-FFF2-40B4-BE49-F238E27FC236}">
                  <a16:creationId xmlns:a16="http://schemas.microsoft.com/office/drawing/2014/main" id="{42359952-498E-41ED-BE50-70DC97F3AF48}"/>
                </a:ext>
              </a:extLst>
            </p:cNvPr>
            <p:cNvSpPr/>
            <p:nvPr/>
          </p:nvSpPr>
          <p:spPr>
            <a:xfrm>
              <a:off x="12776876" y="6151448"/>
              <a:ext cx="235443" cy="190324"/>
            </a:xfrm>
            <a:custGeom>
              <a:avLst/>
              <a:gdLst>
                <a:gd name="connsiteX0" fmla="*/ 246030 w 246030"/>
                <a:gd name="connsiteY0" fmla="*/ 34385 h 198882"/>
                <a:gd name="connsiteX1" fmla="*/ 211645 w 246030"/>
                <a:gd name="connsiteY1" fmla="*/ 0 h 198882"/>
                <a:gd name="connsiteX2" fmla="*/ 81535 w 246030"/>
                <a:gd name="connsiteY2" fmla="*/ 130112 h 198882"/>
                <a:gd name="connsiteX3" fmla="*/ 34385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5" y="130112"/>
                  </a:lnTo>
                  <a:lnTo>
                    <a:pt x="34385"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80" name="Freeform: Shape 82">
              <a:extLst>
                <a:ext uri="{FF2B5EF4-FFF2-40B4-BE49-F238E27FC236}">
                  <a16:creationId xmlns:a16="http://schemas.microsoft.com/office/drawing/2014/main" id="{F2958112-B371-46DF-B912-3D8B7AB3BBB3}"/>
                </a:ext>
              </a:extLst>
            </p:cNvPr>
            <p:cNvSpPr/>
            <p:nvPr/>
          </p:nvSpPr>
          <p:spPr>
            <a:xfrm>
              <a:off x="12776876" y="6644022"/>
              <a:ext cx="235443" cy="190232"/>
            </a:xfrm>
            <a:custGeom>
              <a:avLst/>
              <a:gdLst>
                <a:gd name="connsiteX0" fmla="*/ 246030 w 246030"/>
                <a:gd name="connsiteY0" fmla="*/ 34385 h 198786"/>
                <a:gd name="connsiteX1" fmla="*/ 211645 w 246030"/>
                <a:gd name="connsiteY1" fmla="*/ 0 h 198786"/>
                <a:gd name="connsiteX2" fmla="*/ 81535 w 246030"/>
                <a:gd name="connsiteY2" fmla="*/ 130112 h 198786"/>
                <a:gd name="connsiteX3" fmla="*/ 34385 w 246030"/>
                <a:gd name="connsiteY3" fmla="*/ 82963 h 198786"/>
                <a:gd name="connsiteX4" fmla="*/ 0 w 246030"/>
                <a:gd name="connsiteY4" fmla="*/ 117253 h 198786"/>
                <a:gd name="connsiteX5" fmla="*/ 81535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5" y="130112"/>
                  </a:lnTo>
                  <a:lnTo>
                    <a:pt x="34385" y="82963"/>
                  </a:lnTo>
                  <a:lnTo>
                    <a:pt x="0" y="117253"/>
                  </a:lnTo>
                  <a:lnTo>
                    <a:pt x="81535" y="198787"/>
                  </a:lnTo>
                  <a:close/>
                </a:path>
              </a:pathLst>
            </a:custGeom>
            <a:solidFill>
              <a:srgbClr val="FFFFFF"/>
            </a:solidFill>
            <a:ln w="9525" cap="flat">
              <a:noFill/>
              <a:prstDash val="solid"/>
              <a:miter/>
            </a:ln>
          </p:spPr>
          <p:txBody>
            <a:bodyPr rtlCol="0" anchor="ctr"/>
            <a:lstStyle/>
            <a:p>
              <a:endParaRPr lang="zh-CN" altLang="en-US"/>
            </a:p>
          </p:txBody>
        </p:sp>
        <p:sp>
          <p:nvSpPr>
            <p:cNvPr id="81" name="Freeform: Shape 83">
              <a:extLst>
                <a:ext uri="{FF2B5EF4-FFF2-40B4-BE49-F238E27FC236}">
                  <a16:creationId xmlns:a16="http://schemas.microsoft.com/office/drawing/2014/main" id="{BDCF305F-A9E3-4B35-8338-223689A4EB4E}"/>
                </a:ext>
              </a:extLst>
            </p:cNvPr>
            <p:cNvSpPr/>
            <p:nvPr/>
          </p:nvSpPr>
          <p:spPr>
            <a:xfrm>
              <a:off x="12776876" y="7136504"/>
              <a:ext cx="235443" cy="190324"/>
            </a:xfrm>
            <a:custGeom>
              <a:avLst/>
              <a:gdLst>
                <a:gd name="connsiteX0" fmla="*/ 246030 w 246030"/>
                <a:gd name="connsiteY0" fmla="*/ 34385 h 198882"/>
                <a:gd name="connsiteX1" fmla="*/ 211645 w 246030"/>
                <a:gd name="connsiteY1" fmla="*/ 0 h 198882"/>
                <a:gd name="connsiteX2" fmla="*/ 81535 w 246030"/>
                <a:gd name="connsiteY2" fmla="*/ 130112 h 198882"/>
                <a:gd name="connsiteX3" fmla="*/ 34385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5" y="130112"/>
                  </a:lnTo>
                  <a:lnTo>
                    <a:pt x="34385"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83" name="Freeform: Shape 85">
              <a:extLst>
                <a:ext uri="{FF2B5EF4-FFF2-40B4-BE49-F238E27FC236}">
                  <a16:creationId xmlns:a16="http://schemas.microsoft.com/office/drawing/2014/main" id="{DB0044F4-046F-4D1D-9061-82538FE8850A}"/>
                </a:ext>
              </a:extLst>
            </p:cNvPr>
            <p:cNvSpPr/>
            <p:nvPr/>
          </p:nvSpPr>
          <p:spPr>
            <a:xfrm>
              <a:off x="15591653" y="4673818"/>
              <a:ext cx="235443" cy="190324"/>
            </a:xfrm>
            <a:custGeom>
              <a:avLst/>
              <a:gdLst>
                <a:gd name="connsiteX0" fmla="*/ 246030 w 246030"/>
                <a:gd name="connsiteY0" fmla="*/ 34385 h 198882"/>
                <a:gd name="connsiteX1" fmla="*/ 211645 w 246030"/>
                <a:gd name="connsiteY1" fmla="*/ 0 h 198882"/>
                <a:gd name="connsiteX2" fmla="*/ 81533 w 246030"/>
                <a:gd name="connsiteY2" fmla="*/ 130112 h 198882"/>
                <a:gd name="connsiteX3" fmla="*/ 34385 w 246030"/>
                <a:gd name="connsiteY3" fmla="*/ 82963 h 198882"/>
                <a:gd name="connsiteX4" fmla="*/ 0 w 246030"/>
                <a:gd name="connsiteY4" fmla="*/ 117348 h 198882"/>
                <a:gd name="connsiteX5" fmla="*/ 81533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3" y="130112"/>
                  </a:lnTo>
                  <a:lnTo>
                    <a:pt x="34385" y="82963"/>
                  </a:lnTo>
                  <a:lnTo>
                    <a:pt x="0" y="117348"/>
                  </a:lnTo>
                  <a:lnTo>
                    <a:pt x="81533" y="198882"/>
                  </a:lnTo>
                  <a:close/>
                </a:path>
              </a:pathLst>
            </a:custGeom>
            <a:solidFill>
              <a:srgbClr val="FFFFFF"/>
            </a:solidFill>
            <a:ln w="9525" cap="flat">
              <a:noFill/>
              <a:prstDash val="solid"/>
              <a:miter/>
            </a:ln>
          </p:spPr>
          <p:txBody>
            <a:bodyPr rtlCol="0" anchor="ctr"/>
            <a:lstStyle/>
            <a:p>
              <a:endParaRPr lang="zh-CN" altLang="en-US"/>
            </a:p>
          </p:txBody>
        </p:sp>
        <p:sp>
          <p:nvSpPr>
            <p:cNvPr id="84" name="Freeform: Shape 86">
              <a:extLst>
                <a:ext uri="{FF2B5EF4-FFF2-40B4-BE49-F238E27FC236}">
                  <a16:creationId xmlns:a16="http://schemas.microsoft.com/office/drawing/2014/main" id="{62AA0B18-2AC2-4004-839B-B7DE1AAE50F5}"/>
                </a:ext>
              </a:extLst>
            </p:cNvPr>
            <p:cNvSpPr/>
            <p:nvPr/>
          </p:nvSpPr>
          <p:spPr>
            <a:xfrm>
              <a:off x="15591653" y="5166392"/>
              <a:ext cx="235443" cy="190324"/>
            </a:xfrm>
            <a:custGeom>
              <a:avLst/>
              <a:gdLst>
                <a:gd name="connsiteX0" fmla="*/ 246030 w 246030"/>
                <a:gd name="connsiteY0" fmla="*/ 34385 h 198882"/>
                <a:gd name="connsiteX1" fmla="*/ 211645 w 246030"/>
                <a:gd name="connsiteY1" fmla="*/ 0 h 198882"/>
                <a:gd name="connsiteX2" fmla="*/ 81533 w 246030"/>
                <a:gd name="connsiteY2" fmla="*/ 130112 h 198882"/>
                <a:gd name="connsiteX3" fmla="*/ 34385 w 246030"/>
                <a:gd name="connsiteY3" fmla="*/ 82963 h 198882"/>
                <a:gd name="connsiteX4" fmla="*/ 0 w 246030"/>
                <a:gd name="connsiteY4" fmla="*/ 117348 h 198882"/>
                <a:gd name="connsiteX5" fmla="*/ 81533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3" y="130112"/>
                  </a:lnTo>
                  <a:lnTo>
                    <a:pt x="34385" y="82963"/>
                  </a:lnTo>
                  <a:lnTo>
                    <a:pt x="0" y="117348"/>
                  </a:lnTo>
                  <a:lnTo>
                    <a:pt x="81533" y="198882"/>
                  </a:lnTo>
                  <a:close/>
                </a:path>
              </a:pathLst>
            </a:custGeom>
            <a:solidFill>
              <a:srgbClr val="FFFFFF"/>
            </a:solidFill>
            <a:ln w="9525" cap="flat">
              <a:noFill/>
              <a:prstDash val="solid"/>
              <a:miter/>
            </a:ln>
          </p:spPr>
          <p:txBody>
            <a:bodyPr rtlCol="0" anchor="ctr"/>
            <a:lstStyle/>
            <a:p>
              <a:endParaRPr lang="zh-CN" altLang="en-US"/>
            </a:p>
          </p:txBody>
        </p:sp>
        <p:sp>
          <p:nvSpPr>
            <p:cNvPr id="85" name="Freeform: Shape 87">
              <a:extLst>
                <a:ext uri="{FF2B5EF4-FFF2-40B4-BE49-F238E27FC236}">
                  <a16:creationId xmlns:a16="http://schemas.microsoft.com/office/drawing/2014/main" id="{0EFCA3C4-DEF9-47BF-9533-3204C4A6E03E}"/>
                </a:ext>
              </a:extLst>
            </p:cNvPr>
            <p:cNvSpPr/>
            <p:nvPr/>
          </p:nvSpPr>
          <p:spPr>
            <a:xfrm>
              <a:off x="15591653" y="5658966"/>
              <a:ext cx="235443" cy="190232"/>
            </a:xfrm>
            <a:custGeom>
              <a:avLst/>
              <a:gdLst>
                <a:gd name="connsiteX0" fmla="*/ 246030 w 246030"/>
                <a:gd name="connsiteY0" fmla="*/ 34385 h 198786"/>
                <a:gd name="connsiteX1" fmla="*/ 211645 w 246030"/>
                <a:gd name="connsiteY1" fmla="*/ 0 h 198786"/>
                <a:gd name="connsiteX2" fmla="*/ 81533 w 246030"/>
                <a:gd name="connsiteY2" fmla="*/ 130112 h 198786"/>
                <a:gd name="connsiteX3" fmla="*/ 34385 w 246030"/>
                <a:gd name="connsiteY3" fmla="*/ 82963 h 198786"/>
                <a:gd name="connsiteX4" fmla="*/ 0 w 246030"/>
                <a:gd name="connsiteY4" fmla="*/ 117253 h 198786"/>
                <a:gd name="connsiteX5" fmla="*/ 81533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3" y="130112"/>
                  </a:lnTo>
                  <a:lnTo>
                    <a:pt x="34385" y="82963"/>
                  </a:lnTo>
                  <a:lnTo>
                    <a:pt x="0" y="117253"/>
                  </a:lnTo>
                  <a:lnTo>
                    <a:pt x="81533" y="198787"/>
                  </a:lnTo>
                  <a:close/>
                </a:path>
              </a:pathLst>
            </a:custGeom>
            <a:solidFill>
              <a:srgbClr val="FFFFFF"/>
            </a:solidFill>
            <a:ln w="9525" cap="flat">
              <a:noFill/>
              <a:prstDash val="solid"/>
              <a:miter/>
            </a:ln>
          </p:spPr>
          <p:txBody>
            <a:bodyPr rtlCol="0" anchor="ctr"/>
            <a:lstStyle/>
            <a:p>
              <a:endParaRPr lang="zh-CN" altLang="en-US"/>
            </a:p>
          </p:txBody>
        </p:sp>
        <p:sp>
          <p:nvSpPr>
            <p:cNvPr id="86" name="Freeform: Shape 88">
              <a:extLst>
                <a:ext uri="{FF2B5EF4-FFF2-40B4-BE49-F238E27FC236}">
                  <a16:creationId xmlns:a16="http://schemas.microsoft.com/office/drawing/2014/main" id="{2D023AB5-6748-42B9-8D44-4B321D5750E4}"/>
                </a:ext>
              </a:extLst>
            </p:cNvPr>
            <p:cNvSpPr/>
            <p:nvPr/>
          </p:nvSpPr>
          <p:spPr>
            <a:xfrm>
              <a:off x="15591653" y="6151448"/>
              <a:ext cx="235443" cy="190324"/>
            </a:xfrm>
            <a:custGeom>
              <a:avLst/>
              <a:gdLst>
                <a:gd name="connsiteX0" fmla="*/ 246030 w 246030"/>
                <a:gd name="connsiteY0" fmla="*/ 34385 h 198882"/>
                <a:gd name="connsiteX1" fmla="*/ 211645 w 246030"/>
                <a:gd name="connsiteY1" fmla="*/ 0 h 198882"/>
                <a:gd name="connsiteX2" fmla="*/ 81533 w 246030"/>
                <a:gd name="connsiteY2" fmla="*/ 130112 h 198882"/>
                <a:gd name="connsiteX3" fmla="*/ 34385 w 246030"/>
                <a:gd name="connsiteY3" fmla="*/ 82963 h 198882"/>
                <a:gd name="connsiteX4" fmla="*/ 0 w 246030"/>
                <a:gd name="connsiteY4" fmla="*/ 117348 h 198882"/>
                <a:gd name="connsiteX5" fmla="*/ 81533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3" y="130112"/>
                  </a:lnTo>
                  <a:lnTo>
                    <a:pt x="34385" y="82963"/>
                  </a:lnTo>
                  <a:lnTo>
                    <a:pt x="0" y="117348"/>
                  </a:lnTo>
                  <a:lnTo>
                    <a:pt x="81533" y="198882"/>
                  </a:lnTo>
                  <a:close/>
                </a:path>
              </a:pathLst>
            </a:custGeom>
            <a:solidFill>
              <a:srgbClr val="FFFFFF"/>
            </a:solidFill>
            <a:ln w="9525" cap="flat">
              <a:noFill/>
              <a:prstDash val="solid"/>
              <a:miter/>
            </a:ln>
          </p:spPr>
          <p:txBody>
            <a:bodyPr rtlCol="0" anchor="ctr"/>
            <a:lstStyle/>
            <a:p>
              <a:endParaRPr lang="zh-CN" altLang="en-US"/>
            </a:p>
          </p:txBody>
        </p:sp>
        <p:sp>
          <p:nvSpPr>
            <p:cNvPr id="87" name="Freeform: Shape 89">
              <a:extLst>
                <a:ext uri="{FF2B5EF4-FFF2-40B4-BE49-F238E27FC236}">
                  <a16:creationId xmlns:a16="http://schemas.microsoft.com/office/drawing/2014/main" id="{958B1AFE-847C-4AF6-A538-D187FFF415C5}"/>
                </a:ext>
              </a:extLst>
            </p:cNvPr>
            <p:cNvSpPr/>
            <p:nvPr/>
          </p:nvSpPr>
          <p:spPr>
            <a:xfrm>
              <a:off x="15591653" y="6644022"/>
              <a:ext cx="235443" cy="190232"/>
            </a:xfrm>
            <a:custGeom>
              <a:avLst/>
              <a:gdLst>
                <a:gd name="connsiteX0" fmla="*/ 246030 w 246030"/>
                <a:gd name="connsiteY0" fmla="*/ 34385 h 198786"/>
                <a:gd name="connsiteX1" fmla="*/ 211645 w 246030"/>
                <a:gd name="connsiteY1" fmla="*/ 0 h 198786"/>
                <a:gd name="connsiteX2" fmla="*/ 81533 w 246030"/>
                <a:gd name="connsiteY2" fmla="*/ 130112 h 198786"/>
                <a:gd name="connsiteX3" fmla="*/ 34385 w 246030"/>
                <a:gd name="connsiteY3" fmla="*/ 82963 h 198786"/>
                <a:gd name="connsiteX4" fmla="*/ 0 w 246030"/>
                <a:gd name="connsiteY4" fmla="*/ 117253 h 198786"/>
                <a:gd name="connsiteX5" fmla="*/ 81533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3" y="130112"/>
                  </a:lnTo>
                  <a:lnTo>
                    <a:pt x="34385" y="82963"/>
                  </a:lnTo>
                  <a:lnTo>
                    <a:pt x="0" y="117253"/>
                  </a:lnTo>
                  <a:lnTo>
                    <a:pt x="81533" y="198787"/>
                  </a:lnTo>
                  <a:close/>
                </a:path>
              </a:pathLst>
            </a:custGeom>
            <a:solidFill>
              <a:srgbClr val="FFFFFF"/>
            </a:solidFill>
            <a:ln w="9525" cap="flat">
              <a:noFill/>
              <a:prstDash val="solid"/>
              <a:miter/>
            </a:ln>
          </p:spPr>
          <p:txBody>
            <a:bodyPr rtlCol="0" anchor="ctr"/>
            <a:lstStyle/>
            <a:p>
              <a:endParaRPr lang="zh-CN" altLang="en-US"/>
            </a:p>
          </p:txBody>
        </p:sp>
        <p:sp>
          <p:nvSpPr>
            <p:cNvPr id="88" name="Freeform: Shape 90">
              <a:extLst>
                <a:ext uri="{FF2B5EF4-FFF2-40B4-BE49-F238E27FC236}">
                  <a16:creationId xmlns:a16="http://schemas.microsoft.com/office/drawing/2014/main" id="{18792801-564B-4F18-83F8-2FCABD86FDD3}"/>
                </a:ext>
              </a:extLst>
            </p:cNvPr>
            <p:cNvSpPr/>
            <p:nvPr/>
          </p:nvSpPr>
          <p:spPr>
            <a:xfrm>
              <a:off x="15591653" y="7136504"/>
              <a:ext cx="235443" cy="190324"/>
            </a:xfrm>
            <a:custGeom>
              <a:avLst/>
              <a:gdLst>
                <a:gd name="connsiteX0" fmla="*/ 246030 w 246030"/>
                <a:gd name="connsiteY0" fmla="*/ 34385 h 198882"/>
                <a:gd name="connsiteX1" fmla="*/ 211645 w 246030"/>
                <a:gd name="connsiteY1" fmla="*/ 0 h 198882"/>
                <a:gd name="connsiteX2" fmla="*/ 81533 w 246030"/>
                <a:gd name="connsiteY2" fmla="*/ 130112 h 198882"/>
                <a:gd name="connsiteX3" fmla="*/ 34385 w 246030"/>
                <a:gd name="connsiteY3" fmla="*/ 82963 h 198882"/>
                <a:gd name="connsiteX4" fmla="*/ 0 w 246030"/>
                <a:gd name="connsiteY4" fmla="*/ 117348 h 198882"/>
                <a:gd name="connsiteX5" fmla="*/ 81533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3" y="130112"/>
                  </a:lnTo>
                  <a:lnTo>
                    <a:pt x="34385" y="82963"/>
                  </a:lnTo>
                  <a:lnTo>
                    <a:pt x="0" y="117348"/>
                  </a:lnTo>
                  <a:lnTo>
                    <a:pt x="81533" y="198882"/>
                  </a:lnTo>
                  <a:close/>
                </a:path>
              </a:pathLst>
            </a:custGeom>
            <a:solidFill>
              <a:srgbClr val="FFFFFF"/>
            </a:solidFill>
            <a:ln w="9525" cap="flat">
              <a:noFill/>
              <a:prstDash val="solid"/>
              <a:miter/>
            </a:ln>
          </p:spPr>
          <p:txBody>
            <a:bodyPr rtlCol="0" anchor="ctr"/>
            <a:lstStyle/>
            <a:p>
              <a:endParaRPr lang="zh-CN" altLang="en-US"/>
            </a:p>
          </p:txBody>
        </p:sp>
        <p:sp>
          <p:nvSpPr>
            <p:cNvPr id="89" name="Freeform: Shape 91">
              <a:extLst>
                <a:ext uri="{FF2B5EF4-FFF2-40B4-BE49-F238E27FC236}">
                  <a16:creationId xmlns:a16="http://schemas.microsoft.com/office/drawing/2014/main" id="{6CD88F9C-F22D-424E-B7C5-5DA13C6974E6}"/>
                </a:ext>
              </a:extLst>
            </p:cNvPr>
            <p:cNvSpPr/>
            <p:nvPr/>
          </p:nvSpPr>
          <p:spPr>
            <a:xfrm>
              <a:off x="15591653" y="7629075"/>
              <a:ext cx="235443" cy="190232"/>
            </a:xfrm>
            <a:custGeom>
              <a:avLst/>
              <a:gdLst>
                <a:gd name="connsiteX0" fmla="*/ 246030 w 246030"/>
                <a:gd name="connsiteY0" fmla="*/ 34385 h 198786"/>
                <a:gd name="connsiteX1" fmla="*/ 211645 w 246030"/>
                <a:gd name="connsiteY1" fmla="*/ 0 h 198786"/>
                <a:gd name="connsiteX2" fmla="*/ 81533 w 246030"/>
                <a:gd name="connsiteY2" fmla="*/ 130111 h 198786"/>
                <a:gd name="connsiteX3" fmla="*/ 34385 w 246030"/>
                <a:gd name="connsiteY3" fmla="*/ 82868 h 198786"/>
                <a:gd name="connsiteX4" fmla="*/ 0 w 246030"/>
                <a:gd name="connsiteY4" fmla="*/ 117253 h 198786"/>
                <a:gd name="connsiteX5" fmla="*/ 81533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3" y="130111"/>
                  </a:lnTo>
                  <a:lnTo>
                    <a:pt x="34385" y="82868"/>
                  </a:lnTo>
                  <a:lnTo>
                    <a:pt x="0" y="117253"/>
                  </a:lnTo>
                  <a:lnTo>
                    <a:pt x="81533" y="198787"/>
                  </a:lnTo>
                  <a:close/>
                </a:path>
              </a:pathLst>
            </a:custGeom>
            <a:solidFill>
              <a:srgbClr val="FFFFFF"/>
            </a:solidFill>
            <a:ln w="9525" cap="flat">
              <a:noFill/>
              <a:prstDash val="solid"/>
              <a:miter/>
            </a:ln>
          </p:spPr>
          <p:txBody>
            <a:bodyPr rtlCol="0" anchor="ctr"/>
            <a:lstStyle/>
            <a:p>
              <a:endParaRPr lang="zh-CN" altLang="en-US"/>
            </a:p>
          </p:txBody>
        </p:sp>
        <p:sp>
          <p:nvSpPr>
            <p:cNvPr id="103" name="TextBox 102">
              <a:extLst>
                <a:ext uri="{FF2B5EF4-FFF2-40B4-BE49-F238E27FC236}">
                  <a16:creationId xmlns:a16="http://schemas.microsoft.com/office/drawing/2014/main" id="{81FE1D78-F849-4E9F-8AA6-DD04AD16D9FE}"/>
                </a:ext>
              </a:extLst>
            </p:cNvPr>
            <p:cNvSpPr txBox="1"/>
            <p:nvPr/>
          </p:nvSpPr>
          <p:spPr>
            <a:xfrm>
              <a:off x="2017611" y="4630481"/>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Lorem ipsum dolor sit amet</a:t>
              </a:r>
              <a:endParaRPr lang="en-US" sz="1200">
                <a:solidFill>
                  <a:schemeClr val="tx1">
                    <a:lumMod val="85000"/>
                    <a:lumOff val="15000"/>
                  </a:schemeClr>
                </a:solidFill>
              </a:endParaRPr>
            </a:p>
          </p:txBody>
        </p:sp>
        <p:sp>
          <p:nvSpPr>
            <p:cNvPr id="104" name="TextBox 103">
              <a:extLst>
                <a:ext uri="{FF2B5EF4-FFF2-40B4-BE49-F238E27FC236}">
                  <a16:creationId xmlns:a16="http://schemas.microsoft.com/office/drawing/2014/main" id="{D68662AD-6C4C-4934-9C80-A0499FA571B6}"/>
                </a:ext>
              </a:extLst>
            </p:cNvPr>
            <p:cNvSpPr txBox="1"/>
            <p:nvPr/>
          </p:nvSpPr>
          <p:spPr>
            <a:xfrm>
              <a:off x="2017611" y="6108086"/>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No quo maiorum intelleget</a:t>
              </a:r>
              <a:endParaRPr lang="en-US" sz="1200">
                <a:solidFill>
                  <a:schemeClr val="tx1">
                    <a:lumMod val="85000"/>
                    <a:lumOff val="15000"/>
                  </a:schemeClr>
                </a:solidFill>
              </a:endParaRPr>
            </a:p>
          </p:txBody>
        </p:sp>
        <p:sp>
          <p:nvSpPr>
            <p:cNvPr id="105" name="TextBox 104">
              <a:extLst>
                <a:ext uri="{FF2B5EF4-FFF2-40B4-BE49-F238E27FC236}">
                  <a16:creationId xmlns:a16="http://schemas.microsoft.com/office/drawing/2014/main" id="{B37583D0-338D-41D3-AF98-78E4AB1BF2CE}"/>
                </a:ext>
              </a:extLst>
            </p:cNvPr>
            <p:cNvSpPr txBox="1"/>
            <p:nvPr/>
          </p:nvSpPr>
          <p:spPr>
            <a:xfrm>
              <a:off x="2017611" y="7585692"/>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vide viderer eleifend ex mea</a:t>
              </a:r>
              <a:endParaRPr lang="en-US" sz="1200">
                <a:solidFill>
                  <a:schemeClr val="tx1">
                    <a:lumMod val="85000"/>
                    <a:lumOff val="15000"/>
                  </a:schemeClr>
                </a:solidFill>
              </a:endParaRPr>
            </a:p>
          </p:txBody>
        </p:sp>
        <p:sp>
          <p:nvSpPr>
            <p:cNvPr id="106" name="TextBox 105">
              <a:extLst>
                <a:ext uri="{FF2B5EF4-FFF2-40B4-BE49-F238E27FC236}">
                  <a16:creationId xmlns:a16="http://schemas.microsoft.com/office/drawing/2014/main" id="{4687D8C8-D084-4546-8B1C-F6D30C92DBD6}"/>
                </a:ext>
              </a:extLst>
            </p:cNvPr>
            <p:cNvSpPr txBox="1"/>
            <p:nvPr/>
          </p:nvSpPr>
          <p:spPr>
            <a:xfrm>
              <a:off x="2017611" y="7093156"/>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Mea cu case ludus integre</a:t>
              </a:r>
              <a:endParaRPr lang="en-US" sz="1200">
                <a:solidFill>
                  <a:schemeClr val="tx1">
                    <a:lumMod val="85000"/>
                    <a:lumOff val="15000"/>
                  </a:schemeClr>
                </a:solidFill>
              </a:endParaRPr>
            </a:p>
          </p:txBody>
        </p:sp>
        <p:sp>
          <p:nvSpPr>
            <p:cNvPr id="107" name="TextBox 106">
              <a:extLst>
                <a:ext uri="{FF2B5EF4-FFF2-40B4-BE49-F238E27FC236}">
                  <a16:creationId xmlns:a16="http://schemas.microsoft.com/office/drawing/2014/main" id="{66C4D3CF-BDEB-41FC-A51B-A116F92BBB2C}"/>
                </a:ext>
              </a:extLst>
            </p:cNvPr>
            <p:cNvSpPr txBox="1"/>
            <p:nvPr/>
          </p:nvSpPr>
          <p:spPr>
            <a:xfrm>
              <a:off x="2017611" y="5123016"/>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 feugiat delicata liberavisse id cum</a:t>
              </a:r>
              <a:endParaRPr lang="en-US" sz="1200">
                <a:solidFill>
                  <a:schemeClr val="tx1">
                    <a:lumMod val="85000"/>
                    <a:lumOff val="15000"/>
                  </a:schemeClr>
                </a:solidFill>
              </a:endParaRPr>
            </a:p>
          </p:txBody>
        </p:sp>
        <p:sp>
          <p:nvSpPr>
            <p:cNvPr id="108" name="TextBox 107">
              <a:extLst>
                <a:ext uri="{FF2B5EF4-FFF2-40B4-BE49-F238E27FC236}">
                  <a16:creationId xmlns:a16="http://schemas.microsoft.com/office/drawing/2014/main" id="{B28B052D-9C6F-41EF-88B0-2EA2D08F4DF2}"/>
                </a:ext>
              </a:extLst>
            </p:cNvPr>
            <p:cNvSpPr txBox="1"/>
            <p:nvPr/>
          </p:nvSpPr>
          <p:spPr>
            <a:xfrm>
              <a:off x="2017611" y="5615551"/>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vide viderer eleifend ex mea</a:t>
              </a:r>
              <a:endParaRPr lang="en-US" sz="1200">
                <a:solidFill>
                  <a:schemeClr val="tx1">
                    <a:lumMod val="85000"/>
                    <a:lumOff val="15000"/>
                  </a:schemeClr>
                </a:solidFill>
              </a:endParaRPr>
            </a:p>
          </p:txBody>
        </p:sp>
        <p:sp>
          <p:nvSpPr>
            <p:cNvPr id="109" name="TextBox 108">
              <a:extLst>
                <a:ext uri="{FF2B5EF4-FFF2-40B4-BE49-F238E27FC236}">
                  <a16:creationId xmlns:a16="http://schemas.microsoft.com/office/drawing/2014/main" id="{D67A9E40-551E-4529-AC52-DA6CF880C50D}"/>
                </a:ext>
              </a:extLst>
            </p:cNvPr>
            <p:cNvSpPr txBox="1"/>
            <p:nvPr/>
          </p:nvSpPr>
          <p:spPr>
            <a:xfrm>
              <a:off x="2017611" y="6600621"/>
              <a:ext cx="3432797" cy="276999"/>
            </a:xfrm>
            <a:prstGeom prst="rect">
              <a:avLst/>
            </a:prstGeom>
            <a:noFill/>
            <a:ln>
              <a:noFill/>
            </a:ln>
          </p:spPr>
          <p:txBody>
            <a:bodyPr wrap="square" rtlCol="0">
              <a:spAutoFit/>
            </a:bodyPr>
            <a:lstStyle/>
            <a:p>
              <a:pPr algn="ctr"/>
              <a:r>
                <a:rPr lang="es-ES" altLang="zh-CN" sz="1200">
                  <a:solidFill>
                    <a:schemeClr val="tx1">
                      <a:lumMod val="85000"/>
                      <a:lumOff val="15000"/>
                    </a:schemeClr>
                  </a:solidFill>
                  <a:ea typeface="Lato Light" panose="020F0502020204030203" pitchFamily="34" charset="0"/>
                  <a:cs typeface="Lato Light" panose="020F0502020204030203" pitchFamily="34" charset="0"/>
                </a:rPr>
                <a:t>, feugiat delicata liberavisse id cum</a:t>
              </a:r>
              <a:endParaRPr lang="en-US" sz="1200">
                <a:solidFill>
                  <a:schemeClr val="tx1">
                    <a:lumMod val="85000"/>
                    <a:lumOff val="15000"/>
                  </a:schemeClr>
                </a:solidFill>
              </a:endParaRPr>
            </a:p>
          </p:txBody>
        </p:sp>
        <p:sp>
          <p:nvSpPr>
            <p:cNvPr id="110" name="TextBox 109">
              <a:extLst>
                <a:ext uri="{FF2B5EF4-FFF2-40B4-BE49-F238E27FC236}">
                  <a16:creationId xmlns:a16="http://schemas.microsoft.com/office/drawing/2014/main" id="{3B7B5D09-2168-4834-9279-C708BE595CE6}"/>
                </a:ext>
              </a:extLst>
            </p:cNvPr>
            <p:cNvSpPr txBox="1"/>
            <p:nvPr/>
          </p:nvSpPr>
          <p:spPr>
            <a:xfrm>
              <a:off x="1950361" y="3489905"/>
              <a:ext cx="3567296" cy="523220"/>
            </a:xfrm>
            <a:prstGeom prst="rect">
              <a:avLst/>
            </a:prstGeom>
            <a:noFill/>
            <a:ln>
              <a:noFill/>
            </a:ln>
          </p:spPr>
          <p:txBody>
            <a:bodyPr wrap="square" rtlCol="0">
              <a:spAutoFit/>
            </a:bodyPr>
            <a:lstStyle/>
            <a:p>
              <a:pPr algn="ctr"/>
              <a:r>
                <a:rPr lang="en-US" altLang="zh-CN" sz="2800">
                  <a:solidFill>
                    <a:schemeClr val="bg1">
                      <a:lumMod val="65000"/>
                    </a:schemeClr>
                  </a:solidFill>
                  <a:latin typeface="+mj-lt"/>
                </a:rPr>
                <a:t>Pricing Table</a:t>
              </a:r>
              <a:endParaRPr lang="en-US" sz="2800">
                <a:solidFill>
                  <a:schemeClr val="bg1">
                    <a:lumMod val="65000"/>
                  </a:schemeClr>
                </a:solidFill>
                <a:latin typeface="+mj-lt"/>
              </a:endParaRPr>
            </a:p>
          </p:txBody>
        </p:sp>
      </p:grpSp>
    </p:spTree>
    <p:extLst>
      <p:ext uri="{BB962C8B-B14F-4D97-AF65-F5344CB8AC3E}">
        <p14:creationId xmlns:p14="http://schemas.microsoft.com/office/powerpoint/2010/main" val="35176484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98"/>
                                        </p:tgtEl>
                                        <p:attrNameLst>
                                          <p:attrName>style.visibility</p:attrName>
                                        </p:attrNameLst>
                                      </p:cBhvr>
                                      <p:to>
                                        <p:strVal val="visible"/>
                                      </p:to>
                                    </p:set>
                                    <p:anim to="" calcmode="lin" valueType="num">
                                      <p:cBhvr>
                                        <p:cTn id="7" dur="750" fill="hold">
                                          <p:stCondLst>
                                            <p:cond delay="0"/>
                                          </p:stCondLst>
                                        </p:cTn>
                                        <p:tgtEl>
                                          <p:spTgt spid="9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98"/>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Box 10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E6784225-4F96-46DC-B1EE-FF40742F0A28}"/>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grpSp>
        <p:nvGrpSpPr>
          <p:cNvPr id="6" name="Group 5">
            <a:extLst>
              <a:ext uri="{FF2B5EF4-FFF2-40B4-BE49-F238E27FC236}">
                <a16:creationId xmlns:a16="http://schemas.microsoft.com/office/drawing/2014/main" id="{CCB0022A-1E0C-4DF1-B31C-A4497D080F18}"/>
              </a:ext>
            </a:extLst>
          </p:cNvPr>
          <p:cNvGrpSpPr/>
          <p:nvPr/>
        </p:nvGrpSpPr>
        <p:grpSpPr>
          <a:xfrm>
            <a:off x="1333500" y="3108959"/>
            <a:ext cx="3793327" cy="5677683"/>
            <a:chOff x="1333500" y="3108959"/>
            <a:chExt cx="3793327" cy="5677683"/>
          </a:xfrm>
        </p:grpSpPr>
        <p:sp>
          <p:nvSpPr>
            <p:cNvPr id="2" name="Freeform: Shape 1">
              <a:extLst>
                <a:ext uri="{FF2B5EF4-FFF2-40B4-BE49-F238E27FC236}">
                  <a16:creationId xmlns:a16="http://schemas.microsoft.com/office/drawing/2014/main" id="{ED0EF2A8-6537-4597-97C4-C099E6F9F17C}"/>
                </a:ext>
              </a:extLst>
            </p:cNvPr>
            <p:cNvSpPr/>
            <p:nvPr/>
          </p:nvSpPr>
          <p:spPr>
            <a:xfrm>
              <a:off x="1333500" y="3108959"/>
              <a:ext cx="3793327" cy="5677683"/>
            </a:xfrm>
            <a:custGeom>
              <a:avLst/>
              <a:gdLst>
                <a:gd name="connsiteX0" fmla="*/ 262128 w 3331559"/>
                <a:gd name="connsiteY0" fmla="*/ 4986528 h 4986528"/>
                <a:gd name="connsiteX1" fmla="*/ 3069431 w 3331559"/>
                <a:gd name="connsiteY1" fmla="*/ 4986528 h 4986528"/>
                <a:gd name="connsiteX2" fmla="*/ 3331559 w 3331559"/>
                <a:gd name="connsiteY2" fmla="*/ 4724400 h 4986528"/>
                <a:gd name="connsiteX3" fmla="*/ 3331559 w 3331559"/>
                <a:gd name="connsiteY3" fmla="*/ 262128 h 4986528"/>
                <a:gd name="connsiteX4" fmla="*/ 3069431 w 3331559"/>
                <a:gd name="connsiteY4" fmla="*/ 0 h 4986528"/>
                <a:gd name="connsiteX5" fmla="*/ 262128 w 3331559"/>
                <a:gd name="connsiteY5" fmla="*/ 0 h 4986528"/>
                <a:gd name="connsiteX6" fmla="*/ 0 w 3331559"/>
                <a:gd name="connsiteY6" fmla="*/ 262128 h 4986528"/>
                <a:gd name="connsiteX7" fmla="*/ 0 w 3331559"/>
                <a:gd name="connsiteY7" fmla="*/ 4724400 h 4986528"/>
                <a:gd name="connsiteX8" fmla="*/ 262128 w 3331559"/>
                <a:gd name="connsiteY8" fmla="*/ 4986528 h 498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1559" h="4986528">
                  <a:moveTo>
                    <a:pt x="262128" y="4986528"/>
                  </a:moveTo>
                  <a:lnTo>
                    <a:pt x="3069431" y="4986528"/>
                  </a:lnTo>
                  <a:cubicBezTo>
                    <a:pt x="3214211" y="4986528"/>
                    <a:pt x="3331559" y="4869180"/>
                    <a:pt x="3331559" y="4724400"/>
                  </a:cubicBezTo>
                  <a:lnTo>
                    <a:pt x="3331559" y="262128"/>
                  </a:lnTo>
                  <a:cubicBezTo>
                    <a:pt x="3331559" y="117348"/>
                    <a:pt x="3214211" y="0"/>
                    <a:pt x="3069431" y="0"/>
                  </a:cubicBezTo>
                  <a:lnTo>
                    <a:pt x="262128" y="0"/>
                  </a:lnTo>
                  <a:cubicBezTo>
                    <a:pt x="117348" y="0"/>
                    <a:pt x="0" y="117348"/>
                    <a:pt x="0" y="262128"/>
                  </a:cubicBezTo>
                  <a:lnTo>
                    <a:pt x="0" y="4724400"/>
                  </a:lnTo>
                  <a:cubicBezTo>
                    <a:pt x="0" y="4869180"/>
                    <a:pt x="117348" y="4986528"/>
                    <a:pt x="262128" y="4986528"/>
                  </a:cubicBezTo>
                  <a:close/>
                </a:path>
              </a:pathLst>
            </a:custGeom>
            <a:solidFill>
              <a:schemeClr val="bg1"/>
            </a:solidFill>
            <a:ln w="9525" cap="flat">
              <a:noFill/>
              <a:prstDash val="solid"/>
              <a:miter/>
            </a:ln>
            <a:effectLst>
              <a:outerShdw blurRad="381000" dist="12700" sx="101000" sy="101000" algn="ctr" rotWithShape="0">
                <a:prstClr val="black">
                  <a:alpha val="20000"/>
                </a:prstClr>
              </a:outerShdw>
            </a:effectLst>
          </p:spPr>
          <p:txBody>
            <a:bodyPr rtlCol="0" anchor="ctr"/>
            <a:lstStyle/>
            <a:p>
              <a:endParaRPr lang="en-US"/>
            </a:p>
          </p:txBody>
        </p:sp>
        <p:sp>
          <p:nvSpPr>
            <p:cNvPr id="7" name="Freeform: Shape 6">
              <a:extLst>
                <a:ext uri="{FF2B5EF4-FFF2-40B4-BE49-F238E27FC236}">
                  <a16:creationId xmlns:a16="http://schemas.microsoft.com/office/drawing/2014/main" id="{74533D1F-1559-4809-B9F7-2EC9278067C3}"/>
                </a:ext>
              </a:extLst>
            </p:cNvPr>
            <p:cNvSpPr/>
            <p:nvPr/>
          </p:nvSpPr>
          <p:spPr>
            <a:xfrm>
              <a:off x="1333500" y="3108959"/>
              <a:ext cx="3793327" cy="1696732"/>
            </a:xfrm>
            <a:custGeom>
              <a:avLst/>
              <a:gdLst>
                <a:gd name="connsiteX0" fmla="*/ 0 w 3331559"/>
                <a:gd name="connsiteY0" fmla="*/ 1490186 h 1490186"/>
                <a:gd name="connsiteX1" fmla="*/ 3331559 w 3331559"/>
                <a:gd name="connsiteY1" fmla="*/ 1490186 h 1490186"/>
                <a:gd name="connsiteX2" fmla="*/ 3331559 w 3331559"/>
                <a:gd name="connsiteY2" fmla="*/ 262128 h 1490186"/>
                <a:gd name="connsiteX3" fmla="*/ 3069431 w 3331559"/>
                <a:gd name="connsiteY3" fmla="*/ 0 h 1490186"/>
                <a:gd name="connsiteX4" fmla="*/ 262128 w 3331559"/>
                <a:gd name="connsiteY4" fmla="*/ 0 h 1490186"/>
                <a:gd name="connsiteX5" fmla="*/ 0 w 3331559"/>
                <a:gd name="connsiteY5" fmla="*/ 262128 h 1490186"/>
                <a:gd name="connsiteX6" fmla="*/ 0 w 3331559"/>
                <a:gd name="connsiteY6" fmla="*/ 1490186 h 149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1559" h="1490186">
                  <a:moveTo>
                    <a:pt x="0" y="1490186"/>
                  </a:moveTo>
                  <a:lnTo>
                    <a:pt x="3331559" y="1490186"/>
                  </a:lnTo>
                  <a:lnTo>
                    <a:pt x="3331559" y="262128"/>
                  </a:lnTo>
                  <a:cubicBezTo>
                    <a:pt x="3331559" y="117348"/>
                    <a:pt x="3214211" y="0"/>
                    <a:pt x="3069431" y="0"/>
                  </a:cubicBezTo>
                  <a:lnTo>
                    <a:pt x="262128" y="0"/>
                  </a:lnTo>
                  <a:cubicBezTo>
                    <a:pt x="117348" y="0"/>
                    <a:pt x="0" y="117348"/>
                    <a:pt x="0" y="262128"/>
                  </a:cubicBezTo>
                  <a:lnTo>
                    <a:pt x="0" y="1490186"/>
                  </a:lnTo>
                  <a:close/>
                </a:path>
              </a:pathLst>
            </a:custGeom>
            <a:solidFill>
              <a:schemeClr val="accent1"/>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27B94EA0-5E85-45BA-ACA7-D262E452C2FC}"/>
                </a:ext>
              </a:extLst>
            </p:cNvPr>
            <p:cNvSpPr/>
            <p:nvPr/>
          </p:nvSpPr>
          <p:spPr>
            <a:xfrm>
              <a:off x="1333500" y="7196843"/>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3746F55C-45E3-44E4-BC47-C948E2B1EB2D}"/>
                </a:ext>
              </a:extLst>
            </p:cNvPr>
            <p:cNvSpPr/>
            <p:nvPr/>
          </p:nvSpPr>
          <p:spPr>
            <a:xfrm>
              <a:off x="1333500" y="5603791"/>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60E1CCC9-EA48-4085-B5F5-885417B302D5}"/>
                </a:ext>
              </a:extLst>
            </p:cNvPr>
            <p:cNvSpPr/>
            <p:nvPr/>
          </p:nvSpPr>
          <p:spPr>
            <a:xfrm>
              <a:off x="1333500" y="3819103"/>
              <a:ext cx="3793327" cy="986588"/>
            </a:xfrm>
            <a:custGeom>
              <a:avLst/>
              <a:gdLst>
                <a:gd name="connsiteX0" fmla="*/ 0 w 3331559"/>
                <a:gd name="connsiteY0" fmla="*/ 0 h 866489"/>
                <a:gd name="connsiteX1" fmla="*/ 3331559 w 3331559"/>
                <a:gd name="connsiteY1" fmla="*/ 0 h 866489"/>
                <a:gd name="connsiteX2" fmla="*/ 3331559 w 3331559"/>
                <a:gd name="connsiteY2" fmla="*/ 866489 h 866489"/>
                <a:gd name="connsiteX3" fmla="*/ 0 w 3331559"/>
                <a:gd name="connsiteY3" fmla="*/ 866489 h 866489"/>
              </a:gdLst>
              <a:ahLst/>
              <a:cxnLst>
                <a:cxn ang="0">
                  <a:pos x="connsiteX0" y="connsiteY0"/>
                </a:cxn>
                <a:cxn ang="0">
                  <a:pos x="connsiteX1" y="connsiteY1"/>
                </a:cxn>
                <a:cxn ang="0">
                  <a:pos x="connsiteX2" y="connsiteY2"/>
                </a:cxn>
                <a:cxn ang="0">
                  <a:pos x="connsiteX3" y="connsiteY3"/>
                </a:cxn>
              </a:cxnLst>
              <a:rect l="l" t="t" r="r" b="b"/>
              <a:pathLst>
                <a:path w="3331559" h="866489">
                  <a:moveTo>
                    <a:pt x="0" y="0"/>
                  </a:moveTo>
                  <a:lnTo>
                    <a:pt x="3331559" y="0"/>
                  </a:lnTo>
                  <a:lnTo>
                    <a:pt x="3331559" y="866489"/>
                  </a:lnTo>
                  <a:lnTo>
                    <a:pt x="0" y="866489"/>
                  </a:lnTo>
                  <a:close/>
                </a:path>
              </a:pathLst>
            </a:custGeom>
            <a:noFill/>
            <a:ln w="9525" cap="flat">
              <a:noFill/>
              <a:prstDash val="solid"/>
              <a:miter/>
            </a:ln>
          </p:spPr>
          <p:txBody>
            <a:bodyPr rtlCol="0" anchor="ctr"/>
            <a:lstStyle/>
            <a:p>
              <a:endParaRPr lang="en-US"/>
            </a:p>
          </p:txBody>
        </p:sp>
        <p:sp>
          <p:nvSpPr>
            <p:cNvPr id="116" name="TextBox 115">
              <a:extLst>
                <a:ext uri="{FF2B5EF4-FFF2-40B4-BE49-F238E27FC236}">
                  <a16:creationId xmlns:a16="http://schemas.microsoft.com/office/drawing/2014/main" id="{81DBD5C6-2132-4065-96FC-BFC64C56106A}"/>
                </a:ext>
              </a:extLst>
            </p:cNvPr>
            <p:cNvSpPr txBox="1"/>
            <p:nvPr/>
          </p:nvSpPr>
          <p:spPr>
            <a:xfrm>
              <a:off x="2141166" y="3634160"/>
              <a:ext cx="2177994" cy="646331"/>
            </a:xfrm>
            <a:prstGeom prst="rect">
              <a:avLst/>
            </a:prstGeom>
            <a:noFill/>
            <a:ln>
              <a:noFill/>
            </a:ln>
          </p:spPr>
          <p:txBody>
            <a:bodyPr wrap="square" rtlCol="0">
              <a:spAutoFit/>
            </a:bodyPr>
            <a:lstStyle/>
            <a:p>
              <a:pPr algn="ctr"/>
              <a:r>
                <a:rPr lang="en-US" sz="3600">
                  <a:solidFill>
                    <a:schemeClr val="bg1"/>
                  </a:solidFill>
                  <a:latin typeface="Montserrat ExtraBold" panose="00000900000000000000" pitchFamily="50" charset="0"/>
                </a:rPr>
                <a:t>FREE</a:t>
              </a:r>
            </a:p>
          </p:txBody>
        </p:sp>
        <p:grpSp>
          <p:nvGrpSpPr>
            <p:cNvPr id="117" name="Group 116">
              <a:extLst>
                <a:ext uri="{FF2B5EF4-FFF2-40B4-BE49-F238E27FC236}">
                  <a16:creationId xmlns:a16="http://schemas.microsoft.com/office/drawing/2014/main" id="{FD21558C-920E-4924-A7FF-2C18D5CA48FA}"/>
                </a:ext>
              </a:extLst>
            </p:cNvPr>
            <p:cNvGrpSpPr/>
            <p:nvPr/>
          </p:nvGrpSpPr>
          <p:grpSpPr>
            <a:xfrm>
              <a:off x="2096840" y="5078590"/>
              <a:ext cx="2266646" cy="276999"/>
              <a:chOff x="7232954" y="4215903"/>
              <a:chExt cx="2266646" cy="276999"/>
            </a:xfrm>
          </p:grpSpPr>
          <p:sp>
            <p:nvSpPr>
              <p:cNvPr id="118" name="Freeform: Shape 25">
                <a:extLst>
                  <a:ext uri="{FF2B5EF4-FFF2-40B4-BE49-F238E27FC236}">
                    <a16:creationId xmlns:a16="http://schemas.microsoft.com/office/drawing/2014/main" id="{F05B4AEB-D073-45CA-A4C5-5DAF1C8FED1E}"/>
                  </a:ext>
                </a:extLst>
              </p:cNvPr>
              <p:cNvSpPr/>
              <p:nvPr/>
            </p:nvSpPr>
            <p:spPr>
              <a:xfrm>
                <a:off x="7232954" y="4251008"/>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1"/>
              </a:solidFill>
              <a:ln w="9525" cap="flat">
                <a:noFill/>
                <a:prstDash val="solid"/>
                <a:miter/>
              </a:ln>
            </p:spPr>
            <p:txBody>
              <a:bodyPr rtlCol="0" anchor="ctr"/>
              <a:lstStyle/>
              <a:p>
                <a:endParaRPr lang="zh-CN" altLang="en-US" sz="2400"/>
              </a:p>
            </p:txBody>
          </p:sp>
          <p:sp>
            <p:nvSpPr>
              <p:cNvPr id="119" name="TextBox 118">
                <a:extLst>
                  <a:ext uri="{FF2B5EF4-FFF2-40B4-BE49-F238E27FC236}">
                    <a16:creationId xmlns:a16="http://schemas.microsoft.com/office/drawing/2014/main" id="{8D92C9A9-3369-4943-B3F8-DD6CEE8FB70C}"/>
                  </a:ext>
                </a:extLst>
              </p:cNvPr>
              <p:cNvSpPr txBox="1"/>
              <p:nvPr/>
            </p:nvSpPr>
            <p:spPr>
              <a:xfrm>
                <a:off x="7584685" y="4215903"/>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grpSp>
          <p:nvGrpSpPr>
            <p:cNvPr id="120" name="Group 119">
              <a:extLst>
                <a:ext uri="{FF2B5EF4-FFF2-40B4-BE49-F238E27FC236}">
                  <a16:creationId xmlns:a16="http://schemas.microsoft.com/office/drawing/2014/main" id="{3C71554D-36CC-4BDE-9045-EEF38CB70DD9}"/>
                </a:ext>
              </a:extLst>
            </p:cNvPr>
            <p:cNvGrpSpPr/>
            <p:nvPr/>
          </p:nvGrpSpPr>
          <p:grpSpPr>
            <a:xfrm>
              <a:off x="2113978" y="5871000"/>
              <a:ext cx="2232371" cy="276999"/>
              <a:chOff x="7267229" y="4754399"/>
              <a:chExt cx="2232371" cy="276999"/>
            </a:xfrm>
          </p:grpSpPr>
          <p:sp>
            <p:nvSpPr>
              <p:cNvPr id="121" name="Freeform: Shape 59">
                <a:extLst>
                  <a:ext uri="{FF2B5EF4-FFF2-40B4-BE49-F238E27FC236}">
                    <a16:creationId xmlns:a16="http://schemas.microsoft.com/office/drawing/2014/main" id="{6D48F0A1-6084-4160-B2E0-2D0D73B1A288}"/>
                  </a:ext>
                </a:extLst>
              </p:cNvPr>
              <p:cNvSpPr/>
              <p:nvPr/>
            </p:nvSpPr>
            <p:spPr>
              <a:xfrm>
                <a:off x="7267229" y="4797438"/>
                <a:ext cx="190846" cy="190920"/>
              </a:xfrm>
              <a:custGeom>
                <a:avLst/>
                <a:gdLst>
                  <a:gd name="connsiteX0" fmla="*/ 239459 w 239458"/>
                  <a:gd name="connsiteY0" fmla="*/ 51530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530 h 239553"/>
                  <a:gd name="connsiteX5" fmla="*/ 68104 w 239458"/>
                  <a:gd name="connsiteY5" fmla="*/ 119729 h 239553"/>
                  <a:gd name="connsiteX6" fmla="*/ 0 w 239458"/>
                  <a:gd name="connsiteY6" fmla="*/ 187928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7928 h 239553"/>
                  <a:gd name="connsiteX11" fmla="*/ 171259 w 239458"/>
                  <a:gd name="connsiteY11" fmla="*/ 119729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530"/>
                    </a:moveTo>
                    <a:lnTo>
                      <a:pt x="187928" y="0"/>
                    </a:lnTo>
                    <a:lnTo>
                      <a:pt x="119729" y="68199"/>
                    </a:lnTo>
                    <a:lnTo>
                      <a:pt x="51530" y="0"/>
                    </a:lnTo>
                    <a:lnTo>
                      <a:pt x="0" y="51530"/>
                    </a:lnTo>
                    <a:lnTo>
                      <a:pt x="68104" y="119729"/>
                    </a:lnTo>
                    <a:lnTo>
                      <a:pt x="0" y="187928"/>
                    </a:lnTo>
                    <a:lnTo>
                      <a:pt x="51530" y="239554"/>
                    </a:lnTo>
                    <a:lnTo>
                      <a:pt x="119729" y="171355"/>
                    </a:lnTo>
                    <a:lnTo>
                      <a:pt x="187928" y="239554"/>
                    </a:lnTo>
                    <a:lnTo>
                      <a:pt x="239459" y="187928"/>
                    </a:lnTo>
                    <a:lnTo>
                      <a:pt x="171259" y="119729"/>
                    </a:lnTo>
                    <a:close/>
                  </a:path>
                </a:pathLst>
              </a:custGeom>
              <a:solidFill>
                <a:schemeClr val="bg1">
                  <a:lumMod val="75000"/>
                </a:schemeClr>
              </a:solidFill>
              <a:ln w="9525" cap="flat">
                <a:noFill/>
                <a:prstDash val="solid"/>
                <a:miter/>
              </a:ln>
            </p:spPr>
            <p:txBody>
              <a:bodyPr rtlCol="0" anchor="ctr"/>
              <a:lstStyle/>
              <a:p>
                <a:endParaRPr lang="zh-CN" altLang="en-US" sz="2400"/>
              </a:p>
            </p:txBody>
          </p:sp>
          <p:sp>
            <p:nvSpPr>
              <p:cNvPr id="122" name="TextBox 121">
                <a:extLst>
                  <a:ext uri="{FF2B5EF4-FFF2-40B4-BE49-F238E27FC236}">
                    <a16:creationId xmlns:a16="http://schemas.microsoft.com/office/drawing/2014/main" id="{BF711FD7-14E6-42A0-B566-BD5378DB989A}"/>
                  </a:ext>
                </a:extLst>
              </p:cNvPr>
              <p:cNvSpPr txBox="1"/>
              <p:nvPr/>
            </p:nvSpPr>
            <p:spPr>
              <a:xfrm>
                <a:off x="7584685" y="4754399"/>
                <a:ext cx="1914915" cy="276999"/>
              </a:xfrm>
              <a:prstGeom prst="rect">
                <a:avLst/>
              </a:prstGeom>
              <a:noFill/>
            </p:spPr>
            <p:txBody>
              <a:bodyPr wrap="square" rtlCol="0">
                <a:spAutoFit/>
              </a:bodyPr>
              <a:lstStyle/>
              <a:p>
                <a:r>
                  <a:rPr lang="en-US" sz="1200">
                    <a:solidFill>
                      <a:schemeClr val="bg1">
                        <a:lumMod val="50000"/>
                      </a:schemeClr>
                    </a:solidFill>
                  </a:rPr>
                  <a:t>Other Text Title</a:t>
                </a:r>
              </a:p>
            </p:txBody>
          </p:sp>
        </p:grpSp>
        <p:grpSp>
          <p:nvGrpSpPr>
            <p:cNvPr id="123" name="Group 122">
              <a:extLst>
                <a:ext uri="{FF2B5EF4-FFF2-40B4-BE49-F238E27FC236}">
                  <a16:creationId xmlns:a16="http://schemas.microsoft.com/office/drawing/2014/main" id="{97243B05-7A30-4C6E-98AF-2A94359A8EAE}"/>
                </a:ext>
              </a:extLst>
            </p:cNvPr>
            <p:cNvGrpSpPr/>
            <p:nvPr/>
          </p:nvGrpSpPr>
          <p:grpSpPr>
            <a:xfrm>
              <a:off x="2113978" y="6663410"/>
              <a:ext cx="2232371" cy="276999"/>
              <a:chOff x="7267229" y="5292895"/>
              <a:chExt cx="2232371" cy="276999"/>
            </a:xfrm>
          </p:grpSpPr>
          <p:sp>
            <p:nvSpPr>
              <p:cNvPr id="124" name="Freeform: Shape 79">
                <a:extLst>
                  <a:ext uri="{FF2B5EF4-FFF2-40B4-BE49-F238E27FC236}">
                    <a16:creationId xmlns:a16="http://schemas.microsoft.com/office/drawing/2014/main" id="{D7A37ECF-7D7F-4C11-9BB8-6EC5772AB027}"/>
                  </a:ext>
                </a:extLst>
              </p:cNvPr>
              <p:cNvSpPr/>
              <p:nvPr/>
            </p:nvSpPr>
            <p:spPr>
              <a:xfrm>
                <a:off x="7267229" y="5335934"/>
                <a:ext cx="190846" cy="190920"/>
              </a:xfrm>
              <a:custGeom>
                <a:avLst/>
                <a:gdLst>
                  <a:gd name="connsiteX0" fmla="*/ 239459 w 239458"/>
                  <a:gd name="connsiteY0" fmla="*/ 51626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6 h 239553"/>
                  <a:gd name="connsiteX5" fmla="*/ 68104 w 239458"/>
                  <a:gd name="connsiteY5" fmla="*/ 119825 h 239553"/>
                  <a:gd name="connsiteX6" fmla="*/ 0 w 239458"/>
                  <a:gd name="connsiteY6" fmla="*/ 187928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7928 h 239553"/>
                  <a:gd name="connsiteX11" fmla="*/ 171259 w 239458"/>
                  <a:gd name="connsiteY11" fmla="*/ 119825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6"/>
                    </a:moveTo>
                    <a:lnTo>
                      <a:pt x="187928" y="0"/>
                    </a:lnTo>
                    <a:lnTo>
                      <a:pt x="119729" y="68199"/>
                    </a:lnTo>
                    <a:lnTo>
                      <a:pt x="51530" y="0"/>
                    </a:lnTo>
                    <a:lnTo>
                      <a:pt x="0" y="51626"/>
                    </a:lnTo>
                    <a:lnTo>
                      <a:pt x="68104" y="119825"/>
                    </a:lnTo>
                    <a:lnTo>
                      <a:pt x="0" y="187928"/>
                    </a:lnTo>
                    <a:lnTo>
                      <a:pt x="51530" y="239554"/>
                    </a:lnTo>
                    <a:lnTo>
                      <a:pt x="119729" y="171355"/>
                    </a:lnTo>
                    <a:lnTo>
                      <a:pt x="187928" y="239554"/>
                    </a:lnTo>
                    <a:lnTo>
                      <a:pt x="239459" y="187928"/>
                    </a:lnTo>
                    <a:lnTo>
                      <a:pt x="171259" y="119825"/>
                    </a:lnTo>
                    <a:close/>
                  </a:path>
                </a:pathLst>
              </a:custGeom>
              <a:solidFill>
                <a:schemeClr val="bg1">
                  <a:lumMod val="75000"/>
                </a:schemeClr>
              </a:solidFill>
              <a:ln w="9525" cap="flat">
                <a:noFill/>
                <a:prstDash val="solid"/>
                <a:miter/>
              </a:ln>
            </p:spPr>
            <p:txBody>
              <a:bodyPr rtlCol="0" anchor="ctr"/>
              <a:lstStyle/>
              <a:p>
                <a:endParaRPr lang="zh-CN" altLang="en-US" sz="2400"/>
              </a:p>
            </p:txBody>
          </p:sp>
          <p:sp>
            <p:nvSpPr>
              <p:cNvPr id="125" name="TextBox 124">
                <a:extLst>
                  <a:ext uri="{FF2B5EF4-FFF2-40B4-BE49-F238E27FC236}">
                    <a16:creationId xmlns:a16="http://schemas.microsoft.com/office/drawing/2014/main" id="{18B860BE-B65F-4959-8488-7269A31C128F}"/>
                  </a:ext>
                </a:extLst>
              </p:cNvPr>
              <p:cNvSpPr txBox="1"/>
              <p:nvPr/>
            </p:nvSpPr>
            <p:spPr>
              <a:xfrm>
                <a:off x="7584685" y="5292895"/>
                <a:ext cx="1914915" cy="276999"/>
              </a:xfrm>
              <a:prstGeom prst="rect">
                <a:avLst/>
              </a:prstGeom>
              <a:noFill/>
            </p:spPr>
            <p:txBody>
              <a:bodyPr wrap="square" rtlCol="0">
                <a:spAutoFit/>
              </a:bodyPr>
              <a:lstStyle/>
              <a:p>
                <a:r>
                  <a:rPr lang="en-US" sz="1200">
                    <a:solidFill>
                      <a:schemeClr val="bg1">
                        <a:lumMod val="50000"/>
                      </a:schemeClr>
                    </a:solidFill>
                  </a:rPr>
                  <a:t>Text Space Goes Here</a:t>
                </a:r>
              </a:p>
            </p:txBody>
          </p:sp>
        </p:grpSp>
        <p:grpSp>
          <p:nvGrpSpPr>
            <p:cNvPr id="126" name="Group 125">
              <a:extLst>
                <a:ext uri="{FF2B5EF4-FFF2-40B4-BE49-F238E27FC236}">
                  <a16:creationId xmlns:a16="http://schemas.microsoft.com/office/drawing/2014/main" id="{1801CA15-D95A-4DB6-BA34-7B025D3D209C}"/>
                </a:ext>
              </a:extLst>
            </p:cNvPr>
            <p:cNvGrpSpPr/>
            <p:nvPr/>
          </p:nvGrpSpPr>
          <p:grpSpPr>
            <a:xfrm>
              <a:off x="2113978" y="7455820"/>
              <a:ext cx="2232371" cy="276999"/>
              <a:chOff x="7267229" y="5831391"/>
              <a:chExt cx="2232371" cy="276999"/>
            </a:xfrm>
          </p:grpSpPr>
          <p:sp>
            <p:nvSpPr>
              <p:cNvPr id="127" name="Freeform: Shape 98">
                <a:extLst>
                  <a:ext uri="{FF2B5EF4-FFF2-40B4-BE49-F238E27FC236}">
                    <a16:creationId xmlns:a16="http://schemas.microsoft.com/office/drawing/2014/main" id="{16452DB6-9E4B-4E3A-8EC9-25EBDAECC747}"/>
                  </a:ext>
                </a:extLst>
              </p:cNvPr>
              <p:cNvSpPr/>
              <p:nvPr/>
            </p:nvSpPr>
            <p:spPr>
              <a:xfrm>
                <a:off x="7267229" y="5874430"/>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1">
                  <a:lumMod val="75000"/>
                </a:schemeClr>
              </a:solidFill>
              <a:ln w="9525" cap="flat">
                <a:noFill/>
                <a:prstDash val="solid"/>
                <a:miter/>
              </a:ln>
            </p:spPr>
            <p:txBody>
              <a:bodyPr rtlCol="0" anchor="ctr"/>
              <a:lstStyle/>
              <a:p>
                <a:endParaRPr lang="zh-CN" altLang="en-US" sz="2400"/>
              </a:p>
            </p:txBody>
          </p:sp>
          <p:sp>
            <p:nvSpPr>
              <p:cNvPr id="128" name="TextBox 127">
                <a:extLst>
                  <a:ext uri="{FF2B5EF4-FFF2-40B4-BE49-F238E27FC236}">
                    <a16:creationId xmlns:a16="http://schemas.microsoft.com/office/drawing/2014/main" id="{6A813243-3646-412A-BE88-668C9056DA0F}"/>
                  </a:ext>
                </a:extLst>
              </p:cNvPr>
              <p:cNvSpPr txBox="1"/>
              <p:nvPr/>
            </p:nvSpPr>
            <p:spPr>
              <a:xfrm>
                <a:off x="7584685" y="5831391"/>
                <a:ext cx="1914915" cy="276999"/>
              </a:xfrm>
              <a:prstGeom prst="rect">
                <a:avLst/>
              </a:prstGeom>
              <a:noFill/>
            </p:spPr>
            <p:txBody>
              <a:bodyPr wrap="square" rtlCol="0">
                <a:spAutoFit/>
              </a:bodyPr>
              <a:lstStyle/>
              <a:p>
                <a:r>
                  <a:rPr lang="en-US" sz="1200">
                    <a:solidFill>
                      <a:schemeClr val="bg1">
                        <a:lumMod val="50000"/>
                      </a:schemeClr>
                    </a:solidFill>
                  </a:rPr>
                  <a:t>Description Space</a:t>
                </a:r>
              </a:p>
            </p:txBody>
          </p:sp>
        </p:grpSp>
        <p:sp>
          <p:nvSpPr>
            <p:cNvPr id="171" name="TextBox 170">
              <a:extLst>
                <a:ext uri="{FF2B5EF4-FFF2-40B4-BE49-F238E27FC236}">
                  <a16:creationId xmlns:a16="http://schemas.microsoft.com/office/drawing/2014/main" id="{45D1790D-9C6E-4C03-A8CD-FF58BCC2C954}"/>
                </a:ext>
              </a:extLst>
            </p:cNvPr>
            <p:cNvSpPr txBox="1"/>
            <p:nvPr/>
          </p:nvSpPr>
          <p:spPr>
            <a:xfrm>
              <a:off x="2041101" y="8176602"/>
              <a:ext cx="2378124" cy="369332"/>
            </a:xfrm>
            <a:prstGeom prst="rect">
              <a:avLst/>
            </a:prstGeom>
            <a:noFill/>
          </p:spPr>
          <p:txBody>
            <a:bodyPr wrap="square" rtlCol="0">
              <a:spAutoFit/>
            </a:bodyPr>
            <a:lstStyle/>
            <a:p>
              <a:pPr algn="ctr"/>
              <a:r>
                <a:rPr lang="en-US" sz="1800" spc="300">
                  <a:solidFill>
                    <a:schemeClr val="accent1"/>
                  </a:solidFill>
                  <a:latin typeface="+mj-lt"/>
                </a:rPr>
                <a:t>SUBSCRIBE</a:t>
              </a:r>
            </a:p>
          </p:txBody>
        </p:sp>
      </p:grpSp>
      <p:grpSp>
        <p:nvGrpSpPr>
          <p:cNvPr id="11" name="Group 10">
            <a:extLst>
              <a:ext uri="{FF2B5EF4-FFF2-40B4-BE49-F238E27FC236}">
                <a16:creationId xmlns:a16="http://schemas.microsoft.com/office/drawing/2014/main" id="{6B6A0B5C-7795-4A83-B576-0FB9786BDF84}"/>
              </a:ext>
            </a:extLst>
          </p:cNvPr>
          <p:cNvGrpSpPr/>
          <p:nvPr/>
        </p:nvGrpSpPr>
        <p:grpSpPr>
          <a:xfrm>
            <a:off x="5276058" y="3108959"/>
            <a:ext cx="3793327" cy="5677683"/>
            <a:chOff x="5276058" y="3108959"/>
            <a:chExt cx="3793327" cy="5677683"/>
          </a:xfrm>
        </p:grpSpPr>
        <p:sp>
          <p:nvSpPr>
            <p:cNvPr id="3" name="Freeform: Shape 2">
              <a:extLst>
                <a:ext uri="{FF2B5EF4-FFF2-40B4-BE49-F238E27FC236}">
                  <a16:creationId xmlns:a16="http://schemas.microsoft.com/office/drawing/2014/main" id="{76BBF996-0A99-46F7-BE86-A123D48393E2}"/>
                </a:ext>
              </a:extLst>
            </p:cNvPr>
            <p:cNvSpPr/>
            <p:nvPr/>
          </p:nvSpPr>
          <p:spPr>
            <a:xfrm>
              <a:off x="5276058" y="3108959"/>
              <a:ext cx="3793327" cy="5677683"/>
            </a:xfrm>
            <a:custGeom>
              <a:avLst/>
              <a:gdLst>
                <a:gd name="connsiteX0" fmla="*/ 262128 w 3331559"/>
                <a:gd name="connsiteY0" fmla="*/ 4986528 h 4986528"/>
                <a:gd name="connsiteX1" fmla="*/ 3069432 w 3331559"/>
                <a:gd name="connsiteY1" fmla="*/ 4986528 h 4986528"/>
                <a:gd name="connsiteX2" fmla="*/ 3331559 w 3331559"/>
                <a:gd name="connsiteY2" fmla="*/ 4724400 h 4986528"/>
                <a:gd name="connsiteX3" fmla="*/ 3331559 w 3331559"/>
                <a:gd name="connsiteY3" fmla="*/ 262128 h 4986528"/>
                <a:gd name="connsiteX4" fmla="*/ 3069432 w 3331559"/>
                <a:gd name="connsiteY4" fmla="*/ 0 h 4986528"/>
                <a:gd name="connsiteX5" fmla="*/ 262128 w 3331559"/>
                <a:gd name="connsiteY5" fmla="*/ 0 h 4986528"/>
                <a:gd name="connsiteX6" fmla="*/ 0 w 3331559"/>
                <a:gd name="connsiteY6" fmla="*/ 262128 h 4986528"/>
                <a:gd name="connsiteX7" fmla="*/ 0 w 3331559"/>
                <a:gd name="connsiteY7" fmla="*/ 4724400 h 4986528"/>
                <a:gd name="connsiteX8" fmla="*/ 262128 w 3331559"/>
                <a:gd name="connsiteY8" fmla="*/ 4986528 h 498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1559" h="4986528">
                  <a:moveTo>
                    <a:pt x="262128" y="4986528"/>
                  </a:moveTo>
                  <a:lnTo>
                    <a:pt x="3069432" y="4986528"/>
                  </a:lnTo>
                  <a:cubicBezTo>
                    <a:pt x="3214211" y="4986528"/>
                    <a:pt x="3331559" y="4869180"/>
                    <a:pt x="3331559" y="4724400"/>
                  </a:cubicBezTo>
                  <a:lnTo>
                    <a:pt x="3331559" y="262128"/>
                  </a:lnTo>
                  <a:cubicBezTo>
                    <a:pt x="3331559" y="117348"/>
                    <a:pt x="3214211" y="0"/>
                    <a:pt x="3069432" y="0"/>
                  </a:cubicBezTo>
                  <a:lnTo>
                    <a:pt x="262128" y="0"/>
                  </a:lnTo>
                  <a:cubicBezTo>
                    <a:pt x="117348" y="0"/>
                    <a:pt x="0" y="117348"/>
                    <a:pt x="0" y="262128"/>
                  </a:cubicBezTo>
                  <a:lnTo>
                    <a:pt x="0" y="4724400"/>
                  </a:lnTo>
                  <a:cubicBezTo>
                    <a:pt x="0" y="4869180"/>
                    <a:pt x="117348" y="4986528"/>
                    <a:pt x="262128" y="4986528"/>
                  </a:cubicBezTo>
                  <a:close/>
                </a:path>
              </a:pathLst>
            </a:custGeom>
            <a:solidFill>
              <a:schemeClr val="bg1"/>
            </a:solidFill>
            <a:ln w="9525" cap="flat">
              <a:noFill/>
              <a:prstDash val="solid"/>
              <a:miter/>
            </a:ln>
            <a:effectLst>
              <a:outerShdw blurRad="381000" dist="12700" sx="101000" sy="101000" algn="ctr" rotWithShape="0">
                <a:prstClr val="black">
                  <a:alpha val="20000"/>
                </a:prstClr>
              </a:outerShdw>
            </a:effectLst>
          </p:spPr>
          <p:txBody>
            <a:bodyPr rtlCol="0" anchor="ctr"/>
            <a:lstStyle/>
            <a:p>
              <a:endParaRPr lang="en-US"/>
            </a:p>
          </p:txBody>
        </p:sp>
        <p:sp>
          <p:nvSpPr>
            <p:cNvPr id="8" name="Freeform: Shape 7">
              <a:extLst>
                <a:ext uri="{FF2B5EF4-FFF2-40B4-BE49-F238E27FC236}">
                  <a16:creationId xmlns:a16="http://schemas.microsoft.com/office/drawing/2014/main" id="{8B97CEB0-B7E5-4235-A17F-98FB0C82056B}"/>
                </a:ext>
              </a:extLst>
            </p:cNvPr>
            <p:cNvSpPr/>
            <p:nvPr/>
          </p:nvSpPr>
          <p:spPr>
            <a:xfrm>
              <a:off x="5276058" y="3108959"/>
              <a:ext cx="3793327" cy="1696732"/>
            </a:xfrm>
            <a:custGeom>
              <a:avLst/>
              <a:gdLst>
                <a:gd name="connsiteX0" fmla="*/ 0 w 3331559"/>
                <a:gd name="connsiteY0" fmla="*/ 1490186 h 1490186"/>
                <a:gd name="connsiteX1" fmla="*/ 3331559 w 3331559"/>
                <a:gd name="connsiteY1" fmla="*/ 1490186 h 1490186"/>
                <a:gd name="connsiteX2" fmla="*/ 3331559 w 3331559"/>
                <a:gd name="connsiteY2" fmla="*/ 262128 h 1490186"/>
                <a:gd name="connsiteX3" fmla="*/ 3069432 w 3331559"/>
                <a:gd name="connsiteY3" fmla="*/ 0 h 1490186"/>
                <a:gd name="connsiteX4" fmla="*/ 262128 w 3331559"/>
                <a:gd name="connsiteY4" fmla="*/ 0 h 1490186"/>
                <a:gd name="connsiteX5" fmla="*/ 0 w 3331559"/>
                <a:gd name="connsiteY5" fmla="*/ 262128 h 1490186"/>
                <a:gd name="connsiteX6" fmla="*/ 0 w 3331559"/>
                <a:gd name="connsiteY6" fmla="*/ 1490186 h 149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1559" h="1490186">
                  <a:moveTo>
                    <a:pt x="0" y="1490186"/>
                  </a:moveTo>
                  <a:lnTo>
                    <a:pt x="3331559" y="1490186"/>
                  </a:lnTo>
                  <a:lnTo>
                    <a:pt x="3331559" y="262128"/>
                  </a:lnTo>
                  <a:cubicBezTo>
                    <a:pt x="3331559" y="117348"/>
                    <a:pt x="3214211" y="0"/>
                    <a:pt x="3069432" y="0"/>
                  </a:cubicBezTo>
                  <a:lnTo>
                    <a:pt x="262128" y="0"/>
                  </a:lnTo>
                  <a:cubicBezTo>
                    <a:pt x="117348" y="0"/>
                    <a:pt x="0" y="117348"/>
                    <a:pt x="0" y="262128"/>
                  </a:cubicBezTo>
                  <a:lnTo>
                    <a:pt x="0" y="1490186"/>
                  </a:lnTo>
                  <a:close/>
                </a:path>
              </a:pathLst>
            </a:custGeom>
            <a:solidFill>
              <a:schemeClr val="accent2"/>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BE719426-F08F-4926-9299-10693DF3645A}"/>
                </a:ext>
              </a:extLst>
            </p:cNvPr>
            <p:cNvSpPr/>
            <p:nvPr/>
          </p:nvSpPr>
          <p:spPr>
            <a:xfrm>
              <a:off x="5276058" y="7196843"/>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3537D6E8-2EF5-4242-9E02-A319F4CC3144}"/>
                </a:ext>
              </a:extLst>
            </p:cNvPr>
            <p:cNvSpPr/>
            <p:nvPr/>
          </p:nvSpPr>
          <p:spPr>
            <a:xfrm>
              <a:off x="5276058" y="5603791"/>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A1F35246-73F5-4857-8D21-9F844B4480DD}"/>
                </a:ext>
              </a:extLst>
            </p:cNvPr>
            <p:cNvSpPr/>
            <p:nvPr/>
          </p:nvSpPr>
          <p:spPr>
            <a:xfrm>
              <a:off x="5276058" y="3509580"/>
              <a:ext cx="3793327" cy="1296002"/>
            </a:xfrm>
            <a:custGeom>
              <a:avLst/>
              <a:gdLst>
                <a:gd name="connsiteX0" fmla="*/ 0 w 3331559"/>
                <a:gd name="connsiteY0" fmla="*/ 0 h 1138237"/>
                <a:gd name="connsiteX1" fmla="*/ 3331559 w 3331559"/>
                <a:gd name="connsiteY1" fmla="*/ 0 h 1138237"/>
                <a:gd name="connsiteX2" fmla="*/ 3331559 w 3331559"/>
                <a:gd name="connsiteY2" fmla="*/ 1138238 h 1138237"/>
                <a:gd name="connsiteX3" fmla="*/ 0 w 3331559"/>
                <a:gd name="connsiteY3" fmla="*/ 1138238 h 1138237"/>
              </a:gdLst>
              <a:ahLst/>
              <a:cxnLst>
                <a:cxn ang="0">
                  <a:pos x="connsiteX0" y="connsiteY0"/>
                </a:cxn>
                <a:cxn ang="0">
                  <a:pos x="connsiteX1" y="connsiteY1"/>
                </a:cxn>
                <a:cxn ang="0">
                  <a:pos x="connsiteX2" y="connsiteY2"/>
                </a:cxn>
                <a:cxn ang="0">
                  <a:pos x="connsiteX3" y="connsiteY3"/>
                </a:cxn>
              </a:cxnLst>
              <a:rect l="l" t="t" r="r" b="b"/>
              <a:pathLst>
                <a:path w="3331559" h="1138237">
                  <a:moveTo>
                    <a:pt x="0" y="0"/>
                  </a:moveTo>
                  <a:lnTo>
                    <a:pt x="3331559" y="0"/>
                  </a:lnTo>
                  <a:lnTo>
                    <a:pt x="3331559" y="1138238"/>
                  </a:lnTo>
                  <a:lnTo>
                    <a:pt x="0" y="1138238"/>
                  </a:lnTo>
                  <a:close/>
                </a:path>
              </a:pathLst>
            </a:custGeom>
            <a:noFill/>
            <a:ln w="9525" cap="flat">
              <a:noFill/>
              <a:prstDash val="solid"/>
              <a:miter/>
            </a:ln>
          </p:spPr>
          <p:txBody>
            <a:bodyPr rtlCol="0" anchor="ctr"/>
            <a:lstStyle/>
            <a:p>
              <a:endParaRPr lang="en-US"/>
            </a:p>
          </p:txBody>
        </p:sp>
        <p:grpSp>
          <p:nvGrpSpPr>
            <p:cNvPr id="103" name="Group 102">
              <a:extLst>
                <a:ext uri="{FF2B5EF4-FFF2-40B4-BE49-F238E27FC236}">
                  <a16:creationId xmlns:a16="http://schemas.microsoft.com/office/drawing/2014/main" id="{B3BF4CAC-C781-4099-89F8-0EA6A0C862C9}"/>
                </a:ext>
              </a:extLst>
            </p:cNvPr>
            <p:cNvGrpSpPr/>
            <p:nvPr/>
          </p:nvGrpSpPr>
          <p:grpSpPr>
            <a:xfrm>
              <a:off x="6083724" y="3405771"/>
              <a:ext cx="2177994" cy="1103109"/>
              <a:chOff x="7130674" y="3208366"/>
              <a:chExt cx="1958854" cy="1103109"/>
            </a:xfrm>
          </p:grpSpPr>
          <p:sp>
            <p:nvSpPr>
              <p:cNvPr id="104" name="TextBox 103">
                <a:extLst>
                  <a:ext uri="{FF2B5EF4-FFF2-40B4-BE49-F238E27FC236}">
                    <a16:creationId xmlns:a16="http://schemas.microsoft.com/office/drawing/2014/main" id="{D3116960-CF44-4506-9DCD-6DB471EFED65}"/>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05" name="TextBox 104">
                <a:extLst>
                  <a:ext uri="{FF2B5EF4-FFF2-40B4-BE49-F238E27FC236}">
                    <a16:creationId xmlns:a16="http://schemas.microsoft.com/office/drawing/2014/main" id="{6CB8A5EC-9A22-406E-AB07-4C03B4F82912}"/>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solidFill>
                      <a:schemeClr val="bg1"/>
                    </a:solidFill>
                    <a:latin typeface="Montserrat ExtraBold" panose="00000900000000000000" pitchFamily="50" charset="0"/>
                  </a:rPr>
                  <a:t>$19.9</a:t>
                </a:r>
              </a:p>
            </p:txBody>
          </p:sp>
          <p:sp>
            <p:nvSpPr>
              <p:cNvPr id="106" name="TextBox 105">
                <a:extLst>
                  <a:ext uri="{FF2B5EF4-FFF2-40B4-BE49-F238E27FC236}">
                    <a16:creationId xmlns:a16="http://schemas.microsoft.com/office/drawing/2014/main" id="{F3F4F0D9-C07A-40D7-A86F-4F2B85F15290}"/>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129" name="Group 128">
              <a:extLst>
                <a:ext uri="{FF2B5EF4-FFF2-40B4-BE49-F238E27FC236}">
                  <a16:creationId xmlns:a16="http://schemas.microsoft.com/office/drawing/2014/main" id="{C9A14F65-4C65-4CB5-93C4-9473A53C69F4}"/>
                </a:ext>
              </a:extLst>
            </p:cNvPr>
            <p:cNvGrpSpPr/>
            <p:nvPr/>
          </p:nvGrpSpPr>
          <p:grpSpPr>
            <a:xfrm>
              <a:off x="6039398" y="5078590"/>
              <a:ext cx="2266646" cy="276999"/>
              <a:chOff x="8057676" y="4237682"/>
              <a:chExt cx="2266646" cy="276999"/>
            </a:xfrm>
          </p:grpSpPr>
          <p:sp>
            <p:nvSpPr>
              <p:cNvPr id="130" name="Freeform: Shape 25">
                <a:extLst>
                  <a:ext uri="{FF2B5EF4-FFF2-40B4-BE49-F238E27FC236}">
                    <a16:creationId xmlns:a16="http://schemas.microsoft.com/office/drawing/2014/main" id="{D0E9CA4F-8ACE-48C7-9053-ED4F93C16CE2}"/>
                  </a:ext>
                </a:extLst>
              </p:cNvPr>
              <p:cNvSpPr/>
              <p:nvPr/>
            </p:nvSpPr>
            <p:spPr>
              <a:xfrm>
                <a:off x="8057676"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sp>
            <p:nvSpPr>
              <p:cNvPr id="131" name="TextBox 130">
                <a:extLst>
                  <a:ext uri="{FF2B5EF4-FFF2-40B4-BE49-F238E27FC236}">
                    <a16:creationId xmlns:a16="http://schemas.microsoft.com/office/drawing/2014/main" id="{BE4C5885-B67F-428B-8188-D240D5CDEA81}"/>
                  </a:ext>
                </a:extLst>
              </p:cNvPr>
              <p:cNvSpPr txBox="1"/>
              <p:nvPr/>
            </p:nvSpPr>
            <p:spPr>
              <a:xfrm>
                <a:off x="8409407" y="4237682"/>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grpSp>
          <p:nvGrpSpPr>
            <p:cNvPr id="132" name="Group 131">
              <a:extLst>
                <a:ext uri="{FF2B5EF4-FFF2-40B4-BE49-F238E27FC236}">
                  <a16:creationId xmlns:a16="http://schemas.microsoft.com/office/drawing/2014/main" id="{3D543CC7-B8C1-4511-B853-4CE3C82DB003}"/>
                </a:ext>
              </a:extLst>
            </p:cNvPr>
            <p:cNvGrpSpPr/>
            <p:nvPr/>
          </p:nvGrpSpPr>
          <p:grpSpPr>
            <a:xfrm>
              <a:off x="6056536" y="6663410"/>
              <a:ext cx="2232371" cy="276999"/>
              <a:chOff x="8091951" y="5853170"/>
              <a:chExt cx="2232371" cy="276999"/>
            </a:xfrm>
          </p:grpSpPr>
          <p:sp>
            <p:nvSpPr>
              <p:cNvPr id="133" name="Freeform: Shape 98">
                <a:extLst>
                  <a:ext uri="{FF2B5EF4-FFF2-40B4-BE49-F238E27FC236}">
                    <a16:creationId xmlns:a16="http://schemas.microsoft.com/office/drawing/2014/main" id="{44B20690-6F46-441B-A93C-ABE873EE0355}"/>
                  </a:ext>
                </a:extLst>
              </p:cNvPr>
              <p:cNvSpPr/>
              <p:nvPr/>
            </p:nvSpPr>
            <p:spPr>
              <a:xfrm>
                <a:off x="8091951" y="5896209"/>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1">
                  <a:lumMod val="75000"/>
                </a:schemeClr>
              </a:solidFill>
              <a:ln w="9525" cap="flat">
                <a:noFill/>
                <a:prstDash val="solid"/>
                <a:miter/>
              </a:ln>
            </p:spPr>
            <p:txBody>
              <a:bodyPr rtlCol="0" anchor="ctr"/>
              <a:lstStyle/>
              <a:p>
                <a:endParaRPr lang="zh-CN" altLang="en-US" sz="2400">
                  <a:solidFill>
                    <a:schemeClr val="bg1">
                      <a:lumMod val="65000"/>
                    </a:schemeClr>
                  </a:solidFill>
                </a:endParaRPr>
              </a:p>
            </p:txBody>
          </p:sp>
          <p:sp>
            <p:nvSpPr>
              <p:cNvPr id="134" name="TextBox 133">
                <a:extLst>
                  <a:ext uri="{FF2B5EF4-FFF2-40B4-BE49-F238E27FC236}">
                    <a16:creationId xmlns:a16="http://schemas.microsoft.com/office/drawing/2014/main" id="{2A970DD2-0976-4FD6-8C67-CD626D21021E}"/>
                  </a:ext>
                </a:extLst>
              </p:cNvPr>
              <p:cNvSpPr txBox="1"/>
              <p:nvPr/>
            </p:nvSpPr>
            <p:spPr>
              <a:xfrm>
                <a:off x="8409407" y="5853170"/>
                <a:ext cx="1914915" cy="276999"/>
              </a:xfrm>
              <a:prstGeom prst="rect">
                <a:avLst/>
              </a:prstGeom>
              <a:noFill/>
            </p:spPr>
            <p:txBody>
              <a:bodyPr wrap="square" rtlCol="0">
                <a:spAutoFit/>
              </a:bodyPr>
              <a:lstStyle/>
              <a:p>
                <a:r>
                  <a:rPr lang="en-US" sz="1200">
                    <a:solidFill>
                      <a:schemeClr val="bg1">
                        <a:lumMod val="50000"/>
                      </a:schemeClr>
                    </a:solidFill>
                  </a:rPr>
                  <a:t>Description Space</a:t>
                </a:r>
              </a:p>
            </p:txBody>
          </p:sp>
        </p:grpSp>
        <p:grpSp>
          <p:nvGrpSpPr>
            <p:cNvPr id="135" name="Group 134">
              <a:extLst>
                <a:ext uri="{FF2B5EF4-FFF2-40B4-BE49-F238E27FC236}">
                  <a16:creationId xmlns:a16="http://schemas.microsoft.com/office/drawing/2014/main" id="{8AF093A6-124A-43F8-8F13-3F5EB4AAF932}"/>
                </a:ext>
              </a:extLst>
            </p:cNvPr>
            <p:cNvGrpSpPr/>
            <p:nvPr/>
          </p:nvGrpSpPr>
          <p:grpSpPr>
            <a:xfrm>
              <a:off x="6056536" y="7455820"/>
              <a:ext cx="2232371" cy="276999"/>
              <a:chOff x="8091951" y="6391666"/>
              <a:chExt cx="2232371" cy="276999"/>
            </a:xfrm>
          </p:grpSpPr>
          <p:sp>
            <p:nvSpPr>
              <p:cNvPr id="136" name="Freeform: Shape 42">
                <a:extLst>
                  <a:ext uri="{FF2B5EF4-FFF2-40B4-BE49-F238E27FC236}">
                    <a16:creationId xmlns:a16="http://schemas.microsoft.com/office/drawing/2014/main" id="{BD2C5B34-62C4-43BB-B891-85A6C4191F50}"/>
                  </a:ext>
                </a:extLst>
              </p:cNvPr>
              <p:cNvSpPr/>
              <p:nvPr/>
            </p:nvSpPr>
            <p:spPr>
              <a:xfrm>
                <a:off x="8091951" y="6434742"/>
                <a:ext cx="190846" cy="190846"/>
              </a:xfrm>
              <a:custGeom>
                <a:avLst/>
                <a:gdLst>
                  <a:gd name="connsiteX0" fmla="*/ 239459 w 239458"/>
                  <a:gd name="connsiteY0" fmla="*/ 51530 h 239458"/>
                  <a:gd name="connsiteX1" fmla="*/ 187928 w 239458"/>
                  <a:gd name="connsiteY1" fmla="*/ 0 h 239458"/>
                  <a:gd name="connsiteX2" fmla="*/ 119729 w 239458"/>
                  <a:gd name="connsiteY2" fmla="*/ 68199 h 239458"/>
                  <a:gd name="connsiteX3" fmla="*/ 51530 w 239458"/>
                  <a:gd name="connsiteY3" fmla="*/ 0 h 239458"/>
                  <a:gd name="connsiteX4" fmla="*/ 0 w 239458"/>
                  <a:gd name="connsiteY4" fmla="*/ 51530 h 239458"/>
                  <a:gd name="connsiteX5" fmla="*/ 68104 w 239458"/>
                  <a:gd name="connsiteY5" fmla="*/ 119729 h 239458"/>
                  <a:gd name="connsiteX6" fmla="*/ 0 w 239458"/>
                  <a:gd name="connsiteY6" fmla="*/ 187928 h 239458"/>
                  <a:gd name="connsiteX7" fmla="*/ 51530 w 239458"/>
                  <a:gd name="connsiteY7" fmla="*/ 239458 h 239458"/>
                  <a:gd name="connsiteX8" fmla="*/ 119729 w 239458"/>
                  <a:gd name="connsiteY8" fmla="*/ 171259 h 239458"/>
                  <a:gd name="connsiteX9" fmla="*/ 187928 w 239458"/>
                  <a:gd name="connsiteY9" fmla="*/ 239458 h 239458"/>
                  <a:gd name="connsiteX10" fmla="*/ 239459 w 239458"/>
                  <a:gd name="connsiteY10" fmla="*/ 187928 h 239458"/>
                  <a:gd name="connsiteX11" fmla="*/ 171259 w 239458"/>
                  <a:gd name="connsiteY11" fmla="*/ 119729 h 23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458">
                    <a:moveTo>
                      <a:pt x="239459" y="51530"/>
                    </a:moveTo>
                    <a:lnTo>
                      <a:pt x="187928" y="0"/>
                    </a:lnTo>
                    <a:lnTo>
                      <a:pt x="119729" y="68199"/>
                    </a:lnTo>
                    <a:lnTo>
                      <a:pt x="51530" y="0"/>
                    </a:lnTo>
                    <a:lnTo>
                      <a:pt x="0" y="51530"/>
                    </a:lnTo>
                    <a:lnTo>
                      <a:pt x="68104" y="119729"/>
                    </a:lnTo>
                    <a:lnTo>
                      <a:pt x="0" y="187928"/>
                    </a:lnTo>
                    <a:lnTo>
                      <a:pt x="51530" y="239458"/>
                    </a:lnTo>
                    <a:lnTo>
                      <a:pt x="119729" y="171259"/>
                    </a:lnTo>
                    <a:lnTo>
                      <a:pt x="187928" y="239458"/>
                    </a:lnTo>
                    <a:lnTo>
                      <a:pt x="239459" y="187928"/>
                    </a:lnTo>
                    <a:lnTo>
                      <a:pt x="171259" y="119729"/>
                    </a:lnTo>
                    <a:close/>
                  </a:path>
                </a:pathLst>
              </a:custGeom>
              <a:solidFill>
                <a:schemeClr val="bg1">
                  <a:lumMod val="75000"/>
                </a:schemeClr>
              </a:solidFill>
              <a:ln w="9525" cap="flat">
                <a:noFill/>
                <a:prstDash val="solid"/>
                <a:miter/>
              </a:ln>
            </p:spPr>
            <p:txBody>
              <a:bodyPr rtlCol="0" anchor="ctr"/>
              <a:lstStyle/>
              <a:p>
                <a:endParaRPr lang="zh-CN" altLang="en-US" sz="2400">
                  <a:solidFill>
                    <a:schemeClr val="bg1">
                      <a:lumMod val="65000"/>
                    </a:schemeClr>
                  </a:solidFill>
                </a:endParaRPr>
              </a:p>
            </p:txBody>
          </p:sp>
          <p:sp>
            <p:nvSpPr>
              <p:cNvPr id="137" name="TextBox 136">
                <a:extLst>
                  <a:ext uri="{FF2B5EF4-FFF2-40B4-BE49-F238E27FC236}">
                    <a16:creationId xmlns:a16="http://schemas.microsoft.com/office/drawing/2014/main" id="{AC0C652E-BE0D-4B45-835E-5157A00E1108}"/>
                  </a:ext>
                </a:extLst>
              </p:cNvPr>
              <p:cNvSpPr txBox="1"/>
              <p:nvPr/>
            </p:nvSpPr>
            <p:spPr>
              <a:xfrm>
                <a:off x="8409407" y="6391666"/>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grpSp>
          <p:nvGrpSpPr>
            <p:cNvPr id="138" name="Group 137">
              <a:extLst>
                <a:ext uri="{FF2B5EF4-FFF2-40B4-BE49-F238E27FC236}">
                  <a16:creationId xmlns:a16="http://schemas.microsoft.com/office/drawing/2014/main" id="{EEDBDE49-8D18-4CB4-BC56-121D2F2D7FE5}"/>
                </a:ext>
              </a:extLst>
            </p:cNvPr>
            <p:cNvGrpSpPr/>
            <p:nvPr/>
          </p:nvGrpSpPr>
          <p:grpSpPr>
            <a:xfrm>
              <a:off x="6039398" y="5871000"/>
              <a:ext cx="2266646" cy="276999"/>
              <a:chOff x="8057676" y="4776178"/>
              <a:chExt cx="2266646" cy="276999"/>
            </a:xfrm>
          </p:grpSpPr>
          <p:sp>
            <p:nvSpPr>
              <p:cNvPr id="139" name="TextBox 138">
                <a:extLst>
                  <a:ext uri="{FF2B5EF4-FFF2-40B4-BE49-F238E27FC236}">
                    <a16:creationId xmlns:a16="http://schemas.microsoft.com/office/drawing/2014/main" id="{108A411C-EDDA-4140-8BA4-0D629C04ECEE}"/>
                  </a:ext>
                </a:extLst>
              </p:cNvPr>
              <p:cNvSpPr txBox="1"/>
              <p:nvPr/>
            </p:nvSpPr>
            <p:spPr>
              <a:xfrm>
                <a:off x="8409407" y="4776178"/>
                <a:ext cx="1914915" cy="276999"/>
              </a:xfrm>
              <a:prstGeom prst="rect">
                <a:avLst/>
              </a:prstGeom>
              <a:noFill/>
            </p:spPr>
            <p:txBody>
              <a:bodyPr wrap="square" rtlCol="0">
                <a:spAutoFit/>
              </a:bodyPr>
              <a:lstStyle/>
              <a:p>
                <a:r>
                  <a:rPr lang="en-US" sz="1200">
                    <a:solidFill>
                      <a:schemeClr val="bg1">
                        <a:lumMod val="50000"/>
                      </a:schemeClr>
                    </a:solidFill>
                  </a:rPr>
                  <a:t>Other Text Title</a:t>
                </a:r>
              </a:p>
            </p:txBody>
          </p:sp>
          <p:sp>
            <p:nvSpPr>
              <p:cNvPr id="140" name="Freeform: Shape 25">
                <a:extLst>
                  <a:ext uri="{FF2B5EF4-FFF2-40B4-BE49-F238E27FC236}">
                    <a16:creationId xmlns:a16="http://schemas.microsoft.com/office/drawing/2014/main" id="{2AFDC7B3-2D6B-47FB-BD50-000038A60566}"/>
                  </a:ext>
                </a:extLst>
              </p:cNvPr>
              <p:cNvSpPr/>
              <p:nvPr/>
            </p:nvSpPr>
            <p:spPr>
              <a:xfrm>
                <a:off x="8057676"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grpSp>
        <p:sp>
          <p:nvSpPr>
            <p:cNvPr id="172" name="TextBox 171">
              <a:extLst>
                <a:ext uri="{FF2B5EF4-FFF2-40B4-BE49-F238E27FC236}">
                  <a16:creationId xmlns:a16="http://schemas.microsoft.com/office/drawing/2014/main" id="{1C7F1618-8CB2-4A3D-8815-0889F9DDE733}"/>
                </a:ext>
              </a:extLst>
            </p:cNvPr>
            <p:cNvSpPr txBox="1"/>
            <p:nvPr/>
          </p:nvSpPr>
          <p:spPr>
            <a:xfrm>
              <a:off x="5983659" y="8176602"/>
              <a:ext cx="2378124" cy="369332"/>
            </a:xfrm>
            <a:prstGeom prst="rect">
              <a:avLst/>
            </a:prstGeom>
            <a:noFill/>
          </p:spPr>
          <p:txBody>
            <a:bodyPr wrap="square" rtlCol="0">
              <a:spAutoFit/>
            </a:bodyPr>
            <a:lstStyle/>
            <a:p>
              <a:pPr algn="ctr"/>
              <a:r>
                <a:rPr lang="en-US" sz="1800" spc="300">
                  <a:solidFill>
                    <a:schemeClr val="accent2"/>
                  </a:solidFill>
                  <a:latin typeface="+mj-lt"/>
                </a:rPr>
                <a:t>SUBSCRIBE</a:t>
              </a:r>
            </a:p>
          </p:txBody>
        </p:sp>
      </p:grpSp>
      <p:grpSp>
        <p:nvGrpSpPr>
          <p:cNvPr id="14" name="Group 13">
            <a:extLst>
              <a:ext uri="{FF2B5EF4-FFF2-40B4-BE49-F238E27FC236}">
                <a16:creationId xmlns:a16="http://schemas.microsoft.com/office/drawing/2014/main" id="{B44F2E91-4701-4ACE-BA3E-217EF90C44E7}"/>
              </a:ext>
            </a:extLst>
          </p:cNvPr>
          <p:cNvGrpSpPr/>
          <p:nvPr/>
        </p:nvGrpSpPr>
        <p:grpSpPr>
          <a:xfrm>
            <a:off x="9218615" y="3108959"/>
            <a:ext cx="3793327" cy="5677683"/>
            <a:chOff x="9218615" y="3108959"/>
            <a:chExt cx="3793327" cy="5677683"/>
          </a:xfrm>
        </p:grpSpPr>
        <p:sp>
          <p:nvSpPr>
            <p:cNvPr id="4" name="Freeform: Shape 3">
              <a:extLst>
                <a:ext uri="{FF2B5EF4-FFF2-40B4-BE49-F238E27FC236}">
                  <a16:creationId xmlns:a16="http://schemas.microsoft.com/office/drawing/2014/main" id="{A243F56C-82BB-4A4A-A40C-9CECBB2E1056}"/>
                </a:ext>
              </a:extLst>
            </p:cNvPr>
            <p:cNvSpPr/>
            <p:nvPr/>
          </p:nvSpPr>
          <p:spPr>
            <a:xfrm>
              <a:off x="9218615" y="3108959"/>
              <a:ext cx="3793326" cy="5677683"/>
            </a:xfrm>
            <a:custGeom>
              <a:avLst/>
              <a:gdLst>
                <a:gd name="connsiteX0" fmla="*/ 262128 w 3331558"/>
                <a:gd name="connsiteY0" fmla="*/ 4986528 h 4986528"/>
                <a:gd name="connsiteX1" fmla="*/ 3069432 w 3331558"/>
                <a:gd name="connsiteY1" fmla="*/ 4986528 h 4986528"/>
                <a:gd name="connsiteX2" fmla="*/ 3331559 w 3331558"/>
                <a:gd name="connsiteY2" fmla="*/ 4724400 h 4986528"/>
                <a:gd name="connsiteX3" fmla="*/ 3331559 w 3331558"/>
                <a:gd name="connsiteY3" fmla="*/ 262128 h 4986528"/>
                <a:gd name="connsiteX4" fmla="*/ 3069432 w 3331558"/>
                <a:gd name="connsiteY4" fmla="*/ 0 h 4986528"/>
                <a:gd name="connsiteX5" fmla="*/ 262128 w 3331558"/>
                <a:gd name="connsiteY5" fmla="*/ 0 h 4986528"/>
                <a:gd name="connsiteX6" fmla="*/ 0 w 3331558"/>
                <a:gd name="connsiteY6" fmla="*/ 262128 h 4986528"/>
                <a:gd name="connsiteX7" fmla="*/ 0 w 3331558"/>
                <a:gd name="connsiteY7" fmla="*/ 4724400 h 4986528"/>
                <a:gd name="connsiteX8" fmla="*/ 262128 w 3331558"/>
                <a:gd name="connsiteY8" fmla="*/ 4986528 h 498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1558" h="4986528">
                  <a:moveTo>
                    <a:pt x="262128" y="4986528"/>
                  </a:moveTo>
                  <a:lnTo>
                    <a:pt x="3069432" y="4986528"/>
                  </a:lnTo>
                  <a:cubicBezTo>
                    <a:pt x="3214211" y="4986528"/>
                    <a:pt x="3331559" y="4869180"/>
                    <a:pt x="3331559" y="4724400"/>
                  </a:cubicBezTo>
                  <a:lnTo>
                    <a:pt x="3331559" y="262128"/>
                  </a:lnTo>
                  <a:cubicBezTo>
                    <a:pt x="3331559" y="117348"/>
                    <a:pt x="3214211" y="0"/>
                    <a:pt x="3069432" y="0"/>
                  </a:cubicBezTo>
                  <a:lnTo>
                    <a:pt x="262128" y="0"/>
                  </a:lnTo>
                  <a:cubicBezTo>
                    <a:pt x="117348" y="0"/>
                    <a:pt x="0" y="117348"/>
                    <a:pt x="0" y="262128"/>
                  </a:cubicBezTo>
                  <a:lnTo>
                    <a:pt x="0" y="4724400"/>
                  </a:lnTo>
                  <a:cubicBezTo>
                    <a:pt x="0" y="4869180"/>
                    <a:pt x="117348" y="4986528"/>
                    <a:pt x="262128" y="4986528"/>
                  </a:cubicBezTo>
                  <a:close/>
                </a:path>
              </a:pathLst>
            </a:custGeom>
            <a:solidFill>
              <a:schemeClr val="bg1"/>
            </a:solidFill>
            <a:ln w="9525" cap="flat">
              <a:noFill/>
              <a:prstDash val="solid"/>
              <a:miter/>
            </a:ln>
            <a:effectLst>
              <a:outerShdw blurRad="381000" dist="12700" sx="101000" sy="101000" algn="ctr" rotWithShape="0">
                <a:prstClr val="black">
                  <a:alpha val="20000"/>
                </a:prstClr>
              </a:outerShdw>
            </a:effectLst>
          </p:spPr>
          <p:txBody>
            <a:bodyPr rtlCol="0" anchor="ctr"/>
            <a:lstStyle/>
            <a:p>
              <a:endParaRPr lang="en-US"/>
            </a:p>
          </p:txBody>
        </p:sp>
        <p:sp>
          <p:nvSpPr>
            <p:cNvPr id="9" name="Freeform: Shape 8">
              <a:extLst>
                <a:ext uri="{FF2B5EF4-FFF2-40B4-BE49-F238E27FC236}">
                  <a16:creationId xmlns:a16="http://schemas.microsoft.com/office/drawing/2014/main" id="{11DB6C9C-133A-4496-9681-C3C97FF02D56}"/>
                </a:ext>
              </a:extLst>
            </p:cNvPr>
            <p:cNvSpPr/>
            <p:nvPr/>
          </p:nvSpPr>
          <p:spPr>
            <a:xfrm>
              <a:off x="9218615" y="3108959"/>
              <a:ext cx="3793326" cy="1696732"/>
            </a:xfrm>
            <a:custGeom>
              <a:avLst/>
              <a:gdLst>
                <a:gd name="connsiteX0" fmla="*/ 0 w 3331558"/>
                <a:gd name="connsiteY0" fmla="*/ 1490186 h 1490186"/>
                <a:gd name="connsiteX1" fmla="*/ 3331559 w 3331558"/>
                <a:gd name="connsiteY1" fmla="*/ 1490186 h 1490186"/>
                <a:gd name="connsiteX2" fmla="*/ 3331559 w 3331558"/>
                <a:gd name="connsiteY2" fmla="*/ 262128 h 1490186"/>
                <a:gd name="connsiteX3" fmla="*/ 3069432 w 3331558"/>
                <a:gd name="connsiteY3" fmla="*/ 0 h 1490186"/>
                <a:gd name="connsiteX4" fmla="*/ 262128 w 3331558"/>
                <a:gd name="connsiteY4" fmla="*/ 0 h 1490186"/>
                <a:gd name="connsiteX5" fmla="*/ 0 w 3331558"/>
                <a:gd name="connsiteY5" fmla="*/ 262128 h 1490186"/>
                <a:gd name="connsiteX6" fmla="*/ 0 w 3331558"/>
                <a:gd name="connsiteY6" fmla="*/ 1490186 h 149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1558" h="1490186">
                  <a:moveTo>
                    <a:pt x="0" y="1490186"/>
                  </a:moveTo>
                  <a:lnTo>
                    <a:pt x="3331559" y="1490186"/>
                  </a:lnTo>
                  <a:lnTo>
                    <a:pt x="3331559" y="262128"/>
                  </a:lnTo>
                  <a:cubicBezTo>
                    <a:pt x="3331559" y="117348"/>
                    <a:pt x="3214211" y="0"/>
                    <a:pt x="3069432" y="0"/>
                  </a:cubicBezTo>
                  <a:lnTo>
                    <a:pt x="262128" y="0"/>
                  </a:lnTo>
                  <a:cubicBezTo>
                    <a:pt x="117348" y="0"/>
                    <a:pt x="0" y="117348"/>
                    <a:pt x="0" y="262128"/>
                  </a:cubicBezTo>
                  <a:lnTo>
                    <a:pt x="0" y="1490186"/>
                  </a:lnTo>
                  <a:close/>
                </a:path>
              </a:pathLst>
            </a:custGeom>
            <a:solidFill>
              <a:schemeClr val="accent3"/>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7FD67475-82BF-4D70-8EBA-2ED4DA59EF07}"/>
                </a:ext>
              </a:extLst>
            </p:cNvPr>
            <p:cNvSpPr/>
            <p:nvPr/>
          </p:nvSpPr>
          <p:spPr>
            <a:xfrm>
              <a:off x="9218615" y="7196843"/>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1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1"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2022ACF6-8EB4-4582-9740-DE8BF6F5AA3B}"/>
                </a:ext>
              </a:extLst>
            </p:cNvPr>
            <p:cNvSpPr/>
            <p:nvPr/>
          </p:nvSpPr>
          <p:spPr>
            <a:xfrm>
              <a:off x="9218615" y="5603791"/>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1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1"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C01C8462-3EFF-4710-A8B5-4A62762FE5CD}"/>
                </a:ext>
              </a:extLst>
            </p:cNvPr>
            <p:cNvSpPr/>
            <p:nvPr/>
          </p:nvSpPr>
          <p:spPr>
            <a:xfrm>
              <a:off x="9218615" y="3509580"/>
              <a:ext cx="3793327" cy="1296002"/>
            </a:xfrm>
            <a:custGeom>
              <a:avLst/>
              <a:gdLst>
                <a:gd name="connsiteX0" fmla="*/ 0 w 3331559"/>
                <a:gd name="connsiteY0" fmla="*/ 0 h 1138237"/>
                <a:gd name="connsiteX1" fmla="*/ 3331559 w 3331559"/>
                <a:gd name="connsiteY1" fmla="*/ 0 h 1138237"/>
                <a:gd name="connsiteX2" fmla="*/ 3331559 w 3331559"/>
                <a:gd name="connsiteY2" fmla="*/ 1138238 h 1138237"/>
                <a:gd name="connsiteX3" fmla="*/ -1 w 3331559"/>
                <a:gd name="connsiteY3" fmla="*/ 1138238 h 1138237"/>
              </a:gdLst>
              <a:ahLst/>
              <a:cxnLst>
                <a:cxn ang="0">
                  <a:pos x="connsiteX0" y="connsiteY0"/>
                </a:cxn>
                <a:cxn ang="0">
                  <a:pos x="connsiteX1" y="connsiteY1"/>
                </a:cxn>
                <a:cxn ang="0">
                  <a:pos x="connsiteX2" y="connsiteY2"/>
                </a:cxn>
                <a:cxn ang="0">
                  <a:pos x="connsiteX3" y="connsiteY3"/>
                </a:cxn>
              </a:cxnLst>
              <a:rect l="l" t="t" r="r" b="b"/>
              <a:pathLst>
                <a:path w="3331559" h="1138237">
                  <a:moveTo>
                    <a:pt x="0" y="0"/>
                  </a:moveTo>
                  <a:lnTo>
                    <a:pt x="3331559" y="0"/>
                  </a:lnTo>
                  <a:lnTo>
                    <a:pt x="3331559" y="1138238"/>
                  </a:lnTo>
                  <a:lnTo>
                    <a:pt x="-1" y="1138238"/>
                  </a:lnTo>
                  <a:close/>
                </a:path>
              </a:pathLst>
            </a:custGeom>
            <a:noFill/>
            <a:ln w="9525" cap="flat">
              <a:noFill/>
              <a:prstDash val="solid"/>
              <a:miter/>
            </a:ln>
          </p:spPr>
          <p:txBody>
            <a:bodyPr rtlCol="0" anchor="ctr"/>
            <a:lstStyle/>
            <a:p>
              <a:endParaRPr lang="en-US"/>
            </a:p>
          </p:txBody>
        </p:sp>
        <p:grpSp>
          <p:nvGrpSpPr>
            <p:cNvPr id="107" name="Group 106">
              <a:extLst>
                <a:ext uri="{FF2B5EF4-FFF2-40B4-BE49-F238E27FC236}">
                  <a16:creationId xmlns:a16="http://schemas.microsoft.com/office/drawing/2014/main" id="{E072F3DE-80A6-4FD8-BD2B-2964E7D2DAAE}"/>
                </a:ext>
              </a:extLst>
            </p:cNvPr>
            <p:cNvGrpSpPr/>
            <p:nvPr/>
          </p:nvGrpSpPr>
          <p:grpSpPr>
            <a:xfrm>
              <a:off x="10026281" y="3405771"/>
              <a:ext cx="2177994" cy="1103109"/>
              <a:chOff x="7130674" y="3208366"/>
              <a:chExt cx="1958854" cy="1103109"/>
            </a:xfrm>
          </p:grpSpPr>
          <p:sp>
            <p:nvSpPr>
              <p:cNvPr id="108" name="TextBox 107">
                <a:extLst>
                  <a:ext uri="{FF2B5EF4-FFF2-40B4-BE49-F238E27FC236}">
                    <a16:creationId xmlns:a16="http://schemas.microsoft.com/office/drawing/2014/main" id="{6AA4DCED-42CF-4E6D-A19A-16240A2B7D63}"/>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09" name="TextBox 108">
                <a:extLst>
                  <a:ext uri="{FF2B5EF4-FFF2-40B4-BE49-F238E27FC236}">
                    <a16:creationId xmlns:a16="http://schemas.microsoft.com/office/drawing/2014/main" id="{F5F72B9D-C1CA-45A4-B7F4-EBF93204D3B9}"/>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solidFill>
                      <a:schemeClr val="bg1"/>
                    </a:solidFill>
                    <a:latin typeface="Montserrat ExtraBold" panose="00000900000000000000" pitchFamily="50" charset="0"/>
                  </a:rPr>
                  <a:t>$29.9</a:t>
                </a:r>
              </a:p>
            </p:txBody>
          </p:sp>
          <p:sp>
            <p:nvSpPr>
              <p:cNvPr id="110" name="TextBox 109">
                <a:extLst>
                  <a:ext uri="{FF2B5EF4-FFF2-40B4-BE49-F238E27FC236}">
                    <a16:creationId xmlns:a16="http://schemas.microsoft.com/office/drawing/2014/main" id="{8D0D6C7C-90D6-4DEE-A1F4-14214CE974CE}"/>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144" name="Group 143">
              <a:extLst>
                <a:ext uri="{FF2B5EF4-FFF2-40B4-BE49-F238E27FC236}">
                  <a16:creationId xmlns:a16="http://schemas.microsoft.com/office/drawing/2014/main" id="{C7FAFE6D-790C-4462-B5CB-BD60870BB585}"/>
                </a:ext>
              </a:extLst>
            </p:cNvPr>
            <p:cNvGrpSpPr/>
            <p:nvPr/>
          </p:nvGrpSpPr>
          <p:grpSpPr>
            <a:xfrm>
              <a:off x="9981955" y="5078590"/>
              <a:ext cx="2266646" cy="276999"/>
              <a:chOff x="8057676" y="4237682"/>
              <a:chExt cx="2266646" cy="276999"/>
            </a:xfrm>
          </p:grpSpPr>
          <p:sp>
            <p:nvSpPr>
              <p:cNvPr id="145" name="Freeform: Shape 25">
                <a:extLst>
                  <a:ext uri="{FF2B5EF4-FFF2-40B4-BE49-F238E27FC236}">
                    <a16:creationId xmlns:a16="http://schemas.microsoft.com/office/drawing/2014/main" id="{589ECE54-AF4A-498B-B8E6-F16D8F3B1CCE}"/>
                  </a:ext>
                </a:extLst>
              </p:cNvPr>
              <p:cNvSpPr/>
              <p:nvPr/>
            </p:nvSpPr>
            <p:spPr>
              <a:xfrm>
                <a:off x="8057676"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sp>
            <p:nvSpPr>
              <p:cNvPr id="146" name="TextBox 145">
                <a:extLst>
                  <a:ext uri="{FF2B5EF4-FFF2-40B4-BE49-F238E27FC236}">
                    <a16:creationId xmlns:a16="http://schemas.microsoft.com/office/drawing/2014/main" id="{6611FE12-123F-4316-BE14-43D77CC83DCD}"/>
                  </a:ext>
                </a:extLst>
              </p:cNvPr>
              <p:cNvSpPr txBox="1"/>
              <p:nvPr/>
            </p:nvSpPr>
            <p:spPr>
              <a:xfrm>
                <a:off x="8409407" y="4237682"/>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grpSp>
          <p:nvGrpSpPr>
            <p:cNvPr id="147" name="Group 146">
              <a:extLst>
                <a:ext uri="{FF2B5EF4-FFF2-40B4-BE49-F238E27FC236}">
                  <a16:creationId xmlns:a16="http://schemas.microsoft.com/office/drawing/2014/main" id="{CE09704A-BD41-4AD1-807D-0420499A20DE}"/>
                </a:ext>
              </a:extLst>
            </p:cNvPr>
            <p:cNvGrpSpPr/>
            <p:nvPr/>
          </p:nvGrpSpPr>
          <p:grpSpPr>
            <a:xfrm>
              <a:off x="9999093" y="7455820"/>
              <a:ext cx="2232371" cy="276999"/>
              <a:chOff x="8091951" y="5853170"/>
              <a:chExt cx="2232371" cy="276999"/>
            </a:xfrm>
          </p:grpSpPr>
          <p:sp>
            <p:nvSpPr>
              <p:cNvPr id="148" name="Freeform: Shape 98">
                <a:extLst>
                  <a:ext uri="{FF2B5EF4-FFF2-40B4-BE49-F238E27FC236}">
                    <a16:creationId xmlns:a16="http://schemas.microsoft.com/office/drawing/2014/main" id="{155CED00-470B-49F0-B393-FC84628AEE25}"/>
                  </a:ext>
                </a:extLst>
              </p:cNvPr>
              <p:cNvSpPr/>
              <p:nvPr/>
            </p:nvSpPr>
            <p:spPr>
              <a:xfrm>
                <a:off x="8091951" y="5896209"/>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1">
                  <a:lumMod val="75000"/>
                </a:schemeClr>
              </a:solidFill>
              <a:ln w="9525" cap="flat">
                <a:noFill/>
                <a:prstDash val="solid"/>
                <a:miter/>
              </a:ln>
            </p:spPr>
            <p:txBody>
              <a:bodyPr rtlCol="0" anchor="ctr"/>
              <a:lstStyle/>
              <a:p>
                <a:endParaRPr lang="zh-CN" altLang="en-US" sz="2400">
                  <a:solidFill>
                    <a:schemeClr val="bg1">
                      <a:lumMod val="65000"/>
                    </a:schemeClr>
                  </a:solidFill>
                </a:endParaRPr>
              </a:p>
            </p:txBody>
          </p:sp>
          <p:sp>
            <p:nvSpPr>
              <p:cNvPr id="149" name="TextBox 148">
                <a:extLst>
                  <a:ext uri="{FF2B5EF4-FFF2-40B4-BE49-F238E27FC236}">
                    <a16:creationId xmlns:a16="http://schemas.microsoft.com/office/drawing/2014/main" id="{13172991-4431-400E-94D4-DE681514D811}"/>
                  </a:ext>
                </a:extLst>
              </p:cNvPr>
              <p:cNvSpPr txBox="1"/>
              <p:nvPr/>
            </p:nvSpPr>
            <p:spPr>
              <a:xfrm>
                <a:off x="8409407" y="5853170"/>
                <a:ext cx="1914915" cy="276999"/>
              </a:xfrm>
              <a:prstGeom prst="rect">
                <a:avLst/>
              </a:prstGeom>
              <a:noFill/>
            </p:spPr>
            <p:txBody>
              <a:bodyPr wrap="square" rtlCol="0">
                <a:spAutoFit/>
              </a:bodyPr>
              <a:lstStyle/>
              <a:p>
                <a:r>
                  <a:rPr lang="en-US" sz="1200">
                    <a:solidFill>
                      <a:schemeClr val="bg1">
                        <a:lumMod val="50000"/>
                      </a:schemeClr>
                    </a:solidFill>
                  </a:rPr>
                  <a:t>Description Space</a:t>
                </a:r>
              </a:p>
            </p:txBody>
          </p:sp>
        </p:grpSp>
        <p:grpSp>
          <p:nvGrpSpPr>
            <p:cNvPr id="153" name="Group 152">
              <a:extLst>
                <a:ext uri="{FF2B5EF4-FFF2-40B4-BE49-F238E27FC236}">
                  <a16:creationId xmlns:a16="http://schemas.microsoft.com/office/drawing/2014/main" id="{75C74662-F3F5-4F70-B175-6E2A6D989562}"/>
                </a:ext>
              </a:extLst>
            </p:cNvPr>
            <p:cNvGrpSpPr/>
            <p:nvPr/>
          </p:nvGrpSpPr>
          <p:grpSpPr>
            <a:xfrm>
              <a:off x="9981955" y="5871000"/>
              <a:ext cx="2266646" cy="276999"/>
              <a:chOff x="8057676" y="4776178"/>
              <a:chExt cx="2266646" cy="276999"/>
            </a:xfrm>
          </p:grpSpPr>
          <p:sp>
            <p:nvSpPr>
              <p:cNvPr id="154" name="TextBox 153">
                <a:extLst>
                  <a:ext uri="{FF2B5EF4-FFF2-40B4-BE49-F238E27FC236}">
                    <a16:creationId xmlns:a16="http://schemas.microsoft.com/office/drawing/2014/main" id="{E9EF3A76-03FD-4D44-BE9F-537B8AA18E2A}"/>
                  </a:ext>
                </a:extLst>
              </p:cNvPr>
              <p:cNvSpPr txBox="1"/>
              <p:nvPr/>
            </p:nvSpPr>
            <p:spPr>
              <a:xfrm>
                <a:off x="8409407" y="4776178"/>
                <a:ext cx="1914915" cy="276999"/>
              </a:xfrm>
              <a:prstGeom prst="rect">
                <a:avLst/>
              </a:prstGeom>
              <a:noFill/>
            </p:spPr>
            <p:txBody>
              <a:bodyPr wrap="square" rtlCol="0">
                <a:spAutoFit/>
              </a:bodyPr>
              <a:lstStyle/>
              <a:p>
                <a:r>
                  <a:rPr lang="en-US" sz="1200">
                    <a:solidFill>
                      <a:schemeClr val="bg1">
                        <a:lumMod val="50000"/>
                      </a:schemeClr>
                    </a:solidFill>
                  </a:rPr>
                  <a:t>Other Text Title</a:t>
                </a:r>
              </a:p>
            </p:txBody>
          </p:sp>
          <p:sp>
            <p:nvSpPr>
              <p:cNvPr id="155" name="Freeform: Shape 25">
                <a:extLst>
                  <a:ext uri="{FF2B5EF4-FFF2-40B4-BE49-F238E27FC236}">
                    <a16:creationId xmlns:a16="http://schemas.microsoft.com/office/drawing/2014/main" id="{FE3D0A92-EA35-4A52-AB86-47691CB2D5B5}"/>
                  </a:ext>
                </a:extLst>
              </p:cNvPr>
              <p:cNvSpPr/>
              <p:nvPr/>
            </p:nvSpPr>
            <p:spPr>
              <a:xfrm>
                <a:off x="8057676"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grpSp>
          <p:nvGrpSpPr>
            <p:cNvPr id="156" name="Group 155">
              <a:extLst>
                <a:ext uri="{FF2B5EF4-FFF2-40B4-BE49-F238E27FC236}">
                  <a16:creationId xmlns:a16="http://schemas.microsoft.com/office/drawing/2014/main" id="{83586E54-FD77-41B3-AA87-FDB64C75907A}"/>
                </a:ext>
              </a:extLst>
            </p:cNvPr>
            <p:cNvGrpSpPr/>
            <p:nvPr/>
          </p:nvGrpSpPr>
          <p:grpSpPr>
            <a:xfrm>
              <a:off x="9981955" y="6663410"/>
              <a:ext cx="2266646" cy="276999"/>
              <a:chOff x="8057676" y="5314674"/>
              <a:chExt cx="2266646" cy="276999"/>
            </a:xfrm>
          </p:grpSpPr>
          <p:sp>
            <p:nvSpPr>
              <p:cNvPr id="157" name="TextBox 156">
                <a:extLst>
                  <a:ext uri="{FF2B5EF4-FFF2-40B4-BE49-F238E27FC236}">
                    <a16:creationId xmlns:a16="http://schemas.microsoft.com/office/drawing/2014/main" id="{188F4313-6161-41CF-97BF-7E5B197FFB8D}"/>
                  </a:ext>
                </a:extLst>
              </p:cNvPr>
              <p:cNvSpPr txBox="1"/>
              <p:nvPr/>
            </p:nvSpPr>
            <p:spPr>
              <a:xfrm>
                <a:off x="8409407" y="5314674"/>
                <a:ext cx="1914915" cy="276999"/>
              </a:xfrm>
              <a:prstGeom prst="rect">
                <a:avLst/>
              </a:prstGeom>
              <a:noFill/>
            </p:spPr>
            <p:txBody>
              <a:bodyPr wrap="square" rtlCol="0">
                <a:spAutoFit/>
              </a:bodyPr>
              <a:lstStyle/>
              <a:p>
                <a:r>
                  <a:rPr lang="en-US" sz="1200">
                    <a:solidFill>
                      <a:schemeClr val="bg1">
                        <a:lumMod val="50000"/>
                      </a:schemeClr>
                    </a:solidFill>
                  </a:rPr>
                  <a:t>Text Space Goes Here</a:t>
                </a:r>
              </a:p>
            </p:txBody>
          </p:sp>
          <p:sp>
            <p:nvSpPr>
              <p:cNvPr id="158" name="Freeform: Shape 25">
                <a:extLst>
                  <a:ext uri="{FF2B5EF4-FFF2-40B4-BE49-F238E27FC236}">
                    <a16:creationId xmlns:a16="http://schemas.microsoft.com/office/drawing/2014/main" id="{FEC9CF7F-2A92-4024-A558-560B99BE77EF}"/>
                  </a:ext>
                </a:extLst>
              </p:cNvPr>
              <p:cNvSpPr/>
              <p:nvPr/>
            </p:nvSpPr>
            <p:spPr>
              <a:xfrm>
                <a:off x="8057676" y="5349779"/>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sp>
          <p:nvSpPr>
            <p:cNvPr id="173" name="TextBox 172">
              <a:extLst>
                <a:ext uri="{FF2B5EF4-FFF2-40B4-BE49-F238E27FC236}">
                  <a16:creationId xmlns:a16="http://schemas.microsoft.com/office/drawing/2014/main" id="{5A0ECC2B-3F0E-4A8B-9D74-2F91A8C48B21}"/>
                </a:ext>
              </a:extLst>
            </p:cNvPr>
            <p:cNvSpPr txBox="1"/>
            <p:nvPr/>
          </p:nvSpPr>
          <p:spPr>
            <a:xfrm>
              <a:off x="9926217" y="8176602"/>
              <a:ext cx="2378124" cy="369332"/>
            </a:xfrm>
            <a:prstGeom prst="rect">
              <a:avLst/>
            </a:prstGeom>
            <a:noFill/>
          </p:spPr>
          <p:txBody>
            <a:bodyPr wrap="square" rtlCol="0">
              <a:spAutoFit/>
            </a:bodyPr>
            <a:lstStyle/>
            <a:p>
              <a:pPr algn="ctr"/>
              <a:r>
                <a:rPr lang="en-US" sz="1800" spc="300">
                  <a:solidFill>
                    <a:schemeClr val="accent3"/>
                  </a:solidFill>
                  <a:latin typeface="+mj-lt"/>
                </a:rPr>
                <a:t>SUBSCRIBE</a:t>
              </a:r>
            </a:p>
          </p:txBody>
        </p:sp>
      </p:grpSp>
      <p:grpSp>
        <p:nvGrpSpPr>
          <p:cNvPr id="17" name="Group 16">
            <a:extLst>
              <a:ext uri="{FF2B5EF4-FFF2-40B4-BE49-F238E27FC236}">
                <a16:creationId xmlns:a16="http://schemas.microsoft.com/office/drawing/2014/main" id="{C4D495CD-31FF-4F37-BE9E-90918A6C435D}"/>
              </a:ext>
            </a:extLst>
          </p:cNvPr>
          <p:cNvGrpSpPr/>
          <p:nvPr/>
        </p:nvGrpSpPr>
        <p:grpSpPr>
          <a:xfrm>
            <a:off x="13161173" y="3108959"/>
            <a:ext cx="3793327" cy="5677683"/>
            <a:chOff x="13161173" y="3108959"/>
            <a:chExt cx="3793327" cy="5677683"/>
          </a:xfrm>
        </p:grpSpPr>
        <p:sp>
          <p:nvSpPr>
            <p:cNvPr id="5" name="Freeform: Shape 4">
              <a:extLst>
                <a:ext uri="{FF2B5EF4-FFF2-40B4-BE49-F238E27FC236}">
                  <a16:creationId xmlns:a16="http://schemas.microsoft.com/office/drawing/2014/main" id="{8C952305-149E-4C92-8403-B035977015EF}"/>
                </a:ext>
              </a:extLst>
            </p:cNvPr>
            <p:cNvSpPr/>
            <p:nvPr/>
          </p:nvSpPr>
          <p:spPr>
            <a:xfrm>
              <a:off x="13161173" y="3108959"/>
              <a:ext cx="3793327" cy="5677683"/>
            </a:xfrm>
            <a:custGeom>
              <a:avLst/>
              <a:gdLst>
                <a:gd name="connsiteX0" fmla="*/ 0 w 3331559"/>
                <a:gd name="connsiteY0" fmla="*/ 262128 h 4986528"/>
                <a:gd name="connsiteX1" fmla="*/ 0 w 3331559"/>
                <a:gd name="connsiteY1" fmla="*/ 4724400 h 4986528"/>
                <a:gd name="connsiteX2" fmla="*/ 262128 w 3331559"/>
                <a:gd name="connsiteY2" fmla="*/ 4986528 h 4986528"/>
                <a:gd name="connsiteX3" fmla="*/ 3069431 w 3331559"/>
                <a:gd name="connsiteY3" fmla="*/ 4986528 h 4986528"/>
                <a:gd name="connsiteX4" fmla="*/ 3331560 w 3331559"/>
                <a:gd name="connsiteY4" fmla="*/ 4724400 h 4986528"/>
                <a:gd name="connsiteX5" fmla="*/ 3331560 w 3331559"/>
                <a:gd name="connsiteY5" fmla="*/ 262128 h 4986528"/>
                <a:gd name="connsiteX6" fmla="*/ 3069431 w 3331559"/>
                <a:gd name="connsiteY6" fmla="*/ 0 h 4986528"/>
                <a:gd name="connsiteX7" fmla="*/ 262128 w 3331559"/>
                <a:gd name="connsiteY7" fmla="*/ 0 h 4986528"/>
                <a:gd name="connsiteX8" fmla="*/ 0 w 3331559"/>
                <a:gd name="connsiteY8" fmla="*/ 262128 h 498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1559" h="4986528">
                  <a:moveTo>
                    <a:pt x="0" y="262128"/>
                  </a:moveTo>
                  <a:lnTo>
                    <a:pt x="0" y="4724400"/>
                  </a:lnTo>
                  <a:cubicBezTo>
                    <a:pt x="0" y="4869180"/>
                    <a:pt x="117349" y="4986528"/>
                    <a:pt x="262128" y="4986528"/>
                  </a:cubicBezTo>
                  <a:lnTo>
                    <a:pt x="3069431" y="4986528"/>
                  </a:lnTo>
                  <a:cubicBezTo>
                    <a:pt x="3214212" y="4986528"/>
                    <a:pt x="3331560" y="4869180"/>
                    <a:pt x="3331560" y="4724400"/>
                  </a:cubicBezTo>
                  <a:lnTo>
                    <a:pt x="3331560" y="262128"/>
                  </a:lnTo>
                  <a:cubicBezTo>
                    <a:pt x="3331560" y="117348"/>
                    <a:pt x="3214212" y="0"/>
                    <a:pt x="3069431" y="0"/>
                  </a:cubicBezTo>
                  <a:lnTo>
                    <a:pt x="262128" y="0"/>
                  </a:lnTo>
                  <a:cubicBezTo>
                    <a:pt x="117444" y="0"/>
                    <a:pt x="0" y="117348"/>
                    <a:pt x="0" y="262128"/>
                  </a:cubicBezTo>
                  <a:close/>
                </a:path>
              </a:pathLst>
            </a:custGeom>
            <a:solidFill>
              <a:schemeClr val="bg1"/>
            </a:solidFill>
            <a:ln w="9525" cap="flat">
              <a:noFill/>
              <a:prstDash val="solid"/>
              <a:miter/>
            </a:ln>
            <a:effectLst>
              <a:outerShdw blurRad="381000" dist="12700" sx="101000" sy="101000" algn="ctr" rotWithShape="0">
                <a:prstClr val="black">
                  <a:alpha val="20000"/>
                </a:prstClr>
              </a:outerShdw>
            </a:effectLst>
          </p:spPr>
          <p:txBody>
            <a:bodyPr rtlCol="0" anchor="ctr"/>
            <a:lstStyle/>
            <a:p>
              <a:endParaRPr lang="en-US"/>
            </a:p>
          </p:txBody>
        </p:sp>
        <p:sp>
          <p:nvSpPr>
            <p:cNvPr id="10" name="Freeform: Shape 9">
              <a:extLst>
                <a:ext uri="{FF2B5EF4-FFF2-40B4-BE49-F238E27FC236}">
                  <a16:creationId xmlns:a16="http://schemas.microsoft.com/office/drawing/2014/main" id="{DA2F42EB-ECCE-43F5-8514-89245554DDEA}"/>
                </a:ext>
              </a:extLst>
            </p:cNvPr>
            <p:cNvSpPr/>
            <p:nvPr/>
          </p:nvSpPr>
          <p:spPr>
            <a:xfrm>
              <a:off x="13161173" y="3108959"/>
              <a:ext cx="3793327" cy="1696732"/>
            </a:xfrm>
            <a:custGeom>
              <a:avLst/>
              <a:gdLst>
                <a:gd name="connsiteX0" fmla="*/ 0 w 3331559"/>
                <a:gd name="connsiteY0" fmla="*/ 262128 h 1490186"/>
                <a:gd name="connsiteX1" fmla="*/ 0 w 3331559"/>
                <a:gd name="connsiteY1" fmla="*/ 1490186 h 1490186"/>
                <a:gd name="connsiteX2" fmla="*/ 3331560 w 3331559"/>
                <a:gd name="connsiteY2" fmla="*/ 1490186 h 1490186"/>
                <a:gd name="connsiteX3" fmla="*/ 3331560 w 3331559"/>
                <a:gd name="connsiteY3" fmla="*/ 262128 h 1490186"/>
                <a:gd name="connsiteX4" fmla="*/ 3069431 w 3331559"/>
                <a:gd name="connsiteY4" fmla="*/ 0 h 1490186"/>
                <a:gd name="connsiteX5" fmla="*/ 262128 w 3331559"/>
                <a:gd name="connsiteY5" fmla="*/ 0 h 1490186"/>
                <a:gd name="connsiteX6" fmla="*/ 0 w 3331559"/>
                <a:gd name="connsiteY6" fmla="*/ 262128 h 149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1559" h="1490186">
                  <a:moveTo>
                    <a:pt x="0" y="262128"/>
                  </a:moveTo>
                  <a:lnTo>
                    <a:pt x="0" y="1490186"/>
                  </a:lnTo>
                  <a:lnTo>
                    <a:pt x="3331560" y="1490186"/>
                  </a:lnTo>
                  <a:lnTo>
                    <a:pt x="3331560" y="262128"/>
                  </a:lnTo>
                  <a:cubicBezTo>
                    <a:pt x="3331560" y="117348"/>
                    <a:pt x="3214212" y="0"/>
                    <a:pt x="3069431" y="0"/>
                  </a:cubicBezTo>
                  <a:lnTo>
                    <a:pt x="262128" y="0"/>
                  </a:lnTo>
                  <a:cubicBezTo>
                    <a:pt x="117444" y="0"/>
                    <a:pt x="0" y="117348"/>
                    <a:pt x="0" y="262128"/>
                  </a:cubicBezTo>
                  <a:close/>
                </a:path>
              </a:pathLst>
            </a:custGeom>
            <a:solidFill>
              <a:schemeClr val="accent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F35DE3D-6AF5-4506-A1C8-686FCA32A447}"/>
                </a:ext>
              </a:extLst>
            </p:cNvPr>
            <p:cNvSpPr/>
            <p:nvPr/>
          </p:nvSpPr>
          <p:spPr>
            <a:xfrm>
              <a:off x="13161173" y="7196843"/>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445A0BC1-0CB8-403E-A186-AB26FE2B2ED8}"/>
                </a:ext>
              </a:extLst>
            </p:cNvPr>
            <p:cNvSpPr/>
            <p:nvPr/>
          </p:nvSpPr>
          <p:spPr>
            <a:xfrm>
              <a:off x="13161173" y="5603791"/>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3B174164-2EE6-4AE7-BF94-F6C8DD5AE5DA}"/>
                </a:ext>
              </a:extLst>
            </p:cNvPr>
            <p:cNvSpPr/>
            <p:nvPr/>
          </p:nvSpPr>
          <p:spPr>
            <a:xfrm>
              <a:off x="13161173" y="3509580"/>
              <a:ext cx="3793327" cy="1296002"/>
            </a:xfrm>
            <a:custGeom>
              <a:avLst/>
              <a:gdLst>
                <a:gd name="connsiteX0" fmla="*/ 0 w 3331559"/>
                <a:gd name="connsiteY0" fmla="*/ 0 h 1138237"/>
                <a:gd name="connsiteX1" fmla="*/ 3331559 w 3331559"/>
                <a:gd name="connsiteY1" fmla="*/ 0 h 1138237"/>
                <a:gd name="connsiteX2" fmla="*/ 3331559 w 3331559"/>
                <a:gd name="connsiteY2" fmla="*/ 1138238 h 1138237"/>
                <a:gd name="connsiteX3" fmla="*/ 0 w 3331559"/>
                <a:gd name="connsiteY3" fmla="*/ 1138238 h 1138237"/>
              </a:gdLst>
              <a:ahLst/>
              <a:cxnLst>
                <a:cxn ang="0">
                  <a:pos x="connsiteX0" y="connsiteY0"/>
                </a:cxn>
                <a:cxn ang="0">
                  <a:pos x="connsiteX1" y="connsiteY1"/>
                </a:cxn>
                <a:cxn ang="0">
                  <a:pos x="connsiteX2" y="connsiteY2"/>
                </a:cxn>
                <a:cxn ang="0">
                  <a:pos x="connsiteX3" y="connsiteY3"/>
                </a:cxn>
              </a:cxnLst>
              <a:rect l="l" t="t" r="r" b="b"/>
              <a:pathLst>
                <a:path w="3331559" h="1138237">
                  <a:moveTo>
                    <a:pt x="0" y="0"/>
                  </a:moveTo>
                  <a:lnTo>
                    <a:pt x="3331559" y="0"/>
                  </a:lnTo>
                  <a:lnTo>
                    <a:pt x="3331559" y="1138238"/>
                  </a:lnTo>
                  <a:lnTo>
                    <a:pt x="0" y="1138238"/>
                  </a:lnTo>
                  <a:close/>
                </a:path>
              </a:pathLst>
            </a:custGeom>
            <a:noFill/>
            <a:ln w="9525" cap="flat">
              <a:noFill/>
              <a:prstDash val="solid"/>
              <a:miter/>
            </a:ln>
          </p:spPr>
          <p:txBody>
            <a:bodyPr rtlCol="0" anchor="ctr"/>
            <a:lstStyle/>
            <a:p>
              <a:endParaRPr lang="en-US"/>
            </a:p>
          </p:txBody>
        </p:sp>
        <p:grpSp>
          <p:nvGrpSpPr>
            <p:cNvPr id="115" name="Group 114">
              <a:extLst>
                <a:ext uri="{FF2B5EF4-FFF2-40B4-BE49-F238E27FC236}">
                  <a16:creationId xmlns:a16="http://schemas.microsoft.com/office/drawing/2014/main" id="{58C51936-6805-43CE-9E04-553D80850626}"/>
                </a:ext>
              </a:extLst>
            </p:cNvPr>
            <p:cNvGrpSpPr/>
            <p:nvPr/>
          </p:nvGrpSpPr>
          <p:grpSpPr>
            <a:xfrm>
              <a:off x="13968839" y="3405771"/>
              <a:ext cx="2177994" cy="1103109"/>
              <a:chOff x="13854398" y="3398589"/>
              <a:chExt cx="2177994" cy="1103109"/>
            </a:xfrm>
          </p:grpSpPr>
          <p:sp>
            <p:nvSpPr>
              <p:cNvPr id="112" name="TextBox 111">
                <a:extLst>
                  <a:ext uri="{FF2B5EF4-FFF2-40B4-BE49-F238E27FC236}">
                    <a16:creationId xmlns:a16="http://schemas.microsoft.com/office/drawing/2014/main" id="{74CAE198-6662-4181-A467-ACCE16428239}"/>
                  </a:ext>
                </a:extLst>
              </p:cNvPr>
              <p:cNvSpPr txBox="1"/>
              <p:nvPr/>
            </p:nvSpPr>
            <p:spPr>
              <a:xfrm>
                <a:off x="13877028" y="3398589"/>
                <a:ext cx="2132734" cy="338554"/>
              </a:xfrm>
              <a:prstGeom prst="rect">
                <a:avLst/>
              </a:prstGeom>
              <a:noFill/>
              <a:ln>
                <a:noFill/>
              </a:ln>
            </p:spPr>
            <p:txBody>
              <a:bodyPr wrap="square" rtlCol="0">
                <a:spAutoFit/>
              </a:bodyPr>
              <a:lstStyle/>
              <a:p>
                <a:pPr algn="ctr"/>
                <a:r>
                  <a:rPr lang="en-US" altLang="zh-CN" sz="1600" spc="300">
                    <a:solidFill>
                      <a:schemeClr val="bg1"/>
                    </a:solidFill>
                    <a:latin typeface="+mj-lt"/>
                  </a:rPr>
                  <a:t>BASIC</a:t>
                </a:r>
                <a:endParaRPr lang="en-US" sz="1600" spc="300">
                  <a:solidFill>
                    <a:schemeClr val="bg1"/>
                  </a:solidFill>
                  <a:latin typeface="+mj-lt"/>
                </a:endParaRPr>
              </a:p>
            </p:txBody>
          </p:sp>
          <p:sp>
            <p:nvSpPr>
              <p:cNvPr id="113" name="TextBox 112">
                <a:extLst>
                  <a:ext uri="{FF2B5EF4-FFF2-40B4-BE49-F238E27FC236}">
                    <a16:creationId xmlns:a16="http://schemas.microsoft.com/office/drawing/2014/main" id="{896BA0F6-0D8D-418A-96EB-8536E67957EC}"/>
                  </a:ext>
                </a:extLst>
              </p:cNvPr>
              <p:cNvSpPr txBox="1"/>
              <p:nvPr/>
            </p:nvSpPr>
            <p:spPr>
              <a:xfrm>
                <a:off x="13854398" y="3660402"/>
                <a:ext cx="2177994" cy="646331"/>
              </a:xfrm>
              <a:prstGeom prst="rect">
                <a:avLst/>
              </a:prstGeom>
              <a:noFill/>
              <a:ln>
                <a:noFill/>
              </a:ln>
            </p:spPr>
            <p:txBody>
              <a:bodyPr wrap="square" rtlCol="0">
                <a:spAutoFit/>
              </a:bodyPr>
              <a:lstStyle/>
              <a:p>
                <a:pPr algn="ctr"/>
                <a:r>
                  <a:rPr lang="en-US" sz="3600">
                    <a:solidFill>
                      <a:schemeClr val="bg1"/>
                    </a:solidFill>
                    <a:latin typeface="Montserrat ExtraBold" panose="00000900000000000000" pitchFamily="50" charset="0"/>
                  </a:rPr>
                  <a:t>$39.9</a:t>
                </a:r>
              </a:p>
            </p:txBody>
          </p:sp>
          <p:sp>
            <p:nvSpPr>
              <p:cNvPr id="114" name="TextBox 113">
                <a:extLst>
                  <a:ext uri="{FF2B5EF4-FFF2-40B4-BE49-F238E27FC236}">
                    <a16:creationId xmlns:a16="http://schemas.microsoft.com/office/drawing/2014/main" id="{B61D6813-923E-4E5B-9749-85F65E81B1FC}"/>
                  </a:ext>
                </a:extLst>
              </p:cNvPr>
              <p:cNvSpPr txBox="1"/>
              <p:nvPr/>
            </p:nvSpPr>
            <p:spPr>
              <a:xfrm>
                <a:off x="14199272" y="4224699"/>
                <a:ext cx="1488246" cy="276999"/>
              </a:xfrm>
              <a:prstGeom prst="rect">
                <a:avLst/>
              </a:prstGeom>
              <a:noFill/>
              <a:ln>
                <a:noFill/>
              </a:ln>
            </p:spPr>
            <p:txBody>
              <a:bodyPr wrap="square" rtlCol="0">
                <a:spAutoFit/>
              </a:bodyPr>
              <a:lstStyle/>
              <a:p>
                <a:pPr algn="ctr"/>
                <a:r>
                  <a:rPr lang="en-US" sz="1200">
                    <a:solidFill>
                      <a:schemeClr val="bg1"/>
                    </a:solidFill>
                  </a:rPr>
                  <a:t>per month</a:t>
                </a:r>
              </a:p>
            </p:txBody>
          </p:sp>
        </p:grpSp>
        <p:grpSp>
          <p:nvGrpSpPr>
            <p:cNvPr id="159" name="Group 158">
              <a:extLst>
                <a:ext uri="{FF2B5EF4-FFF2-40B4-BE49-F238E27FC236}">
                  <a16:creationId xmlns:a16="http://schemas.microsoft.com/office/drawing/2014/main" id="{8326EBC8-5FB5-4336-AD9A-B4C56B4CBDFB}"/>
                </a:ext>
              </a:extLst>
            </p:cNvPr>
            <p:cNvGrpSpPr/>
            <p:nvPr/>
          </p:nvGrpSpPr>
          <p:grpSpPr>
            <a:xfrm>
              <a:off x="13924513" y="5078590"/>
              <a:ext cx="2266646" cy="276999"/>
              <a:chOff x="13158555" y="4237682"/>
              <a:chExt cx="2266646" cy="276999"/>
            </a:xfrm>
          </p:grpSpPr>
          <p:sp>
            <p:nvSpPr>
              <p:cNvPr id="160" name="Freeform: Shape 25">
                <a:extLst>
                  <a:ext uri="{FF2B5EF4-FFF2-40B4-BE49-F238E27FC236}">
                    <a16:creationId xmlns:a16="http://schemas.microsoft.com/office/drawing/2014/main" id="{E8F248DB-B27C-4153-BBEB-D585F3E38AA6}"/>
                  </a:ext>
                </a:extLst>
              </p:cNvPr>
              <p:cNvSpPr/>
              <p:nvPr/>
            </p:nvSpPr>
            <p:spPr>
              <a:xfrm>
                <a:off x="13158555"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4"/>
              </a:solidFill>
              <a:ln w="9525" cap="flat">
                <a:noFill/>
                <a:prstDash val="solid"/>
                <a:miter/>
              </a:ln>
            </p:spPr>
            <p:txBody>
              <a:bodyPr rtlCol="0" anchor="ctr"/>
              <a:lstStyle/>
              <a:p>
                <a:endParaRPr lang="zh-CN" altLang="en-US" sz="2400"/>
              </a:p>
            </p:txBody>
          </p:sp>
          <p:sp>
            <p:nvSpPr>
              <p:cNvPr id="161" name="TextBox 160">
                <a:extLst>
                  <a:ext uri="{FF2B5EF4-FFF2-40B4-BE49-F238E27FC236}">
                    <a16:creationId xmlns:a16="http://schemas.microsoft.com/office/drawing/2014/main" id="{C47DFD5E-9114-402A-9540-343DC8E73A4F}"/>
                  </a:ext>
                </a:extLst>
              </p:cNvPr>
              <p:cNvSpPr txBox="1"/>
              <p:nvPr/>
            </p:nvSpPr>
            <p:spPr>
              <a:xfrm>
                <a:off x="13510286" y="4237682"/>
                <a:ext cx="1914915" cy="276999"/>
              </a:xfrm>
              <a:prstGeom prst="rect">
                <a:avLst/>
              </a:prstGeom>
              <a:noFill/>
            </p:spPr>
            <p:txBody>
              <a:bodyPr wrap="square" rtlCol="0">
                <a:spAutoFit/>
              </a:bodyPr>
              <a:lstStyle/>
              <a:p>
                <a:r>
                  <a:rPr lang="en-US" sz="1200">
                    <a:solidFill>
                      <a:schemeClr val="bg1">
                        <a:lumMod val="50000"/>
                      </a:schemeClr>
                    </a:solidFill>
                  </a:rPr>
                  <a:t>Sample Text Here</a:t>
                </a:r>
              </a:p>
            </p:txBody>
          </p:sp>
        </p:grpSp>
        <p:grpSp>
          <p:nvGrpSpPr>
            <p:cNvPr id="162" name="Group 161">
              <a:extLst>
                <a:ext uri="{FF2B5EF4-FFF2-40B4-BE49-F238E27FC236}">
                  <a16:creationId xmlns:a16="http://schemas.microsoft.com/office/drawing/2014/main" id="{770547A7-DD23-477C-A933-EC724D269D19}"/>
                </a:ext>
              </a:extLst>
            </p:cNvPr>
            <p:cNvGrpSpPr/>
            <p:nvPr/>
          </p:nvGrpSpPr>
          <p:grpSpPr>
            <a:xfrm>
              <a:off x="13924513" y="5871000"/>
              <a:ext cx="2266646" cy="276999"/>
              <a:chOff x="13158555" y="4776178"/>
              <a:chExt cx="2266646" cy="276999"/>
            </a:xfrm>
          </p:grpSpPr>
          <p:sp>
            <p:nvSpPr>
              <p:cNvPr id="163" name="TextBox 162">
                <a:extLst>
                  <a:ext uri="{FF2B5EF4-FFF2-40B4-BE49-F238E27FC236}">
                    <a16:creationId xmlns:a16="http://schemas.microsoft.com/office/drawing/2014/main" id="{719B82FE-6CD7-4946-B738-F4DE44F6E53A}"/>
                  </a:ext>
                </a:extLst>
              </p:cNvPr>
              <p:cNvSpPr txBox="1"/>
              <p:nvPr/>
            </p:nvSpPr>
            <p:spPr>
              <a:xfrm>
                <a:off x="13510286" y="4776178"/>
                <a:ext cx="1914915" cy="276999"/>
              </a:xfrm>
              <a:prstGeom prst="rect">
                <a:avLst/>
              </a:prstGeom>
              <a:noFill/>
            </p:spPr>
            <p:txBody>
              <a:bodyPr wrap="square" rtlCol="0">
                <a:spAutoFit/>
              </a:bodyPr>
              <a:lstStyle/>
              <a:p>
                <a:r>
                  <a:rPr lang="en-US" sz="1200">
                    <a:solidFill>
                      <a:schemeClr val="bg1">
                        <a:lumMod val="50000"/>
                      </a:schemeClr>
                    </a:solidFill>
                  </a:rPr>
                  <a:t>Other Text Title</a:t>
                </a:r>
              </a:p>
            </p:txBody>
          </p:sp>
          <p:sp>
            <p:nvSpPr>
              <p:cNvPr id="164" name="Freeform: Shape 25">
                <a:extLst>
                  <a:ext uri="{FF2B5EF4-FFF2-40B4-BE49-F238E27FC236}">
                    <a16:creationId xmlns:a16="http://schemas.microsoft.com/office/drawing/2014/main" id="{93D8D055-E7FF-495D-B375-211B8BC91EB7}"/>
                  </a:ext>
                </a:extLst>
              </p:cNvPr>
              <p:cNvSpPr/>
              <p:nvPr/>
            </p:nvSpPr>
            <p:spPr>
              <a:xfrm>
                <a:off x="13158555"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4"/>
              </a:solidFill>
              <a:ln w="9525" cap="flat">
                <a:noFill/>
                <a:prstDash val="solid"/>
                <a:miter/>
              </a:ln>
            </p:spPr>
            <p:txBody>
              <a:bodyPr rtlCol="0" anchor="ctr"/>
              <a:lstStyle/>
              <a:p>
                <a:endParaRPr lang="zh-CN" altLang="en-US" sz="2400"/>
              </a:p>
            </p:txBody>
          </p:sp>
        </p:grpSp>
        <p:grpSp>
          <p:nvGrpSpPr>
            <p:cNvPr id="165" name="Group 164">
              <a:extLst>
                <a:ext uri="{FF2B5EF4-FFF2-40B4-BE49-F238E27FC236}">
                  <a16:creationId xmlns:a16="http://schemas.microsoft.com/office/drawing/2014/main" id="{D5735F90-DC2B-425B-B806-6FF09AAC61F5}"/>
                </a:ext>
              </a:extLst>
            </p:cNvPr>
            <p:cNvGrpSpPr/>
            <p:nvPr/>
          </p:nvGrpSpPr>
          <p:grpSpPr>
            <a:xfrm>
              <a:off x="13924513" y="6663410"/>
              <a:ext cx="2266646" cy="276999"/>
              <a:chOff x="13158555" y="5314674"/>
              <a:chExt cx="2266646" cy="276999"/>
            </a:xfrm>
          </p:grpSpPr>
          <p:sp>
            <p:nvSpPr>
              <p:cNvPr id="166" name="TextBox 165">
                <a:extLst>
                  <a:ext uri="{FF2B5EF4-FFF2-40B4-BE49-F238E27FC236}">
                    <a16:creationId xmlns:a16="http://schemas.microsoft.com/office/drawing/2014/main" id="{07AE87A4-A859-4D80-9261-21702D13CCCE}"/>
                  </a:ext>
                </a:extLst>
              </p:cNvPr>
              <p:cNvSpPr txBox="1"/>
              <p:nvPr/>
            </p:nvSpPr>
            <p:spPr>
              <a:xfrm>
                <a:off x="13510286" y="5314674"/>
                <a:ext cx="1914915" cy="276999"/>
              </a:xfrm>
              <a:prstGeom prst="rect">
                <a:avLst/>
              </a:prstGeom>
              <a:noFill/>
            </p:spPr>
            <p:txBody>
              <a:bodyPr wrap="square" rtlCol="0">
                <a:spAutoFit/>
              </a:bodyPr>
              <a:lstStyle/>
              <a:p>
                <a:r>
                  <a:rPr lang="en-US" sz="1200">
                    <a:solidFill>
                      <a:schemeClr val="bg1">
                        <a:lumMod val="50000"/>
                      </a:schemeClr>
                    </a:solidFill>
                  </a:rPr>
                  <a:t>Text Space Goes Here</a:t>
                </a:r>
              </a:p>
            </p:txBody>
          </p:sp>
          <p:sp>
            <p:nvSpPr>
              <p:cNvPr id="167" name="Freeform: Shape 25">
                <a:extLst>
                  <a:ext uri="{FF2B5EF4-FFF2-40B4-BE49-F238E27FC236}">
                    <a16:creationId xmlns:a16="http://schemas.microsoft.com/office/drawing/2014/main" id="{933D1CEF-9A1F-4B48-9BF0-EB4D7BD8F50D}"/>
                  </a:ext>
                </a:extLst>
              </p:cNvPr>
              <p:cNvSpPr/>
              <p:nvPr/>
            </p:nvSpPr>
            <p:spPr>
              <a:xfrm>
                <a:off x="13158555" y="5349779"/>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4"/>
              </a:solidFill>
              <a:ln w="9525" cap="flat">
                <a:noFill/>
                <a:prstDash val="solid"/>
                <a:miter/>
              </a:ln>
            </p:spPr>
            <p:txBody>
              <a:bodyPr rtlCol="0" anchor="ctr"/>
              <a:lstStyle/>
              <a:p>
                <a:endParaRPr lang="zh-CN" altLang="en-US" sz="2400"/>
              </a:p>
            </p:txBody>
          </p:sp>
        </p:grpSp>
        <p:grpSp>
          <p:nvGrpSpPr>
            <p:cNvPr id="168" name="Group 167">
              <a:extLst>
                <a:ext uri="{FF2B5EF4-FFF2-40B4-BE49-F238E27FC236}">
                  <a16:creationId xmlns:a16="http://schemas.microsoft.com/office/drawing/2014/main" id="{EEBE7D7C-441C-460F-A3B0-7BA8F5FA882D}"/>
                </a:ext>
              </a:extLst>
            </p:cNvPr>
            <p:cNvGrpSpPr/>
            <p:nvPr/>
          </p:nvGrpSpPr>
          <p:grpSpPr>
            <a:xfrm>
              <a:off x="13924513" y="7455820"/>
              <a:ext cx="2266646" cy="276999"/>
              <a:chOff x="13158555" y="5853170"/>
              <a:chExt cx="2266646" cy="276999"/>
            </a:xfrm>
          </p:grpSpPr>
          <p:sp>
            <p:nvSpPr>
              <p:cNvPr id="169" name="TextBox 168">
                <a:extLst>
                  <a:ext uri="{FF2B5EF4-FFF2-40B4-BE49-F238E27FC236}">
                    <a16:creationId xmlns:a16="http://schemas.microsoft.com/office/drawing/2014/main" id="{4C6BDB63-4B11-4692-82A0-0955598C70EC}"/>
                  </a:ext>
                </a:extLst>
              </p:cNvPr>
              <p:cNvSpPr txBox="1"/>
              <p:nvPr/>
            </p:nvSpPr>
            <p:spPr>
              <a:xfrm>
                <a:off x="13510286" y="5853170"/>
                <a:ext cx="1914915" cy="276999"/>
              </a:xfrm>
              <a:prstGeom prst="rect">
                <a:avLst/>
              </a:prstGeom>
              <a:noFill/>
            </p:spPr>
            <p:txBody>
              <a:bodyPr wrap="square" rtlCol="0">
                <a:spAutoFit/>
              </a:bodyPr>
              <a:lstStyle/>
              <a:p>
                <a:r>
                  <a:rPr lang="en-US" sz="1200">
                    <a:solidFill>
                      <a:schemeClr val="bg1">
                        <a:lumMod val="50000"/>
                      </a:schemeClr>
                    </a:solidFill>
                  </a:rPr>
                  <a:t>Description Space</a:t>
                </a:r>
              </a:p>
            </p:txBody>
          </p:sp>
          <p:sp>
            <p:nvSpPr>
              <p:cNvPr id="170" name="Freeform: Shape 25">
                <a:extLst>
                  <a:ext uri="{FF2B5EF4-FFF2-40B4-BE49-F238E27FC236}">
                    <a16:creationId xmlns:a16="http://schemas.microsoft.com/office/drawing/2014/main" id="{00D7FDD4-75DA-4FE9-82A3-9FEEBFCB65BA}"/>
                  </a:ext>
                </a:extLst>
              </p:cNvPr>
              <p:cNvSpPr/>
              <p:nvPr/>
            </p:nvSpPr>
            <p:spPr>
              <a:xfrm>
                <a:off x="13158555" y="5888275"/>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4"/>
              </a:solidFill>
              <a:ln w="9525" cap="flat">
                <a:noFill/>
                <a:prstDash val="solid"/>
                <a:miter/>
              </a:ln>
            </p:spPr>
            <p:txBody>
              <a:bodyPr rtlCol="0" anchor="ctr"/>
              <a:lstStyle/>
              <a:p>
                <a:endParaRPr lang="zh-CN" altLang="en-US" sz="2400"/>
              </a:p>
            </p:txBody>
          </p:sp>
        </p:grpSp>
        <p:sp>
          <p:nvSpPr>
            <p:cNvPr id="174" name="TextBox 173">
              <a:extLst>
                <a:ext uri="{FF2B5EF4-FFF2-40B4-BE49-F238E27FC236}">
                  <a16:creationId xmlns:a16="http://schemas.microsoft.com/office/drawing/2014/main" id="{36EC4E06-9C9F-49CA-B1E5-334C7653C897}"/>
                </a:ext>
              </a:extLst>
            </p:cNvPr>
            <p:cNvSpPr txBox="1"/>
            <p:nvPr/>
          </p:nvSpPr>
          <p:spPr>
            <a:xfrm>
              <a:off x="13868774" y="8176602"/>
              <a:ext cx="2378124" cy="369332"/>
            </a:xfrm>
            <a:prstGeom prst="rect">
              <a:avLst/>
            </a:prstGeom>
            <a:noFill/>
          </p:spPr>
          <p:txBody>
            <a:bodyPr wrap="square" rtlCol="0">
              <a:spAutoFit/>
            </a:bodyPr>
            <a:lstStyle/>
            <a:p>
              <a:pPr algn="ctr"/>
              <a:r>
                <a:rPr lang="en-US" sz="1800" spc="300">
                  <a:solidFill>
                    <a:schemeClr val="accent4"/>
                  </a:solidFill>
                  <a:latin typeface="+mj-lt"/>
                </a:rPr>
                <a:t>SUBSCRIBE</a:t>
              </a:r>
            </a:p>
          </p:txBody>
        </p:sp>
      </p:grpSp>
    </p:spTree>
    <p:extLst>
      <p:ext uri="{BB962C8B-B14F-4D97-AF65-F5344CB8AC3E}">
        <p14:creationId xmlns:p14="http://schemas.microsoft.com/office/powerpoint/2010/main" val="33638747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02"/>
                                        </p:tgtEl>
                                        <p:attrNameLst>
                                          <p:attrName>style.visibility</p:attrName>
                                        </p:attrNameLst>
                                      </p:cBhvr>
                                      <p:to>
                                        <p:strVal val="visible"/>
                                      </p:to>
                                    </p:set>
                                    <p:anim to="" calcmode="lin" valueType="num">
                                      <p:cBhvr>
                                        <p:cTn id="7" dur="750" fill="hold">
                                          <p:stCondLst>
                                            <p:cond delay="0"/>
                                          </p:stCondLst>
                                        </p:cTn>
                                        <p:tgtEl>
                                          <p:spTgt spid="10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2"/>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 fill="hold"/>
                                        <p:tgtEl>
                                          <p:spTgt spid="11"/>
                                        </p:tgtEl>
                                        <p:attrNameLst>
                                          <p:attrName>ppt_x</p:attrName>
                                        </p:attrNameLst>
                                      </p:cBhvr>
                                      <p:tavLst>
                                        <p:tav tm="0">
                                          <p:val>
                                            <p:strVal val="#ppt_x"/>
                                          </p:val>
                                        </p:tav>
                                        <p:tav tm="100000">
                                          <p:val>
                                            <p:strVal val="#ppt_x"/>
                                          </p:val>
                                        </p:tav>
                                      </p:tavLst>
                                    </p:anim>
                                    <p:anim calcmode="lin" valueType="num">
                                      <p:cBhvr additive="base">
                                        <p:cTn id="17" dur="1000" fill="hold"/>
                                        <p:tgtEl>
                                          <p:spTgt spid="11"/>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1000" fill="hold"/>
                                        <p:tgtEl>
                                          <p:spTgt spid="14"/>
                                        </p:tgtEl>
                                        <p:attrNameLst>
                                          <p:attrName>ppt_x</p:attrName>
                                        </p:attrNameLst>
                                      </p:cBhvr>
                                      <p:tavLst>
                                        <p:tav tm="0">
                                          <p:val>
                                            <p:strVal val="#ppt_x"/>
                                          </p:val>
                                        </p:tav>
                                        <p:tav tm="100000">
                                          <p:val>
                                            <p:strVal val="#ppt_x"/>
                                          </p:val>
                                        </p:tav>
                                      </p:tavLst>
                                    </p:anim>
                                    <p:anim calcmode="lin" valueType="num">
                                      <p:cBhvr additive="base">
                                        <p:cTn id="21" dur="1000" fill="hold"/>
                                        <p:tgtEl>
                                          <p:spTgt spid="14"/>
                                        </p:tgtEl>
                                        <p:attrNameLst>
                                          <p:attrName>ppt_y</p:attrName>
                                        </p:attrNameLst>
                                      </p:cBhvr>
                                      <p:tavLst>
                                        <p:tav tm="0">
                                          <p:val>
                                            <p:strVal val="1+#ppt_h/2"/>
                                          </p:val>
                                        </p:tav>
                                        <p:tav tm="100000">
                                          <p:val>
                                            <p:strVal val="#ppt_y"/>
                                          </p:val>
                                        </p:tav>
                                      </p:tavLst>
                                    </p:anim>
                                  </p:childTnLst>
                                </p:cTn>
                              </p:par>
                              <p:par>
                                <p:cTn id="22" presetID="2" presetClass="entr" presetSubtype="4" decel="100000" fill="hold" nodeType="withEffect">
                                  <p:stCondLst>
                                    <p:cond delay="30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1000" fill="hold"/>
                                        <p:tgtEl>
                                          <p:spTgt spid="17"/>
                                        </p:tgtEl>
                                        <p:attrNameLst>
                                          <p:attrName>ppt_x</p:attrName>
                                        </p:attrNameLst>
                                      </p:cBhvr>
                                      <p:tavLst>
                                        <p:tav tm="0">
                                          <p:val>
                                            <p:strVal val="#ppt_x"/>
                                          </p:val>
                                        </p:tav>
                                        <p:tav tm="100000">
                                          <p:val>
                                            <p:strVal val="#ppt_x"/>
                                          </p:val>
                                        </p:tav>
                                      </p:tavLst>
                                    </p:anim>
                                    <p:anim calcmode="lin" valueType="num">
                                      <p:cBhvr additive="base">
                                        <p:cTn id="25"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A0A27D-1587-470E-872A-410BF937D9E5}"/>
              </a:ext>
            </a:extLst>
          </p:cNvPr>
          <p:cNvSpPr txBox="1"/>
          <p:nvPr/>
        </p:nvSpPr>
        <p:spPr>
          <a:xfrm flipH="1">
            <a:off x="1219200" y="4081671"/>
            <a:ext cx="2705100" cy="2123658"/>
          </a:xfrm>
          <a:prstGeom prst="rect">
            <a:avLst/>
          </a:prstGeom>
          <a:noFill/>
        </p:spPr>
        <p:txBody>
          <a:bodyPr wrap="square" rtlCol="0">
            <a:spAutoFit/>
          </a:bodyPr>
          <a:lstStyle/>
          <a:p>
            <a:pPr eaLnBrk="1" fontAlgn="auto" hangingPunct="1">
              <a:spcBef>
                <a:spcPts val="1200"/>
              </a:spcBef>
              <a:spcAft>
                <a:spcPts val="0"/>
              </a:spcAft>
              <a:defRPr/>
            </a:pPr>
            <a:r>
              <a:rPr lang="en-US" altLang="zh-CN" sz="4400" spc="0">
                <a:solidFill>
                  <a:schemeClr val="tx1">
                    <a:lumMod val="85000"/>
                    <a:lumOff val="15000"/>
                  </a:schemeClr>
                </a:solidFill>
                <a:latin typeface="Montserrat Black" panose="00000A00000000000000" pitchFamily="50" charset="0"/>
              </a:rPr>
              <a:t>Our Pricing Table</a:t>
            </a:r>
          </a:p>
        </p:txBody>
      </p:sp>
      <p:grpSp>
        <p:nvGrpSpPr>
          <p:cNvPr id="20" name="Group 19">
            <a:extLst>
              <a:ext uri="{FF2B5EF4-FFF2-40B4-BE49-F238E27FC236}">
                <a16:creationId xmlns:a16="http://schemas.microsoft.com/office/drawing/2014/main" id="{171D71C8-D4FC-4F8C-8D61-DD3E4B7F9E75}"/>
              </a:ext>
            </a:extLst>
          </p:cNvPr>
          <p:cNvGrpSpPr/>
          <p:nvPr/>
        </p:nvGrpSpPr>
        <p:grpSpPr>
          <a:xfrm>
            <a:off x="8903333" y="1582712"/>
            <a:ext cx="3892552" cy="7010402"/>
            <a:chOff x="8903333" y="1582712"/>
            <a:chExt cx="3892552" cy="7010402"/>
          </a:xfrm>
        </p:grpSpPr>
        <p:sp>
          <p:nvSpPr>
            <p:cNvPr id="1842" name="Rectangle: Rounded Corners 1841">
              <a:extLst>
                <a:ext uri="{FF2B5EF4-FFF2-40B4-BE49-F238E27FC236}">
                  <a16:creationId xmlns:a16="http://schemas.microsoft.com/office/drawing/2014/main" id="{97E013FE-8FD8-4AFE-80EA-9413A543B5B9}"/>
                </a:ext>
              </a:extLst>
            </p:cNvPr>
            <p:cNvSpPr/>
            <p:nvPr/>
          </p:nvSpPr>
          <p:spPr>
            <a:xfrm>
              <a:off x="8904920" y="1582713"/>
              <a:ext cx="3890965" cy="7010401"/>
            </a:xfrm>
            <a:prstGeom prst="roundRect">
              <a:avLst>
                <a:gd name="adj" fmla="val 1181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1" name="Freeform: Shape 640">
              <a:extLst>
                <a:ext uri="{FF2B5EF4-FFF2-40B4-BE49-F238E27FC236}">
                  <a16:creationId xmlns:a16="http://schemas.microsoft.com/office/drawing/2014/main" id="{85B4BAA9-EB26-4505-8AA3-8F0E19F879CE}"/>
                </a:ext>
              </a:extLst>
            </p:cNvPr>
            <p:cNvSpPr/>
            <p:nvPr/>
          </p:nvSpPr>
          <p:spPr>
            <a:xfrm>
              <a:off x="8904921" y="4977742"/>
              <a:ext cx="3890964" cy="739775"/>
            </a:xfrm>
            <a:custGeom>
              <a:avLst/>
              <a:gdLst>
                <a:gd name="connsiteX0" fmla="*/ 0 w 3890964"/>
                <a:gd name="connsiteY0" fmla="*/ 0 h 739775"/>
                <a:gd name="connsiteX1" fmla="*/ 3890964 w 3890964"/>
                <a:gd name="connsiteY1" fmla="*/ 0 h 739775"/>
                <a:gd name="connsiteX2" fmla="*/ 3890964 w 3890964"/>
                <a:gd name="connsiteY2" fmla="*/ 739775 h 739775"/>
                <a:gd name="connsiteX3" fmla="*/ 0 w 3890964"/>
                <a:gd name="connsiteY3" fmla="*/ 739775 h 739775"/>
                <a:gd name="connsiteX4" fmla="*/ 0 w 3890964"/>
                <a:gd name="connsiteY4" fmla="*/ 0 h 73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9775">
                  <a:moveTo>
                    <a:pt x="0" y="0"/>
                  </a:moveTo>
                  <a:lnTo>
                    <a:pt x="3890964" y="0"/>
                  </a:lnTo>
                  <a:lnTo>
                    <a:pt x="3890964" y="739775"/>
                  </a:lnTo>
                  <a:lnTo>
                    <a:pt x="0" y="73977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0" name="Freeform: Shape 639">
              <a:extLst>
                <a:ext uri="{FF2B5EF4-FFF2-40B4-BE49-F238E27FC236}">
                  <a16:creationId xmlns:a16="http://schemas.microsoft.com/office/drawing/2014/main" id="{7441E597-CAD7-467D-BB46-318DC029071D}"/>
                </a:ext>
              </a:extLst>
            </p:cNvPr>
            <p:cNvSpPr/>
            <p:nvPr/>
          </p:nvSpPr>
          <p:spPr>
            <a:xfrm>
              <a:off x="8904921" y="6451576"/>
              <a:ext cx="3890964" cy="738188"/>
            </a:xfrm>
            <a:custGeom>
              <a:avLst/>
              <a:gdLst>
                <a:gd name="connsiteX0" fmla="*/ 0 w 3890964"/>
                <a:gd name="connsiteY0" fmla="*/ 0 h 738188"/>
                <a:gd name="connsiteX1" fmla="*/ 3890964 w 3890964"/>
                <a:gd name="connsiteY1" fmla="*/ 0 h 738188"/>
                <a:gd name="connsiteX2" fmla="*/ 3890964 w 3890964"/>
                <a:gd name="connsiteY2" fmla="*/ 738188 h 738188"/>
                <a:gd name="connsiteX3" fmla="*/ 0 w 3890964"/>
                <a:gd name="connsiteY3" fmla="*/ 738188 h 738188"/>
                <a:gd name="connsiteX4" fmla="*/ 0 w 3890964"/>
                <a:gd name="connsiteY4" fmla="*/ 0 h 73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8188">
                  <a:moveTo>
                    <a:pt x="0" y="0"/>
                  </a:moveTo>
                  <a:lnTo>
                    <a:pt x="3890964" y="0"/>
                  </a:lnTo>
                  <a:lnTo>
                    <a:pt x="3890964" y="738188"/>
                  </a:lnTo>
                  <a:lnTo>
                    <a:pt x="0" y="7381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417">
              <a:extLst>
                <a:ext uri="{FF2B5EF4-FFF2-40B4-BE49-F238E27FC236}">
                  <a16:creationId xmlns:a16="http://schemas.microsoft.com/office/drawing/2014/main" id="{EDF3BF1C-01D5-40B2-9F7F-237669F2ACFB}"/>
                </a:ext>
              </a:extLst>
            </p:cNvPr>
            <p:cNvSpPr>
              <a:spLocks/>
            </p:cNvSpPr>
            <p:nvPr/>
          </p:nvSpPr>
          <p:spPr bwMode="auto">
            <a:xfrm>
              <a:off x="9449656" y="7572240"/>
              <a:ext cx="2822132" cy="613000"/>
            </a:xfrm>
            <a:prstGeom prst="roundRect">
              <a:avLst>
                <a:gd name="adj" fmla="val 50000"/>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37" name="Freeform: Shape 636">
              <a:extLst>
                <a:ext uri="{FF2B5EF4-FFF2-40B4-BE49-F238E27FC236}">
                  <a16:creationId xmlns:a16="http://schemas.microsoft.com/office/drawing/2014/main" id="{9B9225DB-DCDF-4685-A5CD-0CB3DDF1239F}"/>
                </a:ext>
              </a:extLst>
            </p:cNvPr>
            <p:cNvSpPr/>
            <p:nvPr/>
          </p:nvSpPr>
          <p:spPr>
            <a:xfrm>
              <a:off x="8903333" y="1582712"/>
              <a:ext cx="3892552" cy="2373278"/>
            </a:xfrm>
            <a:custGeom>
              <a:avLst/>
              <a:gdLst>
                <a:gd name="connsiteX0" fmla="*/ 461382 w 3892552"/>
                <a:gd name="connsiteY0" fmla="*/ 0 h 2373278"/>
                <a:gd name="connsiteX1" fmla="*/ 3432756 w 3892552"/>
                <a:gd name="connsiteY1" fmla="*/ 0 h 2373278"/>
                <a:gd name="connsiteX2" fmla="*/ 3892552 w 3892552"/>
                <a:gd name="connsiteY2" fmla="*/ 459795 h 2373278"/>
                <a:gd name="connsiteX3" fmla="*/ 3892552 w 3892552"/>
                <a:gd name="connsiteY3" fmla="*/ 1066801 h 2373278"/>
                <a:gd name="connsiteX4" fmla="*/ 3890964 w 3892552"/>
                <a:gd name="connsiteY4" fmla="*/ 1066801 h 2373278"/>
                <a:gd name="connsiteX5" fmla="*/ 3890964 w 3892552"/>
                <a:gd name="connsiteY5" fmla="*/ 1119553 h 2373278"/>
                <a:gd name="connsiteX6" fmla="*/ 3890964 w 3892552"/>
                <a:gd name="connsiteY6" fmla="*/ 2034101 h 2373278"/>
                <a:gd name="connsiteX7" fmla="*/ 2531568 w 3892552"/>
                <a:gd name="connsiteY7" fmla="*/ 2034101 h 2373278"/>
                <a:gd name="connsiteX8" fmla="*/ 1945482 w 3892552"/>
                <a:gd name="connsiteY8" fmla="*/ 2373278 h 2373278"/>
                <a:gd name="connsiteX9" fmla="*/ 1359394 w 3892552"/>
                <a:gd name="connsiteY9" fmla="*/ 2034101 h 2373278"/>
                <a:gd name="connsiteX10" fmla="*/ 0 w 3892552"/>
                <a:gd name="connsiteY10" fmla="*/ 2034101 h 2373278"/>
                <a:gd name="connsiteX11" fmla="*/ 0 w 3892552"/>
                <a:gd name="connsiteY11" fmla="*/ 1083876 h 2373278"/>
                <a:gd name="connsiteX12" fmla="*/ 0 w 3892552"/>
                <a:gd name="connsiteY12" fmla="*/ 989331 h 2373278"/>
                <a:gd name="connsiteX13" fmla="*/ 1588 w 3892552"/>
                <a:gd name="connsiteY13" fmla="*/ 989331 h 2373278"/>
                <a:gd name="connsiteX14" fmla="*/ 1588 w 3892552"/>
                <a:gd name="connsiteY14" fmla="*/ 459795 h 2373278"/>
                <a:gd name="connsiteX15" fmla="*/ 461382 w 3892552"/>
                <a:gd name="connsiteY15" fmla="*/ 0 h 2373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92552" h="2373278">
                  <a:moveTo>
                    <a:pt x="461382" y="0"/>
                  </a:moveTo>
                  <a:lnTo>
                    <a:pt x="3432756" y="0"/>
                  </a:lnTo>
                  <a:cubicBezTo>
                    <a:pt x="3686696" y="0"/>
                    <a:pt x="3892552" y="205857"/>
                    <a:pt x="3892552" y="459795"/>
                  </a:cubicBezTo>
                  <a:lnTo>
                    <a:pt x="3892552" y="1066801"/>
                  </a:lnTo>
                  <a:lnTo>
                    <a:pt x="3890964" y="1066801"/>
                  </a:lnTo>
                  <a:lnTo>
                    <a:pt x="3890964" y="1119553"/>
                  </a:lnTo>
                  <a:cubicBezTo>
                    <a:pt x="3890964" y="1342011"/>
                    <a:pt x="3890964" y="1638621"/>
                    <a:pt x="3890964" y="2034101"/>
                  </a:cubicBezTo>
                  <a:cubicBezTo>
                    <a:pt x="3890964" y="2034101"/>
                    <a:pt x="3890964" y="2034101"/>
                    <a:pt x="2531568" y="2034101"/>
                  </a:cubicBezTo>
                  <a:cubicBezTo>
                    <a:pt x="2531568" y="2034101"/>
                    <a:pt x="2531568" y="2034101"/>
                    <a:pt x="1945482" y="2373278"/>
                  </a:cubicBezTo>
                  <a:cubicBezTo>
                    <a:pt x="1945482" y="2373278"/>
                    <a:pt x="1945482" y="2373278"/>
                    <a:pt x="1359394" y="2034101"/>
                  </a:cubicBezTo>
                  <a:cubicBezTo>
                    <a:pt x="1359394" y="2034101"/>
                    <a:pt x="1359394" y="2034101"/>
                    <a:pt x="0" y="2034101"/>
                  </a:cubicBezTo>
                  <a:cubicBezTo>
                    <a:pt x="0" y="2034101"/>
                    <a:pt x="0" y="2034101"/>
                    <a:pt x="0" y="1083876"/>
                  </a:cubicBezTo>
                  <a:lnTo>
                    <a:pt x="0" y="989331"/>
                  </a:lnTo>
                  <a:lnTo>
                    <a:pt x="1588" y="989331"/>
                  </a:lnTo>
                  <a:lnTo>
                    <a:pt x="1588" y="459795"/>
                  </a:lnTo>
                  <a:cubicBezTo>
                    <a:pt x="1588" y="205857"/>
                    <a:pt x="207444" y="0"/>
                    <a:pt x="46138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091E73F8-2BB6-432E-9A1A-36412AEFFF50}"/>
                </a:ext>
              </a:extLst>
            </p:cNvPr>
            <p:cNvGrpSpPr/>
            <p:nvPr/>
          </p:nvGrpSpPr>
          <p:grpSpPr>
            <a:xfrm>
              <a:off x="9480700" y="5201547"/>
              <a:ext cx="287292" cy="287293"/>
              <a:chOff x="9480700" y="5201547"/>
              <a:chExt cx="287292" cy="287293"/>
            </a:xfrm>
          </p:grpSpPr>
          <p:sp>
            <p:nvSpPr>
              <p:cNvPr id="650" name="Freeform: Shape 137">
                <a:extLst>
                  <a:ext uri="{FF2B5EF4-FFF2-40B4-BE49-F238E27FC236}">
                    <a16:creationId xmlns:a16="http://schemas.microsoft.com/office/drawing/2014/main" id="{26DA8CD2-65B0-4DA2-A68C-0BAE9BA41EAA}"/>
                  </a:ext>
                </a:extLst>
              </p:cNvPr>
              <p:cNvSpPr/>
              <p:nvPr/>
            </p:nvSpPr>
            <p:spPr>
              <a:xfrm>
                <a:off x="9547691" y="5297312"/>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651" name="Freeform: Shape 138">
                <a:extLst>
                  <a:ext uri="{FF2B5EF4-FFF2-40B4-BE49-F238E27FC236}">
                    <a16:creationId xmlns:a16="http://schemas.microsoft.com/office/drawing/2014/main" id="{34FCB159-B22D-40D2-BD54-46D790F7B300}"/>
                  </a:ext>
                </a:extLst>
              </p:cNvPr>
              <p:cNvSpPr/>
              <p:nvPr/>
            </p:nvSpPr>
            <p:spPr>
              <a:xfrm>
                <a:off x="9480700" y="5201547"/>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362"/>
                      <a:pt x="345691" y="172846"/>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649" name="TextBox 648">
              <a:extLst>
                <a:ext uri="{FF2B5EF4-FFF2-40B4-BE49-F238E27FC236}">
                  <a16:creationId xmlns:a16="http://schemas.microsoft.com/office/drawing/2014/main" id="{D672001E-3436-4F14-8ED7-EAC5538EDE07}"/>
                </a:ext>
              </a:extLst>
            </p:cNvPr>
            <p:cNvSpPr txBox="1"/>
            <p:nvPr/>
          </p:nvSpPr>
          <p:spPr>
            <a:xfrm>
              <a:off x="9863725" y="5058054"/>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liberavisse id cum</a:t>
              </a:r>
              <a:r>
                <a:rPr lang="en-US" altLang="zh-CN" sz="1100">
                  <a:solidFill>
                    <a:schemeClr val="bg1">
                      <a:lumMod val="65000"/>
                    </a:schemeClr>
                  </a:solidFill>
                  <a:ea typeface="Lato Light" panose="020F0502020204030203" pitchFamily="34" charset="0"/>
                  <a:cs typeface="Lato Light" panose="020F0502020204030203" pitchFamily="34" charset="0"/>
                </a:rPr>
                <a:t>. </a:t>
              </a:r>
              <a:r>
                <a:rPr lang="es-ES" altLang="zh-CN" sz="1100">
                  <a:solidFill>
                    <a:schemeClr val="bg1">
                      <a:lumMod val="65000"/>
                    </a:schemeClr>
                  </a:solidFill>
                  <a:ea typeface="Lato Light" panose="020F0502020204030203" pitchFamily="34" charset="0"/>
                  <a:cs typeface="Lato Light" panose="020F0502020204030203" pitchFamily="34" charset="0"/>
                </a:rPr>
                <a:t>No quo maiorum intelleget. </a:t>
              </a:r>
            </a:p>
          </p:txBody>
        </p:sp>
        <p:grpSp>
          <p:nvGrpSpPr>
            <p:cNvPr id="12" name="Group 11">
              <a:extLst>
                <a:ext uri="{FF2B5EF4-FFF2-40B4-BE49-F238E27FC236}">
                  <a16:creationId xmlns:a16="http://schemas.microsoft.com/office/drawing/2014/main" id="{57A03A6E-19C0-4588-8754-5480524DA7C6}"/>
                </a:ext>
              </a:extLst>
            </p:cNvPr>
            <p:cNvGrpSpPr/>
            <p:nvPr/>
          </p:nvGrpSpPr>
          <p:grpSpPr>
            <a:xfrm>
              <a:off x="9480700" y="5939286"/>
              <a:ext cx="287292" cy="287293"/>
              <a:chOff x="9480700" y="5939286"/>
              <a:chExt cx="287292" cy="287293"/>
            </a:xfrm>
          </p:grpSpPr>
          <p:sp>
            <p:nvSpPr>
              <p:cNvPr id="655" name="Freeform: Shape 157">
                <a:extLst>
                  <a:ext uri="{FF2B5EF4-FFF2-40B4-BE49-F238E27FC236}">
                    <a16:creationId xmlns:a16="http://schemas.microsoft.com/office/drawing/2014/main" id="{17415E10-2B18-44FE-B1D2-DA3ADCA42DA3}"/>
                  </a:ext>
                </a:extLst>
              </p:cNvPr>
              <p:cNvSpPr/>
              <p:nvPr/>
            </p:nvSpPr>
            <p:spPr>
              <a:xfrm>
                <a:off x="9547691" y="6035276"/>
                <a:ext cx="153312" cy="95314"/>
              </a:xfrm>
              <a:custGeom>
                <a:avLst/>
                <a:gdLst>
                  <a:gd name="connsiteX0" fmla="*/ 0 w 184476"/>
                  <a:gd name="connsiteY0" fmla="*/ 45172 h 114688"/>
                  <a:gd name="connsiteX1" fmla="*/ 69787 w 184476"/>
                  <a:gd name="connsiteY1" fmla="*/ 114689 h 114688"/>
                  <a:gd name="connsiteX2" fmla="*/ 184476 w 184476"/>
                  <a:gd name="connsiteY2" fmla="*/ 0 h 114688"/>
                </a:gdLst>
                <a:ahLst/>
                <a:cxnLst>
                  <a:cxn ang="0">
                    <a:pos x="connsiteX0" y="connsiteY0"/>
                  </a:cxn>
                  <a:cxn ang="0">
                    <a:pos x="connsiteX1" y="connsiteY1"/>
                  </a:cxn>
                  <a:cxn ang="0">
                    <a:pos x="connsiteX2" y="connsiteY2"/>
                  </a:cxn>
                </a:cxnLst>
                <a:rect l="l" t="t" r="r" b="b"/>
                <a:pathLst>
                  <a:path w="184476" h="114688">
                    <a:moveTo>
                      <a:pt x="0" y="45172"/>
                    </a:moveTo>
                    <a:lnTo>
                      <a:pt x="69787" y="114689"/>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656" name="Freeform: Shape 158">
                <a:extLst>
                  <a:ext uri="{FF2B5EF4-FFF2-40B4-BE49-F238E27FC236}">
                    <a16:creationId xmlns:a16="http://schemas.microsoft.com/office/drawing/2014/main" id="{F9948A1A-612A-43E7-BD65-9D1E45D2768D}"/>
                  </a:ext>
                </a:extLst>
              </p:cNvPr>
              <p:cNvSpPr/>
              <p:nvPr/>
            </p:nvSpPr>
            <p:spPr>
              <a:xfrm>
                <a:off x="9480700" y="5939286"/>
                <a:ext cx="287292" cy="287293"/>
              </a:xfrm>
              <a:custGeom>
                <a:avLst/>
                <a:gdLst>
                  <a:gd name="connsiteX0" fmla="*/ 345691 w 345690"/>
                  <a:gd name="connsiteY0" fmla="*/ 172845 h 345690"/>
                  <a:gd name="connsiteX1" fmla="*/ 172845 w 345690"/>
                  <a:gd name="connsiteY1" fmla="*/ 345691 h 345690"/>
                  <a:gd name="connsiteX2" fmla="*/ 0 w 345690"/>
                  <a:gd name="connsiteY2" fmla="*/ 172845 h 345690"/>
                  <a:gd name="connsiteX3" fmla="*/ 172845 w 345690"/>
                  <a:gd name="connsiteY3" fmla="*/ 0 h 345690"/>
                  <a:gd name="connsiteX4" fmla="*/ 345691 w 345690"/>
                  <a:gd name="connsiteY4" fmla="*/ 172845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5"/>
                    </a:moveTo>
                    <a:cubicBezTo>
                      <a:pt x="345691" y="268330"/>
                      <a:pt x="268330" y="345691"/>
                      <a:pt x="172845" y="345691"/>
                    </a:cubicBezTo>
                    <a:cubicBezTo>
                      <a:pt x="77361" y="345691"/>
                      <a:pt x="0" y="268330"/>
                      <a:pt x="0" y="172845"/>
                    </a:cubicBezTo>
                    <a:cubicBezTo>
                      <a:pt x="0" y="77361"/>
                      <a:pt x="77361" y="0"/>
                      <a:pt x="172845" y="0"/>
                    </a:cubicBezTo>
                    <a:cubicBezTo>
                      <a:pt x="268330" y="0"/>
                      <a:pt x="345691" y="77361"/>
                      <a:pt x="345691" y="172845"/>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654" name="TextBox 653">
              <a:extLst>
                <a:ext uri="{FF2B5EF4-FFF2-40B4-BE49-F238E27FC236}">
                  <a16:creationId xmlns:a16="http://schemas.microsoft.com/office/drawing/2014/main" id="{230B9397-C44F-471E-A6BE-65D682596B29}"/>
                </a:ext>
              </a:extLst>
            </p:cNvPr>
            <p:cNvSpPr txBox="1"/>
            <p:nvPr/>
          </p:nvSpPr>
          <p:spPr>
            <a:xfrm>
              <a:off x="9863725" y="5796903"/>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Mea cu case ludus integre, vide viderer eleifend ex mea. </a:t>
              </a:r>
            </a:p>
          </p:txBody>
        </p:sp>
        <p:grpSp>
          <p:nvGrpSpPr>
            <p:cNvPr id="10" name="Group 9">
              <a:extLst>
                <a:ext uri="{FF2B5EF4-FFF2-40B4-BE49-F238E27FC236}">
                  <a16:creationId xmlns:a16="http://schemas.microsoft.com/office/drawing/2014/main" id="{1C26D42C-602F-46F9-BC90-549BF7168D31}"/>
                </a:ext>
              </a:extLst>
            </p:cNvPr>
            <p:cNvGrpSpPr/>
            <p:nvPr/>
          </p:nvGrpSpPr>
          <p:grpSpPr>
            <a:xfrm>
              <a:off x="9480700" y="4463809"/>
              <a:ext cx="287292" cy="287293"/>
              <a:chOff x="9480700" y="4463809"/>
              <a:chExt cx="287292" cy="287293"/>
            </a:xfrm>
          </p:grpSpPr>
          <p:sp>
            <p:nvSpPr>
              <p:cNvPr id="660" name="Freeform: Shape 117">
                <a:extLst>
                  <a:ext uri="{FF2B5EF4-FFF2-40B4-BE49-F238E27FC236}">
                    <a16:creationId xmlns:a16="http://schemas.microsoft.com/office/drawing/2014/main" id="{63DBD4A6-89A2-414F-A0E5-12A4B0438D45}"/>
                  </a:ext>
                </a:extLst>
              </p:cNvPr>
              <p:cNvSpPr/>
              <p:nvPr/>
            </p:nvSpPr>
            <p:spPr>
              <a:xfrm>
                <a:off x="9547691" y="4559574"/>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661" name="Freeform: Shape 118">
                <a:extLst>
                  <a:ext uri="{FF2B5EF4-FFF2-40B4-BE49-F238E27FC236}">
                    <a16:creationId xmlns:a16="http://schemas.microsoft.com/office/drawing/2014/main" id="{106A5B99-8893-4937-B249-9F0D4E13DAB7}"/>
                  </a:ext>
                </a:extLst>
              </p:cNvPr>
              <p:cNvSpPr/>
              <p:nvPr/>
            </p:nvSpPr>
            <p:spPr>
              <a:xfrm>
                <a:off x="9480700" y="4463809"/>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091"/>
                      <a:pt x="345691" y="172846"/>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659" name="TextBox 658">
              <a:extLst>
                <a:ext uri="{FF2B5EF4-FFF2-40B4-BE49-F238E27FC236}">
                  <a16:creationId xmlns:a16="http://schemas.microsoft.com/office/drawing/2014/main" id="{24867619-CACD-41BB-AC4F-AC0A119EBA96}"/>
                </a:ext>
              </a:extLst>
            </p:cNvPr>
            <p:cNvSpPr txBox="1"/>
            <p:nvPr/>
          </p:nvSpPr>
          <p:spPr>
            <a:xfrm>
              <a:off x="9863725" y="4319205"/>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Lorem ipsum dolor sit amet, feugiat delicata </a:t>
              </a:r>
            </a:p>
          </p:txBody>
        </p:sp>
        <p:grpSp>
          <p:nvGrpSpPr>
            <p:cNvPr id="14" name="Group 13">
              <a:extLst>
                <a:ext uri="{FF2B5EF4-FFF2-40B4-BE49-F238E27FC236}">
                  <a16:creationId xmlns:a16="http://schemas.microsoft.com/office/drawing/2014/main" id="{5CF5357E-F4A4-4298-8990-E4005BB246C4}"/>
                </a:ext>
              </a:extLst>
            </p:cNvPr>
            <p:cNvGrpSpPr/>
            <p:nvPr/>
          </p:nvGrpSpPr>
          <p:grpSpPr>
            <a:xfrm>
              <a:off x="9480700" y="6677025"/>
              <a:ext cx="287292" cy="287293"/>
              <a:chOff x="9480700" y="6677025"/>
              <a:chExt cx="287292" cy="287293"/>
            </a:xfrm>
          </p:grpSpPr>
          <p:sp>
            <p:nvSpPr>
              <p:cNvPr id="665" name="Freeform: Shape 176">
                <a:extLst>
                  <a:ext uri="{FF2B5EF4-FFF2-40B4-BE49-F238E27FC236}">
                    <a16:creationId xmlns:a16="http://schemas.microsoft.com/office/drawing/2014/main" id="{E8C39E85-1232-4E54-A466-5EC7A04BBE7B}"/>
                  </a:ext>
                </a:extLst>
              </p:cNvPr>
              <p:cNvSpPr/>
              <p:nvPr/>
            </p:nvSpPr>
            <p:spPr>
              <a:xfrm>
                <a:off x="9480700" y="6677025"/>
                <a:ext cx="287292" cy="287293"/>
              </a:xfrm>
              <a:custGeom>
                <a:avLst/>
                <a:gdLst>
                  <a:gd name="connsiteX0" fmla="*/ 345691 w 345690"/>
                  <a:gd name="connsiteY0" fmla="*/ 172846 h 345690"/>
                  <a:gd name="connsiteX1" fmla="*/ 172845 w 345690"/>
                  <a:gd name="connsiteY1" fmla="*/ 345691 h 345690"/>
                  <a:gd name="connsiteX2" fmla="*/ 0 w 345690"/>
                  <a:gd name="connsiteY2" fmla="*/ 172846 h 345690"/>
                  <a:gd name="connsiteX3" fmla="*/ 172845 w 345690"/>
                  <a:gd name="connsiteY3" fmla="*/ 0 h 345690"/>
                  <a:gd name="connsiteX4" fmla="*/ 345691 w 345690"/>
                  <a:gd name="connsiteY4" fmla="*/ 172846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6"/>
                    </a:moveTo>
                    <a:cubicBezTo>
                      <a:pt x="345691" y="268330"/>
                      <a:pt x="268330" y="345691"/>
                      <a:pt x="172845" y="345691"/>
                    </a:cubicBezTo>
                    <a:cubicBezTo>
                      <a:pt x="77361" y="345691"/>
                      <a:pt x="0" y="268330"/>
                      <a:pt x="0" y="172846"/>
                    </a:cubicBezTo>
                    <a:cubicBezTo>
                      <a:pt x="0" y="77362"/>
                      <a:pt x="77361" y="0"/>
                      <a:pt x="172845" y="0"/>
                    </a:cubicBezTo>
                    <a:cubicBezTo>
                      <a:pt x="268330" y="0"/>
                      <a:pt x="345691" y="77362"/>
                      <a:pt x="345691" y="172846"/>
                    </a:cubicBezTo>
                    <a:close/>
                  </a:path>
                </a:pathLst>
              </a:custGeom>
              <a:noFill/>
              <a:ln w="26935" cap="rnd">
                <a:solidFill>
                  <a:schemeClr val="bg1">
                    <a:lumMod val="75000"/>
                  </a:schemeClr>
                </a:solidFill>
                <a:prstDash val="solid"/>
                <a:round/>
              </a:ln>
            </p:spPr>
            <p:txBody>
              <a:bodyPr rtlCol="0" anchor="ctr"/>
              <a:lstStyle/>
              <a:p>
                <a:endParaRPr lang="zh-CN" altLang="en-US">
                  <a:latin typeface="+mj-lt"/>
                </a:endParaRPr>
              </a:p>
            </p:txBody>
          </p:sp>
          <p:sp>
            <p:nvSpPr>
              <p:cNvPr id="667" name="Freeform: Shape 194">
                <a:extLst>
                  <a:ext uri="{FF2B5EF4-FFF2-40B4-BE49-F238E27FC236}">
                    <a16:creationId xmlns:a16="http://schemas.microsoft.com/office/drawing/2014/main" id="{AF9ED39E-839D-421A-9994-F17B220A1C7D}"/>
                  </a:ext>
                </a:extLst>
              </p:cNvPr>
              <p:cNvSpPr/>
              <p:nvPr/>
            </p:nvSpPr>
            <p:spPr>
              <a:xfrm>
                <a:off x="9576689" y="6773013"/>
                <a:ext cx="95314" cy="95315"/>
              </a:xfrm>
              <a:custGeom>
                <a:avLst/>
                <a:gdLst>
                  <a:gd name="connsiteX0" fmla="*/ 0 w 114689"/>
                  <a:gd name="connsiteY0" fmla="*/ 114689 h 114689"/>
                  <a:gd name="connsiteX1" fmla="*/ 114689 w 114689"/>
                  <a:gd name="connsiteY1" fmla="*/ 0 h 114689"/>
                </a:gdLst>
                <a:ahLst/>
                <a:cxnLst>
                  <a:cxn ang="0">
                    <a:pos x="connsiteX0" y="connsiteY0"/>
                  </a:cxn>
                  <a:cxn ang="0">
                    <a:pos x="connsiteX1" y="connsiteY1"/>
                  </a:cxn>
                </a:cxnLst>
                <a:rect l="l" t="t" r="r" b="b"/>
                <a:pathLst>
                  <a:path w="114689" h="114689">
                    <a:moveTo>
                      <a:pt x="0" y="114689"/>
                    </a:moveTo>
                    <a:lnTo>
                      <a:pt x="114689" y="0"/>
                    </a:lnTo>
                  </a:path>
                </a:pathLst>
              </a:custGeom>
              <a:ln w="26935" cap="rnd">
                <a:solidFill>
                  <a:schemeClr val="bg1">
                    <a:lumMod val="75000"/>
                  </a:schemeClr>
                </a:solidFill>
                <a:prstDash val="solid"/>
                <a:round/>
              </a:ln>
            </p:spPr>
            <p:txBody>
              <a:bodyPr rtlCol="0" anchor="ctr"/>
              <a:lstStyle/>
              <a:p>
                <a:endParaRPr lang="zh-CN" altLang="en-US">
                  <a:latin typeface="+mj-lt"/>
                </a:endParaRPr>
              </a:p>
            </p:txBody>
          </p:sp>
          <p:sp>
            <p:nvSpPr>
              <p:cNvPr id="668" name="Freeform: Shape 195">
                <a:extLst>
                  <a:ext uri="{FF2B5EF4-FFF2-40B4-BE49-F238E27FC236}">
                    <a16:creationId xmlns:a16="http://schemas.microsoft.com/office/drawing/2014/main" id="{840EE446-2E9C-4D6D-88F2-41BDBD209E20}"/>
                  </a:ext>
                </a:extLst>
              </p:cNvPr>
              <p:cNvSpPr/>
              <p:nvPr/>
            </p:nvSpPr>
            <p:spPr>
              <a:xfrm>
                <a:off x="9576689" y="6773013"/>
                <a:ext cx="95314" cy="95315"/>
              </a:xfrm>
              <a:custGeom>
                <a:avLst/>
                <a:gdLst>
                  <a:gd name="connsiteX0" fmla="*/ 114689 w 114689"/>
                  <a:gd name="connsiteY0" fmla="*/ 114689 h 114689"/>
                  <a:gd name="connsiteX1" fmla="*/ 0 w 114689"/>
                  <a:gd name="connsiteY1" fmla="*/ 0 h 114689"/>
                </a:gdLst>
                <a:ahLst/>
                <a:cxnLst>
                  <a:cxn ang="0">
                    <a:pos x="connsiteX0" y="connsiteY0"/>
                  </a:cxn>
                  <a:cxn ang="0">
                    <a:pos x="connsiteX1" y="connsiteY1"/>
                  </a:cxn>
                </a:cxnLst>
                <a:rect l="l" t="t" r="r" b="b"/>
                <a:pathLst>
                  <a:path w="114689" h="114689">
                    <a:moveTo>
                      <a:pt x="114689" y="114689"/>
                    </a:moveTo>
                    <a:lnTo>
                      <a:pt x="0" y="0"/>
                    </a:lnTo>
                  </a:path>
                </a:pathLst>
              </a:custGeom>
              <a:ln w="26935" cap="rnd">
                <a:solidFill>
                  <a:schemeClr val="bg1">
                    <a:lumMod val="75000"/>
                  </a:schemeClr>
                </a:solidFill>
                <a:prstDash val="solid"/>
                <a:round/>
              </a:ln>
            </p:spPr>
            <p:txBody>
              <a:bodyPr rtlCol="0" anchor="ctr"/>
              <a:lstStyle/>
              <a:p>
                <a:endParaRPr lang="zh-CN" altLang="en-US">
                  <a:latin typeface="+mj-lt"/>
                </a:endParaRPr>
              </a:p>
            </p:txBody>
          </p:sp>
        </p:grpSp>
        <p:sp>
          <p:nvSpPr>
            <p:cNvPr id="664" name="TextBox 663">
              <a:extLst>
                <a:ext uri="{FF2B5EF4-FFF2-40B4-BE49-F238E27FC236}">
                  <a16:creationId xmlns:a16="http://schemas.microsoft.com/office/drawing/2014/main" id="{B3D06E31-24C2-44EE-8279-3B2616992D06}"/>
                </a:ext>
              </a:extLst>
            </p:cNvPr>
            <p:cNvSpPr txBox="1"/>
            <p:nvPr/>
          </p:nvSpPr>
          <p:spPr>
            <a:xfrm>
              <a:off x="9863725" y="6535752"/>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His at soluta regione diceret, cum et atqui. </a:t>
              </a:r>
            </a:p>
          </p:txBody>
        </p:sp>
        <p:grpSp>
          <p:nvGrpSpPr>
            <p:cNvPr id="669" name="Group 668">
              <a:extLst>
                <a:ext uri="{FF2B5EF4-FFF2-40B4-BE49-F238E27FC236}">
                  <a16:creationId xmlns:a16="http://schemas.microsoft.com/office/drawing/2014/main" id="{27FC11B3-7606-4BFF-8786-BCD67AC497FC}"/>
                </a:ext>
              </a:extLst>
            </p:cNvPr>
            <p:cNvGrpSpPr/>
            <p:nvPr/>
          </p:nvGrpSpPr>
          <p:grpSpPr>
            <a:xfrm>
              <a:off x="9760612" y="1982269"/>
              <a:ext cx="2177994" cy="1286584"/>
              <a:chOff x="7130674" y="3171790"/>
              <a:chExt cx="1958854" cy="1286584"/>
            </a:xfrm>
          </p:grpSpPr>
          <p:sp>
            <p:nvSpPr>
              <p:cNvPr id="670" name="TextBox 669">
                <a:extLst>
                  <a:ext uri="{FF2B5EF4-FFF2-40B4-BE49-F238E27FC236}">
                    <a16:creationId xmlns:a16="http://schemas.microsoft.com/office/drawing/2014/main" id="{D6207863-5819-4D3F-A4A2-104AE8B19460}"/>
                  </a:ext>
                </a:extLst>
              </p:cNvPr>
              <p:cNvSpPr txBox="1"/>
              <p:nvPr/>
            </p:nvSpPr>
            <p:spPr>
              <a:xfrm>
                <a:off x="7151027" y="3171790"/>
                <a:ext cx="1918148" cy="400110"/>
              </a:xfrm>
              <a:prstGeom prst="rect">
                <a:avLst/>
              </a:prstGeom>
              <a:noFill/>
              <a:ln>
                <a:noFill/>
              </a:ln>
            </p:spPr>
            <p:txBody>
              <a:bodyPr wrap="square" rtlCol="0">
                <a:spAutoFit/>
              </a:bodyPr>
              <a:lstStyle/>
              <a:p>
                <a:pPr algn="ctr"/>
                <a:r>
                  <a:rPr lang="en-US" sz="2000" spc="300">
                    <a:solidFill>
                      <a:schemeClr val="bg1"/>
                    </a:solidFill>
                    <a:latin typeface="+mj-lt"/>
                  </a:rPr>
                  <a:t>STANDARD</a:t>
                </a:r>
              </a:p>
            </p:txBody>
          </p:sp>
          <p:sp>
            <p:nvSpPr>
              <p:cNvPr id="671" name="TextBox 670">
                <a:extLst>
                  <a:ext uri="{FF2B5EF4-FFF2-40B4-BE49-F238E27FC236}">
                    <a16:creationId xmlns:a16="http://schemas.microsoft.com/office/drawing/2014/main" id="{D179AEFE-CF53-4A38-8E82-153E2BCF07C8}"/>
                  </a:ext>
                </a:extLst>
              </p:cNvPr>
              <p:cNvSpPr txBox="1"/>
              <p:nvPr/>
            </p:nvSpPr>
            <p:spPr>
              <a:xfrm>
                <a:off x="7130674" y="3470179"/>
                <a:ext cx="1958854" cy="769441"/>
              </a:xfrm>
              <a:prstGeom prst="rect">
                <a:avLst/>
              </a:prstGeom>
              <a:noFill/>
              <a:ln>
                <a:noFill/>
              </a:ln>
            </p:spPr>
            <p:txBody>
              <a:bodyPr wrap="square" rtlCol="0">
                <a:spAutoFit/>
              </a:bodyPr>
              <a:lstStyle/>
              <a:p>
                <a:pPr algn="ctr"/>
                <a:r>
                  <a:rPr lang="en-US" sz="4400">
                    <a:solidFill>
                      <a:schemeClr val="bg1"/>
                    </a:solidFill>
                    <a:latin typeface="Montserrat ExtraBold" panose="00000900000000000000" pitchFamily="50" charset="0"/>
                  </a:rPr>
                  <a:t>$19.9</a:t>
                </a:r>
              </a:p>
            </p:txBody>
          </p:sp>
          <p:sp>
            <p:nvSpPr>
              <p:cNvPr id="672" name="TextBox 671">
                <a:extLst>
                  <a:ext uri="{FF2B5EF4-FFF2-40B4-BE49-F238E27FC236}">
                    <a16:creationId xmlns:a16="http://schemas.microsoft.com/office/drawing/2014/main" id="{B60DB48F-7CC2-47CA-9AB7-CE163DA41C45}"/>
                  </a:ext>
                </a:extLst>
              </p:cNvPr>
              <p:cNvSpPr txBox="1"/>
              <p:nvPr/>
            </p:nvSpPr>
            <p:spPr>
              <a:xfrm>
                <a:off x="7440848" y="4119820"/>
                <a:ext cx="1338505" cy="338554"/>
              </a:xfrm>
              <a:prstGeom prst="rect">
                <a:avLst/>
              </a:prstGeom>
              <a:noFill/>
              <a:ln>
                <a:noFill/>
              </a:ln>
            </p:spPr>
            <p:txBody>
              <a:bodyPr wrap="square" rtlCol="0">
                <a:spAutoFit/>
              </a:bodyPr>
              <a:lstStyle/>
              <a:p>
                <a:pPr algn="ctr"/>
                <a:r>
                  <a:rPr lang="en-US" sz="1600">
                    <a:solidFill>
                      <a:schemeClr val="bg1"/>
                    </a:solidFill>
                  </a:rPr>
                  <a:t>per month</a:t>
                </a:r>
              </a:p>
            </p:txBody>
          </p:sp>
        </p:grpSp>
        <p:sp>
          <p:nvSpPr>
            <p:cNvPr id="673" name="TextBox 672">
              <a:extLst>
                <a:ext uri="{FF2B5EF4-FFF2-40B4-BE49-F238E27FC236}">
                  <a16:creationId xmlns:a16="http://schemas.microsoft.com/office/drawing/2014/main" id="{9EF15CB9-7E0E-47A2-85A2-E9360A20CADA}"/>
                </a:ext>
              </a:extLst>
            </p:cNvPr>
            <p:cNvSpPr txBox="1"/>
            <p:nvPr/>
          </p:nvSpPr>
          <p:spPr>
            <a:xfrm>
              <a:off x="9671660" y="7694074"/>
              <a:ext cx="2378124" cy="369332"/>
            </a:xfrm>
            <a:prstGeom prst="rect">
              <a:avLst/>
            </a:prstGeom>
            <a:noFill/>
          </p:spPr>
          <p:txBody>
            <a:bodyPr wrap="square" rtlCol="0">
              <a:spAutoFit/>
            </a:bodyPr>
            <a:lstStyle/>
            <a:p>
              <a:pPr algn="ctr"/>
              <a:r>
                <a:rPr lang="en-US" sz="1800" spc="300">
                  <a:solidFill>
                    <a:schemeClr val="bg1"/>
                  </a:solidFill>
                  <a:latin typeface="+mj-lt"/>
                </a:rPr>
                <a:t>SUBSCRIBE</a:t>
              </a:r>
            </a:p>
          </p:txBody>
        </p:sp>
      </p:grpSp>
      <p:grpSp>
        <p:nvGrpSpPr>
          <p:cNvPr id="19" name="Group 18">
            <a:extLst>
              <a:ext uri="{FF2B5EF4-FFF2-40B4-BE49-F238E27FC236}">
                <a16:creationId xmlns:a16="http://schemas.microsoft.com/office/drawing/2014/main" id="{E24D9699-CCE0-4149-A41D-EB76E64C7BA1}"/>
              </a:ext>
            </a:extLst>
          </p:cNvPr>
          <p:cNvGrpSpPr/>
          <p:nvPr/>
        </p:nvGrpSpPr>
        <p:grpSpPr>
          <a:xfrm>
            <a:off x="4677195" y="1582712"/>
            <a:ext cx="3892552" cy="7010402"/>
            <a:chOff x="4677195" y="1582712"/>
            <a:chExt cx="3892552" cy="7010402"/>
          </a:xfrm>
        </p:grpSpPr>
        <p:sp>
          <p:nvSpPr>
            <p:cNvPr id="709" name="Rectangle: Rounded Corners 708">
              <a:extLst>
                <a:ext uri="{FF2B5EF4-FFF2-40B4-BE49-F238E27FC236}">
                  <a16:creationId xmlns:a16="http://schemas.microsoft.com/office/drawing/2014/main" id="{4844107E-6274-4457-86AA-973513334618}"/>
                </a:ext>
              </a:extLst>
            </p:cNvPr>
            <p:cNvSpPr/>
            <p:nvPr/>
          </p:nvSpPr>
          <p:spPr>
            <a:xfrm>
              <a:off x="4678782" y="1582713"/>
              <a:ext cx="3890965" cy="7010401"/>
            </a:xfrm>
            <a:prstGeom prst="roundRect">
              <a:avLst>
                <a:gd name="adj" fmla="val 1181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CDE6EE65-D15D-4345-B5A9-1DED9E925C82}"/>
                </a:ext>
              </a:extLst>
            </p:cNvPr>
            <p:cNvGrpSpPr/>
            <p:nvPr/>
          </p:nvGrpSpPr>
          <p:grpSpPr>
            <a:xfrm>
              <a:off x="5254562" y="5939286"/>
              <a:ext cx="287292" cy="287293"/>
              <a:chOff x="5254562" y="5939286"/>
              <a:chExt cx="287292" cy="287293"/>
            </a:xfrm>
          </p:grpSpPr>
          <p:sp>
            <p:nvSpPr>
              <p:cNvPr id="742" name="Freeform: Shape 176">
                <a:extLst>
                  <a:ext uri="{FF2B5EF4-FFF2-40B4-BE49-F238E27FC236}">
                    <a16:creationId xmlns:a16="http://schemas.microsoft.com/office/drawing/2014/main" id="{6009DA8B-B3D9-4470-BB0F-B9861D36740E}"/>
                  </a:ext>
                </a:extLst>
              </p:cNvPr>
              <p:cNvSpPr/>
              <p:nvPr/>
            </p:nvSpPr>
            <p:spPr>
              <a:xfrm>
                <a:off x="5254562" y="5939286"/>
                <a:ext cx="287292" cy="287293"/>
              </a:xfrm>
              <a:custGeom>
                <a:avLst/>
                <a:gdLst>
                  <a:gd name="connsiteX0" fmla="*/ 345691 w 345690"/>
                  <a:gd name="connsiteY0" fmla="*/ 172846 h 345690"/>
                  <a:gd name="connsiteX1" fmla="*/ 172845 w 345690"/>
                  <a:gd name="connsiteY1" fmla="*/ 345691 h 345690"/>
                  <a:gd name="connsiteX2" fmla="*/ 0 w 345690"/>
                  <a:gd name="connsiteY2" fmla="*/ 172846 h 345690"/>
                  <a:gd name="connsiteX3" fmla="*/ 172845 w 345690"/>
                  <a:gd name="connsiteY3" fmla="*/ 0 h 345690"/>
                  <a:gd name="connsiteX4" fmla="*/ 345691 w 345690"/>
                  <a:gd name="connsiteY4" fmla="*/ 172846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6"/>
                    </a:moveTo>
                    <a:cubicBezTo>
                      <a:pt x="345691" y="268330"/>
                      <a:pt x="268330" y="345691"/>
                      <a:pt x="172845" y="345691"/>
                    </a:cubicBezTo>
                    <a:cubicBezTo>
                      <a:pt x="77361" y="345691"/>
                      <a:pt x="0" y="268330"/>
                      <a:pt x="0" y="172846"/>
                    </a:cubicBezTo>
                    <a:cubicBezTo>
                      <a:pt x="0" y="77362"/>
                      <a:pt x="77361" y="0"/>
                      <a:pt x="172845" y="0"/>
                    </a:cubicBezTo>
                    <a:cubicBezTo>
                      <a:pt x="268330" y="0"/>
                      <a:pt x="345691" y="77362"/>
                      <a:pt x="345691" y="172846"/>
                    </a:cubicBezTo>
                    <a:close/>
                  </a:path>
                </a:pathLst>
              </a:custGeom>
              <a:noFill/>
              <a:ln w="26935" cap="rnd">
                <a:solidFill>
                  <a:schemeClr val="bg1">
                    <a:lumMod val="75000"/>
                  </a:schemeClr>
                </a:solidFill>
                <a:prstDash val="solid"/>
                <a:round/>
              </a:ln>
            </p:spPr>
            <p:txBody>
              <a:bodyPr rtlCol="0" anchor="ctr"/>
              <a:lstStyle/>
              <a:p>
                <a:endParaRPr lang="zh-CN" altLang="en-US">
                  <a:latin typeface="+mj-lt"/>
                </a:endParaRPr>
              </a:p>
            </p:txBody>
          </p:sp>
          <p:grpSp>
            <p:nvGrpSpPr>
              <p:cNvPr id="743" name="Group 2">
                <a:extLst>
                  <a:ext uri="{FF2B5EF4-FFF2-40B4-BE49-F238E27FC236}">
                    <a16:creationId xmlns:a16="http://schemas.microsoft.com/office/drawing/2014/main" id="{130069F3-2670-42B8-A712-0E238013918F}"/>
                  </a:ext>
                </a:extLst>
              </p:cNvPr>
              <p:cNvGrpSpPr/>
              <p:nvPr/>
            </p:nvGrpSpPr>
            <p:grpSpPr>
              <a:xfrm>
                <a:off x="5350551" y="6035274"/>
                <a:ext cx="95314" cy="95315"/>
                <a:chOff x="7583759" y="8008222"/>
                <a:chExt cx="114689" cy="114689"/>
              </a:xfrm>
            </p:grpSpPr>
            <p:sp>
              <p:nvSpPr>
                <p:cNvPr id="744" name="Freeform: Shape 194">
                  <a:extLst>
                    <a:ext uri="{FF2B5EF4-FFF2-40B4-BE49-F238E27FC236}">
                      <a16:creationId xmlns:a16="http://schemas.microsoft.com/office/drawing/2014/main" id="{634F5182-19CD-4879-99B5-2E91CAFE0488}"/>
                    </a:ext>
                  </a:extLst>
                </p:cNvPr>
                <p:cNvSpPr/>
                <p:nvPr/>
              </p:nvSpPr>
              <p:spPr>
                <a:xfrm>
                  <a:off x="7583759" y="8008222"/>
                  <a:ext cx="114689" cy="114689"/>
                </a:xfrm>
                <a:custGeom>
                  <a:avLst/>
                  <a:gdLst>
                    <a:gd name="connsiteX0" fmla="*/ 0 w 114689"/>
                    <a:gd name="connsiteY0" fmla="*/ 114689 h 114689"/>
                    <a:gd name="connsiteX1" fmla="*/ 114689 w 114689"/>
                    <a:gd name="connsiteY1" fmla="*/ 0 h 114689"/>
                  </a:gdLst>
                  <a:ahLst/>
                  <a:cxnLst>
                    <a:cxn ang="0">
                      <a:pos x="connsiteX0" y="connsiteY0"/>
                    </a:cxn>
                    <a:cxn ang="0">
                      <a:pos x="connsiteX1" y="connsiteY1"/>
                    </a:cxn>
                  </a:cxnLst>
                  <a:rect l="l" t="t" r="r" b="b"/>
                  <a:pathLst>
                    <a:path w="114689" h="114689">
                      <a:moveTo>
                        <a:pt x="0" y="114689"/>
                      </a:moveTo>
                      <a:lnTo>
                        <a:pt x="114689" y="0"/>
                      </a:lnTo>
                    </a:path>
                  </a:pathLst>
                </a:custGeom>
                <a:ln w="26935" cap="rnd">
                  <a:solidFill>
                    <a:schemeClr val="bg1">
                      <a:lumMod val="75000"/>
                    </a:schemeClr>
                  </a:solidFill>
                  <a:prstDash val="solid"/>
                  <a:round/>
                </a:ln>
              </p:spPr>
              <p:txBody>
                <a:bodyPr rtlCol="0" anchor="ctr"/>
                <a:lstStyle/>
                <a:p>
                  <a:endParaRPr lang="zh-CN" altLang="en-US">
                    <a:latin typeface="+mj-lt"/>
                  </a:endParaRPr>
                </a:p>
              </p:txBody>
            </p:sp>
            <p:sp>
              <p:nvSpPr>
                <p:cNvPr id="745" name="Freeform: Shape 195">
                  <a:extLst>
                    <a:ext uri="{FF2B5EF4-FFF2-40B4-BE49-F238E27FC236}">
                      <a16:creationId xmlns:a16="http://schemas.microsoft.com/office/drawing/2014/main" id="{01F1CC83-5661-4833-8C51-7F28E1F8BC2E}"/>
                    </a:ext>
                  </a:extLst>
                </p:cNvPr>
                <p:cNvSpPr/>
                <p:nvPr/>
              </p:nvSpPr>
              <p:spPr>
                <a:xfrm>
                  <a:off x="7583759" y="8008222"/>
                  <a:ext cx="114689" cy="114689"/>
                </a:xfrm>
                <a:custGeom>
                  <a:avLst/>
                  <a:gdLst>
                    <a:gd name="connsiteX0" fmla="*/ 114689 w 114689"/>
                    <a:gd name="connsiteY0" fmla="*/ 114689 h 114689"/>
                    <a:gd name="connsiteX1" fmla="*/ 0 w 114689"/>
                    <a:gd name="connsiteY1" fmla="*/ 0 h 114689"/>
                  </a:gdLst>
                  <a:ahLst/>
                  <a:cxnLst>
                    <a:cxn ang="0">
                      <a:pos x="connsiteX0" y="connsiteY0"/>
                    </a:cxn>
                    <a:cxn ang="0">
                      <a:pos x="connsiteX1" y="connsiteY1"/>
                    </a:cxn>
                  </a:cxnLst>
                  <a:rect l="l" t="t" r="r" b="b"/>
                  <a:pathLst>
                    <a:path w="114689" h="114689">
                      <a:moveTo>
                        <a:pt x="114689" y="114689"/>
                      </a:moveTo>
                      <a:lnTo>
                        <a:pt x="0" y="0"/>
                      </a:lnTo>
                    </a:path>
                  </a:pathLst>
                </a:custGeom>
                <a:ln w="26935" cap="rnd">
                  <a:solidFill>
                    <a:schemeClr val="bg1">
                      <a:lumMod val="75000"/>
                    </a:schemeClr>
                  </a:solidFill>
                  <a:prstDash val="solid"/>
                  <a:round/>
                </a:ln>
              </p:spPr>
              <p:txBody>
                <a:bodyPr rtlCol="0" anchor="ctr"/>
                <a:lstStyle/>
                <a:p>
                  <a:endParaRPr lang="zh-CN" altLang="en-US">
                    <a:latin typeface="+mj-lt"/>
                  </a:endParaRPr>
                </a:p>
              </p:txBody>
            </p:sp>
          </p:grpSp>
        </p:grpSp>
        <p:sp>
          <p:nvSpPr>
            <p:cNvPr id="710" name="Freeform: Shape 709">
              <a:extLst>
                <a:ext uri="{FF2B5EF4-FFF2-40B4-BE49-F238E27FC236}">
                  <a16:creationId xmlns:a16="http://schemas.microsoft.com/office/drawing/2014/main" id="{184157D7-33DA-494B-9490-4592A2130D47}"/>
                </a:ext>
              </a:extLst>
            </p:cNvPr>
            <p:cNvSpPr/>
            <p:nvPr/>
          </p:nvSpPr>
          <p:spPr>
            <a:xfrm>
              <a:off x="4678783" y="4977742"/>
              <a:ext cx="3890964" cy="739775"/>
            </a:xfrm>
            <a:custGeom>
              <a:avLst/>
              <a:gdLst>
                <a:gd name="connsiteX0" fmla="*/ 0 w 3890964"/>
                <a:gd name="connsiteY0" fmla="*/ 0 h 739775"/>
                <a:gd name="connsiteX1" fmla="*/ 3890964 w 3890964"/>
                <a:gd name="connsiteY1" fmla="*/ 0 h 739775"/>
                <a:gd name="connsiteX2" fmla="*/ 3890964 w 3890964"/>
                <a:gd name="connsiteY2" fmla="*/ 739775 h 739775"/>
                <a:gd name="connsiteX3" fmla="*/ 0 w 3890964"/>
                <a:gd name="connsiteY3" fmla="*/ 739775 h 739775"/>
                <a:gd name="connsiteX4" fmla="*/ 0 w 3890964"/>
                <a:gd name="connsiteY4" fmla="*/ 0 h 73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9775">
                  <a:moveTo>
                    <a:pt x="0" y="0"/>
                  </a:moveTo>
                  <a:lnTo>
                    <a:pt x="3890964" y="0"/>
                  </a:lnTo>
                  <a:lnTo>
                    <a:pt x="3890964" y="739775"/>
                  </a:lnTo>
                  <a:lnTo>
                    <a:pt x="0" y="73977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1" name="Freeform: Shape 710">
              <a:extLst>
                <a:ext uri="{FF2B5EF4-FFF2-40B4-BE49-F238E27FC236}">
                  <a16:creationId xmlns:a16="http://schemas.microsoft.com/office/drawing/2014/main" id="{171AFF59-521E-42B3-9F1E-E7996BF7BDDF}"/>
                </a:ext>
              </a:extLst>
            </p:cNvPr>
            <p:cNvSpPr/>
            <p:nvPr/>
          </p:nvSpPr>
          <p:spPr>
            <a:xfrm>
              <a:off x="4678783" y="6451576"/>
              <a:ext cx="3890964" cy="738188"/>
            </a:xfrm>
            <a:custGeom>
              <a:avLst/>
              <a:gdLst>
                <a:gd name="connsiteX0" fmla="*/ 0 w 3890964"/>
                <a:gd name="connsiteY0" fmla="*/ 0 h 738188"/>
                <a:gd name="connsiteX1" fmla="*/ 3890964 w 3890964"/>
                <a:gd name="connsiteY1" fmla="*/ 0 h 738188"/>
                <a:gd name="connsiteX2" fmla="*/ 3890964 w 3890964"/>
                <a:gd name="connsiteY2" fmla="*/ 738188 h 738188"/>
                <a:gd name="connsiteX3" fmla="*/ 0 w 3890964"/>
                <a:gd name="connsiteY3" fmla="*/ 738188 h 738188"/>
                <a:gd name="connsiteX4" fmla="*/ 0 w 3890964"/>
                <a:gd name="connsiteY4" fmla="*/ 0 h 73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8188">
                  <a:moveTo>
                    <a:pt x="0" y="0"/>
                  </a:moveTo>
                  <a:lnTo>
                    <a:pt x="3890964" y="0"/>
                  </a:lnTo>
                  <a:lnTo>
                    <a:pt x="3890964" y="738188"/>
                  </a:lnTo>
                  <a:lnTo>
                    <a:pt x="0" y="7381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2" name="Freeform 417">
              <a:extLst>
                <a:ext uri="{FF2B5EF4-FFF2-40B4-BE49-F238E27FC236}">
                  <a16:creationId xmlns:a16="http://schemas.microsoft.com/office/drawing/2014/main" id="{DBE294B1-F7EF-4878-91B8-4578EEB3C043}"/>
                </a:ext>
              </a:extLst>
            </p:cNvPr>
            <p:cNvSpPr>
              <a:spLocks/>
            </p:cNvSpPr>
            <p:nvPr/>
          </p:nvSpPr>
          <p:spPr bwMode="auto">
            <a:xfrm>
              <a:off x="5223518" y="7572240"/>
              <a:ext cx="2822132" cy="613000"/>
            </a:xfrm>
            <a:prstGeom prst="roundRect">
              <a:avLst>
                <a:gd name="adj" fmla="val 50000"/>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13" name="Freeform: Shape 712">
              <a:extLst>
                <a:ext uri="{FF2B5EF4-FFF2-40B4-BE49-F238E27FC236}">
                  <a16:creationId xmlns:a16="http://schemas.microsoft.com/office/drawing/2014/main" id="{5AF84ABE-246C-4B06-B805-29FDF56687DD}"/>
                </a:ext>
              </a:extLst>
            </p:cNvPr>
            <p:cNvSpPr/>
            <p:nvPr/>
          </p:nvSpPr>
          <p:spPr>
            <a:xfrm>
              <a:off x="4677195" y="1582712"/>
              <a:ext cx="3892552" cy="2373278"/>
            </a:xfrm>
            <a:custGeom>
              <a:avLst/>
              <a:gdLst>
                <a:gd name="connsiteX0" fmla="*/ 461382 w 3892552"/>
                <a:gd name="connsiteY0" fmla="*/ 0 h 2373278"/>
                <a:gd name="connsiteX1" fmla="*/ 3432756 w 3892552"/>
                <a:gd name="connsiteY1" fmla="*/ 0 h 2373278"/>
                <a:gd name="connsiteX2" fmla="*/ 3892552 w 3892552"/>
                <a:gd name="connsiteY2" fmla="*/ 459795 h 2373278"/>
                <a:gd name="connsiteX3" fmla="*/ 3892552 w 3892552"/>
                <a:gd name="connsiteY3" fmla="*/ 1066801 h 2373278"/>
                <a:gd name="connsiteX4" fmla="*/ 3890964 w 3892552"/>
                <a:gd name="connsiteY4" fmla="*/ 1066801 h 2373278"/>
                <a:gd name="connsiteX5" fmla="*/ 3890964 w 3892552"/>
                <a:gd name="connsiteY5" fmla="*/ 1119553 h 2373278"/>
                <a:gd name="connsiteX6" fmla="*/ 3890964 w 3892552"/>
                <a:gd name="connsiteY6" fmla="*/ 2034101 h 2373278"/>
                <a:gd name="connsiteX7" fmla="*/ 2531568 w 3892552"/>
                <a:gd name="connsiteY7" fmla="*/ 2034101 h 2373278"/>
                <a:gd name="connsiteX8" fmla="*/ 1945482 w 3892552"/>
                <a:gd name="connsiteY8" fmla="*/ 2373278 h 2373278"/>
                <a:gd name="connsiteX9" fmla="*/ 1359394 w 3892552"/>
                <a:gd name="connsiteY9" fmla="*/ 2034101 h 2373278"/>
                <a:gd name="connsiteX10" fmla="*/ 0 w 3892552"/>
                <a:gd name="connsiteY10" fmla="*/ 2034101 h 2373278"/>
                <a:gd name="connsiteX11" fmla="*/ 0 w 3892552"/>
                <a:gd name="connsiteY11" fmla="*/ 1083876 h 2373278"/>
                <a:gd name="connsiteX12" fmla="*/ 0 w 3892552"/>
                <a:gd name="connsiteY12" fmla="*/ 989331 h 2373278"/>
                <a:gd name="connsiteX13" fmla="*/ 1588 w 3892552"/>
                <a:gd name="connsiteY13" fmla="*/ 989331 h 2373278"/>
                <a:gd name="connsiteX14" fmla="*/ 1588 w 3892552"/>
                <a:gd name="connsiteY14" fmla="*/ 459795 h 2373278"/>
                <a:gd name="connsiteX15" fmla="*/ 461382 w 3892552"/>
                <a:gd name="connsiteY15" fmla="*/ 0 h 2373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92552" h="2373278">
                  <a:moveTo>
                    <a:pt x="461382" y="0"/>
                  </a:moveTo>
                  <a:lnTo>
                    <a:pt x="3432756" y="0"/>
                  </a:lnTo>
                  <a:cubicBezTo>
                    <a:pt x="3686696" y="0"/>
                    <a:pt x="3892552" y="205857"/>
                    <a:pt x="3892552" y="459795"/>
                  </a:cubicBezTo>
                  <a:lnTo>
                    <a:pt x="3892552" y="1066801"/>
                  </a:lnTo>
                  <a:lnTo>
                    <a:pt x="3890964" y="1066801"/>
                  </a:lnTo>
                  <a:lnTo>
                    <a:pt x="3890964" y="1119553"/>
                  </a:lnTo>
                  <a:cubicBezTo>
                    <a:pt x="3890964" y="1342011"/>
                    <a:pt x="3890964" y="1638621"/>
                    <a:pt x="3890964" y="2034101"/>
                  </a:cubicBezTo>
                  <a:cubicBezTo>
                    <a:pt x="3890964" y="2034101"/>
                    <a:pt x="3890964" y="2034101"/>
                    <a:pt x="2531568" y="2034101"/>
                  </a:cubicBezTo>
                  <a:cubicBezTo>
                    <a:pt x="2531568" y="2034101"/>
                    <a:pt x="2531568" y="2034101"/>
                    <a:pt x="1945482" y="2373278"/>
                  </a:cubicBezTo>
                  <a:cubicBezTo>
                    <a:pt x="1945482" y="2373278"/>
                    <a:pt x="1945482" y="2373278"/>
                    <a:pt x="1359394" y="2034101"/>
                  </a:cubicBezTo>
                  <a:cubicBezTo>
                    <a:pt x="1359394" y="2034101"/>
                    <a:pt x="1359394" y="2034101"/>
                    <a:pt x="0" y="2034101"/>
                  </a:cubicBezTo>
                  <a:cubicBezTo>
                    <a:pt x="0" y="2034101"/>
                    <a:pt x="0" y="2034101"/>
                    <a:pt x="0" y="1083876"/>
                  </a:cubicBezTo>
                  <a:lnTo>
                    <a:pt x="0" y="989331"/>
                  </a:lnTo>
                  <a:lnTo>
                    <a:pt x="1588" y="989331"/>
                  </a:lnTo>
                  <a:lnTo>
                    <a:pt x="1588" y="459795"/>
                  </a:lnTo>
                  <a:cubicBezTo>
                    <a:pt x="1588" y="205857"/>
                    <a:pt x="207444" y="0"/>
                    <a:pt x="46138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 name="Group 6">
              <a:extLst>
                <a:ext uri="{FF2B5EF4-FFF2-40B4-BE49-F238E27FC236}">
                  <a16:creationId xmlns:a16="http://schemas.microsoft.com/office/drawing/2014/main" id="{5DD178B3-BA1D-4F83-801F-2C1D7616284D}"/>
                </a:ext>
              </a:extLst>
            </p:cNvPr>
            <p:cNvGrpSpPr/>
            <p:nvPr/>
          </p:nvGrpSpPr>
          <p:grpSpPr>
            <a:xfrm>
              <a:off x="5254562" y="5201547"/>
              <a:ext cx="287292" cy="287293"/>
              <a:chOff x="5254562" y="5201547"/>
              <a:chExt cx="287292" cy="287293"/>
            </a:xfrm>
          </p:grpSpPr>
          <p:sp>
            <p:nvSpPr>
              <p:cNvPr id="739" name="Freeform: Shape 137">
                <a:extLst>
                  <a:ext uri="{FF2B5EF4-FFF2-40B4-BE49-F238E27FC236}">
                    <a16:creationId xmlns:a16="http://schemas.microsoft.com/office/drawing/2014/main" id="{014DEB0C-8B29-442B-949E-FA8FB4595F01}"/>
                  </a:ext>
                </a:extLst>
              </p:cNvPr>
              <p:cNvSpPr/>
              <p:nvPr/>
            </p:nvSpPr>
            <p:spPr>
              <a:xfrm>
                <a:off x="5321553" y="5297312"/>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1"/>
                </a:solidFill>
                <a:prstDash val="solid"/>
                <a:round/>
              </a:ln>
            </p:spPr>
            <p:txBody>
              <a:bodyPr rtlCol="0" anchor="ctr"/>
              <a:lstStyle/>
              <a:p>
                <a:endParaRPr lang="zh-CN" altLang="en-US">
                  <a:latin typeface="+mj-lt"/>
                </a:endParaRPr>
              </a:p>
            </p:txBody>
          </p:sp>
          <p:sp>
            <p:nvSpPr>
              <p:cNvPr id="740" name="Freeform: Shape 138">
                <a:extLst>
                  <a:ext uri="{FF2B5EF4-FFF2-40B4-BE49-F238E27FC236}">
                    <a16:creationId xmlns:a16="http://schemas.microsoft.com/office/drawing/2014/main" id="{DFB20B65-AE68-443E-8D09-108F98CA9BE1}"/>
                  </a:ext>
                </a:extLst>
              </p:cNvPr>
              <p:cNvSpPr/>
              <p:nvPr/>
            </p:nvSpPr>
            <p:spPr>
              <a:xfrm>
                <a:off x="5254562" y="5201547"/>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362"/>
                      <a:pt x="345691" y="172846"/>
                    </a:cubicBezTo>
                    <a:close/>
                  </a:path>
                </a:pathLst>
              </a:custGeom>
              <a:noFill/>
              <a:ln w="26935" cap="rnd">
                <a:solidFill>
                  <a:schemeClr val="accent1"/>
                </a:solidFill>
                <a:prstDash val="solid"/>
                <a:round/>
              </a:ln>
            </p:spPr>
            <p:txBody>
              <a:bodyPr rtlCol="0" anchor="ctr"/>
              <a:lstStyle/>
              <a:p>
                <a:endParaRPr lang="zh-CN" altLang="en-US">
                  <a:latin typeface="+mj-lt"/>
                </a:endParaRPr>
              </a:p>
            </p:txBody>
          </p:sp>
        </p:grpSp>
        <p:sp>
          <p:nvSpPr>
            <p:cNvPr id="738" name="TextBox 737">
              <a:extLst>
                <a:ext uri="{FF2B5EF4-FFF2-40B4-BE49-F238E27FC236}">
                  <a16:creationId xmlns:a16="http://schemas.microsoft.com/office/drawing/2014/main" id="{48BD8FCF-D451-4744-B70E-10EF5FC75870}"/>
                </a:ext>
              </a:extLst>
            </p:cNvPr>
            <p:cNvSpPr txBox="1"/>
            <p:nvPr/>
          </p:nvSpPr>
          <p:spPr>
            <a:xfrm>
              <a:off x="5637587" y="5058054"/>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liberavisse id cum</a:t>
              </a:r>
              <a:r>
                <a:rPr lang="en-US" altLang="zh-CN" sz="1100">
                  <a:solidFill>
                    <a:schemeClr val="bg1">
                      <a:lumMod val="65000"/>
                    </a:schemeClr>
                  </a:solidFill>
                  <a:ea typeface="Lato Light" panose="020F0502020204030203" pitchFamily="34" charset="0"/>
                  <a:cs typeface="Lato Light" panose="020F0502020204030203" pitchFamily="34" charset="0"/>
                </a:rPr>
                <a:t>. </a:t>
              </a:r>
              <a:r>
                <a:rPr lang="es-ES" altLang="zh-CN" sz="1100">
                  <a:solidFill>
                    <a:schemeClr val="bg1">
                      <a:lumMod val="65000"/>
                    </a:schemeClr>
                  </a:solidFill>
                  <a:ea typeface="Lato Light" panose="020F0502020204030203" pitchFamily="34" charset="0"/>
                  <a:cs typeface="Lato Light" panose="020F0502020204030203" pitchFamily="34" charset="0"/>
                </a:rPr>
                <a:t>No quo maiorum intelleget. </a:t>
              </a:r>
            </a:p>
          </p:txBody>
        </p:sp>
        <p:sp>
          <p:nvSpPr>
            <p:cNvPr id="734" name="TextBox 733">
              <a:extLst>
                <a:ext uri="{FF2B5EF4-FFF2-40B4-BE49-F238E27FC236}">
                  <a16:creationId xmlns:a16="http://schemas.microsoft.com/office/drawing/2014/main" id="{646679FA-223F-43E1-B7E7-8CDBAADA3A75}"/>
                </a:ext>
              </a:extLst>
            </p:cNvPr>
            <p:cNvSpPr txBox="1"/>
            <p:nvPr/>
          </p:nvSpPr>
          <p:spPr>
            <a:xfrm>
              <a:off x="5637587" y="5796903"/>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Mea cu case ludus integre, vide viderer eleifend ex mea. </a:t>
              </a:r>
            </a:p>
          </p:txBody>
        </p:sp>
        <p:grpSp>
          <p:nvGrpSpPr>
            <p:cNvPr id="6" name="Group 5">
              <a:extLst>
                <a:ext uri="{FF2B5EF4-FFF2-40B4-BE49-F238E27FC236}">
                  <a16:creationId xmlns:a16="http://schemas.microsoft.com/office/drawing/2014/main" id="{E65090CE-AF61-44CF-9E31-89E0FD836FDA}"/>
                </a:ext>
              </a:extLst>
            </p:cNvPr>
            <p:cNvGrpSpPr/>
            <p:nvPr/>
          </p:nvGrpSpPr>
          <p:grpSpPr>
            <a:xfrm>
              <a:off x="5254562" y="4463809"/>
              <a:ext cx="287292" cy="287293"/>
              <a:chOff x="5254562" y="4463809"/>
              <a:chExt cx="287292" cy="287293"/>
            </a:xfrm>
          </p:grpSpPr>
          <p:sp>
            <p:nvSpPr>
              <p:cNvPr id="731" name="Freeform: Shape 117">
                <a:extLst>
                  <a:ext uri="{FF2B5EF4-FFF2-40B4-BE49-F238E27FC236}">
                    <a16:creationId xmlns:a16="http://schemas.microsoft.com/office/drawing/2014/main" id="{E405816B-7593-4AB5-A555-A9AE975F3466}"/>
                  </a:ext>
                </a:extLst>
              </p:cNvPr>
              <p:cNvSpPr/>
              <p:nvPr/>
            </p:nvSpPr>
            <p:spPr>
              <a:xfrm>
                <a:off x="5321553" y="4559574"/>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1"/>
                </a:solidFill>
                <a:prstDash val="solid"/>
                <a:round/>
              </a:ln>
            </p:spPr>
            <p:txBody>
              <a:bodyPr rtlCol="0" anchor="ctr"/>
              <a:lstStyle/>
              <a:p>
                <a:endParaRPr lang="zh-CN" altLang="en-US">
                  <a:latin typeface="+mj-lt"/>
                </a:endParaRPr>
              </a:p>
            </p:txBody>
          </p:sp>
          <p:sp>
            <p:nvSpPr>
              <p:cNvPr id="732" name="Freeform: Shape 118">
                <a:extLst>
                  <a:ext uri="{FF2B5EF4-FFF2-40B4-BE49-F238E27FC236}">
                    <a16:creationId xmlns:a16="http://schemas.microsoft.com/office/drawing/2014/main" id="{480FB8E0-6FF3-41F9-B488-D2019FBDBE75}"/>
                  </a:ext>
                </a:extLst>
              </p:cNvPr>
              <p:cNvSpPr/>
              <p:nvPr/>
            </p:nvSpPr>
            <p:spPr>
              <a:xfrm>
                <a:off x="5254562" y="4463809"/>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091"/>
                      <a:pt x="345691" y="172846"/>
                    </a:cubicBezTo>
                    <a:close/>
                  </a:path>
                </a:pathLst>
              </a:custGeom>
              <a:noFill/>
              <a:ln w="26935" cap="rnd">
                <a:solidFill>
                  <a:schemeClr val="accent1"/>
                </a:solidFill>
                <a:prstDash val="solid"/>
                <a:round/>
              </a:ln>
            </p:spPr>
            <p:txBody>
              <a:bodyPr rtlCol="0" anchor="ctr"/>
              <a:lstStyle/>
              <a:p>
                <a:endParaRPr lang="zh-CN" altLang="en-US">
                  <a:latin typeface="+mj-lt"/>
                </a:endParaRPr>
              </a:p>
            </p:txBody>
          </p:sp>
        </p:grpSp>
        <p:sp>
          <p:nvSpPr>
            <p:cNvPr id="730" name="TextBox 729">
              <a:extLst>
                <a:ext uri="{FF2B5EF4-FFF2-40B4-BE49-F238E27FC236}">
                  <a16:creationId xmlns:a16="http://schemas.microsoft.com/office/drawing/2014/main" id="{F0EE9C12-68D5-45B5-80B9-2ED7CF347E62}"/>
                </a:ext>
              </a:extLst>
            </p:cNvPr>
            <p:cNvSpPr txBox="1"/>
            <p:nvPr/>
          </p:nvSpPr>
          <p:spPr>
            <a:xfrm>
              <a:off x="5637587" y="4319205"/>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Lorem ipsum dolor sit amet, feugiat delicata </a:t>
              </a:r>
            </a:p>
          </p:txBody>
        </p:sp>
        <p:grpSp>
          <p:nvGrpSpPr>
            <p:cNvPr id="9" name="Group 8">
              <a:extLst>
                <a:ext uri="{FF2B5EF4-FFF2-40B4-BE49-F238E27FC236}">
                  <a16:creationId xmlns:a16="http://schemas.microsoft.com/office/drawing/2014/main" id="{6D60B759-4763-4BF5-B6CD-D6A26480EA1D}"/>
                </a:ext>
              </a:extLst>
            </p:cNvPr>
            <p:cNvGrpSpPr/>
            <p:nvPr/>
          </p:nvGrpSpPr>
          <p:grpSpPr>
            <a:xfrm>
              <a:off x="5254562" y="6677025"/>
              <a:ext cx="287292" cy="287293"/>
              <a:chOff x="5254562" y="6677025"/>
              <a:chExt cx="287292" cy="287293"/>
            </a:xfrm>
          </p:grpSpPr>
          <p:sp>
            <p:nvSpPr>
              <p:cNvPr id="725" name="Freeform: Shape 176">
                <a:extLst>
                  <a:ext uri="{FF2B5EF4-FFF2-40B4-BE49-F238E27FC236}">
                    <a16:creationId xmlns:a16="http://schemas.microsoft.com/office/drawing/2014/main" id="{285E2271-7873-4AA4-8146-144E4F693A4F}"/>
                  </a:ext>
                </a:extLst>
              </p:cNvPr>
              <p:cNvSpPr/>
              <p:nvPr/>
            </p:nvSpPr>
            <p:spPr>
              <a:xfrm>
                <a:off x="5254562" y="6677025"/>
                <a:ext cx="287292" cy="287293"/>
              </a:xfrm>
              <a:custGeom>
                <a:avLst/>
                <a:gdLst>
                  <a:gd name="connsiteX0" fmla="*/ 345691 w 345690"/>
                  <a:gd name="connsiteY0" fmla="*/ 172846 h 345690"/>
                  <a:gd name="connsiteX1" fmla="*/ 172845 w 345690"/>
                  <a:gd name="connsiteY1" fmla="*/ 345691 h 345690"/>
                  <a:gd name="connsiteX2" fmla="*/ 0 w 345690"/>
                  <a:gd name="connsiteY2" fmla="*/ 172846 h 345690"/>
                  <a:gd name="connsiteX3" fmla="*/ 172845 w 345690"/>
                  <a:gd name="connsiteY3" fmla="*/ 0 h 345690"/>
                  <a:gd name="connsiteX4" fmla="*/ 345691 w 345690"/>
                  <a:gd name="connsiteY4" fmla="*/ 172846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6"/>
                    </a:moveTo>
                    <a:cubicBezTo>
                      <a:pt x="345691" y="268330"/>
                      <a:pt x="268330" y="345691"/>
                      <a:pt x="172845" y="345691"/>
                    </a:cubicBezTo>
                    <a:cubicBezTo>
                      <a:pt x="77361" y="345691"/>
                      <a:pt x="0" y="268330"/>
                      <a:pt x="0" y="172846"/>
                    </a:cubicBezTo>
                    <a:cubicBezTo>
                      <a:pt x="0" y="77362"/>
                      <a:pt x="77361" y="0"/>
                      <a:pt x="172845" y="0"/>
                    </a:cubicBezTo>
                    <a:cubicBezTo>
                      <a:pt x="268330" y="0"/>
                      <a:pt x="345691" y="77362"/>
                      <a:pt x="345691" y="172846"/>
                    </a:cubicBezTo>
                    <a:close/>
                  </a:path>
                </a:pathLst>
              </a:custGeom>
              <a:noFill/>
              <a:ln w="26935" cap="rnd">
                <a:solidFill>
                  <a:schemeClr val="bg1">
                    <a:lumMod val="75000"/>
                  </a:schemeClr>
                </a:solidFill>
                <a:prstDash val="solid"/>
                <a:round/>
              </a:ln>
            </p:spPr>
            <p:txBody>
              <a:bodyPr rtlCol="0" anchor="ctr"/>
              <a:lstStyle/>
              <a:p>
                <a:endParaRPr lang="zh-CN" altLang="en-US">
                  <a:latin typeface="+mj-lt"/>
                </a:endParaRPr>
              </a:p>
            </p:txBody>
          </p:sp>
          <p:grpSp>
            <p:nvGrpSpPr>
              <p:cNvPr id="726" name="Group 2">
                <a:extLst>
                  <a:ext uri="{FF2B5EF4-FFF2-40B4-BE49-F238E27FC236}">
                    <a16:creationId xmlns:a16="http://schemas.microsoft.com/office/drawing/2014/main" id="{9FE17A8A-C056-49D8-A559-054FE85DDC6A}"/>
                  </a:ext>
                </a:extLst>
              </p:cNvPr>
              <p:cNvGrpSpPr/>
              <p:nvPr/>
            </p:nvGrpSpPr>
            <p:grpSpPr>
              <a:xfrm>
                <a:off x="5350551" y="6773013"/>
                <a:ext cx="95314" cy="95315"/>
                <a:chOff x="7583759" y="8008222"/>
                <a:chExt cx="114689" cy="114689"/>
              </a:xfrm>
            </p:grpSpPr>
            <p:sp>
              <p:nvSpPr>
                <p:cNvPr id="727" name="Freeform: Shape 194">
                  <a:extLst>
                    <a:ext uri="{FF2B5EF4-FFF2-40B4-BE49-F238E27FC236}">
                      <a16:creationId xmlns:a16="http://schemas.microsoft.com/office/drawing/2014/main" id="{EF81D19F-5B05-48FE-A285-CE290FCB240F}"/>
                    </a:ext>
                  </a:extLst>
                </p:cNvPr>
                <p:cNvSpPr/>
                <p:nvPr/>
              </p:nvSpPr>
              <p:spPr>
                <a:xfrm>
                  <a:off x="7583759" y="8008222"/>
                  <a:ext cx="114689" cy="114689"/>
                </a:xfrm>
                <a:custGeom>
                  <a:avLst/>
                  <a:gdLst>
                    <a:gd name="connsiteX0" fmla="*/ 0 w 114689"/>
                    <a:gd name="connsiteY0" fmla="*/ 114689 h 114689"/>
                    <a:gd name="connsiteX1" fmla="*/ 114689 w 114689"/>
                    <a:gd name="connsiteY1" fmla="*/ 0 h 114689"/>
                  </a:gdLst>
                  <a:ahLst/>
                  <a:cxnLst>
                    <a:cxn ang="0">
                      <a:pos x="connsiteX0" y="connsiteY0"/>
                    </a:cxn>
                    <a:cxn ang="0">
                      <a:pos x="connsiteX1" y="connsiteY1"/>
                    </a:cxn>
                  </a:cxnLst>
                  <a:rect l="l" t="t" r="r" b="b"/>
                  <a:pathLst>
                    <a:path w="114689" h="114689">
                      <a:moveTo>
                        <a:pt x="0" y="114689"/>
                      </a:moveTo>
                      <a:lnTo>
                        <a:pt x="114689" y="0"/>
                      </a:lnTo>
                    </a:path>
                  </a:pathLst>
                </a:custGeom>
                <a:ln w="26935" cap="rnd">
                  <a:solidFill>
                    <a:schemeClr val="bg1">
                      <a:lumMod val="75000"/>
                    </a:schemeClr>
                  </a:solidFill>
                  <a:prstDash val="solid"/>
                  <a:round/>
                </a:ln>
              </p:spPr>
              <p:txBody>
                <a:bodyPr rtlCol="0" anchor="ctr"/>
                <a:lstStyle/>
                <a:p>
                  <a:endParaRPr lang="zh-CN" altLang="en-US">
                    <a:latin typeface="+mj-lt"/>
                  </a:endParaRPr>
                </a:p>
              </p:txBody>
            </p:sp>
            <p:sp>
              <p:nvSpPr>
                <p:cNvPr id="728" name="Freeform: Shape 195">
                  <a:extLst>
                    <a:ext uri="{FF2B5EF4-FFF2-40B4-BE49-F238E27FC236}">
                      <a16:creationId xmlns:a16="http://schemas.microsoft.com/office/drawing/2014/main" id="{E16E2379-8186-4CC4-8D07-8A1BA5C6A4BC}"/>
                    </a:ext>
                  </a:extLst>
                </p:cNvPr>
                <p:cNvSpPr/>
                <p:nvPr/>
              </p:nvSpPr>
              <p:spPr>
                <a:xfrm>
                  <a:off x="7583759" y="8008222"/>
                  <a:ext cx="114689" cy="114689"/>
                </a:xfrm>
                <a:custGeom>
                  <a:avLst/>
                  <a:gdLst>
                    <a:gd name="connsiteX0" fmla="*/ 114689 w 114689"/>
                    <a:gd name="connsiteY0" fmla="*/ 114689 h 114689"/>
                    <a:gd name="connsiteX1" fmla="*/ 0 w 114689"/>
                    <a:gd name="connsiteY1" fmla="*/ 0 h 114689"/>
                  </a:gdLst>
                  <a:ahLst/>
                  <a:cxnLst>
                    <a:cxn ang="0">
                      <a:pos x="connsiteX0" y="connsiteY0"/>
                    </a:cxn>
                    <a:cxn ang="0">
                      <a:pos x="connsiteX1" y="connsiteY1"/>
                    </a:cxn>
                  </a:cxnLst>
                  <a:rect l="l" t="t" r="r" b="b"/>
                  <a:pathLst>
                    <a:path w="114689" h="114689">
                      <a:moveTo>
                        <a:pt x="114689" y="114689"/>
                      </a:moveTo>
                      <a:lnTo>
                        <a:pt x="0" y="0"/>
                      </a:lnTo>
                    </a:path>
                  </a:pathLst>
                </a:custGeom>
                <a:ln w="26935" cap="rnd">
                  <a:solidFill>
                    <a:schemeClr val="bg1">
                      <a:lumMod val="75000"/>
                    </a:schemeClr>
                  </a:solidFill>
                  <a:prstDash val="solid"/>
                  <a:round/>
                </a:ln>
              </p:spPr>
              <p:txBody>
                <a:bodyPr rtlCol="0" anchor="ctr"/>
                <a:lstStyle/>
                <a:p>
                  <a:endParaRPr lang="zh-CN" altLang="en-US">
                    <a:latin typeface="+mj-lt"/>
                  </a:endParaRPr>
                </a:p>
              </p:txBody>
            </p:sp>
          </p:grpSp>
        </p:grpSp>
        <p:sp>
          <p:nvSpPr>
            <p:cNvPr id="724" name="TextBox 723">
              <a:extLst>
                <a:ext uri="{FF2B5EF4-FFF2-40B4-BE49-F238E27FC236}">
                  <a16:creationId xmlns:a16="http://schemas.microsoft.com/office/drawing/2014/main" id="{8C8B7C82-EE08-4CC0-9432-DEEB9D544733}"/>
                </a:ext>
              </a:extLst>
            </p:cNvPr>
            <p:cNvSpPr txBox="1"/>
            <p:nvPr/>
          </p:nvSpPr>
          <p:spPr>
            <a:xfrm>
              <a:off x="5637587" y="6535752"/>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His at soluta regione diceret, cum et atqui. </a:t>
              </a:r>
            </a:p>
          </p:txBody>
        </p:sp>
        <p:grpSp>
          <p:nvGrpSpPr>
            <p:cNvPr id="718" name="Group 717">
              <a:extLst>
                <a:ext uri="{FF2B5EF4-FFF2-40B4-BE49-F238E27FC236}">
                  <a16:creationId xmlns:a16="http://schemas.microsoft.com/office/drawing/2014/main" id="{3730F08F-5146-46F2-81D6-6B5387D2E3C3}"/>
                </a:ext>
              </a:extLst>
            </p:cNvPr>
            <p:cNvGrpSpPr/>
            <p:nvPr/>
          </p:nvGrpSpPr>
          <p:grpSpPr>
            <a:xfrm>
              <a:off x="5534474" y="1982269"/>
              <a:ext cx="2177994" cy="1286584"/>
              <a:chOff x="7130674" y="3171790"/>
              <a:chExt cx="1958854" cy="1286584"/>
            </a:xfrm>
          </p:grpSpPr>
          <p:sp>
            <p:nvSpPr>
              <p:cNvPr id="720" name="TextBox 719">
                <a:extLst>
                  <a:ext uri="{FF2B5EF4-FFF2-40B4-BE49-F238E27FC236}">
                    <a16:creationId xmlns:a16="http://schemas.microsoft.com/office/drawing/2014/main" id="{C62DD896-72C9-4AA3-88BD-F0C2C11B9AFC}"/>
                  </a:ext>
                </a:extLst>
              </p:cNvPr>
              <p:cNvSpPr txBox="1"/>
              <p:nvPr/>
            </p:nvSpPr>
            <p:spPr>
              <a:xfrm>
                <a:off x="7151027" y="3171790"/>
                <a:ext cx="1918148" cy="400110"/>
              </a:xfrm>
              <a:prstGeom prst="rect">
                <a:avLst/>
              </a:prstGeom>
              <a:noFill/>
              <a:ln>
                <a:noFill/>
              </a:ln>
            </p:spPr>
            <p:txBody>
              <a:bodyPr wrap="square" rtlCol="0">
                <a:spAutoFit/>
              </a:bodyPr>
              <a:lstStyle/>
              <a:p>
                <a:pPr algn="ctr"/>
                <a:r>
                  <a:rPr lang="en-US" altLang="zh-CN" sz="2000" spc="300">
                    <a:solidFill>
                      <a:schemeClr val="bg1"/>
                    </a:solidFill>
                    <a:latin typeface="+mj-lt"/>
                  </a:rPr>
                  <a:t>BASIC</a:t>
                </a:r>
                <a:endParaRPr lang="en-US" sz="2000" spc="300">
                  <a:solidFill>
                    <a:schemeClr val="bg1"/>
                  </a:solidFill>
                  <a:latin typeface="+mj-lt"/>
                </a:endParaRPr>
              </a:p>
            </p:txBody>
          </p:sp>
          <p:sp>
            <p:nvSpPr>
              <p:cNvPr id="721" name="TextBox 720">
                <a:extLst>
                  <a:ext uri="{FF2B5EF4-FFF2-40B4-BE49-F238E27FC236}">
                    <a16:creationId xmlns:a16="http://schemas.microsoft.com/office/drawing/2014/main" id="{7400FBCC-E5B3-4FAB-BD98-90CBDA7CBB3A}"/>
                  </a:ext>
                </a:extLst>
              </p:cNvPr>
              <p:cNvSpPr txBox="1"/>
              <p:nvPr/>
            </p:nvSpPr>
            <p:spPr>
              <a:xfrm>
                <a:off x="7130674" y="3470179"/>
                <a:ext cx="1958854" cy="769441"/>
              </a:xfrm>
              <a:prstGeom prst="rect">
                <a:avLst/>
              </a:prstGeom>
              <a:noFill/>
              <a:ln>
                <a:noFill/>
              </a:ln>
            </p:spPr>
            <p:txBody>
              <a:bodyPr wrap="square" rtlCol="0">
                <a:spAutoFit/>
              </a:bodyPr>
              <a:lstStyle/>
              <a:p>
                <a:pPr algn="ctr"/>
                <a:r>
                  <a:rPr lang="en-US" sz="4400">
                    <a:solidFill>
                      <a:schemeClr val="bg1"/>
                    </a:solidFill>
                    <a:latin typeface="Montserrat ExtraBold" panose="00000900000000000000" pitchFamily="50" charset="0"/>
                  </a:rPr>
                  <a:t>$9.9</a:t>
                </a:r>
              </a:p>
            </p:txBody>
          </p:sp>
          <p:sp>
            <p:nvSpPr>
              <p:cNvPr id="722" name="TextBox 721">
                <a:extLst>
                  <a:ext uri="{FF2B5EF4-FFF2-40B4-BE49-F238E27FC236}">
                    <a16:creationId xmlns:a16="http://schemas.microsoft.com/office/drawing/2014/main" id="{97A59ECF-6EDA-4DED-B35F-2CFB66840F48}"/>
                  </a:ext>
                </a:extLst>
              </p:cNvPr>
              <p:cNvSpPr txBox="1"/>
              <p:nvPr/>
            </p:nvSpPr>
            <p:spPr>
              <a:xfrm>
                <a:off x="7440848" y="4119820"/>
                <a:ext cx="1338505" cy="338554"/>
              </a:xfrm>
              <a:prstGeom prst="rect">
                <a:avLst/>
              </a:prstGeom>
              <a:noFill/>
              <a:ln>
                <a:noFill/>
              </a:ln>
            </p:spPr>
            <p:txBody>
              <a:bodyPr wrap="square" rtlCol="0">
                <a:spAutoFit/>
              </a:bodyPr>
              <a:lstStyle/>
              <a:p>
                <a:pPr algn="ctr"/>
                <a:r>
                  <a:rPr lang="en-US" sz="1600">
                    <a:solidFill>
                      <a:schemeClr val="bg1"/>
                    </a:solidFill>
                  </a:rPr>
                  <a:t>per month</a:t>
                </a:r>
              </a:p>
            </p:txBody>
          </p:sp>
        </p:grpSp>
        <p:sp>
          <p:nvSpPr>
            <p:cNvPr id="719" name="TextBox 718">
              <a:extLst>
                <a:ext uri="{FF2B5EF4-FFF2-40B4-BE49-F238E27FC236}">
                  <a16:creationId xmlns:a16="http://schemas.microsoft.com/office/drawing/2014/main" id="{1AD62C46-BF75-4FB2-A6E7-132A60DCDEE9}"/>
                </a:ext>
              </a:extLst>
            </p:cNvPr>
            <p:cNvSpPr txBox="1"/>
            <p:nvPr/>
          </p:nvSpPr>
          <p:spPr>
            <a:xfrm>
              <a:off x="5445522" y="7694074"/>
              <a:ext cx="2378124" cy="369332"/>
            </a:xfrm>
            <a:prstGeom prst="rect">
              <a:avLst/>
            </a:prstGeom>
            <a:noFill/>
          </p:spPr>
          <p:txBody>
            <a:bodyPr wrap="square" rtlCol="0">
              <a:spAutoFit/>
            </a:bodyPr>
            <a:lstStyle/>
            <a:p>
              <a:pPr algn="ctr"/>
              <a:r>
                <a:rPr lang="en-US" sz="1800" spc="300">
                  <a:solidFill>
                    <a:schemeClr val="bg1"/>
                  </a:solidFill>
                  <a:latin typeface="+mj-lt"/>
                </a:rPr>
                <a:t>SUBSCRIBE</a:t>
              </a:r>
            </a:p>
          </p:txBody>
        </p:sp>
      </p:grpSp>
      <p:grpSp>
        <p:nvGrpSpPr>
          <p:cNvPr id="21" name="Group 20">
            <a:extLst>
              <a:ext uri="{FF2B5EF4-FFF2-40B4-BE49-F238E27FC236}">
                <a16:creationId xmlns:a16="http://schemas.microsoft.com/office/drawing/2014/main" id="{B867FABA-16DC-4807-B322-26F0E55EB82C}"/>
              </a:ext>
            </a:extLst>
          </p:cNvPr>
          <p:cNvGrpSpPr/>
          <p:nvPr/>
        </p:nvGrpSpPr>
        <p:grpSpPr>
          <a:xfrm>
            <a:off x="13078442" y="1582712"/>
            <a:ext cx="3892552" cy="7010402"/>
            <a:chOff x="13078442" y="1582712"/>
            <a:chExt cx="3892552" cy="7010402"/>
          </a:xfrm>
        </p:grpSpPr>
        <p:sp>
          <p:nvSpPr>
            <p:cNvPr id="676" name="Rectangle: Rounded Corners 675">
              <a:extLst>
                <a:ext uri="{FF2B5EF4-FFF2-40B4-BE49-F238E27FC236}">
                  <a16:creationId xmlns:a16="http://schemas.microsoft.com/office/drawing/2014/main" id="{3CCD76E0-13F3-40F3-90C4-B117AAF9F08F}"/>
                </a:ext>
              </a:extLst>
            </p:cNvPr>
            <p:cNvSpPr/>
            <p:nvPr/>
          </p:nvSpPr>
          <p:spPr>
            <a:xfrm>
              <a:off x="13080029" y="1582713"/>
              <a:ext cx="3890965" cy="7010401"/>
            </a:xfrm>
            <a:prstGeom prst="roundRect">
              <a:avLst>
                <a:gd name="adj" fmla="val 1181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Freeform: Shape 676">
              <a:extLst>
                <a:ext uri="{FF2B5EF4-FFF2-40B4-BE49-F238E27FC236}">
                  <a16:creationId xmlns:a16="http://schemas.microsoft.com/office/drawing/2014/main" id="{6E1C9771-AFAC-4D4B-B056-7AD773AE2E94}"/>
                </a:ext>
              </a:extLst>
            </p:cNvPr>
            <p:cNvSpPr/>
            <p:nvPr/>
          </p:nvSpPr>
          <p:spPr>
            <a:xfrm>
              <a:off x="13080030" y="4977742"/>
              <a:ext cx="3890964" cy="739775"/>
            </a:xfrm>
            <a:custGeom>
              <a:avLst/>
              <a:gdLst>
                <a:gd name="connsiteX0" fmla="*/ 0 w 3890964"/>
                <a:gd name="connsiteY0" fmla="*/ 0 h 739775"/>
                <a:gd name="connsiteX1" fmla="*/ 3890964 w 3890964"/>
                <a:gd name="connsiteY1" fmla="*/ 0 h 739775"/>
                <a:gd name="connsiteX2" fmla="*/ 3890964 w 3890964"/>
                <a:gd name="connsiteY2" fmla="*/ 739775 h 739775"/>
                <a:gd name="connsiteX3" fmla="*/ 0 w 3890964"/>
                <a:gd name="connsiteY3" fmla="*/ 739775 h 739775"/>
                <a:gd name="connsiteX4" fmla="*/ 0 w 3890964"/>
                <a:gd name="connsiteY4" fmla="*/ 0 h 73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9775">
                  <a:moveTo>
                    <a:pt x="0" y="0"/>
                  </a:moveTo>
                  <a:lnTo>
                    <a:pt x="3890964" y="0"/>
                  </a:lnTo>
                  <a:lnTo>
                    <a:pt x="3890964" y="739775"/>
                  </a:lnTo>
                  <a:lnTo>
                    <a:pt x="0" y="73977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8" name="Freeform: Shape 677">
              <a:extLst>
                <a:ext uri="{FF2B5EF4-FFF2-40B4-BE49-F238E27FC236}">
                  <a16:creationId xmlns:a16="http://schemas.microsoft.com/office/drawing/2014/main" id="{893141C5-2966-42B5-9F2E-AACBC34017DD}"/>
                </a:ext>
              </a:extLst>
            </p:cNvPr>
            <p:cNvSpPr/>
            <p:nvPr/>
          </p:nvSpPr>
          <p:spPr>
            <a:xfrm>
              <a:off x="13080030" y="6451576"/>
              <a:ext cx="3890964" cy="738188"/>
            </a:xfrm>
            <a:custGeom>
              <a:avLst/>
              <a:gdLst>
                <a:gd name="connsiteX0" fmla="*/ 0 w 3890964"/>
                <a:gd name="connsiteY0" fmla="*/ 0 h 738188"/>
                <a:gd name="connsiteX1" fmla="*/ 3890964 w 3890964"/>
                <a:gd name="connsiteY1" fmla="*/ 0 h 738188"/>
                <a:gd name="connsiteX2" fmla="*/ 3890964 w 3890964"/>
                <a:gd name="connsiteY2" fmla="*/ 738188 h 738188"/>
                <a:gd name="connsiteX3" fmla="*/ 0 w 3890964"/>
                <a:gd name="connsiteY3" fmla="*/ 738188 h 738188"/>
                <a:gd name="connsiteX4" fmla="*/ 0 w 3890964"/>
                <a:gd name="connsiteY4" fmla="*/ 0 h 73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8188">
                  <a:moveTo>
                    <a:pt x="0" y="0"/>
                  </a:moveTo>
                  <a:lnTo>
                    <a:pt x="3890964" y="0"/>
                  </a:lnTo>
                  <a:lnTo>
                    <a:pt x="3890964" y="738188"/>
                  </a:lnTo>
                  <a:lnTo>
                    <a:pt x="0" y="7381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9" name="Freeform 417">
              <a:extLst>
                <a:ext uri="{FF2B5EF4-FFF2-40B4-BE49-F238E27FC236}">
                  <a16:creationId xmlns:a16="http://schemas.microsoft.com/office/drawing/2014/main" id="{44559990-43A6-42B1-9DF7-D05277414E30}"/>
                </a:ext>
              </a:extLst>
            </p:cNvPr>
            <p:cNvSpPr>
              <a:spLocks/>
            </p:cNvSpPr>
            <p:nvPr/>
          </p:nvSpPr>
          <p:spPr bwMode="auto">
            <a:xfrm>
              <a:off x="13624765" y="7572240"/>
              <a:ext cx="2822132" cy="613000"/>
            </a:xfrm>
            <a:prstGeom prst="roundRect">
              <a:avLst>
                <a:gd name="adj" fmla="val 50000"/>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80" name="Freeform: Shape 679">
              <a:extLst>
                <a:ext uri="{FF2B5EF4-FFF2-40B4-BE49-F238E27FC236}">
                  <a16:creationId xmlns:a16="http://schemas.microsoft.com/office/drawing/2014/main" id="{AD9FFCE6-CFA3-4E95-92A0-F4D24C6D2A29}"/>
                </a:ext>
              </a:extLst>
            </p:cNvPr>
            <p:cNvSpPr/>
            <p:nvPr/>
          </p:nvSpPr>
          <p:spPr>
            <a:xfrm>
              <a:off x="13078442" y="1582712"/>
              <a:ext cx="3892552" cy="2373278"/>
            </a:xfrm>
            <a:custGeom>
              <a:avLst/>
              <a:gdLst>
                <a:gd name="connsiteX0" fmla="*/ 461382 w 3892552"/>
                <a:gd name="connsiteY0" fmla="*/ 0 h 2373278"/>
                <a:gd name="connsiteX1" fmla="*/ 3432756 w 3892552"/>
                <a:gd name="connsiteY1" fmla="*/ 0 h 2373278"/>
                <a:gd name="connsiteX2" fmla="*/ 3892552 w 3892552"/>
                <a:gd name="connsiteY2" fmla="*/ 459795 h 2373278"/>
                <a:gd name="connsiteX3" fmla="*/ 3892552 w 3892552"/>
                <a:gd name="connsiteY3" fmla="*/ 1066801 h 2373278"/>
                <a:gd name="connsiteX4" fmla="*/ 3890964 w 3892552"/>
                <a:gd name="connsiteY4" fmla="*/ 1066801 h 2373278"/>
                <a:gd name="connsiteX5" fmla="*/ 3890964 w 3892552"/>
                <a:gd name="connsiteY5" fmla="*/ 1119553 h 2373278"/>
                <a:gd name="connsiteX6" fmla="*/ 3890964 w 3892552"/>
                <a:gd name="connsiteY6" fmla="*/ 2034101 h 2373278"/>
                <a:gd name="connsiteX7" fmla="*/ 2531568 w 3892552"/>
                <a:gd name="connsiteY7" fmla="*/ 2034101 h 2373278"/>
                <a:gd name="connsiteX8" fmla="*/ 1945482 w 3892552"/>
                <a:gd name="connsiteY8" fmla="*/ 2373278 h 2373278"/>
                <a:gd name="connsiteX9" fmla="*/ 1359394 w 3892552"/>
                <a:gd name="connsiteY9" fmla="*/ 2034101 h 2373278"/>
                <a:gd name="connsiteX10" fmla="*/ 0 w 3892552"/>
                <a:gd name="connsiteY10" fmla="*/ 2034101 h 2373278"/>
                <a:gd name="connsiteX11" fmla="*/ 0 w 3892552"/>
                <a:gd name="connsiteY11" fmla="*/ 1083876 h 2373278"/>
                <a:gd name="connsiteX12" fmla="*/ 0 w 3892552"/>
                <a:gd name="connsiteY12" fmla="*/ 989331 h 2373278"/>
                <a:gd name="connsiteX13" fmla="*/ 1588 w 3892552"/>
                <a:gd name="connsiteY13" fmla="*/ 989331 h 2373278"/>
                <a:gd name="connsiteX14" fmla="*/ 1588 w 3892552"/>
                <a:gd name="connsiteY14" fmla="*/ 459795 h 2373278"/>
                <a:gd name="connsiteX15" fmla="*/ 461382 w 3892552"/>
                <a:gd name="connsiteY15" fmla="*/ 0 h 2373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92552" h="2373278">
                  <a:moveTo>
                    <a:pt x="461382" y="0"/>
                  </a:moveTo>
                  <a:lnTo>
                    <a:pt x="3432756" y="0"/>
                  </a:lnTo>
                  <a:cubicBezTo>
                    <a:pt x="3686696" y="0"/>
                    <a:pt x="3892552" y="205857"/>
                    <a:pt x="3892552" y="459795"/>
                  </a:cubicBezTo>
                  <a:lnTo>
                    <a:pt x="3892552" y="1066801"/>
                  </a:lnTo>
                  <a:lnTo>
                    <a:pt x="3890964" y="1066801"/>
                  </a:lnTo>
                  <a:lnTo>
                    <a:pt x="3890964" y="1119553"/>
                  </a:lnTo>
                  <a:cubicBezTo>
                    <a:pt x="3890964" y="1342011"/>
                    <a:pt x="3890964" y="1638621"/>
                    <a:pt x="3890964" y="2034101"/>
                  </a:cubicBezTo>
                  <a:cubicBezTo>
                    <a:pt x="3890964" y="2034101"/>
                    <a:pt x="3890964" y="2034101"/>
                    <a:pt x="2531568" y="2034101"/>
                  </a:cubicBezTo>
                  <a:cubicBezTo>
                    <a:pt x="2531568" y="2034101"/>
                    <a:pt x="2531568" y="2034101"/>
                    <a:pt x="1945482" y="2373278"/>
                  </a:cubicBezTo>
                  <a:cubicBezTo>
                    <a:pt x="1945482" y="2373278"/>
                    <a:pt x="1945482" y="2373278"/>
                    <a:pt x="1359394" y="2034101"/>
                  </a:cubicBezTo>
                  <a:cubicBezTo>
                    <a:pt x="1359394" y="2034101"/>
                    <a:pt x="1359394" y="2034101"/>
                    <a:pt x="0" y="2034101"/>
                  </a:cubicBezTo>
                  <a:cubicBezTo>
                    <a:pt x="0" y="2034101"/>
                    <a:pt x="0" y="2034101"/>
                    <a:pt x="0" y="1083876"/>
                  </a:cubicBezTo>
                  <a:lnTo>
                    <a:pt x="0" y="989331"/>
                  </a:lnTo>
                  <a:lnTo>
                    <a:pt x="1588" y="989331"/>
                  </a:lnTo>
                  <a:lnTo>
                    <a:pt x="1588" y="459795"/>
                  </a:lnTo>
                  <a:cubicBezTo>
                    <a:pt x="1588" y="205857"/>
                    <a:pt x="207444" y="0"/>
                    <a:pt x="4613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6" name="Group 15">
              <a:extLst>
                <a:ext uri="{FF2B5EF4-FFF2-40B4-BE49-F238E27FC236}">
                  <a16:creationId xmlns:a16="http://schemas.microsoft.com/office/drawing/2014/main" id="{2279D967-20FA-471A-BC06-A6277BB78841}"/>
                </a:ext>
              </a:extLst>
            </p:cNvPr>
            <p:cNvGrpSpPr/>
            <p:nvPr/>
          </p:nvGrpSpPr>
          <p:grpSpPr>
            <a:xfrm>
              <a:off x="13655809" y="5201547"/>
              <a:ext cx="287292" cy="287293"/>
              <a:chOff x="13655809" y="5201547"/>
              <a:chExt cx="287292" cy="287293"/>
            </a:xfrm>
          </p:grpSpPr>
          <p:sp>
            <p:nvSpPr>
              <p:cNvPr id="706" name="Freeform: Shape 137">
                <a:extLst>
                  <a:ext uri="{FF2B5EF4-FFF2-40B4-BE49-F238E27FC236}">
                    <a16:creationId xmlns:a16="http://schemas.microsoft.com/office/drawing/2014/main" id="{ABD9A191-4104-4888-B96B-690DD7F89843}"/>
                  </a:ext>
                </a:extLst>
              </p:cNvPr>
              <p:cNvSpPr/>
              <p:nvPr/>
            </p:nvSpPr>
            <p:spPr>
              <a:xfrm>
                <a:off x="13722800" y="5297312"/>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3"/>
                </a:solidFill>
                <a:prstDash val="solid"/>
                <a:round/>
              </a:ln>
            </p:spPr>
            <p:txBody>
              <a:bodyPr rtlCol="0" anchor="ctr"/>
              <a:lstStyle/>
              <a:p>
                <a:endParaRPr lang="zh-CN" altLang="en-US">
                  <a:latin typeface="+mj-lt"/>
                </a:endParaRPr>
              </a:p>
            </p:txBody>
          </p:sp>
          <p:sp>
            <p:nvSpPr>
              <p:cNvPr id="707" name="Freeform: Shape 138">
                <a:extLst>
                  <a:ext uri="{FF2B5EF4-FFF2-40B4-BE49-F238E27FC236}">
                    <a16:creationId xmlns:a16="http://schemas.microsoft.com/office/drawing/2014/main" id="{23021662-A34C-406A-B17D-248F29D762DA}"/>
                  </a:ext>
                </a:extLst>
              </p:cNvPr>
              <p:cNvSpPr/>
              <p:nvPr/>
            </p:nvSpPr>
            <p:spPr>
              <a:xfrm>
                <a:off x="13655809" y="5201547"/>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362"/>
                      <a:pt x="345691" y="172846"/>
                    </a:cubicBezTo>
                    <a:close/>
                  </a:path>
                </a:pathLst>
              </a:custGeom>
              <a:noFill/>
              <a:ln w="26935" cap="rnd">
                <a:solidFill>
                  <a:schemeClr val="accent3"/>
                </a:solidFill>
                <a:prstDash val="solid"/>
                <a:round/>
              </a:ln>
            </p:spPr>
            <p:txBody>
              <a:bodyPr rtlCol="0" anchor="ctr"/>
              <a:lstStyle/>
              <a:p>
                <a:endParaRPr lang="zh-CN" altLang="en-US">
                  <a:latin typeface="+mj-lt"/>
                </a:endParaRPr>
              </a:p>
            </p:txBody>
          </p:sp>
        </p:grpSp>
        <p:sp>
          <p:nvSpPr>
            <p:cNvPr id="705" name="TextBox 704">
              <a:extLst>
                <a:ext uri="{FF2B5EF4-FFF2-40B4-BE49-F238E27FC236}">
                  <a16:creationId xmlns:a16="http://schemas.microsoft.com/office/drawing/2014/main" id="{8DF98FD0-D159-410F-9C80-CA6DBCF835AD}"/>
                </a:ext>
              </a:extLst>
            </p:cNvPr>
            <p:cNvSpPr txBox="1"/>
            <p:nvPr/>
          </p:nvSpPr>
          <p:spPr>
            <a:xfrm>
              <a:off x="14038834" y="5058054"/>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liberavisse id cum</a:t>
              </a:r>
              <a:r>
                <a:rPr lang="en-US" altLang="zh-CN" sz="1100">
                  <a:solidFill>
                    <a:schemeClr val="bg1">
                      <a:lumMod val="65000"/>
                    </a:schemeClr>
                  </a:solidFill>
                  <a:ea typeface="Lato Light" panose="020F0502020204030203" pitchFamily="34" charset="0"/>
                  <a:cs typeface="Lato Light" panose="020F0502020204030203" pitchFamily="34" charset="0"/>
                </a:rPr>
                <a:t>. </a:t>
              </a:r>
              <a:r>
                <a:rPr lang="es-ES" altLang="zh-CN" sz="1100">
                  <a:solidFill>
                    <a:schemeClr val="bg1">
                      <a:lumMod val="65000"/>
                    </a:schemeClr>
                  </a:solidFill>
                  <a:ea typeface="Lato Light" panose="020F0502020204030203" pitchFamily="34" charset="0"/>
                  <a:cs typeface="Lato Light" panose="020F0502020204030203" pitchFamily="34" charset="0"/>
                </a:rPr>
                <a:t>No quo maiorum intelleget. </a:t>
              </a:r>
            </a:p>
          </p:txBody>
        </p:sp>
        <p:grpSp>
          <p:nvGrpSpPr>
            <p:cNvPr id="17" name="Group 16">
              <a:extLst>
                <a:ext uri="{FF2B5EF4-FFF2-40B4-BE49-F238E27FC236}">
                  <a16:creationId xmlns:a16="http://schemas.microsoft.com/office/drawing/2014/main" id="{4C129544-4262-4518-9E72-57F93728E59A}"/>
                </a:ext>
              </a:extLst>
            </p:cNvPr>
            <p:cNvGrpSpPr/>
            <p:nvPr/>
          </p:nvGrpSpPr>
          <p:grpSpPr>
            <a:xfrm>
              <a:off x="13655809" y="5939286"/>
              <a:ext cx="287292" cy="287293"/>
              <a:chOff x="13655809" y="5939286"/>
              <a:chExt cx="287292" cy="287293"/>
            </a:xfrm>
          </p:grpSpPr>
          <p:sp>
            <p:nvSpPr>
              <p:cNvPr id="702" name="Freeform: Shape 157">
                <a:extLst>
                  <a:ext uri="{FF2B5EF4-FFF2-40B4-BE49-F238E27FC236}">
                    <a16:creationId xmlns:a16="http://schemas.microsoft.com/office/drawing/2014/main" id="{FC8C45FE-5CE4-4CE0-8D9E-8B55F33B1099}"/>
                  </a:ext>
                </a:extLst>
              </p:cNvPr>
              <p:cNvSpPr/>
              <p:nvPr/>
            </p:nvSpPr>
            <p:spPr>
              <a:xfrm>
                <a:off x="13722800" y="6035276"/>
                <a:ext cx="153312" cy="95314"/>
              </a:xfrm>
              <a:custGeom>
                <a:avLst/>
                <a:gdLst>
                  <a:gd name="connsiteX0" fmla="*/ 0 w 184476"/>
                  <a:gd name="connsiteY0" fmla="*/ 45172 h 114688"/>
                  <a:gd name="connsiteX1" fmla="*/ 69787 w 184476"/>
                  <a:gd name="connsiteY1" fmla="*/ 114689 h 114688"/>
                  <a:gd name="connsiteX2" fmla="*/ 184476 w 184476"/>
                  <a:gd name="connsiteY2" fmla="*/ 0 h 114688"/>
                </a:gdLst>
                <a:ahLst/>
                <a:cxnLst>
                  <a:cxn ang="0">
                    <a:pos x="connsiteX0" y="connsiteY0"/>
                  </a:cxn>
                  <a:cxn ang="0">
                    <a:pos x="connsiteX1" y="connsiteY1"/>
                  </a:cxn>
                  <a:cxn ang="0">
                    <a:pos x="connsiteX2" y="connsiteY2"/>
                  </a:cxn>
                </a:cxnLst>
                <a:rect l="l" t="t" r="r" b="b"/>
                <a:pathLst>
                  <a:path w="184476" h="114688">
                    <a:moveTo>
                      <a:pt x="0" y="45172"/>
                    </a:moveTo>
                    <a:lnTo>
                      <a:pt x="69787" y="114689"/>
                    </a:lnTo>
                    <a:lnTo>
                      <a:pt x="184476" y="0"/>
                    </a:lnTo>
                  </a:path>
                </a:pathLst>
              </a:custGeom>
              <a:noFill/>
              <a:ln w="26935" cap="rnd">
                <a:solidFill>
                  <a:schemeClr val="accent3"/>
                </a:solidFill>
                <a:prstDash val="solid"/>
                <a:round/>
              </a:ln>
            </p:spPr>
            <p:txBody>
              <a:bodyPr rtlCol="0" anchor="ctr"/>
              <a:lstStyle/>
              <a:p>
                <a:endParaRPr lang="zh-CN" altLang="en-US">
                  <a:latin typeface="+mj-lt"/>
                </a:endParaRPr>
              </a:p>
            </p:txBody>
          </p:sp>
          <p:sp>
            <p:nvSpPr>
              <p:cNvPr id="703" name="Freeform: Shape 158">
                <a:extLst>
                  <a:ext uri="{FF2B5EF4-FFF2-40B4-BE49-F238E27FC236}">
                    <a16:creationId xmlns:a16="http://schemas.microsoft.com/office/drawing/2014/main" id="{DFAEA698-ADC2-40C2-8568-CAC9F18F11CB}"/>
                  </a:ext>
                </a:extLst>
              </p:cNvPr>
              <p:cNvSpPr/>
              <p:nvPr/>
            </p:nvSpPr>
            <p:spPr>
              <a:xfrm>
                <a:off x="13655809" y="5939286"/>
                <a:ext cx="287292" cy="287293"/>
              </a:xfrm>
              <a:custGeom>
                <a:avLst/>
                <a:gdLst>
                  <a:gd name="connsiteX0" fmla="*/ 345691 w 345690"/>
                  <a:gd name="connsiteY0" fmla="*/ 172845 h 345690"/>
                  <a:gd name="connsiteX1" fmla="*/ 172845 w 345690"/>
                  <a:gd name="connsiteY1" fmla="*/ 345691 h 345690"/>
                  <a:gd name="connsiteX2" fmla="*/ 0 w 345690"/>
                  <a:gd name="connsiteY2" fmla="*/ 172845 h 345690"/>
                  <a:gd name="connsiteX3" fmla="*/ 172845 w 345690"/>
                  <a:gd name="connsiteY3" fmla="*/ 0 h 345690"/>
                  <a:gd name="connsiteX4" fmla="*/ 345691 w 345690"/>
                  <a:gd name="connsiteY4" fmla="*/ 172845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5"/>
                    </a:moveTo>
                    <a:cubicBezTo>
                      <a:pt x="345691" y="268330"/>
                      <a:pt x="268330" y="345691"/>
                      <a:pt x="172845" y="345691"/>
                    </a:cubicBezTo>
                    <a:cubicBezTo>
                      <a:pt x="77361" y="345691"/>
                      <a:pt x="0" y="268330"/>
                      <a:pt x="0" y="172845"/>
                    </a:cubicBezTo>
                    <a:cubicBezTo>
                      <a:pt x="0" y="77361"/>
                      <a:pt x="77361" y="0"/>
                      <a:pt x="172845" y="0"/>
                    </a:cubicBezTo>
                    <a:cubicBezTo>
                      <a:pt x="268330" y="0"/>
                      <a:pt x="345691" y="77361"/>
                      <a:pt x="345691" y="172845"/>
                    </a:cubicBezTo>
                    <a:close/>
                  </a:path>
                </a:pathLst>
              </a:custGeom>
              <a:noFill/>
              <a:ln w="26935" cap="rnd">
                <a:solidFill>
                  <a:schemeClr val="accent3"/>
                </a:solidFill>
                <a:prstDash val="solid"/>
                <a:round/>
              </a:ln>
            </p:spPr>
            <p:txBody>
              <a:bodyPr rtlCol="0" anchor="ctr"/>
              <a:lstStyle/>
              <a:p>
                <a:endParaRPr lang="zh-CN" altLang="en-US">
                  <a:latin typeface="+mj-lt"/>
                </a:endParaRPr>
              </a:p>
            </p:txBody>
          </p:sp>
        </p:grpSp>
        <p:sp>
          <p:nvSpPr>
            <p:cNvPr id="701" name="TextBox 700">
              <a:extLst>
                <a:ext uri="{FF2B5EF4-FFF2-40B4-BE49-F238E27FC236}">
                  <a16:creationId xmlns:a16="http://schemas.microsoft.com/office/drawing/2014/main" id="{2B8F7188-1F64-4E45-BD40-A7E4FD464D92}"/>
                </a:ext>
              </a:extLst>
            </p:cNvPr>
            <p:cNvSpPr txBox="1"/>
            <p:nvPr/>
          </p:nvSpPr>
          <p:spPr>
            <a:xfrm>
              <a:off x="14038834" y="5796903"/>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Mea cu case ludus integre, vide viderer eleifend ex mea. </a:t>
              </a:r>
            </a:p>
          </p:txBody>
        </p:sp>
        <p:grpSp>
          <p:nvGrpSpPr>
            <p:cNvPr id="15" name="Group 14">
              <a:extLst>
                <a:ext uri="{FF2B5EF4-FFF2-40B4-BE49-F238E27FC236}">
                  <a16:creationId xmlns:a16="http://schemas.microsoft.com/office/drawing/2014/main" id="{F7A6EC08-C854-4E21-8E63-DE968DADEE53}"/>
                </a:ext>
              </a:extLst>
            </p:cNvPr>
            <p:cNvGrpSpPr/>
            <p:nvPr/>
          </p:nvGrpSpPr>
          <p:grpSpPr>
            <a:xfrm>
              <a:off x="13655809" y="4463809"/>
              <a:ext cx="287292" cy="287293"/>
              <a:chOff x="13655809" y="4463809"/>
              <a:chExt cx="287292" cy="287293"/>
            </a:xfrm>
          </p:grpSpPr>
          <p:sp>
            <p:nvSpPr>
              <p:cNvPr id="698" name="Freeform: Shape 117">
                <a:extLst>
                  <a:ext uri="{FF2B5EF4-FFF2-40B4-BE49-F238E27FC236}">
                    <a16:creationId xmlns:a16="http://schemas.microsoft.com/office/drawing/2014/main" id="{6D324144-5D94-4B89-ABEF-436C302CC63A}"/>
                  </a:ext>
                </a:extLst>
              </p:cNvPr>
              <p:cNvSpPr/>
              <p:nvPr/>
            </p:nvSpPr>
            <p:spPr>
              <a:xfrm>
                <a:off x="13722800" y="4559574"/>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3"/>
                </a:solidFill>
                <a:prstDash val="solid"/>
                <a:round/>
              </a:ln>
            </p:spPr>
            <p:txBody>
              <a:bodyPr rtlCol="0" anchor="ctr"/>
              <a:lstStyle/>
              <a:p>
                <a:endParaRPr lang="zh-CN" altLang="en-US">
                  <a:latin typeface="+mj-lt"/>
                </a:endParaRPr>
              </a:p>
            </p:txBody>
          </p:sp>
          <p:sp>
            <p:nvSpPr>
              <p:cNvPr id="699" name="Freeform: Shape 118">
                <a:extLst>
                  <a:ext uri="{FF2B5EF4-FFF2-40B4-BE49-F238E27FC236}">
                    <a16:creationId xmlns:a16="http://schemas.microsoft.com/office/drawing/2014/main" id="{DC5CE8DD-5794-44E6-BEDA-5F5F15F190F0}"/>
                  </a:ext>
                </a:extLst>
              </p:cNvPr>
              <p:cNvSpPr/>
              <p:nvPr/>
            </p:nvSpPr>
            <p:spPr>
              <a:xfrm>
                <a:off x="13655809" y="4463809"/>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091"/>
                      <a:pt x="345691" y="172846"/>
                    </a:cubicBezTo>
                    <a:close/>
                  </a:path>
                </a:pathLst>
              </a:custGeom>
              <a:noFill/>
              <a:ln w="26935" cap="rnd">
                <a:solidFill>
                  <a:schemeClr val="accent3"/>
                </a:solidFill>
                <a:prstDash val="solid"/>
                <a:round/>
              </a:ln>
            </p:spPr>
            <p:txBody>
              <a:bodyPr rtlCol="0" anchor="ctr"/>
              <a:lstStyle/>
              <a:p>
                <a:endParaRPr lang="zh-CN" altLang="en-US">
                  <a:latin typeface="+mj-lt"/>
                </a:endParaRPr>
              </a:p>
            </p:txBody>
          </p:sp>
        </p:grpSp>
        <p:sp>
          <p:nvSpPr>
            <p:cNvPr id="697" name="TextBox 696">
              <a:extLst>
                <a:ext uri="{FF2B5EF4-FFF2-40B4-BE49-F238E27FC236}">
                  <a16:creationId xmlns:a16="http://schemas.microsoft.com/office/drawing/2014/main" id="{D0164527-6462-407B-A194-50C81CF46672}"/>
                </a:ext>
              </a:extLst>
            </p:cNvPr>
            <p:cNvSpPr txBox="1"/>
            <p:nvPr/>
          </p:nvSpPr>
          <p:spPr>
            <a:xfrm>
              <a:off x="14038834" y="4319205"/>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Lorem ipsum dolor sit amet, feugiat delicata </a:t>
              </a:r>
            </a:p>
          </p:txBody>
        </p:sp>
        <p:sp>
          <p:nvSpPr>
            <p:cNvPr id="691" name="TextBox 690">
              <a:extLst>
                <a:ext uri="{FF2B5EF4-FFF2-40B4-BE49-F238E27FC236}">
                  <a16:creationId xmlns:a16="http://schemas.microsoft.com/office/drawing/2014/main" id="{F1BB5EEA-C25B-4F1D-B747-54CF47B3BF99}"/>
                </a:ext>
              </a:extLst>
            </p:cNvPr>
            <p:cNvSpPr txBox="1"/>
            <p:nvPr/>
          </p:nvSpPr>
          <p:spPr>
            <a:xfrm>
              <a:off x="14038834" y="6535752"/>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bg1">
                      <a:lumMod val="65000"/>
                    </a:schemeClr>
                  </a:solidFill>
                  <a:ea typeface="Lato Light" panose="020F0502020204030203" pitchFamily="34" charset="0"/>
                  <a:cs typeface="Lato Light" panose="020F0502020204030203" pitchFamily="34" charset="0"/>
                </a:rPr>
                <a:t>His at soluta regione diceret, cum et atqui. </a:t>
              </a:r>
            </a:p>
          </p:txBody>
        </p:sp>
        <p:grpSp>
          <p:nvGrpSpPr>
            <p:cNvPr id="685" name="Group 684">
              <a:extLst>
                <a:ext uri="{FF2B5EF4-FFF2-40B4-BE49-F238E27FC236}">
                  <a16:creationId xmlns:a16="http://schemas.microsoft.com/office/drawing/2014/main" id="{A4E329F7-0D9E-420A-99E1-44E4CF003C89}"/>
                </a:ext>
              </a:extLst>
            </p:cNvPr>
            <p:cNvGrpSpPr/>
            <p:nvPr/>
          </p:nvGrpSpPr>
          <p:grpSpPr>
            <a:xfrm>
              <a:off x="13935721" y="1982269"/>
              <a:ext cx="2177994" cy="1286584"/>
              <a:chOff x="7130674" y="3171790"/>
              <a:chExt cx="1958854" cy="1286584"/>
            </a:xfrm>
          </p:grpSpPr>
          <p:sp>
            <p:nvSpPr>
              <p:cNvPr id="687" name="TextBox 686">
                <a:extLst>
                  <a:ext uri="{FF2B5EF4-FFF2-40B4-BE49-F238E27FC236}">
                    <a16:creationId xmlns:a16="http://schemas.microsoft.com/office/drawing/2014/main" id="{87E50B1F-49A7-48F5-BCBC-536528AFCE20}"/>
                  </a:ext>
                </a:extLst>
              </p:cNvPr>
              <p:cNvSpPr txBox="1"/>
              <p:nvPr/>
            </p:nvSpPr>
            <p:spPr>
              <a:xfrm>
                <a:off x="7151027" y="3171790"/>
                <a:ext cx="1918148" cy="400110"/>
              </a:xfrm>
              <a:prstGeom prst="rect">
                <a:avLst/>
              </a:prstGeom>
              <a:noFill/>
              <a:ln>
                <a:noFill/>
              </a:ln>
            </p:spPr>
            <p:txBody>
              <a:bodyPr wrap="square" rtlCol="0">
                <a:spAutoFit/>
              </a:bodyPr>
              <a:lstStyle/>
              <a:p>
                <a:pPr algn="ctr"/>
                <a:r>
                  <a:rPr lang="en-US" altLang="zh-CN" sz="2000" spc="300">
                    <a:solidFill>
                      <a:schemeClr val="bg1"/>
                    </a:solidFill>
                    <a:latin typeface="+mj-lt"/>
                  </a:rPr>
                  <a:t>PREMIUM</a:t>
                </a:r>
                <a:endParaRPr lang="en-US" sz="2000" spc="300">
                  <a:solidFill>
                    <a:schemeClr val="bg1"/>
                  </a:solidFill>
                  <a:latin typeface="+mj-lt"/>
                </a:endParaRPr>
              </a:p>
            </p:txBody>
          </p:sp>
          <p:sp>
            <p:nvSpPr>
              <p:cNvPr id="688" name="TextBox 687">
                <a:extLst>
                  <a:ext uri="{FF2B5EF4-FFF2-40B4-BE49-F238E27FC236}">
                    <a16:creationId xmlns:a16="http://schemas.microsoft.com/office/drawing/2014/main" id="{8FF53F1D-6C68-4A2D-8423-894A61C0B82E}"/>
                  </a:ext>
                </a:extLst>
              </p:cNvPr>
              <p:cNvSpPr txBox="1"/>
              <p:nvPr/>
            </p:nvSpPr>
            <p:spPr>
              <a:xfrm>
                <a:off x="7130674" y="3470179"/>
                <a:ext cx="1958854" cy="769441"/>
              </a:xfrm>
              <a:prstGeom prst="rect">
                <a:avLst/>
              </a:prstGeom>
              <a:noFill/>
              <a:ln>
                <a:noFill/>
              </a:ln>
            </p:spPr>
            <p:txBody>
              <a:bodyPr wrap="square" rtlCol="0">
                <a:spAutoFit/>
              </a:bodyPr>
              <a:lstStyle/>
              <a:p>
                <a:pPr algn="ctr"/>
                <a:r>
                  <a:rPr lang="en-US" sz="4400">
                    <a:solidFill>
                      <a:schemeClr val="bg1"/>
                    </a:solidFill>
                    <a:latin typeface="Montserrat ExtraBold" panose="00000900000000000000" pitchFamily="50" charset="0"/>
                  </a:rPr>
                  <a:t>$29.9</a:t>
                </a:r>
              </a:p>
            </p:txBody>
          </p:sp>
          <p:sp>
            <p:nvSpPr>
              <p:cNvPr id="689" name="TextBox 688">
                <a:extLst>
                  <a:ext uri="{FF2B5EF4-FFF2-40B4-BE49-F238E27FC236}">
                    <a16:creationId xmlns:a16="http://schemas.microsoft.com/office/drawing/2014/main" id="{7BEF2D29-2EA3-4581-8CF8-A7A54991CD2D}"/>
                  </a:ext>
                </a:extLst>
              </p:cNvPr>
              <p:cNvSpPr txBox="1"/>
              <p:nvPr/>
            </p:nvSpPr>
            <p:spPr>
              <a:xfrm>
                <a:off x="7440848" y="4119820"/>
                <a:ext cx="1338505" cy="338554"/>
              </a:xfrm>
              <a:prstGeom prst="rect">
                <a:avLst/>
              </a:prstGeom>
              <a:noFill/>
              <a:ln>
                <a:noFill/>
              </a:ln>
            </p:spPr>
            <p:txBody>
              <a:bodyPr wrap="square" rtlCol="0">
                <a:spAutoFit/>
              </a:bodyPr>
              <a:lstStyle/>
              <a:p>
                <a:pPr algn="ctr"/>
                <a:r>
                  <a:rPr lang="en-US" sz="1600">
                    <a:solidFill>
                      <a:schemeClr val="bg1"/>
                    </a:solidFill>
                  </a:rPr>
                  <a:t>per month</a:t>
                </a:r>
              </a:p>
            </p:txBody>
          </p:sp>
        </p:grpSp>
        <p:sp>
          <p:nvSpPr>
            <p:cNvPr id="686" name="TextBox 685">
              <a:extLst>
                <a:ext uri="{FF2B5EF4-FFF2-40B4-BE49-F238E27FC236}">
                  <a16:creationId xmlns:a16="http://schemas.microsoft.com/office/drawing/2014/main" id="{C1D33F0B-B85C-443C-A4CF-F0D516C54A28}"/>
                </a:ext>
              </a:extLst>
            </p:cNvPr>
            <p:cNvSpPr txBox="1"/>
            <p:nvPr/>
          </p:nvSpPr>
          <p:spPr>
            <a:xfrm>
              <a:off x="13846769" y="7694074"/>
              <a:ext cx="2378124" cy="369332"/>
            </a:xfrm>
            <a:prstGeom prst="rect">
              <a:avLst/>
            </a:prstGeom>
            <a:noFill/>
          </p:spPr>
          <p:txBody>
            <a:bodyPr wrap="square" rtlCol="0">
              <a:spAutoFit/>
            </a:bodyPr>
            <a:lstStyle/>
            <a:p>
              <a:pPr algn="ctr"/>
              <a:r>
                <a:rPr lang="en-US" sz="1800" spc="300">
                  <a:solidFill>
                    <a:schemeClr val="bg1"/>
                  </a:solidFill>
                  <a:latin typeface="+mj-lt"/>
                </a:rPr>
                <a:t>SUBSCRIBE</a:t>
              </a:r>
            </a:p>
          </p:txBody>
        </p:sp>
        <p:grpSp>
          <p:nvGrpSpPr>
            <p:cNvPr id="18" name="Group 17">
              <a:extLst>
                <a:ext uri="{FF2B5EF4-FFF2-40B4-BE49-F238E27FC236}">
                  <a16:creationId xmlns:a16="http://schemas.microsoft.com/office/drawing/2014/main" id="{52601C3B-E48D-4E55-A09C-06A94440E517}"/>
                </a:ext>
              </a:extLst>
            </p:cNvPr>
            <p:cNvGrpSpPr/>
            <p:nvPr/>
          </p:nvGrpSpPr>
          <p:grpSpPr>
            <a:xfrm>
              <a:off x="13655809" y="6677025"/>
              <a:ext cx="287292" cy="287293"/>
              <a:chOff x="13655809" y="6677025"/>
              <a:chExt cx="287292" cy="287293"/>
            </a:xfrm>
          </p:grpSpPr>
          <p:sp>
            <p:nvSpPr>
              <p:cNvPr id="747" name="Freeform: Shape 157">
                <a:extLst>
                  <a:ext uri="{FF2B5EF4-FFF2-40B4-BE49-F238E27FC236}">
                    <a16:creationId xmlns:a16="http://schemas.microsoft.com/office/drawing/2014/main" id="{A6FBFA77-C219-4C76-8639-6BB17B28FE6A}"/>
                  </a:ext>
                </a:extLst>
              </p:cNvPr>
              <p:cNvSpPr/>
              <p:nvPr/>
            </p:nvSpPr>
            <p:spPr>
              <a:xfrm>
                <a:off x="13722800" y="6773015"/>
                <a:ext cx="153312" cy="95314"/>
              </a:xfrm>
              <a:custGeom>
                <a:avLst/>
                <a:gdLst>
                  <a:gd name="connsiteX0" fmla="*/ 0 w 184476"/>
                  <a:gd name="connsiteY0" fmla="*/ 45172 h 114688"/>
                  <a:gd name="connsiteX1" fmla="*/ 69787 w 184476"/>
                  <a:gd name="connsiteY1" fmla="*/ 114689 h 114688"/>
                  <a:gd name="connsiteX2" fmla="*/ 184476 w 184476"/>
                  <a:gd name="connsiteY2" fmla="*/ 0 h 114688"/>
                </a:gdLst>
                <a:ahLst/>
                <a:cxnLst>
                  <a:cxn ang="0">
                    <a:pos x="connsiteX0" y="connsiteY0"/>
                  </a:cxn>
                  <a:cxn ang="0">
                    <a:pos x="connsiteX1" y="connsiteY1"/>
                  </a:cxn>
                  <a:cxn ang="0">
                    <a:pos x="connsiteX2" y="connsiteY2"/>
                  </a:cxn>
                </a:cxnLst>
                <a:rect l="l" t="t" r="r" b="b"/>
                <a:pathLst>
                  <a:path w="184476" h="114688">
                    <a:moveTo>
                      <a:pt x="0" y="45172"/>
                    </a:moveTo>
                    <a:lnTo>
                      <a:pt x="69787" y="114689"/>
                    </a:lnTo>
                    <a:lnTo>
                      <a:pt x="184476" y="0"/>
                    </a:lnTo>
                  </a:path>
                </a:pathLst>
              </a:custGeom>
              <a:noFill/>
              <a:ln w="26935" cap="rnd">
                <a:solidFill>
                  <a:schemeClr val="accent3"/>
                </a:solidFill>
                <a:prstDash val="solid"/>
                <a:round/>
              </a:ln>
            </p:spPr>
            <p:txBody>
              <a:bodyPr rtlCol="0" anchor="ctr"/>
              <a:lstStyle/>
              <a:p>
                <a:endParaRPr lang="zh-CN" altLang="en-US">
                  <a:latin typeface="+mj-lt"/>
                </a:endParaRPr>
              </a:p>
            </p:txBody>
          </p:sp>
          <p:sp>
            <p:nvSpPr>
              <p:cNvPr id="748" name="Freeform: Shape 158">
                <a:extLst>
                  <a:ext uri="{FF2B5EF4-FFF2-40B4-BE49-F238E27FC236}">
                    <a16:creationId xmlns:a16="http://schemas.microsoft.com/office/drawing/2014/main" id="{E045BB97-AEB6-4DC4-A2FA-C1E9D7C757BA}"/>
                  </a:ext>
                </a:extLst>
              </p:cNvPr>
              <p:cNvSpPr/>
              <p:nvPr/>
            </p:nvSpPr>
            <p:spPr>
              <a:xfrm>
                <a:off x="13655809" y="6677025"/>
                <a:ext cx="287292" cy="287293"/>
              </a:xfrm>
              <a:custGeom>
                <a:avLst/>
                <a:gdLst>
                  <a:gd name="connsiteX0" fmla="*/ 345691 w 345690"/>
                  <a:gd name="connsiteY0" fmla="*/ 172845 h 345690"/>
                  <a:gd name="connsiteX1" fmla="*/ 172845 w 345690"/>
                  <a:gd name="connsiteY1" fmla="*/ 345691 h 345690"/>
                  <a:gd name="connsiteX2" fmla="*/ 0 w 345690"/>
                  <a:gd name="connsiteY2" fmla="*/ 172845 h 345690"/>
                  <a:gd name="connsiteX3" fmla="*/ 172845 w 345690"/>
                  <a:gd name="connsiteY3" fmla="*/ 0 h 345690"/>
                  <a:gd name="connsiteX4" fmla="*/ 345691 w 345690"/>
                  <a:gd name="connsiteY4" fmla="*/ 172845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5"/>
                    </a:moveTo>
                    <a:cubicBezTo>
                      <a:pt x="345691" y="268330"/>
                      <a:pt x="268330" y="345691"/>
                      <a:pt x="172845" y="345691"/>
                    </a:cubicBezTo>
                    <a:cubicBezTo>
                      <a:pt x="77361" y="345691"/>
                      <a:pt x="0" y="268330"/>
                      <a:pt x="0" y="172845"/>
                    </a:cubicBezTo>
                    <a:cubicBezTo>
                      <a:pt x="0" y="77361"/>
                      <a:pt x="77361" y="0"/>
                      <a:pt x="172845" y="0"/>
                    </a:cubicBezTo>
                    <a:cubicBezTo>
                      <a:pt x="268330" y="0"/>
                      <a:pt x="345691" y="77361"/>
                      <a:pt x="345691" y="172845"/>
                    </a:cubicBezTo>
                    <a:close/>
                  </a:path>
                </a:pathLst>
              </a:custGeom>
              <a:noFill/>
              <a:ln w="26935" cap="rnd">
                <a:solidFill>
                  <a:schemeClr val="accent3"/>
                </a:solidFill>
                <a:prstDash val="solid"/>
                <a:round/>
              </a:ln>
            </p:spPr>
            <p:txBody>
              <a:bodyPr rtlCol="0" anchor="ctr"/>
              <a:lstStyle/>
              <a:p>
                <a:endParaRPr lang="zh-CN" altLang="en-US">
                  <a:latin typeface="+mj-lt"/>
                </a:endParaRPr>
              </a:p>
            </p:txBody>
          </p:sp>
        </p:grpSp>
      </p:grpSp>
    </p:spTree>
    <p:extLst>
      <p:ext uri="{BB962C8B-B14F-4D97-AF65-F5344CB8AC3E}">
        <p14:creationId xmlns:p14="http://schemas.microsoft.com/office/powerpoint/2010/main" val="7674560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
                                        </p:tgtEl>
                                        <p:attrNameLst>
                                          <p:attrName>style.visibility</p:attrName>
                                        </p:attrNameLst>
                                      </p:cBhvr>
                                      <p:to>
                                        <p:strVal val="visible"/>
                                      </p:to>
                                    </p:set>
                                    <p:anim to="" calcmode="lin" valueType="num">
                                      <p:cBhvr>
                                        <p:cTn id="7" dur="750" fill="hold">
                                          <p:stCondLst>
                                            <p:cond delay="0"/>
                                          </p:stCondLst>
                                        </p:cTn>
                                        <p:tgtEl>
                                          <p:spTgt spid="4"/>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
                                        </p:tgtEl>
                                      </p:cBhvr>
                                    </p:animEffect>
                                  </p:childTnLst>
                                </p:cTn>
                              </p:par>
                            </p:childTnLst>
                          </p:cTn>
                        </p:par>
                        <p:par>
                          <p:cTn id="9" fill="hold">
                            <p:stCondLst>
                              <p:cond delay="1065"/>
                            </p:stCondLst>
                            <p:childTnLst>
                              <p:par>
                                <p:cTn id="10" presetID="2" presetClass="entr" presetSubtype="4" decel="100000"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1000" fill="hold"/>
                                        <p:tgtEl>
                                          <p:spTgt spid="19"/>
                                        </p:tgtEl>
                                        <p:attrNameLst>
                                          <p:attrName>ppt_x</p:attrName>
                                        </p:attrNameLst>
                                      </p:cBhvr>
                                      <p:tavLst>
                                        <p:tav tm="0">
                                          <p:val>
                                            <p:strVal val="#ppt_x"/>
                                          </p:val>
                                        </p:tav>
                                        <p:tav tm="100000">
                                          <p:val>
                                            <p:strVal val="#ppt_x"/>
                                          </p:val>
                                        </p:tav>
                                      </p:tavLst>
                                    </p:anim>
                                    <p:anim calcmode="lin" valueType="num">
                                      <p:cBhvr additive="base">
                                        <p:cTn id="13" dur="1000" fill="hold"/>
                                        <p:tgtEl>
                                          <p:spTgt spid="19"/>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1000" fill="hold"/>
                                        <p:tgtEl>
                                          <p:spTgt spid="20"/>
                                        </p:tgtEl>
                                        <p:attrNameLst>
                                          <p:attrName>ppt_x</p:attrName>
                                        </p:attrNameLst>
                                      </p:cBhvr>
                                      <p:tavLst>
                                        <p:tav tm="0">
                                          <p:val>
                                            <p:strVal val="#ppt_x"/>
                                          </p:val>
                                        </p:tav>
                                        <p:tav tm="100000">
                                          <p:val>
                                            <p:strVal val="#ppt_x"/>
                                          </p:val>
                                        </p:tav>
                                      </p:tavLst>
                                    </p:anim>
                                    <p:anim calcmode="lin" valueType="num">
                                      <p:cBhvr additive="base">
                                        <p:cTn id="17" dur="1000" fill="hold"/>
                                        <p:tgtEl>
                                          <p:spTgt spid="20"/>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1000" fill="hold"/>
                                        <p:tgtEl>
                                          <p:spTgt spid="21"/>
                                        </p:tgtEl>
                                        <p:attrNameLst>
                                          <p:attrName>ppt_x</p:attrName>
                                        </p:attrNameLst>
                                      </p:cBhvr>
                                      <p:tavLst>
                                        <p:tav tm="0">
                                          <p:val>
                                            <p:strVal val="#ppt_x"/>
                                          </p:val>
                                        </p:tav>
                                        <p:tav tm="100000">
                                          <p:val>
                                            <p:strVal val="#ppt_x"/>
                                          </p:val>
                                        </p:tav>
                                      </p:tavLst>
                                    </p:anim>
                                    <p:anim calcmode="lin" valueType="num">
                                      <p:cBhvr additive="base">
                                        <p:cTn id="21"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implicity theme">
  <a:themeElements>
    <a:clrScheme name="3-multicolor 03 bright">
      <a:dk1>
        <a:sysClr val="windowText" lastClr="000000"/>
      </a:dk1>
      <a:lt1>
        <a:srgbClr val="FFFFFF"/>
      </a:lt1>
      <a:dk2>
        <a:srgbClr val="262626"/>
      </a:dk2>
      <a:lt2>
        <a:srgbClr val="EFEFEF"/>
      </a:lt2>
      <a:accent1>
        <a:srgbClr val="FBC92A"/>
      </a:accent1>
      <a:accent2>
        <a:srgbClr val="F37E49"/>
      </a:accent2>
      <a:accent3>
        <a:srgbClr val="FE1F55"/>
      </a:accent3>
      <a:accent4>
        <a:srgbClr val="CD29A2"/>
      </a:accent4>
      <a:accent5>
        <a:srgbClr val="972CC8"/>
      </a:accent5>
      <a:accent6>
        <a:srgbClr val="6F30F3"/>
      </a:accent6>
      <a:hlink>
        <a:srgbClr val="FBC92A"/>
      </a:hlink>
      <a:folHlink>
        <a:srgbClr val="BFBFB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411062</TotalTime>
  <Words>1389</Words>
  <Application>Microsoft Office PowerPoint</Application>
  <PresentationFormat>Custom</PresentationFormat>
  <Paragraphs>230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Montserrat Black</vt:lpstr>
      <vt:lpstr>Montserrat ExtraBold</vt:lpstr>
      <vt:lpstr>Montserrat Light</vt:lpstr>
      <vt:lpstr>Montserrat Medium</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6037</cp:revision>
  <dcterms:created xsi:type="dcterms:W3CDTF">2015-11-23T02:03:38Z</dcterms:created>
  <dcterms:modified xsi:type="dcterms:W3CDTF">2021-12-18T07:10:48Z</dcterms:modified>
</cp:coreProperties>
</file>