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2"/>
  </p:notesMasterIdLst>
  <p:handoutMasterIdLst>
    <p:handoutMasterId r:id="rId43"/>
  </p:handoutMasterIdLst>
  <p:sldIdLst>
    <p:sldId id="6765" r:id="rId3"/>
    <p:sldId id="6861" r:id="rId4"/>
    <p:sldId id="6766" r:id="rId5"/>
    <p:sldId id="6847" r:id="rId6"/>
    <p:sldId id="6849" r:id="rId7"/>
    <p:sldId id="6850" r:id="rId8"/>
    <p:sldId id="6851" r:id="rId9"/>
    <p:sldId id="6852" r:id="rId10"/>
    <p:sldId id="6853" r:id="rId11"/>
    <p:sldId id="6870" r:id="rId12"/>
    <p:sldId id="6854" r:id="rId13"/>
    <p:sldId id="6855" r:id="rId14"/>
    <p:sldId id="6856" r:id="rId15"/>
    <p:sldId id="6857" r:id="rId16"/>
    <p:sldId id="6858" r:id="rId17"/>
    <p:sldId id="6859" r:id="rId18"/>
    <p:sldId id="6860" r:id="rId19"/>
    <p:sldId id="6884" r:id="rId20"/>
    <p:sldId id="6883" r:id="rId21"/>
    <p:sldId id="6871" r:id="rId22"/>
    <p:sldId id="6887" r:id="rId23"/>
    <p:sldId id="6888" r:id="rId24"/>
    <p:sldId id="6872" r:id="rId25"/>
    <p:sldId id="6873" r:id="rId26"/>
    <p:sldId id="6874" r:id="rId27"/>
    <p:sldId id="6875" r:id="rId28"/>
    <p:sldId id="6885" r:id="rId29"/>
    <p:sldId id="6876" r:id="rId30"/>
    <p:sldId id="6877" r:id="rId31"/>
    <p:sldId id="6878" r:id="rId32"/>
    <p:sldId id="6886" r:id="rId33"/>
    <p:sldId id="6784" r:id="rId34"/>
    <p:sldId id="6785" r:id="rId35"/>
    <p:sldId id="257" r:id="rId36"/>
    <p:sldId id="258" r:id="rId37"/>
    <p:sldId id="259" r:id="rId38"/>
    <p:sldId id="6819" r:id="rId39"/>
    <p:sldId id="6770" r:id="rId40"/>
    <p:sldId id="6820" r:id="rId41"/>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6366" autoAdjust="0"/>
    <p:restoredTop sz="94980" autoAdjust="0"/>
  </p:normalViewPr>
  <p:slideViewPr>
    <p:cSldViewPr snapToGrid="0" showGuides="1">
      <p:cViewPr varScale="1">
        <p:scale>
          <a:sx n="47" d="100"/>
          <a:sy n="47" d="100"/>
        </p:scale>
        <p:origin x="571" y="77"/>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customXml" Target="../customXml/item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handoutMaster" Target="handoutMasters/handoutMaster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962D-4987-9385-1F2216E856F0}"/>
            </c:ext>
          </c:extLst>
        </c:ser>
        <c:ser>
          <c:idx val="1"/>
          <c:order val="1"/>
          <c:tx>
            <c:strRef>
              <c:f>Sheet1!$C$1</c:f>
              <c:strCache>
                <c:ptCount val="1"/>
                <c:pt idx="0">
                  <c:v>Series 2</c:v>
                </c:pt>
              </c:strCache>
            </c:strRef>
          </c:tx>
          <c:spPr>
            <a:solidFill>
              <a:schemeClr val="accent2"/>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962D-4987-9385-1F2216E856F0}"/>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5E68-4AEB-9856-AFE555576C0B}"/>
              </c:ext>
            </c:extLst>
          </c:dPt>
          <c:dPt>
            <c:idx val="1"/>
            <c:bubble3D val="0"/>
            <c:spPr>
              <a:solidFill>
                <a:schemeClr val="accent2"/>
              </a:solidFill>
              <a:ln w="19050">
                <a:noFill/>
              </a:ln>
              <a:effectLst/>
            </c:spPr>
            <c:extLst>
              <c:ext xmlns:c16="http://schemas.microsoft.com/office/drawing/2014/chart" uri="{C3380CC4-5D6E-409C-BE32-E72D297353CC}">
                <c16:uniqueId val="{00000003-5E68-4AEB-9856-AFE555576C0B}"/>
              </c:ext>
            </c:extLst>
          </c:dPt>
          <c:dPt>
            <c:idx val="2"/>
            <c:bubble3D val="0"/>
            <c:spPr>
              <a:solidFill>
                <a:schemeClr val="accent3"/>
              </a:solidFill>
              <a:ln w="19050">
                <a:noFill/>
              </a:ln>
              <a:effectLst/>
            </c:spPr>
            <c:extLst>
              <c:ext xmlns:c16="http://schemas.microsoft.com/office/drawing/2014/chart" uri="{C3380CC4-5D6E-409C-BE32-E72D297353CC}">
                <c16:uniqueId val="{00000005-5E68-4AEB-9856-AFE555576C0B}"/>
              </c:ext>
            </c:extLst>
          </c:dPt>
          <c:dPt>
            <c:idx val="3"/>
            <c:bubble3D val="0"/>
            <c:spPr>
              <a:solidFill>
                <a:schemeClr val="accent4"/>
              </a:solidFill>
              <a:ln w="19050">
                <a:noFill/>
              </a:ln>
              <a:effectLst/>
            </c:spPr>
            <c:extLst>
              <c:ext xmlns:c16="http://schemas.microsoft.com/office/drawing/2014/chart" uri="{C3380CC4-5D6E-409C-BE32-E72D297353CC}">
                <c16:uniqueId val="{00000007-5E68-4AEB-9856-AFE555576C0B}"/>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E68-4AEB-9856-AFE555576C0B}"/>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E68-4AEB-9856-AFE555576C0B}"/>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E68-4AEB-9856-AFE555576C0B}"/>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E68-4AEB-9856-AFE555576C0B}"/>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5E68-4AEB-9856-AFE555576C0B}"/>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2022/4/29</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2022/4/29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33</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502F152A-E456-3F3C-64B6-6769805AA9AB}"/>
              </a:ext>
            </a:extLst>
          </p:cNvPr>
          <p:cNvSpPr>
            <a:spLocks noGrp="1"/>
          </p:cNvSpPr>
          <p:nvPr>
            <p:ph type="pic" sz="quarter" idx="10"/>
          </p:nvPr>
        </p:nvSpPr>
        <p:spPr>
          <a:xfrm>
            <a:off x="10410594" y="1085288"/>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12" name="Freeform 25">
            <a:extLst>
              <a:ext uri="{FF2B5EF4-FFF2-40B4-BE49-F238E27FC236}">
                <a16:creationId xmlns:a16="http://schemas.microsoft.com/office/drawing/2014/main" id="{7B3029E7-CE7A-4CE1-9E5A-2D77262301E9}"/>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C09ED4D8-B21F-47A6-A8AC-9FC599B3580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4A3ED8A3-496D-4BA6-84A1-42C638550CE7}"/>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5C4EB41D-3329-493A-AC26-53FE917A5A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8EF895E6-A335-45E5-95F5-80A0BAC6D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91139900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CA57ACF-6C1A-AA3D-3664-59600E97C5F4}"/>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12" name="Freeform 25">
            <a:extLst>
              <a:ext uri="{FF2B5EF4-FFF2-40B4-BE49-F238E27FC236}">
                <a16:creationId xmlns:a16="http://schemas.microsoft.com/office/drawing/2014/main" id="{7B3029E7-CE7A-4CE1-9E5A-2D77262301E9}"/>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C09ED4D8-B21F-47A6-A8AC-9FC599B3580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4A3ED8A3-496D-4BA6-84A1-42C638550CE7}"/>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5C4EB41D-3329-493A-AC26-53FE917A5A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8EF895E6-A335-45E5-95F5-80A0BAC6D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39568821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96D681D-6279-0047-2DD5-8EF1ED635766}"/>
              </a:ext>
            </a:extLst>
          </p:cNvPr>
          <p:cNvSpPr>
            <a:spLocks noGrp="1"/>
          </p:cNvSpPr>
          <p:nvPr>
            <p:ph type="pic" sz="quarter" idx="10"/>
          </p:nvPr>
        </p:nvSpPr>
        <p:spPr>
          <a:xfrm>
            <a:off x="-415566" y="1887360"/>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12" name="Freeform 25">
            <a:extLst>
              <a:ext uri="{FF2B5EF4-FFF2-40B4-BE49-F238E27FC236}">
                <a16:creationId xmlns:a16="http://schemas.microsoft.com/office/drawing/2014/main" id="{7B3029E7-CE7A-4CE1-9E5A-2D77262301E9}"/>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C09ED4D8-B21F-47A6-A8AC-9FC599B3580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4A3ED8A3-496D-4BA6-84A1-42C638550CE7}"/>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5C4EB41D-3329-493A-AC26-53FE917A5A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8EF895E6-A335-45E5-95F5-80A0BAC6D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51906942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12" name="Freeform 25">
            <a:extLst>
              <a:ext uri="{FF2B5EF4-FFF2-40B4-BE49-F238E27FC236}">
                <a16:creationId xmlns:a16="http://schemas.microsoft.com/office/drawing/2014/main" id="{7B3029E7-CE7A-4CE1-9E5A-2D77262301E9}"/>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C09ED4D8-B21F-47A6-A8AC-9FC599B3580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4A3ED8A3-496D-4BA6-84A1-42C638550CE7}"/>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5C4EB41D-3329-493A-AC26-53FE917A5A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8EF895E6-A335-45E5-95F5-80A0BAC6D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39CCACAC-FE5F-2936-2DD9-D9A005F6A142}"/>
              </a:ext>
            </a:extLst>
          </p:cNvPr>
          <p:cNvSpPr>
            <a:spLocks noGrp="1"/>
          </p:cNvSpPr>
          <p:nvPr>
            <p:ph type="pic" sz="quarter" idx="10"/>
          </p:nvPr>
        </p:nvSpPr>
        <p:spPr>
          <a:xfrm>
            <a:off x="0" y="0"/>
            <a:ext cx="15307734" cy="10287000"/>
          </a:xfrm>
          <a:custGeom>
            <a:avLst/>
            <a:gdLst>
              <a:gd name="connsiteX0" fmla="*/ 0 w 15307734"/>
              <a:gd name="connsiteY0" fmla="*/ 0 h 10287000"/>
              <a:gd name="connsiteX1" fmla="*/ 10164234 w 15307734"/>
              <a:gd name="connsiteY1" fmla="*/ 0 h 10287000"/>
              <a:gd name="connsiteX2" fmla="*/ 15307734 w 15307734"/>
              <a:gd name="connsiteY2" fmla="*/ 5143501 h 10287000"/>
              <a:gd name="connsiteX3" fmla="*/ 10164234 w 15307734"/>
              <a:gd name="connsiteY3" fmla="*/ 10287000 h 10287000"/>
              <a:gd name="connsiteX4" fmla="*/ 0 w 15307734"/>
              <a:gd name="connsiteY4" fmla="*/ 1028700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7734" h="10287000">
                <a:moveTo>
                  <a:pt x="0" y="0"/>
                </a:moveTo>
                <a:lnTo>
                  <a:pt x="10164234" y="0"/>
                </a:lnTo>
                <a:lnTo>
                  <a:pt x="15307734" y="5143501"/>
                </a:lnTo>
                <a:lnTo>
                  <a:pt x="10164234" y="10287000"/>
                </a:lnTo>
                <a:lnTo>
                  <a:pt x="0" y="10287000"/>
                </a:lnTo>
                <a:close/>
              </a:path>
            </a:pathLst>
          </a:custGeom>
          <a:solidFill>
            <a:schemeClr val="bg1">
              <a:lumMod val="75000"/>
            </a:schemeClr>
          </a:solidFill>
        </p:spPr>
        <p:txBody>
          <a:bodyPr wrap="square">
            <a:noAutofit/>
          </a:bodyPr>
          <a:lstStyle/>
          <a:p>
            <a:endParaRPr lang="en-US"/>
          </a:p>
        </p:txBody>
      </p:sp>
      <p:sp>
        <p:nvSpPr>
          <p:cNvPr id="12" name="Freeform 25">
            <a:extLst>
              <a:ext uri="{FF2B5EF4-FFF2-40B4-BE49-F238E27FC236}">
                <a16:creationId xmlns:a16="http://schemas.microsoft.com/office/drawing/2014/main" id="{7B3029E7-CE7A-4CE1-9E5A-2D77262301E9}"/>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C09ED4D8-B21F-47A6-A8AC-9FC599B3580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4A3ED8A3-496D-4BA6-84A1-42C638550CE7}"/>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5C4EB41D-3329-493A-AC26-53FE917A5A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8EF895E6-A335-45E5-95F5-80A0BAC6D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515826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01BE42DF-1A5B-B995-38C2-5A912A1B6337}"/>
              </a:ext>
            </a:extLst>
          </p:cNvPr>
          <p:cNvSpPr>
            <a:spLocks noGrp="1"/>
          </p:cNvSpPr>
          <p:nvPr>
            <p:ph type="pic" sz="quarter" idx="10"/>
          </p:nvPr>
        </p:nvSpPr>
        <p:spPr>
          <a:xfrm>
            <a:off x="10164234" y="0"/>
            <a:ext cx="8123766" cy="10287000"/>
          </a:xfrm>
          <a:custGeom>
            <a:avLst/>
            <a:gdLst>
              <a:gd name="connsiteX0" fmla="*/ 0 w 8123766"/>
              <a:gd name="connsiteY0" fmla="*/ 0 h 10287000"/>
              <a:gd name="connsiteX1" fmla="*/ 8123766 w 8123766"/>
              <a:gd name="connsiteY1" fmla="*/ 0 h 10287000"/>
              <a:gd name="connsiteX2" fmla="*/ 8123766 w 8123766"/>
              <a:gd name="connsiteY2" fmla="*/ 10287000 h 10287000"/>
              <a:gd name="connsiteX3" fmla="*/ 0 w 8123766"/>
              <a:gd name="connsiteY3" fmla="*/ 10287000 h 10287000"/>
              <a:gd name="connsiteX4" fmla="*/ 5143500 w 8123766"/>
              <a:gd name="connsiteY4" fmla="*/ 5143501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3766" h="10287000">
                <a:moveTo>
                  <a:pt x="0" y="0"/>
                </a:moveTo>
                <a:lnTo>
                  <a:pt x="8123766" y="0"/>
                </a:lnTo>
                <a:lnTo>
                  <a:pt x="8123766" y="10287000"/>
                </a:lnTo>
                <a:lnTo>
                  <a:pt x="0" y="10287000"/>
                </a:lnTo>
                <a:lnTo>
                  <a:pt x="5143500" y="5143501"/>
                </a:lnTo>
                <a:close/>
              </a:path>
            </a:pathLst>
          </a:custGeom>
          <a:solidFill>
            <a:schemeClr val="bg1">
              <a:lumMod val="75000"/>
            </a:schemeClr>
          </a:solidFill>
        </p:spPr>
        <p:txBody>
          <a:bodyPr wrap="square">
            <a:noAutofit/>
          </a:bodyPr>
          <a:lstStyle/>
          <a:p>
            <a:endParaRPr lang="en-US"/>
          </a:p>
        </p:txBody>
      </p:sp>
      <p:sp>
        <p:nvSpPr>
          <p:cNvPr id="12" name="Freeform 25">
            <a:extLst>
              <a:ext uri="{FF2B5EF4-FFF2-40B4-BE49-F238E27FC236}">
                <a16:creationId xmlns:a16="http://schemas.microsoft.com/office/drawing/2014/main" id="{7B3029E7-CE7A-4CE1-9E5A-2D77262301E9}"/>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C09ED4D8-B21F-47A6-A8AC-9FC599B3580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4A3ED8A3-496D-4BA6-84A1-42C638550CE7}"/>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5C4EB41D-3329-493A-AC26-53FE917A5A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8EF895E6-A335-45E5-95F5-80A0BAC6D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485079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1+#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FB156BC9-AA57-C599-77A2-667374B6A860}"/>
              </a:ext>
            </a:extLst>
          </p:cNvPr>
          <p:cNvSpPr>
            <a:spLocks noGrp="1"/>
          </p:cNvSpPr>
          <p:nvPr>
            <p:ph type="pic" sz="quarter" idx="10"/>
          </p:nvPr>
        </p:nvSpPr>
        <p:spPr>
          <a:xfrm>
            <a:off x="2032351" y="1666004"/>
            <a:ext cx="6954993" cy="6954993"/>
          </a:xfrm>
          <a:custGeom>
            <a:avLst/>
            <a:gdLst>
              <a:gd name="connsiteX0" fmla="*/ 3477497 w 6954993"/>
              <a:gd name="connsiteY0" fmla="*/ 0 h 6954993"/>
              <a:gd name="connsiteX1" fmla="*/ 4778352 w 6954993"/>
              <a:gd name="connsiteY1" fmla="*/ 538832 h 6954993"/>
              <a:gd name="connsiteX2" fmla="*/ 6416162 w 6954993"/>
              <a:gd name="connsiteY2" fmla="*/ 2176643 h 6954993"/>
              <a:gd name="connsiteX3" fmla="*/ 6416162 w 6954993"/>
              <a:gd name="connsiteY3" fmla="*/ 4778352 h 6954993"/>
              <a:gd name="connsiteX4" fmla="*/ 4778352 w 6954993"/>
              <a:gd name="connsiteY4" fmla="*/ 6416162 h 6954993"/>
              <a:gd name="connsiteX5" fmla="*/ 2176643 w 6954993"/>
              <a:gd name="connsiteY5" fmla="*/ 6416162 h 6954993"/>
              <a:gd name="connsiteX6" fmla="*/ 538832 w 6954993"/>
              <a:gd name="connsiteY6" fmla="*/ 4778352 h 6954993"/>
              <a:gd name="connsiteX7" fmla="*/ 538832 w 6954993"/>
              <a:gd name="connsiteY7" fmla="*/ 2176643 h 6954993"/>
              <a:gd name="connsiteX8" fmla="*/ 2176643 w 6954993"/>
              <a:gd name="connsiteY8" fmla="*/ 538832 h 6954993"/>
              <a:gd name="connsiteX9" fmla="*/ 3477497 w 6954993"/>
              <a:gd name="connsiteY9" fmla="*/ 0 h 6954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54993" h="6954993">
                <a:moveTo>
                  <a:pt x="3477497" y="0"/>
                </a:moveTo>
                <a:cubicBezTo>
                  <a:pt x="3948314" y="0"/>
                  <a:pt x="4419131" y="179611"/>
                  <a:pt x="4778352" y="538832"/>
                </a:cubicBezTo>
                <a:lnTo>
                  <a:pt x="6416162" y="2176643"/>
                </a:lnTo>
                <a:cubicBezTo>
                  <a:pt x="7134604" y="2895085"/>
                  <a:pt x="7134604" y="4059909"/>
                  <a:pt x="6416162" y="4778352"/>
                </a:cubicBezTo>
                <a:lnTo>
                  <a:pt x="4778352" y="6416162"/>
                </a:lnTo>
                <a:cubicBezTo>
                  <a:pt x="4059909" y="7134604"/>
                  <a:pt x="2895086" y="7134604"/>
                  <a:pt x="2176643" y="6416162"/>
                </a:cubicBezTo>
                <a:lnTo>
                  <a:pt x="538832" y="4778352"/>
                </a:lnTo>
                <a:cubicBezTo>
                  <a:pt x="-179610" y="4059909"/>
                  <a:pt x="-179610" y="2895085"/>
                  <a:pt x="538832" y="2176643"/>
                </a:cubicBezTo>
                <a:lnTo>
                  <a:pt x="2176643" y="538832"/>
                </a:lnTo>
                <a:cubicBezTo>
                  <a:pt x="2535864" y="179611"/>
                  <a:pt x="3006681" y="0"/>
                  <a:pt x="3477497" y="0"/>
                </a:cubicBezTo>
                <a:close/>
              </a:path>
            </a:pathLst>
          </a:custGeom>
          <a:solidFill>
            <a:schemeClr val="bg1">
              <a:lumMod val="75000"/>
            </a:schemeClr>
          </a:solidFill>
        </p:spPr>
        <p:txBody>
          <a:bodyPr wrap="square">
            <a:noAutofit/>
          </a:bodyPr>
          <a:lstStyle/>
          <a:p>
            <a:endParaRPr lang="en-US"/>
          </a:p>
        </p:txBody>
      </p:sp>
      <p:sp>
        <p:nvSpPr>
          <p:cNvPr id="12" name="Freeform 25">
            <a:extLst>
              <a:ext uri="{FF2B5EF4-FFF2-40B4-BE49-F238E27FC236}">
                <a16:creationId xmlns:a16="http://schemas.microsoft.com/office/drawing/2014/main" id="{7B3029E7-CE7A-4CE1-9E5A-2D77262301E9}"/>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C09ED4D8-B21F-47A6-A8AC-9FC599B3580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4A3ED8A3-496D-4BA6-84A1-42C638550CE7}"/>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5C4EB41D-3329-493A-AC26-53FE917A5A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8EF895E6-A335-45E5-95F5-80A0BAC6D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4050727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DE94BBB-CB60-592E-70C3-7E2D075DA6F6}"/>
              </a:ext>
            </a:extLst>
          </p:cNvPr>
          <p:cNvSpPr>
            <a:spLocks noGrp="1"/>
          </p:cNvSpPr>
          <p:nvPr>
            <p:ph type="pic" sz="quarter" idx="10"/>
          </p:nvPr>
        </p:nvSpPr>
        <p:spPr>
          <a:xfrm>
            <a:off x="9574174" y="0"/>
            <a:ext cx="8713826" cy="10287000"/>
          </a:xfrm>
          <a:custGeom>
            <a:avLst/>
            <a:gdLst>
              <a:gd name="connsiteX0" fmla="*/ 5143500 w 8713826"/>
              <a:gd name="connsiteY0" fmla="*/ 0 h 10287000"/>
              <a:gd name="connsiteX1" fmla="*/ 8713826 w 8713826"/>
              <a:gd name="connsiteY1" fmla="*/ 0 h 10287000"/>
              <a:gd name="connsiteX2" fmla="*/ 8713826 w 8713826"/>
              <a:gd name="connsiteY2" fmla="*/ 10287000 h 10287000"/>
              <a:gd name="connsiteX3" fmla="*/ 5143500 w 8713826"/>
              <a:gd name="connsiteY3" fmla="*/ 10287000 h 10287000"/>
              <a:gd name="connsiteX4" fmla="*/ 0 w 8713826"/>
              <a:gd name="connsiteY4" fmla="*/ 5143500 h 1028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3826" h="10287000">
                <a:moveTo>
                  <a:pt x="5143500" y="0"/>
                </a:moveTo>
                <a:lnTo>
                  <a:pt x="8713826" y="0"/>
                </a:lnTo>
                <a:lnTo>
                  <a:pt x="8713826" y="10287000"/>
                </a:lnTo>
                <a:lnTo>
                  <a:pt x="5143500" y="10287000"/>
                </a:lnTo>
                <a:lnTo>
                  <a:pt x="0" y="5143500"/>
                </a:lnTo>
                <a:close/>
              </a:path>
            </a:pathLst>
          </a:custGeom>
          <a:solidFill>
            <a:schemeClr val="bg1">
              <a:lumMod val="75000"/>
            </a:schemeClr>
          </a:solidFill>
        </p:spPr>
        <p:txBody>
          <a:bodyPr wrap="square">
            <a:noAutofit/>
          </a:bodyPr>
          <a:lstStyle/>
          <a:p>
            <a:endParaRPr lang="en-US"/>
          </a:p>
        </p:txBody>
      </p:sp>
      <p:sp>
        <p:nvSpPr>
          <p:cNvPr id="12" name="Freeform 25">
            <a:extLst>
              <a:ext uri="{FF2B5EF4-FFF2-40B4-BE49-F238E27FC236}">
                <a16:creationId xmlns:a16="http://schemas.microsoft.com/office/drawing/2014/main" id="{7B3029E7-CE7A-4CE1-9E5A-2D77262301E9}"/>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C09ED4D8-B21F-47A6-A8AC-9FC599B3580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4A3ED8A3-496D-4BA6-84A1-42C638550CE7}"/>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5C4EB41D-3329-493A-AC26-53FE917A5A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8EF895E6-A335-45E5-95F5-80A0BAC6D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138310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1+#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706EC505-1CE9-5646-E58C-3E971991B658}"/>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12" name="Freeform 25">
            <a:extLst>
              <a:ext uri="{FF2B5EF4-FFF2-40B4-BE49-F238E27FC236}">
                <a16:creationId xmlns:a16="http://schemas.microsoft.com/office/drawing/2014/main" id="{7B3029E7-CE7A-4CE1-9E5A-2D77262301E9}"/>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C09ED4D8-B21F-47A6-A8AC-9FC599B3580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4A3ED8A3-496D-4BA6-84A1-42C638550CE7}"/>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5C4EB41D-3329-493A-AC26-53FE917A5A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8EF895E6-A335-45E5-95F5-80A0BAC6D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309579169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E0E6EA75-9FDF-B537-8DA9-31784A4A708A}"/>
              </a:ext>
            </a:extLst>
          </p:cNvPr>
          <p:cNvSpPr>
            <a:spLocks noGrp="1"/>
          </p:cNvSpPr>
          <p:nvPr>
            <p:ph type="pic" sz="quarter" idx="12"/>
          </p:nvPr>
        </p:nvSpPr>
        <p:spPr>
          <a:xfrm>
            <a:off x="12784013" y="3214536"/>
            <a:ext cx="3119559" cy="3119559"/>
          </a:xfrm>
          <a:custGeom>
            <a:avLst/>
            <a:gdLst>
              <a:gd name="connsiteX0" fmla="*/ 1559780 w 3119559"/>
              <a:gd name="connsiteY0" fmla="*/ 0 h 3119559"/>
              <a:gd name="connsiteX1" fmla="*/ 2143259 w 3119559"/>
              <a:gd name="connsiteY1" fmla="*/ 241684 h 3119559"/>
              <a:gd name="connsiteX2" fmla="*/ 2877875 w 3119559"/>
              <a:gd name="connsiteY2" fmla="*/ 976300 h 3119559"/>
              <a:gd name="connsiteX3" fmla="*/ 2877875 w 3119559"/>
              <a:gd name="connsiteY3" fmla="*/ 2143258 h 3119559"/>
              <a:gd name="connsiteX4" fmla="*/ 2143259 w 3119559"/>
              <a:gd name="connsiteY4" fmla="*/ 2877874 h 3119559"/>
              <a:gd name="connsiteX5" fmla="*/ 976301 w 3119559"/>
              <a:gd name="connsiteY5" fmla="*/ 2877874 h 3119559"/>
              <a:gd name="connsiteX6" fmla="*/ 241685 w 3119559"/>
              <a:gd name="connsiteY6" fmla="*/ 2143258 h 3119559"/>
              <a:gd name="connsiteX7" fmla="*/ 241685 w 3119559"/>
              <a:gd name="connsiteY7" fmla="*/ 976300 h 3119559"/>
              <a:gd name="connsiteX8" fmla="*/ 976301 w 3119559"/>
              <a:gd name="connsiteY8" fmla="*/ 241684 h 3119559"/>
              <a:gd name="connsiteX9" fmla="*/ 1559780 w 3119559"/>
              <a:gd name="connsiteY9" fmla="*/ 0 h 311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9559" h="3119559">
                <a:moveTo>
                  <a:pt x="1559780" y="0"/>
                </a:moveTo>
                <a:cubicBezTo>
                  <a:pt x="1770958" y="0"/>
                  <a:pt x="1982136" y="80561"/>
                  <a:pt x="2143259" y="241684"/>
                </a:cubicBezTo>
                <a:lnTo>
                  <a:pt x="2877875" y="976300"/>
                </a:lnTo>
                <a:cubicBezTo>
                  <a:pt x="3200121" y="1298546"/>
                  <a:pt x="3200121" y="1821012"/>
                  <a:pt x="2877875" y="2143258"/>
                </a:cubicBezTo>
                <a:lnTo>
                  <a:pt x="2143259" y="2877874"/>
                </a:lnTo>
                <a:cubicBezTo>
                  <a:pt x="1821013" y="3200121"/>
                  <a:pt x="1298547" y="3200121"/>
                  <a:pt x="976301" y="2877874"/>
                </a:cubicBezTo>
                <a:lnTo>
                  <a:pt x="241685" y="2143258"/>
                </a:lnTo>
                <a:cubicBezTo>
                  <a:pt x="-80561" y="1821012"/>
                  <a:pt x="-80561" y="1298546"/>
                  <a:pt x="241685" y="976300"/>
                </a:cubicBezTo>
                <a:lnTo>
                  <a:pt x="976301" y="241684"/>
                </a:lnTo>
                <a:cubicBezTo>
                  <a:pt x="1137424" y="80561"/>
                  <a:pt x="1348602" y="0"/>
                  <a:pt x="1559780" y="0"/>
                </a:cubicBezTo>
                <a:close/>
              </a:path>
            </a:pathLst>
          </a:custGeom>
          <a:solidFill>
            <a:schemeClr val="bg1">
              <a:lumMod val="75000"/>
            </a:schemeClr>
          </a:solidFill>
        </p:spPr>
        <p:txBody>
          <a:bodyPr wrap="square">
            <a:noAutofit/>
          </a:bodyPr>
          <a:lstStyle/>
          <a:p>
            <a:endParaRPr lang="en-US"/>
          </a:p>
        </p:txBody>
      </p:sp>
      <p:sp>
        <p:nvSpPr>
          <p:cNvPr id="18" name="Picture Placeholder 17">
            <a:extLst>
              <a:ext uri="{FF2B5EF4-FFF2-40B4-BE49-F238E27FC236}">
                <a16:creationId xmlns:a16="http://schemas.microsoft.com/office/drawing/2014/main" id="{119CFDE7-8577-50F4-36DC-472493788636}"/>
              </a:ext>
            </a:extLst>
          </p:cNvPr>
          <p:cNvSpPr>
            <a:spLocks noGrp="1"/>
          </p:cNvSpPr>
          <p:nvPr>
            <p:ph type="pic" sz="quarter" idx="11"/>
          </p:nvPr>
        </p:nvSpPr>
        <p:spPr>
          <a:xfrm>
            <a:off x="7584221" y="3214537"/>
            <a:ext cx="3119559" cy="3119559"/>
          </a:xfrm>
          <a:custGeom>
            <a:avLst/>
            <a:gdLst>
              <a:gd name="connsiteX0" fmla="*/ 1559780 w 3119559"/>
              <a:gd name="connsiteY0" fmla="*/ 0 h 3119559"/>
              <a:gd name="connsiteX1" fmla="*/ 2143259 w 3119559"/>
              <a:gd name="connsiteY1" fmla="*/ 241684 h 3119559"/>
              <a:gd name="connsiteX2" fmla="*/ 2877875 w 3119559"/>
              <a:gd name="connsiteY2" fmla="*/ 976300 h 3119559"/>
              <a:gd name="connsiteX3" fmla="*/ 2877875 w 3119559"/>
              <a:gd name="connsiteY3" fmla="*/ 2143258 h 3119559"/>
              <a:gd name="connsiteX4" fmla="*/ 2143259 w 3119559"/>
              <a:gd name="connsiteY4" fmla="*/ 2877874 h 3119559"/>
              <a:gd name="connsiteX5" fmla="*/ 976301 w 3119559"/>
              <a:gd name="connsiteY5" fmla="*/ 2877874 h 3119559"/>
              <a:gd name="connsiteX6" fmla="*/ 241685 w 3119559"/>
              <a:gd name="connsiteY6" fmla="*/ 2143258 h 3119559"/>
              <a:gd name="connsiteX7" fmla="*/ 241685 w 3119559"/>
              <a:gd name="connsiteY7" fmla="*/ 976300 h 3119559"/>
              <a:gd name="connsiteX8" fmla="*/ 976301 w 3119559"/>
              <a:gd name="connsiteY8" fmla="*/ 241684 h 3119559"/>
              <a:gd name="connsiteX9" fmla="*/ 1559780 w 3119559"/>
              <a:gd name="connsiteY9" fmla="*/ 0 h 311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9559" h="3119559">
                <a:moveTo>
                  <a:pt x="1559780" y="0"/>
                </a:moveTo>
                <a:cubicBezTo>
                  <a:pt x="1770958" y="0"/>
                  <a:pt x="1982136" y="80561"/>
                  <a:pt x="2143259" y="241684"/>
                </a:cubicBezTo>
                <a:lnTo>
                  <a:pt x="2877875" y="976300"/>
                </a:lnTo>
                <a:cubicBezTo>
                  <a:pt x="3200121" y="1298546"/>
                  <a:pt x="3200121" y="1821012"/>
                  <a:pt x="2877875" y="2143258"/>
                </a:cubicBezTo>
                <a:lnTo>
                  <a:pt x="2143259" y="2877874"/>
                </a:lnTo>
                <a:cubicBezTo>
                  <a:pt x="1821013" y="3200121"/>
                  <a:pt x="1298547" y="3200121"/>
                  <a:pt x="976301" y="2877874"/>
                </a:cubicBezTo>
                <a:lnTo>
                  <a:pt x="241685" y="2143258"/>
                </a:lnTo>
                <a:cubicBezTo>
                  <a:pt x="-80561" y="1821012"/>
                  <a:pt x="-80561" y="1298546"/>
                  <a:pt x="241685" y="976300"/>
                </a:cubicBezTo>
                <a:lnTo>
                  <a:pt x="976301" y="241684"/>
                </a:lnTo>
                <a:cubicBezTo>
                  <a:pt x="1137424" y="80561"/>
                  <a:pt x="1348602" y="0"/>
                  <a:pt x="1559780" y="0"/>
                </a:cubicBez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2F86C46F-9370-E05F-1A04-ADEB2FCFCCF5}"/>
              </a:ext>
            </a:extLst>
          </p:cNvPr>
          <p:cNvSpPr>
            <a:spLocks noGrp="1"/>
          </p:cNvSpPr>
          <p:nvPr>
            <p:ph type="pic" sz="quarter" idx="10"/>
          </p:nvPr>
        </p:nvSpPr>
        <p:spPr>
          <a:xfrm>
            <a:off x="2384430" y="3214536"/>
            <a:ext cx="3119560" cy="3119559"/>
          </a:xfrm>
          <a:custGeom>
            <a:avLst/>
            <a:gdLst>
              <a:gd name="connsiteX0" fmla="*/ 1559780 w 3119560"/>
              <a:gd name="connsiteY0" fmla="*/ 0 h 3119559"/>
              <a:gd name="connsiteX1" fmla="*/ 2143259 w 3119560"/>
              <a:gd name="connsiteY1" fmla="*/ 241684 h 3119559"/>
              <a:gd name="connsiteX2" fmla="*/ 2877875 w 3119560"/>
              <a:gd name="connsiteY2" fmla="*/ 976300 h 3119559"/>
              <a:gd name="connsiteX3" fmla="*/ 2877875 w 3119560"/>
              <a:gd name="connsiteY3" fmla="*/ 2143258 h 3119559"/>
              <a:gd name="connsiteX4" fmla="*/ 2143259 w 3119560"/>
              <a:gd name="connsiteY4" fmla="*/ 2877874 h 3119559"/>
              <a:gd name="connsiteX5" fmla="*/ 976301 w 3119560"/>
              <a:gd name="connsiteY5" fmla="*/ 2877874 h 3119559"/>
              <a:gd name="connsiteX6" fmla="*/ 241685 w 3119560"/>
              <a:gd name="connsiteY6" fmla="*/ 2143258 h 3119559"/>
              <a:gd name="connsiteX7" fmla="*/ 241685 w 3119560"/>
              <a:gd name="connsiteY7" fmla="*/ 976300 h 3119559"/>
              <a:gd name="connsiteX8" fmla="*/ 976301 w 3119560"/>
              <a:gd name="connsiteY8" fmla="*/ 241684 h 3119559"/>
              <a:gd name="connsiteX9" fmla="*/ 1559780 w 3119560"/>
              <a:gd name="connsiteY9" fmla="*/ 0 h 311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9560" h="3119559">
                <a:moveTo>
                  <a:pt x="1559780" y="0"/>
                </a:moveTo>
                <a:cubicBezTo>
                  <a:pt x="1770958" y="0"/>
                  <a:pt x="1982136" y="80561"/>
                  <a:pt x="2143259" y="241684"/>
                </a:cubicBezTo>
                <a:lnTo>
                  <a:pt x="2877875" y="976300"/>
                </a:lnTo>
                <a:cubicBezTo>
                  <a:pt x="3200122" y="1298546"/>
                  <a:pt x="3200122" y="1821012"/>
                  <a:pt x="2877875" y="2143258"/>
                </a:cubicBezTo>
                <a:lnTo>
                  <a:pt x="2143259" y="2877874"/>
                </a:lnTo>
                <a:cubicBezTo>
                  <a:pt x="1821013" y="3200121"/>
                  <a:pt x="1298548" y="3200121"/>
                  <a:pt x="976301" y="2877874"/>
                </a:cubicBezTo>
                <a:lnTo>
                  <a:pt x="241685" y="2143258"/>
                </a:lnTo>
                <a:cubicBezTo>
                  <a:pt x="-80561" y="1821012"/>
                  <a:pt x="-80561" y="1298546"/>
                  <a:pt x="241685" y="976300"/>
                </a:cubicBezTo>
                <a:lnTo>
                  <a:pt x="976301" y="241684"/>
                </a:lnTo>
                <a:cubicBezTo>
                  <a:pt x="1137424" y="80561"/>
                  <a:pt x="1348602" y="0"/>
                  <a:pt x="1559780" y="0"/>
                </a:cubicBezTo>
                <a:close/>
              </a:path>
            </a:pathLst>
          </a:custGeom>
          <a:solidFill>
            <a:schemeClr val="bg1">
              <a:lumMod val="75000"/>
            </a:schemeClr>
          </a:solidFill>
        </p:spPr>
        <p:txBody>
          <a:bodyPr wrap="square">
            <a:noAutofit/>
          </a:bodyPr>
          <a:lstStyle/>
          <a:p>
            <a:endParaRPr lang="en-US"/>
          </a:p>
        </p:txBody>
      </p:sp>
      <p:sp>
        <p:nvSpPr>
          <p:cNvPr id="12" name="Freeform 25">
            <a:extLst>
              <a:ext uri="{FF2B5EF4-FFF2-40B4-BE49-F238E27FC236}">
                <a16:creationId xmlns:a16="http://schemas.microsoft.com/office/drawing/2014/main" id="{7B3029E7-CE7A-4CE1-9E5A-2D77262301E9}"/>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C09ED4D8-B21F-47A6-A8AC-9FC599B3580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4A3ED8A3-496D-4BA6-84A1-42C638550CE7}"/>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5C4EB41D-3329-493A-AC26-53FE917A5A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8EF895E6-A335-45E5-95F5-80A0BAC6D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0394920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D2281E90-DF3A-0D74-5CC6-FFB3AB1803EF}"/>
              </a:ext>
            </a:extLst>
          </p:cNvPr>
          <p:cNvSpPr>
            <a:spLocks noGrp="1"/>
          </p:cNvSpPr>
          <p:nvPr>
            <p:ph type="pic" sz="quarter" idx="13"/>
          </p:nvPr>
        </p:nvSpPr>
        <p:spPr>
          <a:xfrm>
            <a:off x="11239024" y="5723913"/>
            <a:ext cx="3440255" cy="3440255"/>
          </a:xfrm>
          <a:custGeom>
            <a:avLst/>
            <a:gdLst>
              <a:gd name="connsiteX0" fmla="*/ 1720129 w 3440255"/>
              <a:gd name="connsiteY0" fmla="*/ 0 h 3440255"/>
              <a:gd name="connsiteX1" fmla="*/ 2363590 w 3440255"/>
              <a:gd name="connsiteY1" fmla="*/ 266531 h 3440255"/>
              <a:gd name="connsiteX2" fmla="*/ 3173725 w 3440255"/>
              <a:gd name="connsiteY2" fmla="*/ 1076666 h 3440255"/>
              <a:gd name="connsiteX3" fmla="*/ 3173725 w 3440255"/>
              <a:gd name="connsiteY3" fmla="*/ 2363589 h 3440255"/>
              <a:gd name="connsiteX4" fmla="*/ 2363589 w 3440255"/>
              <a:gd name="connsiteY4" fmla="*/ 3173724 h 3440255"/>
              <a:gd name="connsiteX5" fmla="*/ 1076666 w 3440255"/>
              <a:gd name="connsiteY5" fmla="*/ 3173724 h 3440255"/>
              <a:gd name="connsiteX6" fmla="*/ 266531 w 3440255"/>
              <a:gd name="connsiteY6" fmla="*/ 2363590 h 3440255"/>
              <a:gd name="connsiteX7" fmla="*/ 266531 w 3440255"/>
              <a:gd name="connsiteY7" fmla="*/ 1076667 h 3440255"/>
              <a:gd name="connsiteX8" fmla="*/ 1076667 w 3440255"/>
              <a:gd name="connsiteY8" fmla="*/ 266531 h 3440255"/>
              <a:gd name="connsiteX9" fmla="*/ 1720129 w 3440255"/>
              <a:gd name="connsiteY9" fmla="*/ 0 h 344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0255" h="3440255">
                <a:moveTo>
                  <a:pt x="1720129" y="0"/>
                </a:moveTo>
                <a:cubicBezTo>
                  <a:pt x="1953016" y="0"/>
                  <a:pt x="2185903" y="88844"/>
                  <a:pt x="2363590" y="266531"/>
                </a:cubicBezTo>
                <a:lnTo>
                  <a:pt x="3173725" y="1076666"/>
                </a:lnTo>
                <a:cubicBezTo>
                  <a:pt x="3529099" y="1432040"/>
                  <a:pt x="3529099" y="2008215"/>
                  <a:pt x="3173725" y="2363589"/>
                </a:cubicBezTo>
                <a:lnTo>
                  <a:pt x="2363589" y="3173724"/>
                </a:lnTo>
                <a:cubicBezTo>
                  <a:pt x="2008215" y="3529099"/>
                  <a:pt x="1432040" y="3529099"/>
                  <a:pt x="1076666" y="3173724"/>
                </a:cubicBezTo>
                <a:lnTo>
                  <a:pt x="266531" y="2363590"/>
                </a:lnTo>
                <a:cubicBezTo>
                  <a:pt x="-88843" y="2008215"/>
                  <a:pt x="-88843" y="1432041"/>
                  <a:pt x="266531" y="1076667"/>
                </a:cubicBezTo>
                <a:lnTo>
                  <a:pt x="1076667" y="266531"/>
                </a:lnTo>
                <a:cubicBezTo>
                  <a:pt x="1254354" y="88844"/>
                  <a:pt x="1487241" y="0"/>
                  <a:pt x="1720129" y="0"/>
                </a:cubicBezTo>
                <a:close/>
              </a:path>
            </a:pathLst>
          </a:custGeom>
          <a:solidFill>
            <a:schemeClr val="bg1">
              <a:lumMod val="75000"/>
            </a:schemeClr>
          </a:solidFill>
        </p:spPr>
        <p:txBody>
          <a:bodyPr wrap="square">
            <a:noAutofit/>
          </a:bodyPr>
          <a:lstStyle/>
          <a:p>
            <a:endParaRPr lang="en-US"/>
          </a:p>
        </p:txBody>
      </p:sp>
      <p:sp>
        <p:nvSpPr>
          <p:cNvPr id="19" name="Picture Placeholder 18">
            <a:extLst>
              <a:ext uri="{FF2B5EF4-FFF2-40B4-BE49-F238E27FC236}">
                <a16:creationId xmlns:a16="http://schemas.microsoft.com/office/drawing/2014/main" id="{A5C0B93D-56F9-7838-DE73-2C73B72EB422}"/>
              </a:ext>
            </a:extLst>
          </p:cNvPr>
          <p:cNvSpPr>
            <a:spLocks noGrp="1"/>
          </p:cNvSpPr>
          <p:nvPr>
            <p:ph type="pic" sz="quarter" idx="12"/>
          </p:nvPr>
        </p:nvSpPr>
        <p:spPr>
          <a:xfrm>
            <a:off x="13545788" y="3417148"/>
            <a:ext cx="3440255" cy="3440255"/>
          </a:xfrm>
          <a:custGeom>
            <a:avLst/>
            <a:gdLst>
              <a:gd name="connsiteX0" fmla="*/ 1720129 w 3440255"/>
              <a:gd name="connsiteY0" fmla="*/ 0 h 3440255"/>
              <a:gd name="connsiteX1" fmla="*/ 2363590 w 3440255"/>
              <a:gd name="connsiteY1" fmla="*/ 266531 h 3440255"/>
              <a:gd name="connsiteX2" fmla="*/ 3173725 w 3440255"/>
              <a:gd name="connsiteY2" fmla="*/ 1076666 h 3440255"/>
              <a:gd name="connsiteX3" fmla="*/ 3173725 w 3440255"/>
              <a:gd name="connsiteY3" fmla="*/ 2363589 h 3440255"/>
              <a:gd name="connsiteX4" fmla="*/ 2363589 w 3440255"/>
              <a:gd name="connsiteY4" fmla="*/ 3173725 h 3440255"/>
              <a:gd name="connsiteX5" fmla="*/ 1076666 w 3440255"/>
              <a:gd name="connsiteY5" fmla="*/ 3173725 h 3440255"/>
              <a:gd name="connsiteX6" fmla="*/ 266531 w 3440255"/>
              <a:gd name="connsiteY6" fmla="*/ 2363590 h 3440255"/>
              <a:gd name="connsiteX7" fmla="*/ 266531 w 3440255"/>
              <a:gd name="connsiteY7" fmla="*/ 1076667 h 3440255"/>
              <a:gd name="connsiteX8" fmla="*/ 1076667 w 3440255"/>
              <a:gd name="connsiteY8" fmla="*/ 266531 h 3440255"/>
              <a:gd name="connsiteX9" fmla="*/ 1720129 w 3440255"/>
              <a:gd name="connsiteY9" fmla="*/ 0 h 344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0255" h="3440255">
                <a:moveTo>
                  <a:pt x="1720129" y="0"/>
                </a:moveTo>
                <a:cubicBezTo>
                  <a:pt x="1953016" y="0"/>
                  <a:pt x="2185903" y="88844"/>
                  <a:pt x="2363590" y="266531"/>
                </a:cubicBezTo>
                <a:lnTo>
                  <a:pt x="3173725" y="1076666"/>
                </a:lnTo>
                <a:cubicBezTo>
                  <a:pt x="3529099" y="1432040"/>
                  <a:pt x="3529099" y="2008215"/>
                  <a:pt x="3173725" y="2363589"/>
                </a:cubicBezTo>
                <a:lnTo>
                  <a:pt x="2363589" y="3173725"/>
                </a:lnTo>
                <a:cubicBezTo>
                  <a:pt x="2008215" y="3529099"/>
                  <a:pt x="1432040" y="3529099"/>
                  <a:pt x="1076666" y="3173725"/>
                </a:cubicBezTo>
                <a:lnTo>
                  <a:pt x="266531" y="2363590"/>
                </a:lnTo>
                <a:cubicBezTo>
                  <a:pt x="-88843" y="2008215"/>
                  <a:pt x="-88843" y="1432041"/>
                  <a:pt x="266531" y="1076667"/>
                </a:cubicBezTo>
                <a:lnTo>
                  <a:pt x="1076667" y="266531"/>
                </a:lnTo>
                <a:cubicBezTo>
                  <a:pt x="1254354" y="88844"/>
                  <a:pt x="1487241" y="0"/>
                  <a:pt x="1720129"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42543731-0FD7-9ABD-D122-DCA8E23FC978}"/>
              </a:ext>
            </a:extLst>
          </p:cNvPr>
          <p:cNvSpPr>
            <a:spLocks noGrp="1"/>
          </p:cNvSpPr>
          <p:nvPr>
            <p:ph type="pic" sz="quarter" idx="11"/>
          </p:nvPr>
        </p:nvSpPr>
        <p:spPr>
          <a:xfrm>
            <a:off x="11239024" y="1110386"/>
            <a:ext cx="3440255" cy="3440255"/>
          </a:xfrm>
          <a:custGeom>
            <a:avLst/>
            <a:gdLst>
              <a:gd name="connsiteX0" fmla="*/ 1720129 w 3440255"/>
              <a:gd name="connsiteY0" fmla="*/ 0 h 3440255"/>
              <a:gd name="connsiteX1" fmla="*/ 2363590 w 3440255"/>
              <a:gd name="connsiteY1" fmla="*/ 266531 h 3440255"/>
              <a:gd name="connsiteX2" fmla="*/ 3173725 w 3440255"/>
              <a:gd name="connsiteY2" fmla="*/ 1076666 h 3440255"/>
              <a:gd name="connsiteX3" fmla="*/ 3173725 w 3440255"/>
              <a:gd name="connsiteY3" fmla="*/ 2363589 h 3440255"/>
              <a:gd name="connsiteX4" fmla="*/ 2363589 w 3440255"/>
              <a:gd name="connsiteY4" fmla="*/ 3173725 h 3440255"/>
              <a:gd name="connsiteX5" fmla="*/ 1076666 w 3440255"/>
              <a:gd name="connsiteY5" fmla="*/ 3173725 h 3440255"/>
              <a:gd name="connsiteX6" fmla="*/ 266531 w 3440255"/>
              <a:gd name="connsiteY6" fmla="*/ 2363589 h 3440255"/>
              <a:gd name="connsiteX7" fmla="*/ 266531 w 3440255"/>
              <a:gd name="connsiteY7" fmla="*/ 1076666 h 3440255"/>
              <a:gd name="connsiteX8" fmla="*/ 1076667 w 3440255"/>
              <a:gd name="connsiteY8" fmla="*/ 266531 h 3440255"/>
              <a:gd name="connsiteX9" fmla="*/ 1720129 w 3440255"/>
              <a:gd name="connsiteY9" fmla="*/ 0 h 344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0255" h="3440255">
                <a:moveTo>
                  <a:pt x="1720129" y="0"/>
                </a:moveTo>
                <a:cubicBezTo>
                  <a:pt x="1953016" y="0"/>
                  <a:pt x="2185903" y="88844"/>
                  <a:pt x="2363590" y="266531"/>
                </a:cubicBezTo>
                <a:lnTo>
                  <a:pt x="3173725" y="1076666"/>
                </a:lnTo>
                <a:cubicBezTo>
                  <a:pt x="3529099" y="1432040"/>
                  <a:pt x="3529099" y="2008215"/>
                  <a:pt x="3173725" y="2363589"/>
                </a:cubicBezTo>
                <a:lnTo>
                  <a:pt x="2363589" y="3173725"/>
                </a:lnTo>
                <a:cubicBezTo>
                  <a:pt x="2008215" y="3529099"/>
                  <a:pt x="1432040" y="3529099"/>
                  <a:pt x="1076666" y="3173725"/>
                </a:cubicBezTo>
                <a:lnTo>
                  <a:pt x="266531" y="2363589"/>
                </a:lnTo>
                <a:cubicBezTo>
                  <a:pt x="-88843" y="2008215"/>
                  <a:pt x="-88843" y="1432041"/>
                  <a:pt x="266531" y="1076666"/>
                </a:cubicBezTo>
                <a:lnTo>
                  <a:pt x="1076667" y="266531"/>
                </a:lnTo>
                <a:cubicBezTo>
                  <a:pt x="1254354" y="88844"/>
                  <a:pt x="1487241" y="0"/>
                  <a:pt x="1720129" y="0"/>
                </a:cubicBez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BB4CC072-7FFF-5066-EEED-5230084F7D90}"/>
              </a:ext>
            </a:extLst>
          </p:cNvPr>
          <p:cNvSpPr>
            <a:spLocks noGrp="1"/>
          </p:cNvSpPr>
          <p:nvPr>
            <p:ph type="pic" sz="quarter" idx="10"/>
          </p:nvPr>
        </p:nvSpPr>
        <p:spPr>
          <a:xfrm>
            <a:off x="8932258" y="3417149"/>
            <a:ext cx="3440255" cy="3440255"/>
          </a:xfrm>
          <a:custGeom>
            <a:avLst/>
            <a:gdLst>
              <a:gd name="connsiteX0" fmla="*/ 1720128 w 3440255"/>
              <a:gd name="connsiteY0" fmla="*/ 0 h 3440255"/>
              <a:gd name="connsiteX1" fmla="*/ 2363590 w 3440255"/>
              <a:gd name="connsiteY1" fmla="*/ 266531 h 3440255"/>
              <a:gd name="connsiteX2" fmla="*/ 3173725 w 3440255"/>
              <a:gd name="connsiteY2" fmla="*/ 1076666 h 3440255"/>
              <a:gd name="connsiteX3" fmla="*/ 3173725 w 3440255"/>
              <a:gd name="connsiteY3" fmla="*/ 2363589 h 3440255"/>
              <a:gd name="connsiteX4" fmla="*/ 2363589 w 3440255"/>
              <a:gd name="connsiteY4" fmla="*/ 3173725 h 3440255"/>
              <a:gd name="connsiteX5" fmla="*/ 1076666 w 3440255"/>
              <a:gd name="connsiteY5" fmla="*/ 3173725 h 3440255"/>
              <a:gd name="connsiteX6" fmla="*/ 266531 w 3440255"/>
              <a:gd name="connsiteY6" fmla="*/ 2363590 h 3440255"/>
              <a:gd name="connsiteX7" fmla="*/ 266531 w 3440255"/>
              <a:gd name="connsiteY7" fmla="*/ 1076667 h 3440255"/>
              <a:gd name="connsiteX8" fmla="*/ 1076667 w 3440255"/>
              <a:gd name="connsiteY8" fmla="*/ 266531 h 3440255"/>
              <a:gd name="connsiteX9" fmla="*/ 1720128 w 3440255"/>
              <a:gd name="connsiteY9" fmla="*/ 0 h 3440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0255" h="3440255">
                <a:moveTo>
                  <a:pt x="1720128" y="0"/>
                </a:moveTo>
                <a:cubicBezTo>
                  <a:pt x="1953016" y="0"/>
                  <a:pt x="2185903" y="88844"/>
                  <a:pt x="2363590" y="266531"/>
                </a:cubicBezTo>
                <a:lnTo>
                  <a:pt x="3173725" y="1076666"/>
                </a:lnTo>
                <a:cubicBezTo>
                  <a:pt x="3529099" y="1432040"/>
                  <a:pt x="3529099" y="2008215"/>
                  <a:pt x="3173725" y="2363589"/>
                </a:cubicBezTo>
                <a:lnTo>
                  <a:pt x="2363589" y="3173725"/>
                </a:lnTo>
                <a:cubicBezTo>
                  <a:pt x="2008215" y="3529099"/>
                  <a:pt x="1432040" y="3529099"/>
                  <a:pt x="1076666" y="3173725"/>
                </a:cubicBezTo>
                <a:lnTo>
                  <a:pt x="266531" y="2363590"/>
                </a:lnTo>
                <a:cubicBezTo>
                  <a:pt x="-88843" y="2008215"/>
                  <a:pt x="-88843" y="1432041"/>
                  <a:pt x="266531" y="1076667"/>
                </a:cubicBezTo>
                <a:lnTo>
                  <a:pt x="1076667" y="266531"/>
                </a:lnTo>
                <a:cubicBezTo>
                  <a:pt x="1254354" y="88844"/>
                  <a:pt x="1487241" y="0"/>
                  <a:pt x="1720128" y="0"/>
                </a:cubicBezTo>
                <a:close/>
              </a:path>
            </a:pathLst>
          </a:custGeom>
          <a:solidFill>
            <a:schemeClr val="bg1">
              <a:lumMod val="75000"/>
            </a:schemeClr>
          </a:solidFill>
        </p:spPr>
        <p:txBody>
          <a:bodyPr wrap="square">
            <a:noAutofit/>
          </a:bodyPr>
          <a:lstStyle/>
          <a:p>
            <a:endParaRPr lang="en-US"/>
          </a:p>
        </p:txBody>
      </p:sp>
      <p:sp>
        <p:nvSpPr>
          <p:cNvPr id="12" name="Freeform 25">
            <a:extLst>
              <a:ext uri="{FF2B5EF4-FFF2-40B4-BE49-F238E27FC236}">
                <a16:creationId xmlns:a16="http://schemas.microsoft.com/office/drawing/2014/main" id="{7B3029E7-CE7A-4CE1-9E5A-2D77262301E9}"/>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13" name="TextBox 12">
            <a:extLst>
              <a:ext uri="{FF2B5EF4-FFF2-40B4-BE49-F238E27FC236}">
                <a16:creationId xmlns:a16="http://schemas.microsoft.com/office/drawing/2014/main" id="{C09ED4D8-B21F-47A6-A8AC-9FC599B3580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14" name="TextBox 13">
            <a:extLst>
              <a:ext uri="{FF2B5EF4-FFF2-40B4-BE49-F238E27FC236}">
                <a16:creationId xmlns:a16="http://schemas.microsoft.com/office/drawing/2014/main" id="{4A3ED8A3-496D-4BA6-84A1-42C638550CE7}"/>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3" name="TextBox 22">
            <a:extLst>
              <a:ext uri="{FF2B5EF4-FFF2-40B4-BE49-F238E27FC236}">
                <a16:creationId xmlns:a16="http://schemas.microsoft.com/office/drawing/2014/main" id="{5C4EB41D-3329-493A-AC26-53FE917A5AC7}"/>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4" name="TextBox 23">
            <a:extLst>
              <a:ext uri="{FF2B5EF4-FFF2-40B4-BE49-F238E27FC236}">
                <a16:creationId xmlns:a16="http://schemas.microsoft.com/office/drawing/2014/main" id="{8EF895E6-A335-45E5-95F5-80A0BAC6D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815004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1000" fill="hold"/>
                                        <p:tgtEl>
                                          <p:spTgt spid="16"/>
                                        </p:tgtEl>
                                        <p:attrNameLst>
                                          <p:attrName>ppt_w</p:attrName>
                                        </p:attrNameLst>
                                      </p:cBhvr>
                                      <p:tavLst>
                                        <p:tav tm="0">
                                          <p:val>
                                            <p:fltVal val="0"/>
                                          </p:val>
                                        </p:tav>
                                        <p:tav tm="100000">
                                          <p:val>
                                            <p:strVal val="#ppt_w"/>
                                          </p:val>
                                        </p:tav>
                                      </p:tavLst>
                                    </p:anim>
                                    <p:anim calcmode="lin" valueType="num">
                                      <p:cBhvr>
                                        <p:cTn id="8" dur="1000" fill="hold"/>
                                        <p:tgtEl>
                                          <p:spTgt spid="16"/>
                                        </p:tgtEl>
                                        <p:attrNameLst>
                                          <p:attrName>ppt_h</p:attrName>
                                        </p:attrNameLst>
                                      </p:cBhvr>
                                      <p:tavLst>
                                        <p:tav tm="0">
                                          <p:val>
                                            <p:fltVal val="0"/>
                                          </p:val>
                                        </p:tav>
                                        <p:tav tm="100000">
                                          <p:val>
                                            <p:strVal val="#ppt_h"/>
                                          </p:val>
                                        </p:tav>
                                      </p:tavLst>
                                    </p:anim>
                                    <p:animEffect transition="in" filter="fade">
                                      <p:cBhvr>
                                        <p:cTn id="9" dur="1000"/>
                                        <p:tgtEl>
                                          <p:spTgt spid="1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1000" fill="hold"/>
                                        <p:tgtEl>
                                          <p:spTgt spid="15"/>
                                        </p:tgtEl>
                                        <p:attrNameLst>
                                          <p:attrName>ppt_w</p:attrName>
                                        </p:attrNameLst>
                                      </p:cBhvr>
                                      <p:tavLst>
                                        <p:tav tm="0">
                                          <p:val>
                                            <p:fltVal val="0"/>
                                          </p:val>
                                        </p:tav>
                                        <p:tav tm="100000">
                                          <p:val>
                                            <p:strVal val="#ppt_w"/>
                                          </p:val>
                                        </p:tav>
                                      </p:tavLst>
                                    </p:anim>
                                    <p:anim calcmode="lin" valueType="num">
                                      <p:cBhvr>
                                        <p:cTn id="13" dur="1000" fill="hold"/>
                                        <p:tgtEl>
                                          <p:spTgt spid="15"/>
                                        </p:tgtEl>
                                        <p:attrNameLst>
                                          <p:attrName>ppt_h</p:attrName>
                                        </p:attrNameLst>
                                      </p:cBhvr>
                                      <p:tavLst>
                                        <p:tav tm="0">
                                          <p:val>
                                            <p:fltVal val="0"/>
                                          </p:val>
                                        </p:tav>
                                        <p:tav tm="100000">
                                          <p:val>
                                            <p:strVal val="#ppt_h"/>
                                          </p:val>
                                        </p:tav>
                                      </p:tavLst>
                                    </p:anim>
                                    <p:animEffect transition="in" filter="fade">
                                      <p:cBhvr>
                                        <p:cTn id="14" dur="1000"/>
                                        <p:tgtEl>
                                          <p:spTgt spid="1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1000" fill="hold"/>
                                        <p:tgtEl>
                                          <p:spTgt spid="22"/>
                                        </p:tgtEl>
                                        <p:attrNameLst>
                                          <p:attrName>ppt_w</p:attrName>
                                        </p:attrNameLst>
                                      </p:cBhvr>
                                      <p:tavLst>
                                        <p:tav tm="0">
                                          <p:val>
                                            <p:fltVal val="0"/>
                                          </p:val>
                                        </p:tav>
                                        <p:tav tm="100000">
                                          <p:val>
                                            <p:strVal val="#ppt_w"/>
                                          </p:val>
                                        </p:tav>
                                      </p:tavLst>
                                    </p:anim>
                                    <p:anim calcmode="lin" valueType="num">
                                      <p:cBhvr>
                                        <p:cTn id="18" dur="1000" fill="hold"/>
                                        <p:tgtEl>
                                          <p:spTgt spid="22"/>
                                        </p:tgtEl>
                                        <p:attrNameLst>
                                          <p:attrName>ppt_h</p:attrName>
                                        </p:attrNameLst>
                                      </p:cBhvr>
                                      <p:tavLst>
                                        <p:tav tm="0">
                                          <p:val>
                                            <p:fltVal val="0"/>
                                          </p:val>
                                        </p:tav>
                                        <p:tav tm="100000">
                                          <p:val>
                                            <p:strVal val="#ppt_h"/>
                                          </p:val>
                                        </p:tav>
                                      </p:tavLst>
                                    </p:anim>
                                    <p:animEffect transition="in" filter="fade">
                                      <p:cBhvr>
                                        <p:cTn id="19" dur="1000"/>
                                        <p:tgtEl>
                                          <p:spTgt spid="2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ppt_w</p:attrName>
                                        </p:attrNameLst>
                                      </p:cBhvr>
                                      <p:tavLst>
                                        <p:tav tm="0">
                                          <p:val>
                                            <p:fltVal val="0"/>
                                          </p:val>
                                        </p:tav>
                                        <p:tav tm="100000">
                                          <p:val>
                                            <p:strVal val="#ppt_w"/>
                                          </p:val>
                                        </p:tav>
                                      </p:tavLst>
                                    </p:anim>
                                    <p:anim calcmode="lin" valueType="num">
                                      <p:cBhvr>
                                        <p:cTn id="23" dur="1000" fill="hold"/>
                                        <p:tgtEl>
                                          <p:spTgt spid="19"/>
                                        </p:tgtEl>
                                        <p:attrNameLst>
                                          <p:attrName>ppt_h</p:attrName>
                                        </p:attrNameLst>
                                      </p:cBhvr>
                                      <p:tavLst>
                                        <p:tav tm="0">
                                          <p:val>
                                            <p:fltVal val="0"/>
                                          </p:val>
                                        </p:tav>
                                        <p:tav tm="100000">
                                          <p:val>
                                            <p:strVal val="#ppt_h"/>
                                          </p:val>
                                        </p:tav>
                                      </p:tavLst>
                                    </p:anim>
                                    <p:animEffect transition="in" filter="fade">
                                      <p:cBhvr>
                                        <p:cTn id="24"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19" grpId="0" animBg="1"/>
      <p:bldP spid="16" grpId="0" animBg="1"/>
      <p:bldP spid="15"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2.xml"/><Relationship Id="rId1" Type="http://schemas.openxmlformats.org/officeDocument/2006/relationships/themeOverride" Target="../theme/themeOverride10.xml"/></Relationships>
</file>

<file path=ppt/slides/_rels/slide1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slideLayout" Target="../slideLayouts/slideLayout2.xml"/><Relationship Id="rId1" Type="http://schemas.openxmlformats.org/officeDocument/2006/relationships/themeOverride" Target="../theme/themeOverride11.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2.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3.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themeOverride" Target="../theme/themeOverride14.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15.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powerpoint-tutorials/" TargetMode="External"/><Relationship Id="rId2" Type="http://schemas.openxmlformats.org/officeDocument/2006/relationships/slideLayout" Target="../slideLayouts/slideLayout2.xml"/><Relationship Id="rId1" Type="http://schemas.openxmlformats.org/officeDocument/2006/relationships/themeOverride" Target="../theme/themeOverride2.xml"/><Relationship Id="rId4" Type="http://schemas.openxmlformats.org/officeDocument/2006/relationships/hyperlink" Target="https://mslides.com/terms-of-use/"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4.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5.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6.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7.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8.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themeOverride" Target="../theme/themeOverr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79C863B3-C126-7A5B-1B04-90C23936EB20}"/>
              </a:ext>
            </a:extLst>
          </p:cNvPr>
          <p:cNvSpPr>
            <a:spLocks noGrp="1"/>
          </p:cNvSpPr>
          <p:nvPr>
            <p:ph type="pic" sz="quarter" idx="10"/>
          </p:nvPr>
        </p:nvSpPr>
        <p:spPr/>
      </p:sp>
      <p:sp>
        <p:nvSpPr>
          <p:cNvPr id="29" name="Arrow: Pentagon 12">
            <a:extLst>
              <a:ext uri="{FF2B5EF4-FFF2-40B4-BE49-F238E27FC236}">
                <a16:creationId xmlns:a16="http://schemas.microsoft.com/office/drawing/2014/main" id="{A75F577F-ACAC-4592-B61C-0AE1A3D40ABF}"/>
              </a:ext>
            </a:extLst>
          </p:cNvPr>
          <p:cNvSpPr/>
          <p:nvPr/>
        </p:nvSpPr>
        <p:spPr>
          <a:xfrm>
            <a:off x="0" y="0"/>
            <a:ext cx="15307734" cy="10287000"/>
          </a:xfrm>
          <a:prstGeom prst="homePlate">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p>
        </p:txBody>
      </p:sp>
      <p:grpSp>
        <p:nvGrpSpPr>
          <p:cNvPr id="3" name="Group 30">
            <a:extLst>
              <a:ext uri="{FF2B5EF4-FFF2-40B4-BE49-F238E27FC236}">
                <a16:creationId xmlns:a16="http://schemas.microsoft.com/office/drawing/2014/main" id="{A05D14F1-623C-4657-B683-CD8853D5292C}"/>
              </a:ext>
            </a:extLst>
          </p:cNvPr>
          <p:cNvGrpSpPr/>
          <p:nvPr/>
        </p:nvGrpSpPr>
        <p:grpSpPr>
          <a:xfrm>
            <a:off x="9474631" y="4"/>
            <a:ext cx="6100103" cy="10286999"/>
            <a:chOff x="6316420" y="2"/>
            <a:chExt cx="4066735" cy="6857999"/>
          </a:xfrm>
        </p:grpSpPr>
        <p:sp>
          <p:nvSpPr>
            <p:cNvPr id="4" name="Freeform 6">
              <a:extLst>
                <a:ext uri="{FF2B5EF4-FFF2-40B4-BE49-F238E27FC236}">
                  <a16:creationId xmlns:a16="http://schemas.microsoft.com/office/drawing/2014/main" id="{EF80DFE2-6D58-4B1D-BFCA-DE537F6FBD5A}"/>
                </a:ext>
              </a:extLst>
            </p:cNvPr>
            <p:cNvSpPr/>
            <p:nvPr/>
          </p:nvSpPr>
          <p:spPr>
            <a:xfrm>
              <a:off x="6326580" y="3441222"/>
              <a:ext cx="3961668" cy="3416779"/>
            </a:xfrm>
            <a:custGeom>
              <a:avLst/>
              <a:gdLst>
                <a:gd name="connsiteX0" fmla="*/ 3338330 w 3961668"/>
                <a:gd name="connsiteY0" fmla="*/ 0 h 3416779"/>
                <a:gd name="connsiteX1" fmla="*/ 3817850 w 3961668"/>
                <a:gd name="connsiteY1" fmla="*/ 464430 h 3416779"/>
                <a:gd name="connsiteX2" fmla="*/ 3929847 w 3961668"/>
                <a:gd name="connsiteY2" fmla="*/ 974769 h 3416779"/>
                <a:gd name="connsiteX3" fmla="*/ 3887925 w 3961668"/>
                <a:gd name="connsiteY3" fmla="*/ 1057620 h 3416779"/>
                <a:gd name="connsiteX4" fmla="*/ 3875798 w 3961668"/>
                <a:gd name="connsiteY4" fmla="*/ 1072318 h 3416779"/>
                <a:gd name="connsiteX5" fmla="*/ 3871890 w 3961668"/>
                <a:gd name="connsiteY5" fmla="*/ 1076361 h 3416779"/>
                <a:gd name="connsiteX6" fmla="*/ 3776131 w 3961668"/>
                <a:gd name="connsiteY6" fmla="*/ 1155370 h 3416779"/>
                <a:gd name="connsiteX7" fmla="*/ 3407605 w 3961668"/>
                <a:gd name="connsiteY7" fmla="*/ 1267939 h 3416779"/>
                <a:gd name="connsiteX8" fmla="*/ 3407606 w 3961668"/>
                <a:gd name="connsiteY8" fmla="*/ 1267939 h 3416779"/>
                <a:gd name="connsiteX9" fmla="*/ 3776132 w 3961668"/>
                <a:gd name="connsiteY9" fmla="*/ 1155370 h 3416779"/>
                <a:gd name="connsiteX10" fmla="*/ 3871891 w 3961668"/>
                <a:gd name="connsiteY10" fmla="*/ 1076361 h 3416779"/>
                <a:gd name="connsiteX11" fmla="*/ 1610048 w 3961668"/>
                <a:gd name="connsiteY11" fmla="*/ 3416779 h 3416779"/>
                <a:gd name="connsiteX12" fmla="*/ 0 w 3961668"/>
                <a:gd name="connsiteY12" fmla="*/ 3416779 h 3416779"/>
                <a:gd name="connsiteX13" fmla="*/ 0 w 3961668"/>
                <a:gd name="connsiteY13" fmla="*/ 3416776 h 341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1668" h="3416779">
                  <a:moveTo>
                    <a:pt x="3338330" y="0"/>
                  </a:moveTo>
                  <a:lnTo>
                    <a:pt x="3817850" y="464430"/>
                  </a:lnTo>
                  <a:cubicBezTo>
                    <a:pt x="3958479" y="600633"/>
                    <a:pt x="3996326" y="802996"/>
                    <a:pt x="3929847" y="974769"/>
                  </a:cubicBezTo>
                  <a:lnTo>
                    <a:pt x="3887925" y="1057620"/>
                  </a:lnTo>
                  <a:lnTo>
                    <a:pt x="3875798" y="1072318"/>
                  </a:lnTo>
                  <a:lnTo>
                    <a:pt x="3871890" y="1076361"/>
                  </a:lnTo>
                  <a:lnTo>
                    <a:pt x="3776131" y="1155370"/>
                  </a:lnTo>
                  <a:cubicBezTo>
                    <a:pt x="3670933" y="1226440"/>
                    <a:pt x="3544115" y="1267939"/>
                    <a:pt x="3407605" y="1267939"/>
                  </a:cubicBezTo>
                  <a:lnTo>
                    <a:pt x="3407606" y="1267939"/>
                  </a:lnTo>
                  <a:cubicBezTo>
                    <a:pt x="3544116" y="1267939"/>
                    <a:pt x="3670934" y="1226440"/>
                    <a:pt x="3776132" y="1155370"/>
                  </a:cubicBezTo>
                  <a:lnTo>
                    <a:pt x="3871891" y="1076361"/>
                  </a:lnTo>
                  <a:lnTo>
                    <a:pt x="1610048" y="3416779"/>
                  </a:lnTo>
                  <a:lnTo>
                    <a:pt x="0" y="3416779"/>
                  </a:lnTo>
                  <a:lnTo>
                    <a:pt x="0" y="3416776"/>
                  </a:lnTo>
                  <a:close/>
                </a:path>
              </a:pathLst>
            </a:custGeom>
            <a:gradFill>
              <a:gsLst>
                <a:gs pos="14000">
                  <a:schemeClr val="accent1">
                    <a:lumMod val="75000"/>
                  </a:schemeClr>
                </a:gs>
                <a:gs pos="100000">
                  <a:schemeClr val="accent1"/>
                </a:gs>
              </a:gsLst>
              <a:lin ang="5400000" scaled="1"/>
            </a:gra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p>
          </p:txBody>
        </p:sp>
        <p:sp>
          <p:nvSpPr>
            <p:cNvPr id="5" name="Freeform 7">
              <a:extLst>
                <a:ext uri="{FF2B5EF4-FFF2-40B4-BE49-F238E27FC236}">
                  <a16:creationId xmlns:a16="http://schemas.microsoft.com/office/drawing/2014/main" id="{C02E67FE-E879-4DB9-80FF-405851819DFE}"/>
                </a:ext>
              </a:extLst>
            </p:cNvPr>
            <p:cNvSpPr/>
            <p:nvPr/>
          </p:nvSpPr>
          <p:spPr>
            <a:xfrm>
              <a:off x="6316420" y="2"/>
              <a:ext cx="4066735" cy="4498841"/>
            </a:xfrm>
            <a:custGeom>
              <a:avLst/>
              <a:gdLst>
                <a:gd name="connsiteX0" fmla="*/ 0 w 4066735"/>
                <a:gd name="connsiteY0" fmla="*/ 0 h 4498841"/>
                <a:gd name="connsiteX1" fmla="*/ 1610048 w 4066735"/>
                <a:gd name="connsiteY1" fmla="*/ 0 h 4498841"/>
                <a:gd name="connsiteX2" fmla="*/ 3871891 w 4066735"/>
                <a:gd name="connsiteY2" fmla="*/ 2340418 h 4498841"/>
                <a:gd name="connsiteX3" fmla="*/ 3776132 w 4066735"/>
                <a:gd name="connsiteY3" fmla="*/ 2261409 h 4498841"/>
                <a:gd name="connsiteX4" fmla="*/ 3407606 w 4066735"/>
                <a:gd name="connsiteY4" fmla="*/ 2148840 h 4498841"/>
                <a:gd name="connsiteX5" fmla="*/ 3407605 w 4066735"/>
                <a:gd name="connsiteY5" fmla="*/ 2148840 h 4498841"/>
                <a:gd name="connsiteX6" fmla="*/ 3776131 w 4066735"/>
                <a:gd name="connsiteY6" fmla="*/ 2261409 h 4498841"/>
                <a:gd name="connsiteX7" fmla="*/ 3871890 w 4066735"/>
                <a:gd name="connsiteY7" fmla="*/ 2340418 h 4498841"/>
                <a:gd name="connsiteX8" fmla="*/ 3875798 w 4066735"/>
                <a:gd name="connsiteY8" fmla="*/ 2344462 h 4498841"/>
                <a:gd name="connsiteX9" fmla="*/ 3954166 w 4066735"/>
                <a:gd name="connsiteY9" fmla="*/ 2439444 h 4498841"/>
                <a:gd name="connsiteX10" fmla="*/ 4059140 w 4066735"/>
                <a:gd name="connsiteY10" fmla="*/ 2707591 h 4498841"/>
                <a:gd name="connsiteX11" fmla="*/ 4066735 w 4066735"/>
                <a:gd name="connsiteY11" fmla="*/ 2807970 h 4498841"/>
                <a:gd name="connsiteX12" fmla="*/ 4066735 w 4066735"/>
                <a:gd name="connsiteY12" fmla="*/ 4050030 h 4498841"/>
                <a:gd name="connsiteX13" fmla="*/ 3954166 w 4066735"/>
                <a:gd name="connsiteY13" fmla="*/ 4418556 h 4498841"/>
                <a:gd name="connsiteX14" fmla="*/ 3887925 w 4066735"/>
                <a:gd name="connsiteY14" fmla="*/ 4498841 h 4498841"/>
                <a:gd name="connsiteX15" fmla="*/ 3929847 w 4066735"/>
                <a:gd name="connsiteY15" fmla="*/ 4415990 h 4498841"/>
                <a:gd name="connsiteX16" fmla="*/ 3817850 w 4066735"/>
                <a:gd name="connsiteY16" fmla="*/ 3905651 h 4498841"/>
                <a:gd name="connsiteX17" fmla="*/ 3338330 w 4066735"/>
                <a:gd name="connsiteY17" fmla="*/ 3441221 h 4498841"/>
                <a:gd name="connsiteX18" fmla="*/ 3342834 w 4066735"/>
                <a:gd name="connsiteY18" fmla="*/ 3436611 h 449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66735" h="4498841">
                  <a:moveTo>
                    <a:pt x="0" y="0"/>
                  </a:moveTo>
                  <a:lnTo>
                    <a:pt x="1610048" y="0"/>
                  </a:lnTo>
                  <a:lnTo>
                    <a:pt x="3871891" y="2340418"/>
                  </a:lnTo>
                  <a:lnTo>
                    <a:pt x="3776132" y="2261409"/>
                  </a:lnTo>
                  <a:cubicBezTo>
                    <a:pt x="3670934" y="2190339"/>
                    <a:pt x="3544116" y="2148840"/>
                    <a:pt x="3407606" y="2148840"/>
                  </a:cubicBezTo>
                  <a:lnTo>
                    <a:pt x="3407605" y="2148840"/>
                  </a:lnTo>
                  <a:cubicBezTo>
                    <a:pt x="3544115" y="2148840"/>
                    <a:pt x="3670933" y="2190339"/>
                    <a:pt x="3776131" y="2261409"/>
                  </a:cubicBezTo>
                  <a:lnTo>
                    <a:pt x="3871890" y="2340418"/>
                  </a:lnTo>
                  <a:lnTo>
                    <a:pt x="3875798" y="2344462"/>
                  </a:lnTo>
                  <a:lnTo>
                    <a:pt x="3954166" y="2439444"/>
                  </a:lnTo>
                  <a:cubicBezTo>
                    <a:pt x="4007469" y="2518342"/>
                    <a:pt x="4044137" y="2609402"/>
                    <a:pt x="4059140" y="2707591"/>
                  </a:cubicBezTo>
                  <a:lnTo>
                    <a:pt x="4066735" y="2807970"/>
                  </a:lnTo>
                  <a:lnTo>
                    <a:pt x="4066735" y="4050030"/>
                  </a:lnTo>
                  <a:cubicBezTo>
                    <a:pt x="4066735" y="4186540"/>
                    <a:pt x="4025236" y="4313358"/>
                    <a:pt x="3954166" y="4418556"/>
                  </a:cubicBezTo>
                  <a:lnTo>
                    <a:pt x="3887925" y="4498841"/>
                  </a:lnTo>
                  <a:lnTo>
                    <a:pt x="3929847" y="4415990"/>
                  </a:lnTo>
                  <a:cubicBezTo>
                    <a:pt x="3996326" y="4244217"/>
                    <a:pt x="3958479" y="4041854"/>
                    <a:pt x="3817850" y="3905651"/>
                  </a:cubicBezTo>
                  <a:lnTo>
                    <a:pt x="3338330" y="3441221"/>
                  </a:lnTo>
                  <a:lnTo>
                    <a:pt x="3342834" y="3436611"/>
                  </a:lnTo>
                  <a:close/>
                </a:path>
              </a:pathLst>
            </a:custGeom>
            <a:solidFill>
              <a:schemeClr val="accent1"/>
            </a:soli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27" name="TextBox 26">
            <a:extLst>
              <a:ext uri="{FF2B5EF4-FFF2-40B4-BE49-F238E27FC236}">
                <a16:creationId xmlns:a16="http://schemas.microsoft.com/office/drawing/2014/main" id="{E8D94178-73B8-490E-BD39-FF96C68C7811}"/>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28" name="TextBox 27">
            <a:extLst>
              <a:ext uri="{FF2B5EF4-FFF2-40B4-BE49-F238E27FC236}">
                <a16:creationId xmlns:a16="http://schemas.microsoft.com/office/drawing/2014/main" id="{BFB303FD-F519-4332-BDC6-645117A33F81}"/>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30" name="TextBox 2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3C19E5CF-27CA-455D-9C00-833C73B7DB44}"/>
              </a:ext>
            </a:extLst>
          </p:cNvPr>
          <p:cNvSpPr txBox="1"/>
          <p:nvPr/>
        </p:nvSpPr>
        <p:spPr>
          <a:xfrm flipH="1">
            <a:off x="1727864" y="2399837"/>
            <a:ext cx="7416135" cy="4154984"/>
          </a:xfrm>
          <a:prstGeom prst="rect">
            <a:avLst/>
          </a:prstGeom>
          <a:noFill/>
        </p:spPr>
        <p:txBody>
          <a:bodyPr wrap="square" rtlCol="0">
            <a:spAutoFit/>
          </a:bodyPr>
          <a:lstStyle/>
          <a:p>
            <a:pPr>
              <a:spcBef>
                <a:spcPts val="1200"/>
              </a:spcBef>
            </a:pPr>
            <a:r>
              <a:rPr lang="en-US" altLang="zh-CN" sz="8800">
                <a:solidFill>
                  <a:schemeClr val="bg1"/>
                </a:solidFill>
                <a:latin typeface="Impact" panose="020B0806030902050204" pitchFamily="34" charset="0"/>
                <a:ea typeface="Permanent Marker" panose="02000000000000000000" pitchFamily="2" charset="0"/>
                <a:cs typeface="Poppins ExtraBold" panose="00000900000000000000" pitchFamily="50" charset="0"/>
              </a:rPr>
              <a:t>Business Plan Presentation Template</a:t>
            </a:r>
            <a:endParaRPr lang="en-US" altLang="zh-CN" sz="41300" dirty="0">
              <a:solidFill>
                <a:schemeClr val="bg1"/>
              </a:solidFill>
              <a:latin typeface="Impact" panose="020B0806030902050204" pitchFamily="34" charset="0"/>
              <a:ea typeface="Permanent Marker" panose="02000000000000000000" pitchFamily="2" charset="0"/>
              <a:cs typeface="Poppins ExtraBold" panose="00000900000000000000" pitchFamily="50" charset="0"/>
            </a:endParaRPr>
          </a:p>
        </p:txBody>
      </p:sp>
      <p:sp>
        <p:nvSpPr>
          <p:cNvPr id="31" name="TextBox 30">
            <a:extLst>
              <a:ext uri="{FF2B5EF4-FFF2-40B4-BE49-F238E27FC236}">
                <a16:creationId xmlns:a16="http://schemas.microsoft.com/office/drawing/2014/main" id="{C46BC5D1-1FC5-4980-9E8F-5E5DA19741E0}"/>
              </a:ext>
            </a:extLst>
          </p:cNvPr>
          <p:cNvSpPr txBox="1"/>
          <p:nvPr/>
        </p:nvSpPr>
        <p:spPr>
          <a:xfrm>
            <a:off x="1759778" y="7209005"/>
            <a:ext cx="5942502" cy="400110"/>
          </a:xfrm>
          <a:prstGeom prst="rect">
            <a:avLst/>
          </a:prstGeom>
          <a:noFill/>
        </p:spPr>
        <p:txBody>
          <a:bodyPr wrap="square" rtlCol="0">
            <a:spAutoFit/>
          </a:bodyPr>
          <a:lstStyle/>
          <a:p>
            <a:r>
              <a:rPr lang="en-US" sz="2000">
                <a:solidFill>
                  <a:schemeClr val="bg1"/>
                </a:solidFill>
              </a:rPr>
              <a:t>Here is where your presentation begins</a:t>
            </a:r>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0"/>
                                        </p:tgtEl>
                                        <p:attrNameLst>
                                          <p:attrName>style.visibility</p:attrName>
                                        </p:attrNameLst>
                                      </p:cBhvr>
                                      <p:to>
                                        <p:strVal val="visible"/>
                                      </p:to>
                                    </p:set>
                                    <p:anim to="" calcmode="lin" valueType="num">
                                      <p:cBhvr>
                                        <p:cTn id="15" dur="750" fill="hold">
                                          <p:stCondLst>
                                            <p:cond delay="0"/>
                                          </p:stCondLst>
                                        </p:cTn>
                                        <p:tgtEl>
                                          <p:spTgt spid="30"/>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0"/>
                                        </p:tgtEl>
                                      </p:cBhvr>
                                    </p:animEffect>
                                  </p:childTnLst>
                                </p:cTn>
                              </p:par>
                            </p:childTnLst>
                          </p:cTn>
                        </p:par>
                        <p:par>
                          <p:cTn id="17" fill="hold">
                            <p:stCondLst>
                              <p:cond delay="2448"/>
                            </p:stCondLst>
                            <p:childTnLst>
                              <p:par>
                                <p:cTn id="18" presetID="10" presetClass="entr" presetSubtype="0"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9BB70319-BC79-9CD6-628A-1DEFAC52CF35}"/>
              </a:ext>
            </a:extLst>
          </p:cNvPr>
          <p:cNvSpPr>
            <a:spLocks noGrp="1"/>
          </p:cNvSpPr>
          <p:nvPr>
            <p:ph type="pic" sz="quarter" idx="10"/>
          </p:nvPr>
        </p:nvSpPr>
        <p:spPr/>
      </p:sp>
      <p:grpSp>
        <p:nvGrpSpPr>
          <p:cNvPr id="4" name="Group 30">
            <a:extLst>
              <a:ext uri="{FF2B5EF4-FFF2-40B4-BE49-F238E27FC236}">
                <a16:creationId xmlns:a16="http://schemas.microsoft.com/office/drawing/2014/main" id="{68B01DCA-0AA9-4027-B75A-2F3B99694263}"/>
              </a:ext>
            </a:extLst>
          </p:cNvPr>
          <p:cNvGrpSpPr/>
          <p:nvPr/>
        </p:nvGrpSpPr>
        <p:grpSpPr>
          <a:xfrm>
            <a:off x="9474631" y="4"/>
            <a:ext cx="6100103" cy="10286999"/>
            <a:chOff x="6316420" y="2"/>
            <a:chExt cx="4066735" cy="6857999"/>
          </a:xfrm>
        </p:grpSpPr>
        <p:sp>
          <p:nvSpPr>
            <p:cNvPr id="5" name="Freeform 6">
              <a:extLst>
                <a:ext uri="{FF2B5EF4-FFF2-40B4-BE49-F238E27FC236}">
                  <a16:creationId xmlns:a16="http://schemas.microsoft.com/office/drawing/2014/main" id="{977ED1B8-7EC2-4723-AC21-C5BA11044659}"/>
                </a:ext>
              </a:extLst>
            </p:cNvPr>
            <p:cNvSpPr/>
            <p:nvPr/>
          </p:nvSpPr>
          <p:spPr>
            <a:xfrm>
              <a:off x="6326580" y="3441222"/>
              <a:ext cx="3961668" cy="3416779"/>
            </a:xfrm>
            <a:custGeom>
              <a:avLst/>
              <a:gdLst>
                <a:gd name="connsiteX0" fmla="*/ 3338330 w 3961668"/>
                <a:gd name="connsiteY0" fmla="*/ 0 h 3416779"/>
                <a:gd name="connsiteX1" fmla="*/ 3817850 w 3961668"/>
                <a:gd name="connsiteY1" fmla="*/ 464430 h 3416779"/>
                <a:gd name="connsiteX2" fmla="*/ 3929847 w 3961668"/>
                <a:gd name="connsiteY2" fmla="*/ 974769 h 3416779"/>
                <a:gd name="connsiteX3" fmla="*/ 3887925 w 3961668"/>
                <a:gd name="connsiteY3" fmla="*/ 1057620 h 3416779"/>
                <a:gd name="connsiteX4" fmla="*/ 3875798 w 3961668"/>
                <a:gd name="connsiteY4" fmla="*/ 1072318 h 3416779"/>
                <a:gd name="connsiteX5" fmla="*/ 3871890 w 3961668"/>
                <a:gd name="connsiteY5" fmla="*/ 1076361 h 3416779"/>
                <a:gd name="connsiteX6" fmla="*/ 3776131 w 3961668"/>
                <a:gd name="connsiteY6" fmla="*/ 1155370 h 3416779"/>
                <a:gd name="connsiteX7" fmla="*/ 3407605 w 3961668"/>
                <a:gd name="connsiteY7" fmla="*/ 1267939 h 3416779"/>
                <a:gd name="connsiteX8" fmla="*/ 3407606 w 3961668"/>
                <a:gd name="connsiteY8" fmla="*/ 1267939 h 3416779"/>
                <a:gd name="connsiteX9" fmla="*/ 3776132 w 3961668"/>
                <a:gd name="connsiteY9" fmla="*/ 1155370 h 3416779"/>
                <a:gd name="connsiteX10" fmla="*/ 3871891 w 3961668"/>
                <a:gd name="connsiteY10" fmla="*/ 1076361 h 3416779"/>
                <a:gd name="connsiteX11" fmla="*/ 1610048 w 3961668"/>
                <a:gd name="connsiteY11" fmla="*/ 3416779 h 3416779"/>
                <a:gd name="connsiteX12" fmla="*/ 0 w 3961668"/>
                <a:gd name="connsiteY12" fmla="*/ 3416779 h 3416779"/>
                <a:gd name="connsiteX13" fmla="*/ 0 w 3961668"/>
                <a:gd name="connsiteY13" fmla="*/ 3416776 h 341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1668" h="3416779">
                  <a:moveTo>
                    <a:pt x="3338330" y="0"/>
                  </a:moveTo>
                  <a:lnTo>
                    <a:pt x="3817850" y="464430"/>
                  </a:lnTo>
                  <a:cubicBezTo>
                    <a:pt x="3958479" y="600633"/>
                    <a:pt x="3996326" y="802996"/>
                    <a:pt x="3929847" y="974769"/>
                  </a:cubicBezTo>
                  <a:lnTo>
                    <a:pt x="3887925" y="1057620"/>
                  </a:lnTo>
                  <a:lnTo>
                    <a:pt x="3875798" y="1072318"/>
                  </a:lnTo>
                  <a:lnTo>
                    <a:pt x="3871890" y="1076361"/>
                  </a:lnTo>
                  <a:lnTo>
                    <a:pt x="3776131" y="1155370"/>
                  </a:lnTo>
                  <a:cubicBezTo>
                    <a:pt x="3670933" y="1226440"/>
                    <a:pt x="3544115" y="1267939"/>
                    <a:pt x="3407605" y="1267939"/>
                  </a:cubicBezTo>
                  <a:lnTo>
                    <a:pt x="3407606" y="1267939"/>
                  </a:lnTo>
                  <a:cubicBezTo>
                    <a:pt x="3544116" y="1267939"/>
                    <a:pt x="3670934" y="1226440"/>
                    <a:pt x="3776132" y="1155370"/>
                  </a:cubicBezTo>
                  <a:lnTo>
                    <a:pt x="3871891" y="1076361"/>
                  </a:lnTo>
                  <a:lnTo>
                    <a:pt x="1610048" y="3416779"/>
                  </a:lnTo>
                  <a:lnTo>
                    <a:pt x="0" y="3416779"/>
                  </a:lnTo>
                  <a:lnTo>
                    <a:pt x="0" y="3416776"/>
                  </a:lnTo>
                  <a:close/>
                </a:path>
              </a:pathLst>
            </a:custGeom>
            <a:gradFill>
              <a:gsLst>
                <a:gs pos="14000">
                  <a:schemeClr val="accent1">
                    <a:lumMod val="75000"/>
                  </a:schemeClr>
                </a:gs>
                <a:gs pos="100000">
                  <a:schemeClr val="accent1"/>
                </a:gs>
              </a:gsLst>
              <a:lin ang="5400000" scaled="1"/>
            </a:gra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p>
          </p:txBody>
        </p:sp>
        <p:sp>
          <p:nvSpPr>
            <p:cNvPr id="6" name="Freeform 7">
              <a:extLst>
                <a:ext uri="{FF2B5EF4-FFF2-40B4-BE49-F238E27FC236}">
                  <a16:creationId xmlns:a16="http://schemas.microsoft.com/office/drawing/2014/main" id="{918E6265-7EB4-453D-A9B5-25BF7927A8C4}"/>
                </a:ext>
              </a:extLst>
            </p:cNvPr>
            <p:cNvSpPr/>
            <p:nvPr/>
          </p:nvSpPr>
          <p:spPr>
            <a:xfrm>
              <a:off x="6316420" y="2"/>
              <a:ext cx="4066735" cy="4498841"/>
            </a:xfrm>
            <a:custGeom>
              <a:avLst/>
              <a:gdLst>
                <a:gd name="connsiteX0" fmla="*/ 0 w 4066735"/>
                <a:gd name="connsiteY0" fmla="*/ 0 h 4498841"/>
                <a:gd name="connsiteX1" fmla="*/ 1610048 w 4066735"/>
                <a:gd name="connsiteY1" fmla="*/ 0 h 4498841"/>
                <a:gd name="connsiteX2" fmla="*/ 3871891 w 4066735"/>
                <a:gd name="connsiteY2" fmla="*/ 2340418 h 4498841"/>
                <a:gd name="connsiteX3" fmla="*/ 3776132 w 4066735"/>
                <a:gd name="connsiteY3" fmla="*/ 2261409 h 4498841"/>
                <a:gd name="connsiteX4" fmla="*/ 3407606 w 4066735"/>
                <a:gd name="connsiteY4" fmla="*/ 2148840 h 4498841"/>
                <a:gd name="connsiteX5" fmla="*/ 3407605 w 4066735"/>
                <a:gd name="connsiteY5" fmla="*/ 2148840 h 4498841"/>
                <a:gd name="connsiteX6" fmla="*/ 3776131 w 4066735"/>
                <a:gd name="connsiteY6" fmla="*/ 2261409 h 4498841"/>
                <a:gd name="connsiteX7" fmla="*/ 3871890 w 4066735"/>
                <a:gd name="connsiteY7" fmla="*/ 2340418 h 4498841"/>
                <a:gd name="connsiteX8" fmla="*/ 3875798 w 4066735"/>
                <a:gd name="connsiteY8" fmla="*/ 2344462 h 4498841"/>
                <a:gd name="connsiteX9" fmla="*/ 3954166 w 4066735"/>
                <a:gd name="connsiteY9" fmla="*/ 2439444 h 4498841"/>
                <a:gd name="connsiteX10" fmla="*/ 4059140 w 4066735"/>
                <a:gd name="connsiteY10" fmla="*/ 2707591 h 4498841"/>
                <a:gd name="connsiteX11" fmla="*/ 4066735 w 4066735"/>
                <a:gd name="connsiteY11" fmla="*/ 2807970 h 4498841"/>
                <a:gd name="connsiteX12" fmla="*/ 4066735 w 4066735"/>
                <a:gd name="connsiteY12" fmla="*/ 4050030 h 4498841"/>
                <a:gd name="connsiteX13" fmla="*/ 3954166 w 4066735"/>
                <a:gd name="connsiteY13" fmla="*/ 4418556 h 4498841"/>
                <a:gd name="connsiteX14" fmla="*/ 3887925 w 4066735"/>
                <a:gd name="connsiteY14" fmla="*/ 4498841 h 4498841"/>
                <a:gd name="connsiteX15" fmla="*/ 3929847 w 4066735"/>
                <a:gd name="connsiteY15" fmla="*/ 4415990 h 4498841"/>
                <a:gd name="connsiteX16" fmla="*/ 3817850 w 4066735"/>
                <a:gd name="connsiteY16" fmla="*/ 3905651 h 4498841"/>
                <a:gd name="connsiteX17" fmla="*/ 3338330 w 4066735"/>
                <a:gd name="connsiteY17" fmla="*/ 3441221 h 4498841"/>
                <a:gd name="connsiteX18" fmla="*/ 3342834 w 4066735"/>
                <a:gd name="connsiteY18" fmla="*/ 3436611 h 449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66735" h="4498841">
                  <a:moveTo>
                    <a:pt x="0" y="0"/>
                  </a:moveTo>
                  <a:lnTo>
                    <a:pt x="1610048" y="0"/>
                  </a:lnTo>
                  <a:lnTo>
                    <a:pt x="3871891" y="2340418"/>
                  </a:lnTo>
                  <a:lnTo>
                    <a:pt x="3776132" y="2261409"/>
                  </a:lnTo>
                  <a:cubicBezTo>
                    <a:pt x="3670934" y="2190339"/>
                    <a:pt x="3544116" y="2148840"/>
                    <a:pt x="3407606" y="2148840"/>
                  </a:cubicBezTo>
                  <a:lnTo>
                    <a:pt x="3407605" y="2148840"/>
                  </a:lnTo>
                  <a:cubicBezTo>
                    <a:pt x="3544115" y="2148840"/>
                    <a:pt x="3670933" y="2190339"/>
                    <a:pt x="3776131" y="2261409"/>
                  </a:cubicBezTo>
                  <a:lnTo>
                    <a:pt x="3871890" y="2340418"/>
                  </a:lnTo>
                  <a:lnTo>
                    <a:pt x="3875798" y="2344462"/>
                  </a:lnTo>
                  <a:lnTo>
                    <a:pt x="3954166" y="2439444"/>
                  </a:lnTo>
                  <a:cubicBezTo>
                    <a:pt x="4007469" y="2518342"/>
                    <a:pt x="4044137" y="2609402"/>
                    <a:pt x="4059140" y="2707591"/>
                  </a:cubicBezTo>
                  <a:lnTo>
                    <a:pt x="4066735" y="2807970"/>
                  </a:lnTo>
                  <a:lnTo>
                    <a:pt x="4066735" y="4050030"/>
                  </a:lnTo>
                  <a:cubicBezTo>
                    <a:pt x="4066735" y="4186540"/>
                    <a:pt x="4025236" y="4313358"/>
                    <a:pt x="3954166" y="4418556"/>
                  </a:cubicBezTo>
                  <a:lnTo>
                    <a:pt x="3887925" y="4498841"/>
                  </a:lnTo>
                  <a:lnTo>
                    <a:pt x="3929847" y="4415990"/>
                  </a:lnTo>
                  <a:cubicBezTo>
                    <a:pt x="3996326" y="4244217"/>
                    <a:pt x="3958479" y="4041854"/>
                    <a:pt x="3817850" y="3905651"/>
                  </a:cubicBezTo>
                  <a:lnTo>
                    <a:pt x="3338330" y="3441221"/>
                  </a:lnTo>
                  <a:lnTo>
                    <a:pt x="3342834" y="3436611"/>
                  </a:lnTo>
                  <a:close/>
                </a:path>
              </a:pathLst>
            </a:custGeom>
            <a:solidFill>
              <a:schemeClr val="accent1"/>
            </a:soli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13" name="TextBox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777D02E-655F-4170-A891-94E3D19A4533}"/>
              </a:ext>
            </a:extLst>
          </p:cNvPr>
          <p:cNvSpPr txBox="1"/>
          <p:nvPr/>
        </p:nvSpPr>
        <p:spPr>
          <a:xfrm>
            <a:off x="2790683" y="2439523"/>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02.</a:t>
            </a:r>
          </a:p>
          <a:p>
            <a:pPr>
              <a:spcBef>
                <a:spcPts val="600"/>
              </a:spcBef>
            </a:pPr>
            <a:r>
              <a:rPr lang="en-US" altLang="zh-CN" sz="8000">
                <a:latin typeface="Impact" panose="020B0806030902050204" pitchFamily="34" charset="0"/>
              </a:rPr>
              <a:t>Marketing Analysis</a:t>
            </a:r>
          </a:p>
        </p:txBody>
      </p:sp>
      <p:sp>
        <p:nvSpPr>
          <p:cNvPr id="14" name="TextBox 13">
            <a:extLst>
              <a:ext uri="{FF2B5EF4-FFF2-40B4-BE49-F238E27FC236}">
                <a16:creationId xmlns:a16="http://schemas.microsoft.com/office/drawing/2014/main" id="{B1C4F19A-AD18-4DCA-AAE8-480BA093F59B}"/>
              </a:ext>
            </a:extLst>
          </p:cNvPr>
          <p:cNvSpPr txBox="1"/>
          <p:nvPr/>
        </p:nvSpPr>
        <p:spPr>
          <a:xfrm>
            <a:off x="2790682" y="6849734"/>
            <a:ext cx="6353317"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Freeform 25">
            <a:extLst>
              <a:ext uri="{FF2B5EF4-FFF2-40B4-BE49-F238E27FC236}">
                <a16:creationId xmlns:a16="http://schemas.microsoft.com/office/drawing/2014/main" id="{BBC41FD4-30C0-3CE6-FE4D-03F7DF215094}"/>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9" name="TextBox 8">
            <a:extLst>
              <a:ext uri="{FF2B5EF4-FFF2-40B4-BE49-F238E27FC236}">
                <a16:creationId xmlns:a16="http://schemas.microsoft.com/office/drawing/2014/main" id="{44E0A4B9-32F5-FB42-F80C-BC8EDE650019}"/>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sp>
        <p:nvSpPr>
          <p:cNvPr id="10" name="TextBox 9">
            <a:extLst>
              <a:ext uri="{FF2B5EF4-FFF2-40B4-BE49-F238E27FC236}">
                <a16:creationId xmlns:a16="http://schemas.microsoft.com/office/drawing/2014/main" id="{811F9330-5193-7E2F-D06D-FFB7DB5A4267}"/>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3407454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13"/>
                                        </p:tgtEl>
                                        <p:attrNameLst>
                                          <p:attrName>style.visibility</p:attrName>
                                        </p:attrNameLst>
                                      </p:cBhvr>
                                      <p:to>
                                        <p:strVal val="visible"/>
                                      </p:to>
                                    </p:set>
                                    <p:anim to="" calcmode="lin" valueType="num">
                                      <p:cBhvr>
                                        <p:cTn id="12"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13"/>
                                        </p:tgtEl>
                                      </p:cBhvr>
                                    </p:animEffect>
                                  </p:childTnLst>
                                </p:cTn>
                              </p:par>
                            </p:childTnLst>
                          </p:cTn>
                        </p:par>
                        <p:par>
                          <p:cTn id="14" fill="hold">
                            <p:stCondLst>
                              <p:cond delay="2178"/>
                            </p:stCondLst>
                            <p:childTnLst>
                              <p:par>
                                <p:cTn id="15" presetID="10" presetClass="entr" presetSubtype="0"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C5BE1241-1D82-4D86-8939-4AB996888C3F}"/>
              </a:ext>
            </a:extLst>
          </p:cNvPr>
          <p:cNvGraphicFramePr/>
          <p:nvPr>
            <p:extLst>
              <p:ext uri="{D42A27DB-BD31-4B8C-83A1-F6EECF244321}">
                <p14:modId xmlns:p14="http://schemas.microsoft.com/office/powerpoint/2010/main" val="3525553366"/>
              </p:ext>
            </p:extLst>
          </p:nvPr>
        </p:nvGraphicFramePr>
        <p:xfrm>
          <a:off x="1866900" y="1905000"/>
          <a:ext cx="7277100" cy="6477000"/>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E4EAB1F1-0F35-4B58-928C-122CCB735BB0}"/>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Trends</a:t>
            </a:r>
            <a:endParaRPr lang="en-US" sz="6000" b="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45270A1-A5C6-45BD-AE97-91211372C8B9}"/>
              </a:ext>
            </a:extLst>
          </p:cNvPr>
          <p:cNvSpPr/>
          <p:nvPr/>
        </p:nvSpPr>
        <p:spPr>
          <a:xfrm>
            <a:off x="10615079" y="4958478"/>
            <a:ext cx="5806021"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Tree>
    <p:extLst>
      <p:ext uri="{BB962C8B-B14F-4D97-AF65-F5344CB8AC3E}">
        <p14:creationId xmlns:p14="http://schemas.microsoft.com/office/powerpoint/2010/main" val="157298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down)">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down)">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9466DCC8-A247-4241-8E03-46F36B3C1A75}"/>
              </a:ext>
            </a:extLst>
          </p:cNvPr>
          <p:cNvGraphicFramePr/>
          <p:nvPr>
            <p:extLst>
              <p:ext uri="{D42A27DB-BD31-4B8C-83A1-F6EECF244321}">
                <p14:modId xmlns:p14="http://schemas.microsoft.com/office/powerpoint/2010/main" val="2922463970"/>
              </p:ext>
            </p:extLst>
          </p:nvPr>
        </p:nvGraphicFramePr>
        <p:xfrm>
          <a:off x="8115300" y="868229"/>
          <a:ext cx="9347200" cy="8223964"/>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a:extLst>
              <a:ext uri="{FF2B5EF4-FFF2-40B4-BE49-F238E27FC236}">
                <a16:creationId xmlns:a16="http://schemas.microsoft.com/office/drawing/2014/main" id="{46B61849-05FB-42FB-91D4-551D270A53EB}"/>
              </a:ext>
            </a:extLst>
          </p:cNvPr>
          <p:cNvSpPr txBox="1"/>
          <p:nvPr/>
        </p:nvSpPr>
        <p:spPr>
          <a:xfrm>
            <a:off x="1760632"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Marketing Analysis</a:t>
            </a:r>
            <a:endParaRPr lang="en-US" sz="6000" b="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85AA4DA-59DF-4EA4-8328-C1B4945A629E}"/>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69747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ctangle: Rounded Corners 88">
            <a:extLst>
              <a:ext uri="{FF2B5EF4-FFF2-40B4-BE49-F238E27FC236}">
                <a16:creationId xmlns:a16="http://schemas.microsoft.com/office/drawing/2014/main" id="{23D2BDF3-5042-4E88-B936-983179E03926}"/>
              </a:ext>
            </a:extLst>
          </p:cNvPr>
          <p:cNvSpPr/>
          <p:nvPr/>
        </p:nvSpPr>
        <p:spPr>
          <a:xfrm rot="2700000">
            <a:off x="2752086" y="3534705"/>
            <a:ext cx="2455586" cy="2455586"/>
          </a:xfrm>
          <a:prstGeom prst="roundRect">
            <a:avLst>
              <a:gd name="adj" fmla="val 3068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Rounded Corners 89">
            <a:extLst>
              <a:ext uri="{FF2B5EF4-FFF2-40B4-BE49-F238E27FC236}">
                <a16:creationId xmlns:a16="http://schemas.microsoft.com/office/drawing/2014/main" id="{33A1AF94-AB82-4E80-989B-9A0B193DF438}"/>
              </a:ext>
            </a:extLst>
          </p:cNvPr>
          <p:cNvSpPr/>
          <p:nvPr/>
        </p:nvSpPr>
        <p:spPr>
          <a:xfrm rot="2700000">
            <a:off x="7934041" y="3534705"/>
            <a:ext cx="2455586" cy="2455586"/>
          </a:xfrm>
          <a:prstGeom prst="roundRect">
            <a:avLst>
              <a:gd name="adj" fmla="val 3068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Rectangle: Rounded Corners 90">
            <a:extLst>
              <a:ext uri="{FF2B5EF4-FFF2-40B4-BE49-F238E27FC236}">
                <a16:creationId xmlns:a16="http://schemas.microsoft.com/office/drawing/2014/main" id="{105E987C-2EAD-4CC0-966B-2F8DD0FCFAD2}"/>
              </a:ext>
            </a:extLst>
          </p:cNvPr>
          <p:cNvSpPr/>
          <p:nvPr/>
        </p:nvSpPr>
        <p:spPr>
          <a:xfrm rot="2700000">
            <a:off x="13115995" y="3534705"/>
            <a:ext cx="2455586" cy="2455586"/>
          </a:xfrm>
          <a:prstGeom prst="roundRect">
            <a:avLst>
              <a:gd name="adj" fmla="val 3068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52DCD4A4-18F6-49C1-B247-C1114E135479}"/>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1C9F2A13-8D47-4E2C-B33F-2922CC031EAC}"/>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44F554FE-B6DB-4064-A169-F5997475AA56}"/>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5879A000-DA28-4A70-9C59-AE93B1257712}"/>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8B51D61F-B4C2-4408-828A-FB972ECEED9F}"/>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A8D008A5-A54A-40EA-BD92-0F9AB6C2E1D3}"/>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1E833A1B-C81D-4B69-840E-D8C888FE0BF8}"/>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E9142188-332D-4523-8009-A1BF4BA7F5D3}"/>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DF06B908-727D-4D8B-8543-9D94FF643FFE}"/>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3DEF7D2A-BB33-4DB8-973A-B353CFDB4D7F}"/>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3C235CFD-E45E-46A8-89C5-D61329E63DDF}"/>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C30F6722-8623-4DE5-9F02-A0E597F08845}"/>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73E58184-F153-4657-9D55-FAACFE92B2E7}"/>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70F0FE37-471F-4C18-9E24-19BF94B591D9}"/>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CBB1287B-8179-43B6-991A-A05C40315456}"/>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FBC0B746-E270-4833-B321-8D0672AF1C94}"/>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AEF0AD5E-60CD-42AA-9603-199EA82CDF18}"/>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2B4F9C2A-80C8-4826-B740-FD49E4D35F77}"/>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0A9C1C24-3360-4A42-A754-CD6ABF212505}"/>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D995867B-1D1F-4B81-B43D-ACF057A5753A}"/>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FAE949AC-1040-4C85-BC4E-0D93F33BC811}"/>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Group 24">
            <a:extLst>
              <a:ext uri="{FF2B5EF4-FFF2-40B4-BE49-F238E27FC236}">
                <a16:creationId xmlns:a16="http://schemas.microsoft.com/office/drawing/2014/main" id="{028CE690-687F-4C47-929F-AB900C3D8F7A}"/>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BACCEC9A-7FB5-4190-B0C1-59048A20A8F2}"/>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053B82D9-5023-44AD-82FE-0EB648354E07}"/>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31F895ED-1A62-44EF-9653-C1B1A2E1C146}"/>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9CE9F937-DC31-43E5-9B5C-542D34C4E20A}"/>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BF548166-0746-49F0-9A40-3903702D13FA}"/>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8F0239C8-604C-4C6C-98AE-5A6A4C3CC503}"/>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52991226-0537-4586-BF16-57B4D1CA2FB3}"/>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F811961B-D4F5-4EF2-84C9-D5E3FB7B9C6D}"/>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5C35ECA4-ED8B-45D4-8309-2DE5D3140819}"/>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117C6D36-8CC4-4304-A94B-E92F9CD2F514}"/>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A0B3DE40-8642-4A28-B1FD-EFFCA9B2834F}"/>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8340C8B8-99D0-413E-9F96-C6EEB27AE16B}"/>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31A4C0F0-7EF7-425A-8BA1-B7D8DAED1761}"/>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25203761-BD73-47C7-981A-74C247CFCD27}"/>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7DF19E0B-250C-4C19-9868-75AE3552544A}"/>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DC3A457F-58D2-4A5A-970D-395E8C02AAEB}"/>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92B4AF95-561E-4E2C-810A-3FCFE52D3E0D}"/>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6196FF00-5EB6-4846-8495-F46B95A20923}"/>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894D5BD6-425C-44C1-8261-0682B0DCE67B}"/>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85934F18-A7D6-47B1-9F74-6186C8D9C0CE}"/>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18B3CC00-D4D8-41D5-B853-F476E3F6F50D}"/>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1087A7F5-F3CA-46C0-AAF9-ACC97C311A94}"/>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82E0BE7C-5BFE-4119-9021-116B124F8722}"/>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761A2A6F-BB70-4980-8A77-C037D339221C}"/>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4303579A-764B-4EA0-861B-F92A3FF6234E}"/>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B69B9C9B-914F-4075-813A-5FBF45DED52B}"/>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Group 102">
            <a:extLst>
              <a:ext uri="{FF2B5EF4-FFF2-40B4-BE49-F238E27FC236}">
                <a16:creationId xmlns:a16="http://schemas.microsoft.com/office/drawing/2014/main" id="{F15FD654-87C9-4384-935F-71ED2FB5B7C2}"/>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795D177E-9F63-4ACE-B015-661B158B858B}"/>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91AF358B-22EC-47A9-ADBC-54C4FE85346E}"/>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1F8676E3-733D-4255-B1FC-558F75786810}"/>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1796E845-A2D0-4D01-A9D7-3BA19985B797}"/>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63F3A975-6A4C-4ABF-9468-80FBCC911082}"/>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B9203C50-B6AF-43C9-9AA0-F892EDD216E7}"/>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A13C7360-297D-46C9-8523-C8B0A82173FE}"/>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4E85424C-336F-4AA5-A680-A4CB750103E6}"/>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7B784F8E-27A6-4054-96D0-429381EE8A70}"/>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9AF3B69F-67BF-4298-A85A-9EBF7E44FAFB}"/>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3E6EE1D6-B24F-4607-871C-C44628DDAC0A}"/>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6674D1E3-F0C0-4831-B34C-92530F7E5359}"/>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D2A50A36-EA77-4C43-AE3E-70A982F69F6C}"/>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3698D3FE-C3A4-408C-AB04-5E22E440F91F}"/>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655D43D0-DEDE-4FCE-9B4B-D14D6C392CFB}"/>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3E3CFA11-C257-46A7-9246-2EF0C7694DCE}"/>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602E2983-AC22-44E7-9158-B8FF3FEF3698}"/>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10BD0167-EB5C-4CA6-9B1A-A5DFB4326B02}"/>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5A07D6C3-A484-406D-BD1D-36997695E7BF}"/>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23E4C153-67CD-45FE-86A9-6B83A2E1B41D}"/>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F975EF6C-53FD-4F3B-AADE-ABCCC565E81B}"/>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5E71F49F-B24E-4DE0-AEC1-54F347780BCB}"/>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70DBCDFA-5991-4F8B-8D30-CB3D7337987E}"/>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2C7F2051-EF2A-4C6A-B171-272F1C12A62F}"/>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47E2B46B-D8AD-4FA0-909B-CC5A4D25C1DA}"/>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846CD1E8-EC26-46DF-9E79-D66AD6CB1BAE}"/>
              </a:ext>
            </a:extLst>
          </p:cNvPr>
          <p:cNvGrpSpPr/>
          <p:nvPr/>
        </p:nvGrpSpPr>
        <p:grpSpPr>
          <a:xfrm>
            <a:off x="1894480" y="6573453"/>
            <a:ext cx="4099461" cy="1837538"/>
            <a:chOff x="1783179" y="6781800"/>
            <a:chExt cx="4099461" cy="1837538"/>
          </a:xfrm>
        </p:grpSpPr>
        <p:sp>
          <p:nvSpPr>
            <p:cNvPr id="80" name="TextBox 79">
              <a:extLst>
                <a:ext uri="{FF2B5EF4-FFF2-40B4-BE49-F238E27FC236}">
                  <a16:creationId xmlns:a16="http://schemas.microsoft.com/office/drawing/2014/main" id="{4FE8CBF1-DE09-433C-BDF9-FAFCEC30E2A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2D394F9-A898-4CB3-BB2A-09C05AE6243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2A9503DE-0772-4C87-8D87-05A7E4E03691}"/>
              </a:ext>
            </a:extLst>
          </p:cNvPr>
          <p:cNvGrpSpPr/>
          <p:nvPr/>
        </p:nvGrpSpPr>
        <p:grpSpPr>
          <a:xfrm>
            <a:off x="7094269" y="6573453"/>
            <a:ext cx="4099461" cy="1837538"/>
            <a:chOff x="1783179" y="6781800"/>
            <a:chExt cx="4099461" cy="1837538"/>
          </a:xfrm>
        </p:grpSpPr>
        <p:sp>
          <p:nvSpPr>
            <p:cNvPr id="83" name="TextBox 82">
              <a:extLst>
                <a:ext uri="{FF2B5EF4-FFF2-40B4-BE49-F238E27FC236}">
                  <a16:creationId xmlns:a16="http://schemas.microsoft.com/office/drawing/2014/main" id="{833B3BA9-238C-4F3D-8C85-E6C4266A221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F91C704-60B1-44C1-A965-A202DA17766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0298C5E4-28EE-4FEE-8265-6D99BAD320A9}"/>
              </a:ext>
            </a:extLst>
          </p:cNvPr>
          <p:cNvGrpSpPr/>
          <p:nvPr/>
        </p:nvGrpSpPr>
        <p:grpSpPr>
          <a:xfrm>
            <a:off x="12294058" y="6573453"/>
            <a:ext cx="4099461" cy="1837538"/>
            <a:chOff x="1783179" y="6781800"/>
            <a:chExt cx="4099461" cy="1837538"/>
          </a:xfrm>
        </p:grpSpPr>
        <p:sp>
          <p:nvSpPr>
            <p:cNvPr id="86" name="TextBox 85">
              <a:extLst>
                <a:ext uri="{FF2B5EF4-FFF2-40B4-BE49-F238E27FC236}">
                  <a16:creationId xmlns:a16="http://schemas.microsoft.com/office/drawing/2014/main" id="{BF209EBA-310D-4B93-98BC-8A4D6CFAAC4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D92A09D-CCF1-4EB8-8A30-FE47998EEF9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F83B6E7A-B284-4B69-835E-205DDD3521E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Comprtitors</a:t>
            </a:r>
            <a:endParaRPr lang="en-US" sz="6000">
              <a:latin typeface="Impact" panose="020B0806030902050204" pitchFamily="34" charset="0"/>
            </a:endParaRPr>
          </a:p>
        </p:txBody>
      </p:sp>
    </p:spTree>
    <p:extLst>
      <p:ext uri="{BB962C8B-B14F-4D97-AF65-F5344CB8AC3E}">
        <p14:creationId xmlns:p14="http://schemas.microsoft.com/office/powerpoint/2010/main" val="1509759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1043"/>
                            </p:stCondLst>
                            <p:childTnLst>
                              <p:par>
                                <p:cTn id="10" presetID="53" presetClass="entr" presetSubtype="16" fill="hold" grpId="0" nodeType="afterEffect">
                                  <p:stCondLst>
                                    <p:cond delay="0"/>
                                  </p:stCondLst>
                                  <p:childTnLst>
                                    <p:set>
                                      <p:cBhvr>
                                        <p:cTn id="11" dur="1" fill="hold">
                                          <p:stCondLst>
                                            <p:cond delay="0"/>
                                          </p:stCondLst>
                                        </p:cTn>
                                        <p:tgtEl>
                                          <p:spTgt spid="89"/>
                                        </p:tgtEl>
                                        <p:attrNameLst>
                                          <p:attrName>style.visibility</p:attrName>
                                        </p:attrNameLst>
                                      </p:cBhvr>
                                      <p:to>
                                        <p:strVal val="visible"/>
                                      </p:to>
                                    </p:set>
                                    <p:anim calcmode="lin" valueType="num">
                                      <p:cBhvr>
                                        <p:cTn id="12" dur="1000" fill="hold"/>
                                        <p:tgtEl>
                                          <p:spTgt spid="89"/>
                                        </p:tgtEl>
                                        <p:attrNameLst>
                                          <p:attrName>ppt_w</p:attrName>
                                        </p:attrNameLst>
                                      </p:cBhvr>
                                      <p:tavLst>
                                        <p:tav tm="0">
                                          <p:val>
                                            <p:fltVal val="0"/>
                                          </p:val>
                                        </p:tav>
                                        <p:tav tm="100000">
                                          <p:val>
                                            <p:strVal val="#ppt_w"/>
                                          </p:val>
                                        </p:tav>
                                      </p:tavLst>
                                    </p:anim>
                                    <p:anim calcmode="lin" valueType="num">
                                      <p:cBhvr>
                                        <p:cTn id="13" dur="1000" fill="hold"/>
                                        <p:tgtEl>
                                          <p:spTgt spid="89"/>
                                        </p:tgtEl>
                                        <p:attrNameLst>
                                          <p:attrName>ppt_h</p:attrName>
                                        </p:attrNameLst>
                                      </p:cBhvr>
                                      <p:tavLst>
                                        <p:tav tm="0">
                                          <p:val>
                                            <p:fltVal val="0"/>
                                          </p:val>
                                        </p:tav>
                                        <p:tav tm="100000">
                                          <p:val>
                                            <p:strVal val="#ppt_h"/>
                                          </p:val>
                                        </p:tav>
                                      </p:tavLst>
                                    </p:anim>
                                    <p:animEffect transition="in" filter="fade">
                                      <p:cBhvr>
                                        <p:cTn id="14" dur="1000"/>
                                        <p:tgtEl>
                                          <p:spTgt spid="89"/>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2043"/>
                            </p:stCondLst>
                            <p:childTnLst>
                              <p:par>
                                <p:cTn id="25" presetID="53" presetClass="entr" presetSubtype="16" fill="hold" grpId="0" nodeType="afterEffect">
                                  <p:stCondLst>
                                    <p:cond delay="0"/>
                                  </p:stCondLst>
                                  <p:childTnLst>
                                    <p:set>
                                      <p:cBhvr>
                                        <p:cTn id="26" dur="1" fill="hold">
                                          <p:stCondLst>
                                            <p:cond delay="0"/>
                                          </p:stCondLst>
                                        </p:cTn>
                                        <p:tgtEl>
                                          <p:spTgt spid="90"/>
                                        </p:tgtEl>
                                        <p:attrNameLst>
                                          <p:attrName>style.visibility</p:attrName>
                                        </p:attrNameLst>
                                      </p:cBhvr>
                                      <p:to>
                                        <p:strVal val="visible"/>
                                      </p:to>
                                    </p:set>
                                    <p:anim calcmode="lin" valueType="num">
                                      <p:cBhvr>
                                        <p:cTn id="27" dur="1000" fill="hold"/>
                                        <p:tgtEl>
                                          <p:spTgt spid="90"/>
                                        </p:tgtEl>
                                        <p:attrNameLst>
                                          <p:attrName>ppt_w</p:attrName>
                                        </p:attrNameLst>
                                      </p:cBhvr>
                                      <p:tavLst>
                                        <p:tav tm="0">
                                          <p:val>
                                            <p:fltVal val="0"/>
                                          </p:val>
                                        </p:tav>
                                        <p:tav tm="100000">
                                          <p:val>
                                            <p:strVal val="#ppt_w"/>
                                          </p:val>
                                        </p:tav>
                                      </p:tavLst>
                                    </p:anim>
                                    <p:anim calcmode="lin" valueType="num">
                                      <p:cBhvr>
                                        <p:cTn id="28" dur="1000" fill="hold"/>
                                        <p:tgtEl>
                                          <p:spTgt spid="90"/>
                                        </p:tgtEl>
                                        <p:attrNameLst>
                                          <p:attrName>ppt_h</p:attrName>
                                        </p:attrNameLst>
                                      </p:cBhvr>
                                      <p:tavLst>
                                        <p:tav tm="0">
                                          <p:val>
                                            <p:fltVal val="0"/>
                                          </p:val>
                                        </p:tav>
                                        <p:tav tm="100000">
                                          <p:val>
                                            <p:strVal val="#ppt_h"/>
                                          </p:val>
                                        </p:tav>
                                      </p:tavLst>
                                    </p:anim>
                                    <p:animEffect transition="in" filter="fade">
                                      <p:cBhvr>
                                        <p:cTn id="29" dur="1000"/>
                                        <p:tgtEl>
                                          <p:spTgt spid="90"/>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3043"/>
                            </p:stCondLst>
                            <p:childTnLst>
                              <p:par>
                                <p:cTn id="40" presetID="53" presetClass="entr" presetSubtype="16" fill="hold" grpId="0" nodeType="afterEffect">
                                  <p:stCondLst>
                                    <p:cond delay="0"/>
                                  </p:stCondLst>
                                  <p:childTnLst>
                                    <p:set>
                                      <p:cBhvr>
                                        <p:cTn id="41" dur="1" fill="hold">
                                          <p:stCondLst>
                                            <p:cond delay="0"/>
                                          </p:stCondLst>
                                        </p:cTn>
                                        <p:tgtEl>
                                          <p:spTgt spid="91"/>
                                        </p:tgtEl>
                                        <p:attrNameLst>
                                          <p:attrName>style.visibility</p:attrName>
                                        </p:attrNameLst>
                                      </p:cBhvr>
                                      <p:to>
                                        <p:strVal val="visible"/>
                                      </p:to>
                                    </p:set>
                                    <p:anim calcmode="lin" valueType="num">
                                      <p:cBhvr>
                                        <p:cTn id="42" dur="1000" fill="hold"/>
                                        <p:tgtEl>
                                          <p:spTgt spid="91"/>
                                        </p:tgtEl>
                                        <p:attrNameLst>
                                          <p:attrName>ppt_w</p:attrName>
                                        </p:attrNameLst>
                                      </p:cBhvr>
                                      <p:tavLst>
                                        <p:tav tm="0">
                                          <p:val>
                                            <p:fltVal val="0"/>
                                          </p:val>
                                        </p:tav>
                                        <p:tav tm="100000">
                                          <p:val>
                                            <p:strVal val="#ppt_w"/>
                                          </p:val>
                                        </p:tav>
                                      </p:tavLst>
                                    </p:anim>
                                    <p:anim calcmode="lin" valueType="num">
                                      <p:cBhvr>
                                        <p:cTn id="43" dur="1000" fill="hold"/>
                                        <p:tgtEl>
                                          <p:spTgt spid="91"/>
                                        </p:tgtEl>
                                        <p:attrNameLst>
                                          <p:attrName>ppt_h</p:attrName>
                                        </p:attrNameLst>
                                      </p:cBhvr>
                                      <p:tavLst>
                                        <p:tav tm="0">
                                          <p:val>
                                            <p:fltVal val="0"/>
                                          </p:val>
                                        </p:tav>
                                        <p:tav tm="100000">
                                          <p:val>
                                            <p:strVal val="#ppt_h"/>
                                          </p:val>
                                        </p:tav>
                                      </p:tavLst>
                                    </p:anim>
                                    <p:animEffect transition="in" filter="fade">
                                      <p:cBhvr>
                                        <p:cTn id="44" dur="1000"/>
                                        <p:tgtEl>
                                          <p:spTgt spid="91"/>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animBg="1"/>
      <p:bldP spid="8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Rounded Corners 27">
            <a:extLst>
              <a:ext uri="{FF2B5EF4-FFF2-40B4-BE49-F238E27FC236}">
                <a16:creationId xmlns:a16="http://schemas.microsoft.com/office/drawing/2014/main" id="{4F9C8205-786A-4C70-839C-5E1F5278594D}"/>
              </a:ext>
            </a:extLst>
          </p:cNvPr>
          <p:cNvSpPr/>
          <p:nvPr/>
        </p:nvSpPr>
        <p:spPr>
          <a:xfrm rot="2700000">
            <a:off x="6525483" y="3142427"/>
            <a:ext cx="2215926" cy="2215926"/>
          </a:xfrm>
          <a:prstGeom prst="roundRect">
            <a:avLst>
              <a:gd name="adj" fmla="val 3068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8A514267-8F04-4AC0-A150-6EA133A33A68}"/>
              </a:ext>
            </a:extLst>
          </p:cNvPr>
          <p:cNvSpPr/>
          <p:nvPr/>
        </p:nvSpPr>
        <p:spPr>
          <a:xfrm rot="2700000">
            <a:off x="9518757" y="3142427"/>
            <a:ext cx="2215926" cy="2215926"/>
          </a:xfrm>
          <a:prstGeom prst="roundRect">
            <a:avLst>
              <a:gd name="adj" fmla="val 3068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0F0D39-C42F-469A-A1B9-D3866BFF41A6}"/>
              </a:ext>
            </a:extLst>
          </p:cNvPr>
          <p:cNvSpPr/>
          <p:nvPr/>
        </p:nvSpPr>
        <p:spPr>
          <a:xfrm rot="2700000">
            <a:off x="6531597" y="6025375"/>
            <a:ext cx="2215926" cy="2215926"/>
          </a:xfrm>
          <a:prstGeom prst="roundRect">
            <a:avLst>
              <a:gd name="adj" fmla="val 3068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994860DF-164B-4B8C-9642-9CAD6BF92A48}"/>
              </a:ext>
            </a:extLst>
          </p:cNvPr>
          <p:cNvSpPr/>
          <p:nvPr/>
        </p:nvSpPr>
        <p:spPr>
          <a:xfrm rot="2700000">
            <a:off x="9524871" y="6025375"/>
            <a:ext cx="2215926" cy="2215926"/>
          </a:xfrm>
          <a:prstGeom prst="roundRect">
            <a:avLst>
              <a:gd name="adj" fmla="val 3068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8A8B37DD-2305-41BB-A077-FF87DFBB3462}"/>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9758D728-FE78-40E8-BB2D-8F009E08EAB7}"/>
              </a:ext>
            </a:extLst>
          </p:cNvPr>
          <p:cNvGrpSpPr/>
          <p:nvPr/>
        </p:nvGrpSpPr>
        <p:grpSpPr>
          <a:xfrm>
            <a:off x="10124777" y="6626408"/>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E1D6F041-1C69-434F-BF94-97E9661CB269}"/>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41B3F2C6-74EE-4FE8-A824-0B2707A620B9}"/>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71A7225A-D4BE-476C-B7A5-0636B644F03E}"/>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1" name="Graphic 2">
            <a:extLst>
              <a:ext uri="{FF2B5EF4-FFF2-40B4-BE49-F238E27FC236}">
                <a16:creationId xmlns:a16="http://schemas.microsoft.com/office/drawing/2014/main" id="{82A9D967-CE5D-4FA9-B840-00D7C27B388F}"/>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79CE390B-2597-4631-9F90-DD2DDC793127}"/>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B62C0A71-61D3-4BDD-A458-3B14B3C40CED}"/>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655B6A00-0963-4EB9-A982-73C3EE2AA91B}"/>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80A4965A-DF5E-443C-82B9-2F39B5EFD8A8}"/>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6CE3554A-675E-4A1E-9F6A-65E9A09F7CF9}"/>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3E8C1E3F-A554-403C-B23F-8D7E92D4E197}"/>
              </a:ext>
            </a:extLst>
          </p:cNvPr>
          <p:cNvGrpSpPr/>
          <p:nvPr/>
        </p:nvGrpSpPr>
        <p:grpSpPr>
          <a:xfrm>
            <a:off x="7117141" y="6648871"/>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FA94BC60-55E5-47DE-AEE2-714223620CE4}"/>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5F2DDF19-EFB0-48D8-BCD9-15D90042283C}"/>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A5B6710E-005C-4875-A47C-EAFD15580B88}"/>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C3927D7F-B5D1-4F8F-ABF9-8C58C14E48C1}"/>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1B552D09-B35D-4260-AA7B-B1EE1F91786C}"/>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Google Shape;204;p13">
            <a:extLst>
              <a:ext uri="{FF2B5EF4-FFF2-40B4-BE49-F238E27FC236}">
                <a16:creationId xmlns:a16="http://schemas.microsoft.com/office/drawing/2014/main" id="{C5B96807-C627-49B8-B622-BCA2893E5F4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Services</a:t>
            </a:r>
            <a:endParaRPr lang="en-US" sz="6000">
              <a:latin typeface="Impact" panose="020B0806030902050204" pitchFamily="34" charset="0"/>
            </a:endParaRPr>
          </a:p>
        </p:txBody>
      </p:sp>
      <p:sp>
        <p:nvSpPr>
          <p:cNvPr id="24" name="Rectangle 23">
            <a:extLst>
              <a:ext uri="{FF2B5EF4-FFF2-40B4-BE49-F238E27FC236}">
                <a16:creationId xmlns:a16="http://schemas.microsoft.com/office/drawing/2014/main" id="{09B778A2-3637-4C05-B695-7B0AF76C0EE1}"/>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F119AFE2-C1B3-4692-8579-C41825BCA26D}"/>
              </a:ext>
            </a:extLst>
          </p:cNvPr>
          <p:cNvSpPr/>
          <p:nvPr/>
        </p:nvSpPr>
        <p:spPr>
          <a:xfrm>
            <a:off x="1341702" y="6464117"/>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85DD8C4F-E965-4A26-BE6C-7ACC016A3FB6}"/>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83094F5B-CAEC-45A4-BC5B-FB55B539FDA8}"/>
              </a:ext>
            </a:extLst>
          </p:cNvPr>
          <p:cNvSpPr/>
          <p:nvPr/>
        </p:nvSpPr>
        <p:spPr>
          <a:xfrm>
            <a:off x="12154459" y="6464117"/>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84262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1000" fill="hold"/>
                                        <p:tgtEl>
                                          <p:spTgt spid="28"/>
                                        </p:tgtEl>
                                        <p:attrNameLst>
                                          <p:attrName>ppt_w</p:attrName>
                                        </p:attrNameLst>
                                      </p:cBhvr>
                                      <p:tavLst>
                                        <p:tav tm="0">
                                          <p:val>
                                            <p:fltVal val="0"/>
                                          </p:val>
                                        </p:tav>
                                        <p:tav tm="100000">
                                          <p:val>
                                            <p:strVal val="#ppt_w"/>
                                          </p:val>
                                        </p:tav>
                                      </p:tavLst>
                                    </p:anim>
                                    <p:anim calcmode="lin" valueType="num">
                                      <p:cBhvr>
                                        <p:cTn id="13" dur="1000" fill="hold"/>
                                        <p:tgtEl>
                                          <p:spTgt spid="28"/>
                                        </p:tgtEl>
                                        <p:attrNameLst>
                                          <p:attrName>ppt_h</p:attrName>
                                        </p:attrNameLst>
                                      </p:cBhvr>
                                      <p:tavLst>
                                        <p:tav tm="0">
                                          <p:val>
                                            <p:fltVal val="0"/>
                                          </p:val>
                                        </p:tav>
                                        <p:tav tm="100000">
                                          <p:val>
                                            <p:strVal val="#ppt_h"/>
                                          </p:val>
                                        </p:tav>
                                      </p:tavLst>
                                    </p:anim>
                                    <p:animEffect transition="in" filter="fade">
                                      <p:cBhvr>
                                        <p:cTn id="14" dur="1000"/>
                                        <p:tgtEl>
                                          <p:spTgt spid="28"/>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p:cTn id="27" dur="1000" fill="hold"/>
                                        <p:tgtEl>
                                          <p:spTgt spid="29"/>
                                        </p:tgtEl>
                                        <p:attrNameLst>
                                          <p:attrName>ppt_w</p:attrName>
                                        </p:attrNameLst>
                                      </p:cBhvr>
                                      <p:tavLst>
                                        <p:tav tm="0">
                                          <p:val>
                                            <p:fltVal val="0"/>
                                          </p:val>
                                        </p:tav>
                                        <p:tav tm="100000">
                                          <p:val>
                                            <p:strVal val="#ppt_w"/>
                                          </p:val>
                                        </p:tav>
                                      </p:tavLst>
                                    </p:anim>
                                    <p:anim calcmode="lin" valueType="num">
                                      <p:cBhvr>
                                        <p:cTn id="28" dur="1000" fill="hold"/>
                                        <p:tgtEl>
                                          <p:spTgt spid="29"/>
                                        </p:tgtEl>
                                        <p:attrNameLst>
                                          <p:attrName>ppt_h</p:attrName>
                                        </p:attrNameLst>
                                      </p:cBhvr>
                                      <p:tavLst>
                                        <p:tav tm="0">
                                          <p:val>
                                            <p:fltVal val="0"/>
                                          </p:val>
                                        </p:tav>
                                        <p:tav tm="100000">
                                          <p:val>
                                            <p:strVal val="#ppt_h"/>
                                          </p:val>
                                        </p:tav>
                                      </p:tavLst>
                                    </p:anim>
                                    <p:animEffect transition="in" filter="fade">
                                      <p:cBhvr>
                                        <p:cTn id="29" dur="1000"/>
                                        <p:tgtEl>
                                          <p:spTgt spid="29"/>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30"/>
                                        </p:tgtEl>
                                        <p:attrNameLst>
                                          <p:attrName>style.visibility</p:attrName>
                                        </p:attrNameLst>
                                      </p:cBhvr>
                                      <p:to>
                                        <p:strVal val="visible"/>
                                      </p:to>
                                    </p:set>
                                    <p:anim calcmode="lin" valueType="num">
                                      <p:cBhvr>
                                        <p:cTn id="42" dur="1000" fill="hold"/>
                                        <p:tgtEl>
                                          <p:spTgt spid="30"/>
                                        </p:tgtEl>
                                        <p:attrNameLst>
                                          <p:attrName>ppt_w</p:attrName>
                                        </p:attrNameLst>
                                      </p:cBhvr>
                                      <p:tavLst>
                                        <p:tav tm="0">
                                          <p:val>
                                            <p:fltVal val="0"/>
                                          </p:val>
                                        </p:tav>
                                        <p:tav tm="100000">
                                          <p:val>
                                            <p:strVal val="#ppt_w"/>
                                          </p:val>
                                        </p:tav>
                                      </p:tavLst>
                                    </p:anim>
                                    <p:anim calcmode="lin" valueType="num">
                                      <p:cBhvr>
                                        <p:cTn id="43" dur="1000" fill="hold"/>
                                        <p:tgtEl>
                                          <p:spTgt spid="30"/>
                                        </p:tgtEl>
                                        <p:attrNameLst>
                                          <p:attrName>ppt_h</p:attrName>
                                        </p:attrNameLst>
                                      </p:cBhvr>
                                      <p:tavLst>
                                        <p:tav tm="0">
                                          <p:val>
                                            <p:fltVal val="0"/>
                                          </p:val>
                                        </p:tav>
                                        <p:tav tm="100000">
                                          <p:val>
                                            <p:strVal val="#ppt_h"/>
                                          </p:val>
                                        </p:tav>
                                      </p:tavLst>
                                    </p:anim>
                                    <p:animEffect transition="in" filter="fade">
                                      <p:cBhvr>
                                        <p:cTn id="44" dur="1000"/>
                                        <p:tgtEl>
                                          <p:spTgt spid="3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31"/>
                                        </p:tgtEl>
                                        <p:attrNameLst>
                                          <p:attrName>style.visibility</p:attrName>
                                        </p:attrNameLst>
                                      </p:cBhvr>
                                      <p:to>
                                        <p:strVal val="visible"/>
                                      </p:to>
                                    </p:set>
                                    <p:anim calcmode="lin" valueType="num">
                                      <p:cBhvr>
                                        <p:cTn id="57" dur="1000" fill="hold"/>
                                        <p:tgtEl>
                                          <p:spTgt spid="31"/>
                                        </p:tgtEl>
                                        <p:attrNameLst>
                                          <p:attrName>ppt_w</p:attrName>
                                        </p:attrNameLst>
                                      </p:cBhvr>
                                      <p:tavLst>
                                        <p:tav tm="0">
                                          <p:val>
                                            <p:fltVal val="0"/>
                                          </p:val>
                                        </p:tav>
                                        <p:tav tm="100000">
                                          <p:val>
                                            <p:strVal val="#ppt_w"/>
                                          </p:val>
                                        </p:tav>
                                      </p:tavLst>
                                    </p:anim>
                                    <p:anim calcmode="lin" valueType="num">
                                      <p:cBhvr>
                                        <p:cTn id="58" dur="1000" fill="hold"/>
                                        <p:tgtEl>
                                          <p:spTgt spid="31"/>
                                        </p:tgtEl>
                                        <p:attrNameLst>
                                          <p:attrName>ppt_h</p:attrName>
                                        </p:attrNameLst>
                                      </p:cBhvr>
                                      <p:tavLst>
                                        <p:tav tm="0">
                                          <p:val>
                                            <p:fltVal val="0"/>
                                          </p:val>
                                        </p:tav>
                                        <p:tav tm="100000">
                                          <p:val>
                                            <p:strVal val="#ppt_h"/>
                                          </p:val>
                                        </p:tav>
                                      </p:tavLst>
                                    </p:anim>
                                    <p:animEffect transition="in" filter="fade">
                                      <p:cBhvr>
                                        <p:cTn id="59" dur="1000"/>
                                        <p:tgtEl>
                                          <p:spTgt spid="31"/>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4" grpId="0" animBg="1"/>
      <p:bldP spid="23" grpId="0"/>
      <p:bldP spid="24" grpId="0"/>
      <p:bldP spid="25" grpId="0"/>
      <p:bldP spid="26" grpId="0"/>
      <p:bldP spid="2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837C5C6-FA2C-4DA1-96F5-1EB5B42D147C}"/>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Our Portfolios</a:t>
            </a:r>
            <a:endParaRPr lang="en-US" sz="6000" b="0">
              <a:latin typeface="Impact" panose="020B0806030902050204" pitchFamily="34" charset="0"/>
            </a:endParaRP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64FFFBE-66F2-42CE-A7D9-C42D235EB962}"/>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7" name="Picture Placeholder 6">
            <a:extLst>
              <a:ext uri="{FF2B5EF4-FFF2-40B4-BE49-F238E27FC236}">
                <a16:creationId xmlns:a16="http://schemas.microsoft.com/office/drawing/2014/main" id="{FA134644-A134-1813-95A5-BDE9EEF77C53}"/>
              </a:ext>
            </a:extLst>
          </p:cNvPr>
          <p:cNvSpPr>
            <a:spLocks noGrp="1"/>
          </p:cNvSpPr>
          <p:nvPr>
            <p:ph type="pic" sz="quarter" idx="13"/>
          </p:nvPr>
        </p:nvSpPr>
        <p:spPr/>
      </p:sp>
      <p:sp>
        <p:nvSpPr>
          <p:cNvPr id="6" name="Picture Placeholder 5">
            <a:extLst>
              <a:ext uri="{FF2B5EF4-FFF2-40B4-BE49-F238E27FC236}">
                <a16:creationId xmlns:a16="http://schemas.microsoft.com/office/drawing/2014/main" id="{EB5B86F7-98B2-2CA9-27B7-DB315EA6E4E6}"/>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8368A463-CED2-71DE-54BB-31B7C49DB912}"/>
              </a:ext>
            </a:extLst>
          </p:cNvPr>
          <p:cNvSpPr>
            <a:spLocks noGrp="1"/>
          </p:cNvSpPr>
          <p:nvPr>
            <p:ph type="pic" sz="quarter" idx="11"/>
          </p:nvPr>
        </p:nvSpPr>
        <p:spPr/>
      </p:sp>
      <p:sp>
        <p:nvSpPr>
          <p:cNvPr id="4" name="Picture Placeholder 3">
            <a:extLst>
              <a:ext uri="{FF2B5EF4-FFF2-40B4-BE49-F238E27FC236}">
                <a16:creationId xmlns:a16="http://schemas.microsoft.com/office/drawing/2014/main" id="{45273AC5-B376-0BBC-C56E-9D8990072777}"/>
              </a:ext>
            </a:extLst>
          </p:cNvPr>
          <p:cNvSpPr>
            <a:spLocks noGrp="1"/>
          </p:cNvSpPr>
          <p:nvPr>
            <p:ph type="pic" sz="quarter" idx="10"/>
          </p:nvPr>
        </p:nvSpPr>
        <p:spPr/>
      </p:sp>
    </p:spTree>
    <p:extLst>
      <p:ext uri="{BB962C8B-B14F-4D97-AF65-F5344CB8AC3E}">
        <p14:creationId xmlns:p14="http://schemas.microsoft.com/office/powerpoint/2010/main" val="3245877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FCEFE1C8-6E86-1703-3008-5E55162CB16F}"/>
              </a:ext>
            </a:extLst>
          </p:cNvPr>
          <p:cNvSpPr>
            <a:spLocks noGrp="1"/>
          </p:cNvSpPr>
          <p:nvPr>
            <p:ph type="pic" sz="quarter" idx="10"/>
          </p:nvPr>
        </p:nvSpPr>
        <p:spPr/>
      </p:sp>
      <p:sp>
        <p:nvSpPr>
          <p:cNvPr id="7" name="Rectangle: Rounded Corners 6">
            <a:extLst>
              <a:ext uri="{FF2B5EF4-FFF2-40B4-BE49-F238E27FC236}">
                <a16:creationId xmlns:a16="http://schemas.microsoft.com/office/drawing/2014/main" id="{6883082F-5AD1-474F-93B3-211F174B4797}"/>
              </a:ext>
            </a:extLst>
          </p:cNvPr>
          <p:cNvSpPr/>
          <p:nvPr/>
        </p:nvSpPr>
        <p:spPr>
          <a:xfrm rot="2700000">
            <a:off x="6319364" y="2318864"/>
            <a:ext cx="5649272" cy="5649272"/>
          </a:xfrm>
          <a:prstGeom prst="roundRect">
            <a:avLst>
              <a:gd name="adj" fmla="val 3068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4A22B24-D4DE-4128-83CE-F6CAFC3325EA}"/>
              </a:ext>
            </a:extLst>
          </p:cNvPr>
          <p:cNvSpPr txBox="1"/>
          <p:nvPr/>
        </p:nvSpPr>
        <p:spPr>
          <a:xfrm>
            <a:off x="1922585" y="3398688"/>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lgn="ctr">
              <a:tabLst>
                <a:tab pos="9777413" algn="l"/>
              </a:tabLst>
            </a:pPr>
            <a:r>
              <a:rPr lang="en-US" altLang="zh-CN" sz="16600" spc="600">
                <a:solidFill>
                  <a:schemeClr val="bg1"/>
                </a:solidFill>
                <a:latin typeface="Impact" panose="020B0806030902050204" pitchFamily="34" charset="0"/>
              </a:rPr>
              <a:t>15,825,000</a:t>
            </a:r>
          </a:p>
        </p:txBody>
      </p:sp>
      <p:sp>
        <p:nvSpPr>
          <p:cNvPr id="4" name="TextBox 3">
            <a:extLst>
              <a:ext uri="{FF2B5EF4-FFF2-40B4-BE49-F238E27FC236}">
                <a16:creationId xmlns:a16="http://schemas.microsoft.com/office/drawing/2014/main" id="{20728A0A-5562-411D-8DEA-CEFF5AC835AF}"/>
              </a:ext>
            </a:extLst>
          </p:cNvPr>
          <p:cNvSpPr txBox="1"/>
          <p:nvPr/>
        </p:nvSpPr>
        <p:spPr>
          <a:xfrm>
            <a:off x="4618202" y="6180427"/>
            <a:ext cx="9051596" cy="707886"/>
          </a:xfrm>
          <a:prstGeom prst="rect">
            <a:avLst/>
          </a:prstGeom>
          <a:noFill/>
        </p:spPr>
        <p:txBody>
          <a:bodyPr wrap="square" rtlCol="0">
            <a:spAutoFit/>
          </a:bodyPr>
          <a:lstStyle/>
          <a:p>
            <a:pPr algn="ctr"/>
            <a:r>
              <a:rPr lang="en-US" sz="4000">
                <a:solidFill>
                  <a:schemeClr val="bg1"/>
                </a:solidFill>
                <a:latin typeface="+mj-lt"/>
              </a:rPr>
              <a:t>Our Big Number</a:t>
            </a:r>
          </a:p>
        </p:txBody>
      </p:sp>
      <p:sp>
        <p:nvSpPr>
          <p:cNvPr id="8" name="Freeform 25">
            <a:extLst>
              <a:ext uri="{FF2B5EF4-FFF2-40B4-BE49-F238E27FC236}">
                <a16:creationId xmlns:a16="http://schemas.microsoft.com/office/drawing/2014/main" id="{10331724-2A5B-5C26-4054-87B1BE5C852C}"/>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9" name="TextBox 8">
            <a:extLst>
              <a:ext uri="{FF2B5EF4-FFF2-40B4-BE49-F238E27FC236}">
                <a16:creationId xmlns:a16="http://schemas.microsoft.com/office/drawing/2014/main" id="{B8337E07-8F50-3E42-CE30-835EC4A90EA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sp>
        <p:nvSpPr>
          <p:cNvPr id="10" name="TextBox 9">
            <a:extLst>
              <a:ext uri="{FF2B5EF4-FFF2-40B4-BE49-F238E27FC236}">
                <a16:creationId xmlns:a16="http://schemas.microsoft.com/office/drawing/2014/main" id="{0CE2D23D-1515-20BA-D543-C9ACC0892B0A}"/>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11" name="TextBox 10">
            <a:extLst>
              <a:ext uri="{FF2B5EF4-FFF2-40B4-BE49-F238E27FC236}">
                <a16:creationId xmlns:a16="http://schemas.microsoft.com/office/drawing/2014/main" id="{EC27184D-A7F7-32A3-37C6-5B42BC6F4B07}"/>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12" name="TextBox 11">
            <a:extLst>
              <a:ext uri="{FF2B5EF4-FFF2-40B4-BE49-F238E27FC236}">
                <a16:creationId xmlns:a16="http://schemas.microsoft.com/office/drawing/2014/main" id="{4E34BBA5-7FEA-58D6-7E1D-62F59BF685FA}"/>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Tree>
    <p:extLst>
      <p:ext uri="{BB962C8B-B14F-4D97-AF65-F5344CB8AC3E}">
        <p14:creationId xmlns:p14="http://schemas.microsoft.com/office/powerpoint/2010/main" val="3881157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par>
                                <p:cTn id="11" presetID="0" presetClass="entr" presetSubtype="0" fill="hold" grpId="0" nodeType="withEffect">
                                  <p:stCondLst>
                                    <p:cond delay="0"/>
                                  </p:stCondLst>
                                  <p:iterate type="lt">
                                    <p:tmPct val="3000"/>
                                  </p:iterate>
                                  <p:childTnLst>
                                    <p:set>
                                      <p:cBhvr>
                                        <p:cTn id="12" dur="750" fill="hold">
                                          <p:stCondLst>
                                            <p:cond delay="0"/>
                                          </p:stCondLst>
                                        </p:cTn>
                                        <p:tgtEl>
                                          <p:spTgt spid="3"/>
                                        </p:tgtEl>
                                        <p:attrNameLst>
                                          <p:attrName>style.visibility</p:attrName>
                                        </p:attrNameLst>
                                      </p:cBhvr>
                                      <p:to>
                                        <p:strVal val="visible"/>
                                      </p:to>
                                    </p:set>
                                    <p:anim to="" calcmode="lin" valueType="num">
                                      <p:cBhvr>
                                        <p:cTn id="13"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3"/>
                                        </p:tgtEl>
                                      </p:cBhvr>
                                    </p:animEffect>
                                  </p:childTnLst>
                                </p:cTn>
                              </p:par>
                              <p:par>
                                <p:cTn id="15" presetID="0" presetClass="entr" presetSubtype="0" fill="hold" grpId="0" nodeType="withEffect">
                                  <p:stCondLst>
                                    <p:cond delay="0"/>
                                  </p:stCondLst>
                                  <p:iterate type="lt">
                                    <p:tmPct val="3000"/>
                                  </p:iterate>
                                  <p:childTnLst>
                                    <p:set>
                                      <p:cBhvr>
                                        <p:cTn id="16" dur="750" fill="hold">
                                          <p:stCondLst>
                                            <p:cond delay="0"/>
                                          </p:stCondLst>
                                        </p:cTn>
                                        <p:tgtEl>
                                          <p:spTgt spid="4"/>
                                        </p:tgtEl>
                                        <p:attrNameLst>
                                          <p:attrName>style.visibility</p:attrName>
                                        </p:attrNameLst>
                                      </p:cBhvr>
                                      <p:to>
                                        <p:strVal val="visible"/>
                                      </p:to>
                                    </p:set>
                                    <p:anim to="" calcmode="lin" valueType="num">
                                      <p:cBhvr>
                                        <p:cTn id="17"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8"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533;p68">
            <a:extLst>
              <a:ext uri="{FF2B5EF4-FFF2-40B4-BE49-F238E27FC236}">
                <a16:creationId xmlns:a16="http://schemas.microsoft.com/office/drawing/2014/main" id="{6986A2C1-2243-4BE6-84E2-FA3FFD330ADD}"/>
              </a:ext>
            </a:extLst>
          </p:cNvPr>
          <p:cNvSpPr txBox="1">
            <a:spLocks/>
          </p:cNvSpPr>
          <p:nvPr/>
        </p:nvSpPr>
        <p:spPr>
          <a:xfrm>
            <a:off x="3327629" y="1909805"/>
            <a:ext cx="354549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solidFill>
                  <a:schemeClr val="accent1"/>
                </a:solidFill>
                <a:latin typeface="Impact" panose="020B0806030902050204" pitchFamily="34" charset="0"/>
              </a:rPr>
              <a:t>1.3m</a:t>
            </a:r>
          </a:p>
        </p:txBody>
      </p:sp>
      <p:sp>
        <p:nvSpPr>
          <p:cNvPr id="3" name="Google Shape;2535;p68">
            <a:extLst>
              <a:ext uri="{FF2B5EF4-FFF2-40B4-BE49-F238E27FC236}">
                <a16:creationId xmlns:a16="http://schemas.microsoft.com/office/drawing/2014/main" id="{D7EEB460-2342-4B0A-BADC-9838AA4B2A33}"/>
              </a:ext>
            </a:extLst>
          </p:cNvPr>
          <p:cNvSpPr txBox="1">
            <a:spLocks/>
          </p:cNvSpPr>
          <p:nvPr/>
        </p:nvSpPr>
        <p:spPr>
          <a:xfrm>
            <a:off x="3327630" y="4305398"/>
            <a:ext cx="361414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solidFill>
                  <a:schemeClr val="accent1"/>
                </a:solidFill>
                <a:latin typeface="Impact" panose="020B0806030902050204" pitchFamily="34" charset="0"/>
              </a:rPr>
              <a:t>300k</a:t>
            </a:r>
          </a:p>
        </p:txBody>
      </p:sp>
      <p:sp>
        <p:nvSpPr>
          <p:cNvPr id="4" name="Google Shape;2537;p68">
            <a:extLst>
              <a:ext uri="{FF2B5EF4-FFF2-40B4-BE49-F238E27FC236}">
                <a16:creationId xmlns:a16="http://schemas.microsoft.com/office/drawing/2014/main" id="{6DF1185C-352F-466F-BCEB-775959C06976}"/>
              </a:ext>
            </a:extLst>
          </p:cNvPr>
          <p:cNvSpPr txBox="1">
            <a:spLocks/>
          </p:cNvSpPr>
          <p:nvPr/>
        </p:nvSpPr>
        <p:spPr>
          <a:xfrm>
            <a:off x="3327630" y="6586689"/>
            <a:ext cx="361414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solidFill>
                  <a:schemeClr val="accent1"/>
                </a:solidFill>
                <a:latin typeface="Impact" panose="020B0806030902050204" pitchFamily="34" charset="0"/>
              </a:rPr>
              <a:t>70k</a:t>
            </a:r>
          </a:p>
        </p:txBody>
      </p:sp>
      <p:sp>
        <p:nvSpPr>
          <p:cNvPr id="5" name="Rectangle 8">
            <a:extLst>
              <a:ext uri="{FF2B5EF4-FFF2-40B4-BE49-F238E27FC236}">
                <a16:creationId xmlns:a16="http://schemas.microsoft.com/office/drawing/2014/main" id="{9F67822A-7A0A-41EB-BC14-7F3145CD2675}"/>
              </a:ext>
            </a:extLst>
          </p:cNvPr>
          <p:cNvSpPr/>
          <p:nvPr/>
        </p:nvSpPr>
        <p:spPr>
          <a:xfrm>
            <a:off x="7423754" y="2338787"/>
            <a:ext cx="2695606" cy="830997"/>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 and powerful</a:t>
            </a:r>
          </a:p>
        </p:txBody>
      </p:sp>
      <p:sp>
        <p:nvSpPr>
          <p:cNvPr id="6" name="Rectangle 8">
            <a:extLst>
              <a:ext uri="{FF2B5EF4-FFF2-40B4-BE49-F238E27FC236}">
                <a16:creationId xmlns:a16="http://schemas.microsoft.com/office/drawing/2014/main" id="{5EC84B5F-CAD9-43BE-9952-AB2FBE54CA03}"/>
              </a:ext>
            </a:extLst>
          </p:cNvPr>
          <p:cNvSpPr/>
          <p:nvPr/>
        </p:nvSpPr>
        <p:spPr>
          <a:xfrm>
            <a:off x="7423754" y="7015671"/>
            <a:ext cx="2695606" cy="830997"/>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 and Flexible</a:t>
            </a:r>
          </a:p>
        </p:txBody>
      </p:sp>
      <p:sp>
        <p:nvSpPr>
          <p:cNvPr id="7" name="Rectangle 8">
            <a:extLst>
              <a:ext uri="{FF2B5EF4-FFF2-40B4-BE49-F238E27FC236}">
                <a16:creationId xmlns:a16="http://schemas.microsoft.com/office/drawing/2014/main" id="{E6B3D1F0-99E1-4939-9FB9-959E0115B27A}"/>
              </a:ext>
            </a:extLst>
          </p:cNvPr>
          <p:cNvSpPr/>
          <p:nvPr/>
        </p:nvSpPr>
        <p:spPr>
          <a:xfrm>
            <a:off x="7423754" y="4734380"/>
            <a:ext cx="2695606" cy="830997"/>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 and useful</a:t>
            </a:r>
          </a:p>
        </p:txBody>
      </p:sp>
      <p:sp>
        <p:nvSpPr>
          <p:cNvPr id="8" name="Rectangle 8">
            <a:extLst>
              <a:ext uri="{FF2B5EF4-FFF2-40B4-BE49-F238E27FC236}">
                <a16:creationId xmlns:a16="http://schemas.microsoft.com/office/drawing/2014/main" id="{BBF5C8EE-D674-46D3-B770-92F0B8FC0ABC}"/>
              </a:ext>
            </a:extLst>
          </p:cNvPr>
          <p:cNvSpPr/>
          <p:nvPr/>
        </p:nvSpPr>
        <p:spPr>
          <a:xfrm>
            <a:off x="10597920" y="2241548"/>
            <a:ext cx="5617716" cy="102547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9" name="Rectangle 8">
            <a:extLst>
              <a:ext uri="{FF2B5EF4-FFF2-40B4-BE49-F238E27FC236}">
                <a16:creationId xmlns:a16="http://schemas.microsoft.com/office/drawing/2014/main" id="{8AD0F672-ACD8-4508-81AD-5D12968BF44D}"/>
              </a:ext>
            </a:extLst>
          </p:cNvPr>
          <p:cNvSpPr/>
          <p:nvPr/>
        </p:nvSpPr>
        <p:spPr>
          <a:xfrm>
            <a:off x="10597920" y="6918432"/>
            <a:ext cx="5617716" cy="102547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10" name="Rectangle 8">
            <a:extLst>
              <a:ext uri="{FF2B5EF4-FFF2-40B4-BE49-F238E27FC236}">
                <a16:creationId xmlns:a16="http://schemas.microsoft.com/office/drawing/2014/main" id="{AB511C01-93CF-4AD6-A5CE-20DD4DFCC267}"/>
              </a:ext>
            </a:extLst>
          </p:cNvPr>
          <p:cNvSpPr/>
          <p:nvPr/>
        </p:nvSpPr>
        <p:spPr>
          <a:xfrm>
            <a:off x="10597920" y="4637141"/>
            <a:ext cx="5617716" cy="102547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Tree>
    <p:extLst>
      <p:ext uri="{BB962C8B-B14F-4D97-AF65-F5344CB8AC3E}">
        <p14:creationId xmlns:p14="http://schemas.microsoft.com/office/powerpoint/2010/main" val="73246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par>
                                <p:cTn id="9" presetID="2" presetClass="entr" presetSubtype="2" decel="10000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000" fill="hold"/>
                                        <p:tgtEl>
                                          <p:spTgt spid="5"/>
                                        </p:tgtEl>
                                        <p:attrNameLst>
                                          <p:attrName>ppt_x</p:attrName>
                                        </p:attrNameLst>
                                      </p:cBhvr>
                                      <p:tavLst>
                                        <p:tav tm="0">
                                          <p:val>
                                            <p:strVal val="1+#ppt_w/2"/>
                                          </p:val>
                                        </p:tav>
                                        <p:tav tm="100000">
                                          <p:val>
                                            <p:strVal val="#ppt_x"/>
                                          </p:val>
                                        </p:tav>
                                      </p:tavLst>
                                    </p:anim>
                                    <p:anim calcmode="lin" valueType="num">
                                      <p:cBhvr additive="base">
                                        <p:cTn id="12" dur="1000" fill="hold"/>
                                        <p:tgtEl>
                                          <p:spTgt spid="5"/>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10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1000" fill="hold"/>
                                        <p:tgtEl>
                                          <p:spTgt spid="8"/>
                                        </p:tgtEl>
                                        <p:attrNameLst>
                                          <p:attrName>ppt_x</p:attrName>
                                        </p:attrNameLst>
                                      </p:cBhvr>
                                      <p:tavLst>
                                        <p:tav tm="0">
                                          <p:val>
                                            <p:strVal val="1+#ppt_w/2"/>
                                          </p:val>
                                        </p:tav>
                                        <p:tav tm="100000">
                                          <p:val>
                                            <p:strVal val="#ppt_x"/>
                                          </p:val>
                                        </p:tav>
                                      </p:tavLst>
                                    </p:anim>
                                    <p:anim calcmode="lin" valueType="num">
                                      <p:cBhvr additive="base">
                                        <p:cTn id="16" dur="1000" fill="hold"/>
                                        <p:tgtEl>
                                          <p:spTgt spid="8"/>
                                        </p:tgtEl>
                                        <p:attrNameLst>
                                          <p:attrName>ppt_y</p:attrName>
                                        </p:attrNameLst>
                                      </p:cBhvr>
                                      <p:tavLst>
                                        <p:tav tm="0">
                                          <p:val>
                                            <p:strVal val="#ppt_y"/>
                                          </p:val>
                                        </p:tav>
                                        <p:tav tm="100000">
                                          <p:val>
                                            <p:strVal val="#ppt_y"/>
                                          </p:val>
                                        </p:tav>
                                      </p:tavLst>
                                    </p:anim>
                                  </p:childTnLst>
                                </p:cTn>
                              </p:par>
                            </p:childTnLst>
                          </p:cTn>
                        </p:par>
                        <p:par>
                          <p:cTn id="17" fill="hold">
                            <p:stCondLst>
                              <p:cond delay="11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3"/>
                                        </p:tgtEl>
                                        <p:attrNameLst>
                                          <p:attrName>style.visibility</p:attrName>
                                        </p:attrNameLst>
                                      </p:cBhvr>
                                      <p:to>
                                        <p:strVal val="visible"/>
                                      </p:to>
                                    </p:set>
                                    <p:anim to="" calcmode="lin" valueType="num">
                                      <p:cBhvr>
                                        <p:cTn id="20"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3"/>
                                        </p:tgtEl>
                                      </p:cBhvr>
                                    </p:animEffect>
                                  </p:childTnLst>
                                </p:cTn>
                              </p:par>
                              <p:par>
                                <p:cTn id="22" presetID="2" presetClass="entr" presetSubtype="2"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1000" fill="hold"/>
                                        <p:tgtEl>
                                          <p:spTgt spid="7"/>
                                        </p:tgtEl>
                                        <p:attrNameLst>
                                          <p:attrName>ppt_x</p:attrName>
                                        </p:attrNameLst>
                                      </p:cBhvr>
                                      <p:tavLst>
                                        <p:tav tm="0">
                                          <p:val>
                                            <p:strVal val="1+#ppt_w/2"/>
                                          </p:val>
                                        </p:tav>
                                        <p:tav tm="100000">
                                          <p:val>
                                            <p:strVal val="#ppt_x"/>
                                          </p:val>
                                        </p:tav>
                                      </p:tavLst>
                                    </p:anim>
                                    <p:anim calcmode="lin" valueType="num">
                                      <p:cBhvr additive="base">
                                        <p:cTn id="25" dur="1000" fill="hold"/>
                                        <p:tgtEl>
                                          <p:spTgt spid="7"/>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10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1000" fill="hold"/>
                                        <p:tgtEl>
                                          <p:spTgt spid="10"/>
                                        </p:tgtEl>
                                        <p:attrNameLst>
                                          <p:attrName>ppt_x</p:attrName>
                                        </p:attrNameLst>
                                      </p:cBhvr>
                                      <p:tavLst>
                                        <p:tav tm="0">
                                          <p:val>
                                            <p:strVal val="1+#ppt_w/2"/>
                                          </p:val>
                                        </p:tav>
                                        <p:tav tm="100000">
                                          <p:val>
                                            <p:strVal val="#ppt_x"/>
                                          </p:val>
                                        </p:tav>
                                      </p:tavLst>
                                    </p:anim>
                                    <p:anim calcmode="lin" valueType="num">
                                      <p:cBhvr additive="base">
                                        <p:cTn id="29" dur="1000" fill="hold"/>
                                        <p:tgtEl>
                                          <p:spTgt spid="10"/>
                                        </p:tgtEl>
                                        <p:attrNameLst>
                                          <p:attrName>ppt_y</p:attrName>
                                        </p:attrNameLst>
                                      </p:cBhvr>
                                      <p:tavLst>
                                        <p:tav tm="0">
                                          <p:val>
                                            <p:strVal val="#ppt_y"/>
                                          </p:val>
                                        </p:tav>
                                        <p:tav tm="100000">
                                          <p:val>
                                            <p:strVal val="#ppt_y"/>
                                          </p:val>
                                        </p:tav>
                                      </p:tavLst>
                                    </p:anim>
                                  </p:childTnLst>
                                </p:cTn>
                              </p:par>
                            </p:childTnLst>
                          </p:cTn>
                        </p:par>
                        <p:par>
                          <p:cTn id="30" fill="hold">
                            <p:stCondLst>
                              <p:cond delay="2200"/>
                            </p:stCondLst>
                            <p:childTnLst>
                              <p:par>
                                <p:cTn id="31" presetID="0" presetClass="entr" presetSubtype="0" fill="hold" grpId="0" nodeType="afterEffect">
                                  <p:stCondLst>
                                    <p:cond delay="0"/>
                                  </p:stCondLst>
                                  <p:iterate type="lt">
                                    <p:tmPct val="3000"/>
                                  </p:iterate>
                                  <p:childTnLst>
                                    <p:set>
                                      <p:cBhvr>
                                        <p:cTn id="32" dur="750" fill="hold">
                                          <p:stCondLst>
                                            <p:cond delay="0"/>
                                          </p:stCondLst>
                                        </p:cTn>
                                        <p:tgtEl>
                                          <p:spTgt spid="4"/>
                                        </p:tgtEl>
                                        <p:attrNameLst>
                                          <p:attrName>style.visibility</p:attrName>
                                        </p:attrNameLst>
                                      </p:cBhvr>
                                      <p:to>
                                        <p:strVal val="visible"/>
                                      </p:to>
                                    </p:set>
                                    <p:anim to="" calcmode="lin" valueType="num">
                                      <p:cBhvr>
                                        <p:cTn id="33"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34" dur="750">
                                          <p:stCondLst>
                                            <p:cond delay="0"/>
                                          </p:stCondLst>
                                        </p:cTn>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1000" fill="hold"/>
                                        <p:tgtEl>
                                          <p:spTgt spid="6"/>
                                        </p:tgtEl>
                                        <p:attrNameLst>
                                          <p:attrName>ppt_x</p:attrName>
                                        </p:attrNameLst>
                                      </p:cBhvr>
                                      <p:tavLst>
                                        <p:tav tm="0">
                                          <p:val>
                                            <p:strVal val="1+#ppt_w/2"/>
                                          </p:val>
                                        </p:tav>
                                        <p:tav tm="100000">
                                          <p:val>
                                            <p:strVal val="#ppt_x"/>
                                          </p:val>
                                        </p:tav>
                                      </p:tavLst>
                                    </p:anim>
                                    <p:anim calcmode="lin" valueType="num">
                                      <p:cBhvr additive="base">
                                        <p:cTn id="38" dur="1000" fill="hold"/>
                                        <p:tgtEl>
                                          <p:spTgt spid="6"/>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10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1000" fill="hold"/>
                                        <p:tgtEl>
                                          <p:spTgt spid="9"/>
                                        </p:tgtEl>
                                        <p:attrNameLst>
                                          <p:attrName>ppt_x</p:attrName>
                                        </p:attrNameLst>
                                      </p:cBhvr>
                                      <p:tavLst>
                                        <p:tav tm="0">
                                          <p:val>
                                            <p:strVal val="1+#ppt_w/2"/>
                                          </p:val>
                                        </p:tav>
                                        <p:tav tm="100000">
                                          <p:val>
                                            <p:strVal val="#ppt_x"/>
                                          </p:val>
                                        </p:tav>
                                      </p:tavLst>
                                    </p:anim>
                                    <p:anim calcmode="lin" valueType="num">
                                      <p:cBhvr additive="base">
                                        <p:cTn id="42"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1D1A148D-CA6C-A5F0-8A32-3F63629D15D9}"/>
              </a:ext>
            </a:extLst>
          </p:cNvPr>
          <p:cNvSpPr>
            <a:spLocks noGrp="1"/>
          </p:cNvSpPr>
          <p:nvPr>
            <p:ph type="pic" sz="quarter" idx="10"/>
          </p:nvPr>
        </p:nvSpPr>
        <p:spPr/>
      </p:sp>
      <p:grpSp>
        <p:nvGrpSpPr>
          <p:cNvPr id="4" name="Group 30">
            <a:extLst>
              <a:ext uri="{FF2B5EF4-FFF2-40B4-BE49-F238E27FC236}">
                <a16:creationId xmlns:a16="http://schemas.microsoft.com/office/drawing/2014/main" id="{68B01DCA-0AA9-4027-B75A-2F3B99694263}"/>
              </a:ext>
            </a:extLst>
          </p:cNvPr>
          <p:cNvGrpSpPr/>
          <p:nvPr/>
        </p:nvGrpSpPr>
        <p:grpSpPr>
          <a:xfrm>
            <a:off x="9474631" y="4"/>
            <a:ext cx="6100103" cy="10286999"/>
            <a:chOff x="6316420" y="2"/>
            <a:chExt cx="4066735" cy="6857999"/>
          </a:xfrm>
        </p:grpSpPr>
        <p:sp>
          <p:nvSpPr>
            <p:cNvPr id="5" name="Freeform 6">
              <a:extLst>
                <a:ext uri="{FF2B5EF4-FFF2-40B4-BE49-F238E27FC236}">
                  <a16:creationId xmlns:a16="http://schemas.microsoft.com/office/drawing/2014/main" id="{977ED1B8-7EC2-4723-AC21-C5BA11044659}"/>
                </a:ext>
              </a:extLst>
            </p:cNvPr>
            <p:cNvSpPr/>
            <p:nvPr/>
          </p:nvSpPr>
          <p:spPr>
            <a:xfrm>
              <a:off x="6326580" y="3441222"/>
              <a:ext cx="3961668" cy="3416779"/>
            </a:xfrm>
            <a:custGeom>
              <a:avLst/>
              <a:gdLst>
                <a:gd name="connsiteX0" fmla="*/ 3338330 w 3961668"/>
                <a:gd name="connsiteY0" fmla="*/ 0 h 3416779"/>
                <a:gd name="connsiteX1" fmla="*/ 3817850 w 3961668"/>
                <a:gd name="connsiteY1" fmla="*/ 464430 h 3416779"/>
                <a:gd name="connsiteX2" fmla="*/ 3929847 w 3961668"/>
                <a:gd name="connsiteY2" fmla="*/ 974769 h 3416779"/>
                <a:gd name="connsiteX3" fmla="*/ 3887925 w 3961668"/>
                <a:gd name="connsiteY3" fmla="*/ 1057620 h 3416779"/>
                <a:gd name="connsiteX4" fmla="*/ 3875798 w 3961668"/>
                <a:gd name="connsiteY4" fmla="*/ 1072318 h 3416779"/>
                <a:gd name="connsiteX5" fmla="*/ 3871890 w 3961668"/>
                <a:gd name="connsiteY5" fmla="*/ 1076361 h 3416779"/>
                <a:gd name="connsiteX6" fmla="*/ 3776131 w 3961668"/>
                <a:gd name="connsiteY6" fmla="*/ 1155370 h 3416779"/>
                <a:gd name="connsiteX7" fmla="*/ 3407605 w 3961668"/>
                <a:gd name="connsiteY7" fmla="*/ 1267939 h 3416779"/>
                <a:gd name="connsiteX8" fmla="*/ 3407606 w 3961668"/>
                <a:gd name="connsiteY8" fmla="*/ 1267939 h 3416779"/>
                <a:gd name="connsiteX9" fmla="*/ 3776132 w 3961668"/>
                <a:gd name="connsiteY9" fmla="*/ 1155370 h 3416779"/>
                <a:gd name="connsiteX10" fmla="*/ 3871891 w 3961668"/>
                <a:gd name="connsiteY10" fmla="*/ 1076361 h 3416779"/>
                <a:gd name="connsiteX11" fmla="*/ 1610048 w 3961668"/>
                <a:gd name="connsiteY11" fmla="*/ 3416779 h 3416779"/>
                <a:gd name="connsiteX12" fmla="*/ 0 w 3961668"/>
                <a:gd name="connsiteY12" fmla="*/ 3416779 h 3416779"/>
                <a:gd name="connsiteX13" fmla="*/ 0 w 3961668"/>
                <a:gd name="connsiteY13" fmla="*/ 3416776 h 341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1668" h="3416779">
                  <a:moveTo>
                    <a:pt x="3338330" y="0"/>
                  </a:moveTo>
                  <a:lnTo>
                    <a:pt x="3817850" y="464430"/>
                  </a:lnTo>
                  <a:cubicBezTo>
                    <a:pt x="3958479" y="600633"/>
                    <a:pt x="3996326" y="802996"/>
                    <a:pt x="3929847" y="974769"/>
                  </a:cubicBezTo>
                  <a:lnTo>
                    <a:pt x="3887925" y="1057620"/>
                  </a:lnTo>
                  <a:lnTo>
                    <a:pt x="3875798" y="1072318"/>
                  </a:lnTo>
                  <a:lnTo>
                    <a:pt x="3871890" y="1076361"/>
                  </a:lnTo>
                  <a:lnTo>
                    <a:pt x="3776131" y="1155370"/>
                  </a:lnTo>
                  <a:cubicBezTo>
                    <a:pt x="3670933" y="1226440"/>
                    <a:pt x="3544115" y="1267939"/>
                    <a:pt x="3407605" y="1267939"/>
                  </a:cubicBezTo>
                  <a:lnTo>
                    <a:pt x="3407606" y="1267939"/>
                  </a:lnTo>
                  <a:cubicBezTo>
                    <a:pt x="3544116" y="1267939"/>
                    <a:pt x="3670934" y="1226440"/>
                    <a:pt x="3776132" y="1155370"/>
                  </a:cubicBezTo>
                  <a:lnTo>
                    <a:pt x="3871891" y="1076361"/>
                  </a:lnTo>
                  <a:lnTo>
                    <a:pt x="1610048" y="3416779"/>
                  </a:lnTo>
                  <a:lnTo>
                    <a:pt x="0" y="3416779"/>
                  </a:lnTo>
                  <a:lnTo>
                    <a:pt x="0" y="3416776"/>
                  </a:lnTo>
                  <a:close/>
                </a:path>
              </a:pathLst>
            </a:custGeom>
            <a:gradFill>
              <a:gsLst>
                <a:gs pos="14000">
                  <a:schemeClr val="accent1">
                    <a:lumMod val="75000"/>
                  </a:schemeClr>
                </a:gs>
                <a:gs pos="100000">
                  <a:schemeClr val="accent1"/>
                </a:gs>
              </a:gsLst>
              <a:lin ang="5400000" scaled="1"/>
            </a:gra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p>
          </p:txBody>
        </p:sp>
        <p:sp>
          <p:nvSpPr>
            <p:cNvPr id="6" name="Freeform 7">
              <a:extLst>
                <a:ext uri="{FF2B5EF4-FFF2-40B4-BE49-F238E27FC236}">
                  <a16:creationId xmlns:a16="http://schemas.microsoft.com/office/drawing/2014/main" id="{918E6265-7EB4-453D-A9B5-25BF7927A8C4}"/>
                </a:ext>
              </a:extLst>
            </p:cNvPr>
            <p:cNvSpPr/>
            <p:nvPr/>
          </p:nvSpPr>
          <p:spPr>
            <a:xfrm>
              <a:off x="6316420" y="2"/>
              <a:ext cx="4066735" cy="4498841"/>
            </a:xfrm>
            <a:custGeom>
              <a:avLst/>
              <a:gdLst>
                <a:gd name="connsiteX0" fmla="*/ 0 w 4066735"/>
                <a:gd name="connsiteY0" fmla="*/ 0 h 4498841"/>
                <a:gd name="connsiteX1" fmla="*/ 1610048 w 4066735"/>
                <a:gd name="connsiteY1" fmla="*/ 0 h 4498841"/>
                <a:gd name="connsiteX2" fmla="*/ 3871891 w 4066735"/>
                <a:gd name="connsiteY2" fmla="*/ 2340418 h 4498841"/>
                <a:gd name="connsiteX3" fmla="*/ 3776132 w 4066735"/>
                <a:gd name="connsiteY3" fmla="*/ 2261409 h 4498841"/>
                <a:gd name="connsiteX4" fmla="*/ 3407606 w 4066735"/>
                <a:gd name="connsiteY4" fmla="*/ 2148840 h 4498841"/>
                <a:gd name="connsiteX5" fmla="*/ 3407605 w 4066735"/>
                <a:gd name="connsiteY5" fmla="*/ 2148840 h 4498841"/>
                <a:gd name="connsiteX6" fmla="*/ 3776131 w 4066735"/>
                <a:gd name="connsiteY6" fmla="*/ 2261409 h 4498841"/>
                <a:gd name="connsiteX7" fmla="*/ 3871890 w 4066735"/>
                <a:gd name="connsiteY7" fmla="*/ 2340418 h 4498841"/>
                <a:gd name="connsiteX8" fmla="*/ 3875798 w 4066735"/>
                <a:gd name="connsiteY8" fmla="*/ 2344462 h 4498841"/>
                <a:gd name="connsiteX9" fmla="*/ 3954166 w 4066735"/>
                <a:gd name="connsiteY9" fmla="*/ 2439444 h 4498841"/>
                <a:gd name="connsiteX10" fmla="*/ 4059140 w 4066735"/>
                <a:gd name="connsiteY10" fmla="*/ 2707591 h 4498841"/>
                <a:gd name="connsiteX11" fmla="*/ 4066735 w 4066735"/>
                <a:gd name="connsiteY11" fmla="*/ 2807970 h 4498841"/>
                <a:gd name="connsiteX12" fmla="*/ 4066735 w 4066735"/>
                <a:gd name="connsiteY12" fmla="*/ 4050030 h 4498841"/>
                <a:gd name="connsiteX13" fmla="*/ 3954166 w 4066735"/>
                <a:gd name="connsiteY13" fmla="*/ 4418556 h 4498841"/>
                <a:gd name="connsiteX14" fmla="*/ 3887925 w 4066735"/>
                <a:gd name="connsiteY14" fmla="*/ 4498841 h 4498841"/>
                <a:gd name="connsiteX15" fmla="*/ 3929847 w 4066735"/>
                <a:gd name="connsiteY15" fmla="*/ 4415990 h 4498841"/>
                <a:gd name="connsiteX16" fmla="*/ 3817850 w 4066735"/>
                <a:gd name="connsiteY16" fmla="*/ 3905651 h 4498841"/>
                <a:gd name="connsiteX17" fmla="*/ 3338330 w 4066735"/>
                <a:gd name="connsiteY17" fmla="*/ 3441221 h 4498841"/>
                <a:gd name="connsiteX18" fmla="*/ 3342834 w 4066735"/>
                <a:gd name="connsiteY18" fmla="*/ 3436611 h 449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66735" h="4498841">
                  <a:moveTo>
                    <a:pt x="0" y="0"/>
                  </a:moveTo>
                  <a:lnTo>
                    <a:pt x="1610048" y="0"/>
                  </a:lnTo>
                  <a:lnTo>
                    <a:pt x="3871891" y="2340418"/>
                  </a:lnTo>
                  <a:lnTo>
                    <a:pt x="3776132" y="2261409"/>
                  </a:lnTo>
                  <a:cubicBezTo>
                    <a:pt x="3670934" y="2190339"/>
                    <a:pt x="3544116" y="2148840"/>
                    <a:pt x="3407606" y="2148840"/>
                  </a:cubicBezTo>
                  <a:lnTo>
                    <a:pt x="3407605" y="2148840"/>
                  </a:lnTo>
                  <a:cubicBezTo>
                    <a:pt x="3544115" y="2148840"/>
                    <a:pt x="3670933" y="2190339"/>
                    <a:pt x="3776131" y="2261409"/>
                  </a:cubicBezTo>
                  <a:lnTo>
                    <a:pt x="3871890" y="2340418"/>
                  </a:lnTo>
                  <a:lnTo>
                    <a:pt x="3875798" y="2344462"/>
                  </a:lnTo>
                  <a:lnTo>
                    <a:pt x="3954166" y="2439444"/>
                  </a:lnTo>
                  <a:cubicBezTo>
                    <a:pt x="4007469" y="2518342"/>
                    <a:pt x="4044137" y="2609402"/>
                    <a:pt x="4059140" y="2707591"/>
                  </a:cubicBezTo>
                  <a:lnTo>
                    <a:pt x="4066735" y="2807970"/>
                  </a:lnTo>
                  <a:lnTo>
                    <a:pt x="4066735" y="4050030"/>
                  </a:lnTo>
                  <a:cubicBezTo>
                    <a:pt x="4066735" y="4186540"/>
                    <a:pt x="4025236" y="4313358"/>
                    <a:pt x="3954166" y="4418556"/>
                  </a:cubicBezTo>
                  <a:lnTo>
                    <a:pt x="3887925" y="4498841"/>
                  </a:lnTo>
                  <a:lnTo>
                    <a:pt x="3929847" y="4415990"/>
                  </a:lnTo>
                  <a:cubicBezTo>
                    <a:pt x="3996326" y="4244217"/>
                    <a:pt x="3958479" y="4041854"/>
                    <a:pt x="3817850" y="3905651"/>
                  </a:cubicBezTo>
                  <a:lnTo>
                    <a:pt x="3338330" y="3441221"/>
                  </a:lnTo>
                  <a:lnTo>
                    <a:pt x="3342834" y="3436611"/>
                  </a:lnTo>
                  <a:close/>
                </a:path>
              </a:pathLst>
            </a:custGeom>
            <a:solidFill>
              <a:schemeClr val="accent1"/>
            </a:soli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13" name="TextBox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777D02E-655F-4170-A891-94E3D19A4533}"/>
              </a:ext>
            </a:extLst>
          </p:cNvPr>
          <p:cNvSpPr txBox="1"/>
          <p:nvPr/>
        </p:nvSpPr>
        <p:spPr>
          <a:xfrm>
            <a:off x="2790683" y="2439523"/>
            <a:ext cx="6353316"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03.</a:t>
            </a:r>
          </a:p>
          <a:p>
            <a:pPr>
              <a:spcBef>
                <a:spcPts val="600"/>
              </a:spcBef>
            </a:pPr>
            <a:r>
              <a:rPr lang="en-US" altLang="zh-CN" sz="8000">
                <a:latin typeface="Impact" panose="020B0806030902050204" pitchFamily="34" charset="0"/>
              </a:rPr>
              <a:t>Infographics Design</a:t>
            </a:r>
          </a:p>
        </p:txBody>
      </p:sp>
      <p:sp>
        <p:nvSpPr>
          <p:cNvPr id="14" name="TextBox 13">
            <a:extLst>
              <a:ext uri="{FF2B5EF4-FFF2-40B4-BE49-F238E27FC236}">
                <a16:creationId xmlns:a16="http://schemas.microsoft.com/office/drawing/2014/main" id="{B1C4F19A-AD18-4DCA-AAE8-480BA093F59B}"/>
              </a:ext>
            </a:extLst>
          </p:cNvPr>
          <p:cNvSpPr txBox="1"/>
          <p:nvPr/>
        </p:nvSpPr>
        <p:spPr>
          <a:xfrm>
            <a:off x="2790682" y="6849734"/>
            <a:ext cx="6353317"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Freeform 25">
            <a:extLst>
              <a:ext uri="{FF2B5EF4-FFF2-40B4-BE49-F238E27FC236}">
                <a16:creationId xmlns:a16="http://schemas.microsoft.com/office/drawing/2014/main" id="{753E8396-A187-A714-466C-8C141FC332BE}"/>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9" name="TextBox 8">
            <a:extLst>
              <a:ext uri="{FF2B5EF4-FFF2-40B4-BE49-F238E27FC236}">
                <a16:creationId xmlns:a16="http://schemas.microsoft.com/office/drawing/2014/main" id="{FFE9D40E-2BED-9EEE-40F1-30D72C12E2E8}"/>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sp>
        <p:nvSpPr>
          <p:cNvPr id="10" name="TextBox 9">
            <a:extLst>
              <a:ext uri="{FF2B5EF4-FFF2-40B4-BE49-F238E27FC236}">
                <a16:creationId xmlns:a16="http://schemas.microsoft.com/office/drawing/2014/main" id="{F6F84C18-2452-8C00-13A0-7FEAEAD0714C}"/>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1351430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13"/>
                                        </p:tgtEl>
                                        <p:attrNameLst>
                                          <p:attrName>style.visibility</p:attrName>
                                        </p:attrNameLst>
                                      </p:cBhvr>
                                      <p:to>
                                        <p:strVal val="visible"/>
                                      </p:to>
                                    </p:set>
                                    <p:anim to="" calcmode="lin" valueType="num">
                                      <p:cBhvr>
                                        <p:cTn id="12"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13"/>
                                        </p:tgtEl>
                                      </p:cBhvr>
                                    </p:animEffect>
                                  </p:childTnLst>
                                </p:cTn>
                              </p:par>
                            </p:childTnLst>
                          </p:cTn>
                        </p:par>
                        <p:par>
                          <p:cTn id="14" fill="hold">
                            <p:stCondLst>
                              <p:cond delay="2200"/>
                            </p:stCondLst>
                            <p:childTnLst>
                              <p:par>
                                <p:cTn id="15" presetID="10" presetClass="entr" presetSubtype="0"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D042F432-883E-4406-9757-F930AB147422}"/>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Text layouts</a:t>
            </a:r>
            <a:endParaRPr lang="en-US" sz="6000">
              <a:latin typeface="Impact" panose="020B0806030902050204" pitchFamily="34" charset="0"/>
            </a:endParaRPr>
          </a:p>
        </p:txBody>
      </p:sp>
      <p:grpSp>
        <p:nvGrpSpPr>
          <p:cNvPr id="3" name="Group 2">
            <a:extLst>
              <a:ext uri="{FF2B5EF4-FFF2-40B4-BE49-F238E27FC236}">
                <a16:creationId xmlns:a16="http://schemas.microsoft.com/office/drawing/2014/main" id="{D6A78055-0203-4A9F-86A5-1FC740E1CAF1}"/>
              </a:ext>
            </a:extLst>
          </p:cNvPr>
          <p:cNvGrpSpPr/>
          <p:nvPr/>
        </p:nvGrpSpPr>
        <p:grpSpPr>
          <a:xfrm>
            <a:off x="1894431" y="3413672"/>
            <a:ext cx="4099560" cy="1837538"/>
            <a:chOff x="1783179" y="6781800"/>
            <a:chExt cx="4099461" cy="1837538"/>
          </a:xfrm>
        </p:grpSpPr>
        <p:sp>
          <p:nvSpPr>
            <p:cNvPr id="4" name="TextBox 3">
              <a:extLst>
                <a:ext uri="{FF2B5EF4-FFF2-40B4-BE49-F238E27FC236}">
                  <a16:creationId xmlns:a16="http://schemas.microsoft.com/office/drawing/2014/main" id="{2DFCAFBC-4677-47BC-AB56-73B065F5FDE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1C635D6-5263-480D-8BEF-1933C32B4D4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7740EE1F-D1E8-40ED-8282-C5ED34F54AA5}"/>
              </a:ext>
            </a:extLst>
          </p:cNvPr>
          <p:cNvGrpSpPr/>
          <p:nvPr/>
        </p:nvGrpSpPr>
        <p:grpSpPr>
          <a:xfrm>
            <a:off x="7094220" y="3413672"/>
            <a:ext cx="4099560" cy="1837538"/>
            <a:chOff x="1783179" y="6781800"/>
            <a:chExt cx="4099461" cy="1837538"/>
          </a:xfrm>
        </p:grpSpPr>
        <p:sp>
          <p:nvSpPr>
            <p:cNvPr id="7" name="TextBox 6">
              <a:extLst>
                <a:ext uri="{FF2B5EF4-FFF2-40B4-BE49-F238E27FC236}">
                  <a16:creationId xmlns:a16="http://schemas.microsoft.com/office/drawing/2014/main" id="{4B75FE0C-D4D5-4F3F-A7D1-63F202C9835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9AF0836-91EA-4A47-84F9-C3FE41EED3F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C82C5ED4-4F3C-444F-8041-ED894261C7A0}"/>
              </a:ext>
            </a:extLst>
          </p:cNvPr>
          <p:cNvGrpSpPr/>
          <p:nvPr/>
        </p:nvGrpSpPr>
        <p:grpSpPr>
          <a:xfrm>
            <a:off x="12294009" y="3413672"/>
            <a:ext cx="4099560" cy="1837538"/>
            <a:chOff x="1783179" y="6781800"/>
            <a:chExt cx="4099461" cy="1837538"/>
          </a:xfrm>
        </p:grpSpPr>
        <p:sp>
          <p:nvSpPr>
            <p:cNvPr id="10" name="TextBox 9">
              <a:extLst>
                <a:ext uri="{FF2B5EF4-FFF2-40B4-BE49-F238E27FC236}">
                  <a16:creationId xmlns:a16="http://schemas.microsoft.com/office/drawing/2014/main" id="{21281CC1-B395-4C05-8825-FF276B54656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CAE1A22-80A0-4DFE-956F-8EE3E69C347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04582E94-C106-46C4-B6DD-95487CAD8D8B}"/>
              </a:ext>
            </a:extLst>
          </p:cNvPr>
          <p:cNvGrpSpPr/>
          <p:nvPr/>
        </p:nvGrpSpPr>
        <p:grpSpPr>
          <a:xfrm>
            <a:off x="1894431" y="6173278"/>
            <a:ext cx="4099560" cy="1837538"/>
            <a:chOff x="1783179" y="6781800"/>
            <a:chExt cx="4099461" cy="1837538"/>
          </a:xfrm>
        </p:grpSpPr>
        <p:sp>
          <p:nvSpPr>
            <p:cNvPr id="13" name="TextBox 12">
              <a:extLst>
                <a:ext uri="{FF2B5EF4-FFF2-40B4-BE49-F238E27FC236}">
                  <a16:creationId xmlns:a16="http://schemas.microsoft.com/office/drawing/2014/main" id="{D530A156-CF08-402B-AE3B-56030658606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A538B38-260E-4A6A-8E28-7D9345BDA13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73ECE847-1279-42F0-890D-C9E42745EA1D}"/>
              </a:ext>
            </a:extLst>
          </p:cNvPr>
          <p:cNvGrpSpPr/>
          <p:nvPr/>
        </p:nvGrpSpPr>
        <p:grpSpPr>
          <a:xfrm>
            <a:off x="7094220" y="6173278"/>
            <a:ext cx="4099560" cy="1837538"/>
            <a:chOff x="1783179" y="6781800"/>
            <a:chExt cx="4099461" cy="1837538"/>
          </a:xfrm>
        </p:grpSpPr>
        <p:sp>
          <p:nvSpPr>
            <p:cNvPr id="16" name="TextBox 15">
              <a:extLst>
                <a:ext uri="{FF2B5EF4-FFF2-40B4-BE49-F238E27FC236}">
                  <a16:creationId xmlns:a16="http://schemas.microsoft.com/office/drawing/2014/main" id="{D29E7F84-B309-4F26-82FE-ED8FE722E7B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A197AEE-2CC8-4B32-B6D4-283B5029CE8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FC5348BF-F0A4-4852-BC8F-889DFB439B6C}"/>
              </a:ext>
            </a:extLst>
          </p:cNvPr>
          <p:cNvGrpSpPr/>
          <p:nvPr/>
        </p:nvGrpSpPr>
        <p:grpSpPr>
          <a:xfrm>
            <a:off x="12294009" y="6173278"/>
            <a:ext cx="4099560" cy="1837538"/>
            <a:chOff x="1783179" y="6781800"/>
            <a:chExt cx="4099461" cy="1837538"/>
          </a:xfrm>
        </p:grpSpPr>
        <p:sp>
          <p:nvSpPr>
            <p:cNvPr id="19" name="TextBox 18">
              <a:extLst>
                <a:ext uri="{FF2B5EF4-FFF2-40B4-BE49-F238E27FC236}">
                  <a16:creationId xmlns:a16="http://schemas.microsoft.com/office/drawing/2014/main" id="{07343D0F-E731-4D7A-8D19-A7252FDE668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CB1A715-4D25-436C-B6AC-F62EE856BD4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1978862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9B07D828-A3EF-44EC-AE6F-5C17D7C2805C}"/>
              </a:ext>
            </a:extLst>
          </p:cNvPr>
          <p:cNvSpPr txBox="1">
            <a:spLocks/>
          </p:cNvSpPr>
          <p:nvPr/>
        </p:nvSpPr>
        <p:spPr>
          <a:xfrm>
            <a:off x="1859279" y="14325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Instructions For Use</a:t>
            </a:r>
          </a:p>
        </p:txBody>
      </p:sp>
      <p:sp>
        <p:nvSpPr>
          <p:cNvPr id="3" name="Google Shape;205;p13">
            <a:extLst>
              <a:ext uri="{FF2B5EF4-FFF2-40B4-BE49-F238E27FC236}">
                <a16:creationId xmlns:a16="http://schemas.microsoft.com/office/drawing/2014/main" id="{B28E5056-9A86-4B5F-BF1E-1F2C9FCB120A}"/>
              </a:ext>
            </a:extLst>
          </p:cNvPr>
          <p:cNvSpPr txBox="1">
            <a:spLocks/>
          </p:cNvSpPr>
          <p:nvPr/>
        </p:nvSpPr>
        <p:spPr>
          <a:xfrm>
            <a:off x="8758768"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latin typeface="+mj-lt"/>
              </a:rPr>
              <a:t>EDIT IN POWERPOINT®</a:t>
            </a:r>
          </a:p>
          <a:p>
            <a:pPr marL="0" indent="0">
              <a:lnSpc>
                <a:spcPct val="150000"/>
              </a:lnSpc>
              <a:spcBef>
                <a:spcPts val="1200"/>
              </a:spcBef>
              <a:buFont typeface="Arial" panose="020B0604020202020204" pitchFamily="34" charset="0"/>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PowerPoint</a:t>
            </a:r>
            <a:r>
              <a:rPr lang="en-US" sz="14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400">
                <a:solidFill>
                  <a:schemeClr val="tx1">
                    <a:lumMod val="85000"/>
                    <a:lumOff val="15000"/>
                  </a:schemeClr>
                </a:solidFill>
              </a:rPr>
              <a:t>Remember to download and install the fonts used in this presentation </a:t>
            </a:r>
            <a:r>
              <a:rPr lang="en-US" sz="14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4" name="Google Shape;206;p13">
            <a:extLst>
              <a:ext uri="{FF2B5EF4-FFF2-40B4-BE49-F238E27FC236}">
                <a16:creationId xmlns:a16="http://schemas.microsoft.com/office/drawing/2014/main" id="{C1FE95B0-4012-46E1-B71E-02969D9171FB}"/>
              </a:ext>
            </a:extLst>
          </p:cNvPr>
          <p:cNvSpPr txBox="1">
            <a:spLocks/>
          </p:cNvSpPr>
          <p:nvPr/>
        </p:nvSpPr>
        <p:spPr>
          <a:xfrm>
            <a:off x="1859279"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latin typeface="+mj-lt"/>
              </a:rPr>
              <a:t>EDIT IN GOOGLE SLIDES</a:t>
            </a:r>
          </a:p>
          <a:p>
            <a:pPr marL="0" indent="0">
              <a:lnSpc>
                <a:spcPct val="150000"/>
              </a:lnSpc>
              <a:spcBef>
                <a:spcPts val="1200"/>
              </a:spcBef>
              <a:buClr>
                <a:schemeClr val="dk1"/>
              </a:buClr>
              <a:buSzPts val="1100"/>
              <a:buFont typeface="Arial"/>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Google Slides</a:t>
            </a:r>
            <a:r>
              <a:rPr lang="en-US" sz="1400">
                <a:solidFill>
                  <a:schemeClr val="bg1">
                    <a:lumMod val="65000"/>
                  </a:schemeClr>
                </a:solidFill>
              </a:rPr>
              <a:t>".</a:t>
            </a:r>
          </a:p>
          <a:p>
            <a:pPr marL="0" indent="0">
              <a:lnSpc>
                <a:spcPct val="150000"/>
              </a:lnSpc>
              <a:spcBef>
                <a:spcPts val="1200"/>
              </a:spcBef>
              <a:buClr>
                <a:schemeClr val="dk1"/>
              </a:buClr>
              <a:buSzPts val="1100"/>
              <a:buFont typeface="Arial"/>
              <a:buNone/>
            </a:pPr>
            <a:r>
              <a:rPr lang="en-US" sz="14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400">
                <a:solidFill>
                  <a:schemeClr val="tx1">
                    <a:lumMod val="85000"/>
                    <a:lumOff val="15000"/>
                  </a:schemeClr>
                </a:solidFill>
              </a:rPr>
              <a:t>You have to be signed in to your Google account.</a:t>
            </a:r>
            <a:endParaRPr lang="en-US" sz="4400">
              <a:solidFill>
                <a:schemeClr val="tx1">
                  <a:lumMod val="85000"/>
                  <a:lumOff val="15000"/>
                </a:schemeClr>
              </a:solidFill>
            </a:endParaRPr>
          </a:p>
        </p:txBody>
      </p:sp>
      <p:sp>
        <p:nvSpPr>
          <p:cNvPr id="5" name="Google Shape;207;p13">
            <a:extLst>
              <a:ext uri="{FF2B5EF4-FFF2-40B4-BE49-F238E27FC236}">
                <a16:creationId xmlns:a16="http://schemas.microsoft.com/office/drawing/2014/main" id="{5AE46FB8-CFAF-4448-BF8D-ADD805238D8D}"/>
              </a:ext>
            </a:extLst>
          </p:cNvPr>
          <p:cNvSpPr txBox="1">
            <a:spLocks/>
          </p:cNvSpPr>
          <p:nvPr/>
        </p:nvSpPr>
        <p:spPr>
          <a:xfrm>
            <a:off x="1859278" y="721650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More info on how to use this template at </a:t>
            </a:r>
            <a:r>
              <a:rPr kumimoji="0" lang="en-US" sz="1400" b="0" i="0" u="none" strike="noStrike" kern="0" cap="none" spc="0" normalizeH="0" baseline="0" noProof="0">
                <a:ln>
                  <a:noFill/>
                </a:ln>
                <a:solidFill>
                  <a:sysClr val="windowText" lastClr="000000"/>
                </a:solidFill>
                <a:effectLst/>
                <a:uLnTx/>
                <a:uFillTx/>
                <a:hlinkClick r:id="rId3"/>
              </a:rPr>
              <a:t>https://mslides.com/powerpoint-tutorials/</a:t>
            </a:r>
            <a:endParaRPr lang="en-US" sz="1400"/>
          </a:p>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This template is free to use under </a:t>
            </a:r>
            <a:r>
              <a:rPr lang="en-US" sz="1400" u="sng">
                <a:solidFill>
                  <a:schemeClr val="tx1">
                    <a:lumMod val="85000"/>
                    <a:lumOff val="15000"/>
                  </a:schemeClr>
                </a:solidFill>
                <a:hlinkClick r:id="rId4">
                  <a:extLst>
                    <a:ext uri="{A12FA001-AC4F-418D-AE19-62706E023703}">
                      <ahyp:hlinkClr xmlns:ahyp="http://schemas.microsoft.com/office/drawing/2018/hyperlinkcolor" val="tx"/>
                    </a:ext>
                  </a:extLst>
                </a:hlinkClick>
              </a:rPr>
              <a:t>Creative Commons Attribution license</a:t>
            </a:r>
            <a:r>
              <a:rPr lang="en-US" sz="1400">
                <a:solidFill>
                  <a:schemeClr val="tx1">
                    <a:lumMod val="85000"/>
                    <a:lumOff val="15000"/>
                  </a:schemeClr>
                </a:solidFill>
              </a:rPr>
              <a:t>. You can keep the Credits slide or mention SlidesCarnival and other resources used in a slide footer.</a:t>
            </a:r>
          </a:p>
          <a:p>
            <a:pPr marL="0" indent="0">
              <a:lnSpc>
                <a:spcPct val="150000"/>
              </a:lnSpc>
              <a:spcBef>
                <a:spcPts val="0"/>
              </a:spcBef>
              <a:buClr>
                <a:schemeClr val="dk1"/>
              </a:buClr>
              <a:buSzPts val="1100"/>
              <a:buFont typeface="Arial"/>
              <a:buNone/>
            </a:pPr>
            <a:endParaRPr lang="en-US" sz="14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400">
              <a:solidFill>
                <a:schemeClr val="tx1">
                  <a:lumMod val="85000"/>
                  <a:lumOff val="15000"/>
                </a:schemeClr>
              </a:solidFill>
            </a:endParaRPr>
          </a:p>
        </p:txBody>
      </p:sp>
    </p:spTree>
    <p:extLst>
      <p:ext uri="{BB962C8B-B14F-4D97-AF65-F5344CB8AC3E}">
        <p14:creationId xmlns:p14="http://schemas.microsoft.com/office/powerpoint/2010/main" val="1269804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D81AAD4-A3AC-47B4-A93B-6CE58178030C}"/>
              </a:ext>
            </a:extLst>
          </p:cNvPr>
          <p:cNvGrpSpPr/>
          <p:nvPr/>
        </p:nvGrpSpPr>
        <p:grpSpPr>
          <a:xfrm>
            <a:off x="6579908" y="3102856"/>
            <a:ext cx="5128183" cy="5186546"/>
            <a:chOff x="6579908" y="3102856"/>
            <a:chExt cx="5128183" cy="5186546"/>
          </a:xfrm>
        </p:grpSpPr>
        <p:sp>
          <p:nvSpPr>
            <p:cNvPr id="3" name="Freeform 8">
              <a:extLst>
                <a:ext uri="{FF2B5EF4-FFF2-40B4-BE49-F238E27FC236}">
                  <a16:creationId xmlns:a16="http://schemas.microsoft.com/office/drawing/2014/main" id="{8BFBC311-3663-4B69-9FFC-5F200588947A}"/>
                </a:ext>
              </a:extLst>
            </p:cNvPr>
            <p:cNvSpPr/>
            <p:nvPr/>
          </p:nvSpPr>
          <p:spPr bwMode="auto">
            <a:xfrm>
              <a:off x="6592245" y="3107794"/>
              <a:ext cx="3812822" cy="2152626"/>
            </a:xfrm>
            <a:custGeom>
              <a:avLst/>
              <a:gdLst>
                <a:gd name="T0" fmla="*/ 840 w 840"/>
                <a:gd name="T1" fmla="*/ 474 h 474"/>
                <a:gd name="T2" fmla="*/ 819 w 840"/>
                <a:gd name="T3" fmla="*/ 357 h 474"/>
                <a:gd name="T4" fmla="*/ 803 w 840"/>
                <a:gd name="T5" fmla="*/ 386 h 474"/>
                <a:gd name="T6" fmla="*/ 486 w 840"/>
                <a:gd name="T7" fmla="*/ 181 h 474"/>
                <a:gd name="T8" fmla="*/ 417 w 840"/>
                <a:gd name="T9" fmla="*/ 188 h 474"/>
                <a:gd name="T10" fmla="*/ 209 w 840"/>
                <a:gd name="T11" fmla="*/ 0 h 474"/>
                <a:gd name="T12" fmla="*/ 0 w 840"/>
                <a:gd name="T13" fmla="*/ 209 h 474"/>
                <a:gd name="T14" fmla="*/ 160 w 840"/>
                <a:gd name="T15" fmla="*/ 412 h 474"/>
                <a:gd name="T16" fmla="*/ 174 w 840"/>
                <a:gd name="T17" fmla="*/ 415 h 474"/>
                <a:gd name="T18" fmla="*/ 179 w 840"/>
                <a:gd name="T19" fmla="*/ 405 h 474"/>
                <a:gd name="T20" fmla="*/ 183 w 840"/>
                <a:gd name="T21" fmla="*/ 398 h 474"/>
                <a:gd name="T22" fmla="*/ 186 w 840"/>
                <a:gd name="T23" fmla="*/ 393 h 474"/>
                <a:gd name="T24" fmla="*/ 192 w 840"/>
                <a:gd name="T25" fmla="*/ 383 h 474"/>
                <a:gd name="T26" fmla="*/ 195 w 840"/>
                <a:gd name="T27" fmla="*/ 378 h 474"/>
                <a:gd name="T28" fmla="*/ 199 w 840"/>
                <a:gd name="T29" fmla="*/ 371 h 474"/>
                <a:gd name="T30" fmla="*/ 205 w 840"/>
                <a:gd name="T31" fmla="*/ 363 h 474"/>
                <a:gd name="T32" fmla="*/ 209 w 840"/>
                <a:gd name="T33" fmla="*/ 357 h 474"/>
                <a:gd name="T34" fmla="*/ 213 w 840"/>
                <a:gd name="T35" fmla="*/ 352 h 474"/>
                <a:gd name="T36" fmla="*/ 221 w 840"/>
                <a:gd name="T37" fmla="*/ 343 h 474"/>
                <a:gd name="T38" fmla="*/ 224 w 840"/>
                <a:gd name="T39" fmla="*/ 338 h 474"/>
                <a:gd name="T40" fmla="*/ 229 w 840"/>
                <a:gd name="T41" fmla="*/ 332 h 474"/>
                <a:gd name="T42" fmla="*/ 233 w 840"/>
                <a:gd name="T43" fmla="*/ 328 h 474"/>
                <a:gd name="T44" fmla="*/ 242 w 840"/>
                <a:gd name="T45" fmla="*/ 319 h 474"/>
                <a:gd name="T46" fmla="*/ 245 w 840"/>
                <a:gd name="T47" fmla="*/ 316 h 474"/>
                <a:gd name="T48" fmla="*/ 255 w 840"/>
                <a:gd name="T49" fmla="*/ 306 h 474"/>
                <a:gd name="T50" fmla="*/ 258 w 840"/>
                <a:gd name="T51" fmla="*/ 303 h 474"/>
                <a:gd name="T52" fmla="*/ 265 w 840"/>
                <a:gd name="T53" fmla="*/ 298 h 474"/>
                <a:gd name="T54" fmla="*/ 268 w 840"/>
                <a:gd name="T55" fmla="*/ 296 h 474"/>
                <a:gd name="T56" fmla="*/ 279 w 840"/>
                <a:gd name="T57" fmla="*/ 286 h 474"/>
                <a:gd name="T58" fmla="*/ 282 w 840"/>
                <a:gd name="T59" fmla="*/ 284 h 474"/>
                <a:gd name="T60" fmla="*/ 305 w 840"/>
                <a:gd name="T61" fmla="*/ 268 h 474"/>
                <a:gd name="T62" fmla="*/ 307 w 840"/>
                <a:gd name="T63" fmla="*/ 267 h 474"/>
                <a:gd name="T64" fmla="*/ 322 w 840"/>
                <a:gd name="T65" fmla="*/ 259 h 474"/>
                <a:gd name="T66" fmla="*/ 324 w 840"/>
                <a:gd name="T67" fmla="*/ 258 h 474"/>
                <a:gd name="T68" fmla="*/ 350 w 840"/>
                <a:gd name="T69" fmla="*/ 245 h 474"/>
                <a:gd name="T70" fmla="*/ 351 w 840"/>
                <a:gd name="T71" fmla="*/ 244 h 474"/>
                <a:gd name="T72" fmla="*/ 368 w 840"/>
                <a:gd name="T73" fmla="*/ 237 h 474"/>
                <a:gd name="T74" fmla="*/ 369 w 840"/>
                <a:gd name="T75" fmla="*/ 237 h 474"/>
                <a:gd name="T76" fmla="*/ 397 w 840"/>
                <a:gd name="T77" fmla="*/ 228 h 474"/>
                <a:gd name="T78" fmla="*/ 399 w 840"/>
                <a:gd name="T79" fmla="*/ 227 h 474"/>
                <a:gd name="T80" fmla="*/ 418 w 840"/>
                <a:gd name="T81" fmla="*/ 223 h 474"/>
                <a:gd name="T82" fmla="*/ 492 w 840"/>
                <a:gd name="T83" fmla="*/ 215 h 474"/>
                <a:gd name="T84" fmla="*/ 796 w 840"/>
                <a:gd name="T85" fmla="*/ 389 h 474"/>
                <a:gd name="T86" fmla="*/ 757 w 840"/>
                <a:gd name="T87" fmla="*/ 389 h 474"/>
                <a:gd name="T88" fmla="*/ 840 w 840"/>
                <a:gd name="T89" fmla="*/ 47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0" h="474">
                  <a:moveTo>
                    <a:pt x="840" y="474"/>
                  </a:moveTo>
                  <a:cubicBezTo>
                    <a:pt x="819" y="357"/>
                    <a:pt x="819" y="357"/>
                    <a:pt x="819" y="357"/>
                  </a:cubicBezTo>
                  <a:cubicBezTo>
                    <a:pt x="803" y="386"/>
                    <a:pt x="803" y="386"/>
                    <a:pt x="803" y="386"/>
                  </a:cubicBezTo>
                  <a:cubicBezTo>
                    <a:pt x="748" y="265"/>
                    <a:pt x="627" y="181"/>
                    <a:pt x="486" y="181"/>
                  </a:cubicBezTo>
                  <a:cubicBezTo>
                    <a:pt x="463" y="181"/>
                    <a:pt x="440" y="183"/>
                    <a:pt x="417" y="188"/>
                  </a:cubicBezTo>
                  <a:cubicBezTo>
                    <a:pt x="407" y="82"/>
                    <a:pt x="318" y="0"/>
                    <a:pt x="209" y="0"/>
                  </a:cubicBezTo>
                  <a:cubicBezTo>
                    <a:pt x="94" y="0"/>
                    <a:pt x="0" y="93"/>
                    <a:pt x="0" y="209"/>
                  </a:cubicBezTo>
                  <a:cubicBezTo>
                    <a:pt x="0" y="307"/>
                    <a:pt x="68" y="389"/>
                    <a:pt x="160" y="412"/>
                  </a:cubicBezTo>
                  <a:cubicBezTo>
                    <a:pt x="164" y="413"/>
                    <a:pt x="169" y="414"/>
                    <a:pt x="174" y="415"/>
                  </a:cubicBezTo>
                  <a:cubicBezTo>
                    <a:pt x="176" y="411"/>
                    <a:pt x="177" y="408"/>
                    <a:pt x="179" y="405"/>
                  </a:cubicBezTo>
                  <a:cubicBezTo>
                    <a:pt x="180" y="403"/>
                    <a:pt x="181" y="401"/>
                    <a:pt x="183" y="398"/>
                  </a:cubicBezTo>
                  <a:cubicBezTo>
                    <a:pt x="184" y="397"/>
                    <a:pt x="185" y="395"/>
                    <a:pt x="186" y="393"/>
                  </a:cubicBezTo>
                  <a:cubicBezTo>
                    <a:pt x="188" y="390"/>
                    <a:pt x="190" y="386"/>
                    <a:pt x="192" y="383"/>
                  </a:cubicBezTo>
                  <a:cubicBezTo>
                    <a:pt x="193" y="381"/>
                    <a:pt x="194" y="380"/>
                    <a:pt x="195" y="378"/>
                  </a:cubicBezTo>
                  <a:cubicBezTo>
                    <a:pt x="196" y="376"/>
                    <a:pt x="198" y="374"/>
                    <a:pt x="199" y="371"/>
                  </a:cubicBezTo>
                  <a:cubicBezTo>
                    <a:pt x="201" y="369"/>
                    <a:pt x="203" y="366"/>
                    <a:pt x="205" y="363"/>
                  </a:cubicBezTo>
                  <a:cubicBezTo>
                    <a:pt x="206" y="361"/>
                    <a:pt x="208" y="359"/>
                    <a:pt x="209" y="357"/>
                  </a:cubicBezTo>
                  <a:cubicBezTo>
                    <a:pt x="211" y="355"/>
                    <a:pt x="212" y="354"/>
                    <a:pt x="213" y="352"/>
                  </a:cubicBezTo>
                  <a:cubicBezTo>
                    <a:pt x="215" y="349"/>
                    <a:pt x="218" y="346"/>
                    <a:pt x="221" y="343"/>
                  </a:cubicBezTo>
                  <a:cubicBezTo>
                    <a:pt x="222" y="341"/>
                    <a:pt x="223" y="340"/>
                    <a:pt x="224" y="338"/>
                  </a:cubicBezTo>
                  <a:cubicBezTo>
                    <a:pt x="226" y="336"/>
                    <a:pt x="228" y="334"/>
                    <a:pt x="229" y="332"/>
                  </a:cubicBezTo>
                  <a:cubicBezTo>
                    <a:pt x="231" y="331"/>
                    <a:pt x="232" y="330"/>
                    <a:pt x="233" y="328"/>
                  </a:cubicBezTo>
                  <a:cubicBezTo>
                    <a:pt x="236" y="325"/>
                    <a:pt x="239" y="322"/>
                    <a:pt x="242" y="319"/>
                  </a:cubicBezTo>
                  <a:cubicBezTo>
                    <a:pt x="243" y="318"/>
                    <a:pt x="244" y="317"/>
                    <a:pt x="245" y="316"/>
                  </a:cubicBezTo>
                  <a:cubicBezTo>
                    <a:pt x="249" y="312"/>
                    <a:pt x="252" y="309"/>
                    <a:pt x="255" y="306"/>
                  </a:cubicBezTo>
                  <a:cubicBezTo>
                    <a:pt x="256" y="305"/>
                    <a:pt x="257" y="304"/>
                    <a:pt x="258" y="303"/>
                  </a:cubicBezTo>
                  <a:cubicBezTo>
                    <a:pt x="261" y="301"/>
                    <a:pt x="263" y="300"/>
                    <a:pt x="265" y="298"/>
                  </a:cubicBezTo>
                  <a:cubicBezTo>
                    <a:pt x="266" y="297"/>
                    <a:pt x="267" y="296"/>
                    <a:pt x="268" y="296"/>
                  </a:cubicBezTo>
                  <a:cubicBezTo>
                    <a:pt x="271" y="292"/>
                    <a:pt x="275" y="289"/>
                    <a:pt x="279" y="286"/>
                  </a:cubicBezTo>
                  <a:cubicBezTo>
                    <a:pt x="280" y="285"/>
                    <a:pt x="281" y="285"/>
                    <a:pt x="282" y="284"/>
                  </a:cubicBezTo>
                  <a:cubicBezTo>
                    <a:pt x="290" y="279"/>
                    <a:pt x="297" y="273"/>
                    <a:pt x="305" y="268"/>
                  </a:cubicBezTo>
                  <a:cubicBezTo>
                    <a:pt x="306" y="268"/>
                    <a:pt x="306" y="268"/>
                    <a:pt x="307" y="267"/>
                  </a:cubicBezTo>
                  <a:cubicBezTo>
                    <a:pt x="312" y="264"/>
                    <a:pt x="317" y="261"/>
                    <a:pt x="322" y="259"/>
                  </a:cubicBezTo>
                  <a:cubicBezTo>
                    <a:pt x="322" y="258"/>
                    <a:pt x="323" y="258"/>
                    <a:pt x="324" y="258"/>
                  </a:cubicBezTo>
                  <a:cubicBezTo>
                    <a:pt x="332" y="253"/>
                    <a:pt x="341" y="249"/>
                    <a:pt x="350" y="245"/>
                  </a:cubicBezTo>
                  <a:cubicBezTo>
                    <a:pt x="350" y="245"/>
                    <a:pt x="350" y="244"/>
                    <a:pt x="351" y="244"/>
                  </a:cubicBezTo>
                  <a:cubicBezTo>
                    <a:pt x="357" y="242"/>
                    <a:pt x="362" y="239"/>
                    <a:pt x="368" y="237"/>
                  </a:cubicBezTo>
                  <a:cubicBezTo>
                    <a:pt x="368" y="237"/>
                    <a:pt x="369" y="237"/>
                    <a:pt x="369" y="237"/>
                  </a:cubicBezTo>
                  <a:cubicBezTo>
                    <a:pt x="378" y="234"/>
                    <a:pt x="388" y="230"/>
                    <a:pt x="397" y="228"/>
                  </a:cubicBezTo>
                  <a:cubicBezTo>
                    <a:pt x="398" y="228"/>
                    <a:pt x="398" y="228"/>
                    <a:pt x="399" y="227"/>
                  </a:cubicBezTo>
                  <a:cubicBezTo>
                    <a:pt x="405" y="226"/>
                    <a:pt x="411" y="224"/>
                    <a:pt x="418" y="223"/>
                  </a:cubicBezTo>
                  <a:cubicBezTo>
                    <a:pt x="442" y="218"/>
                    <a:pt x="466" y="215"/>
                    <a:pt x="492" y="215"/>
                  </a:cubicBezTo>
                  <a:cubicBezTo>
                    <a:pt x="621" y="215"/>
                    <a:pt x="735" y="285"/>
                    <a:pt x="796" y="389"/>
                  </a:cubicBezTo>
                  <a:cubicBezTo>
                    <a:pt x="757" y="389"/>
                    <a:pt x="757" y="389"/>
                    <a:pt x="757" y="389"/>
                  </a:cubicBezTo>
                  <a:lnTo>
                    <a:pt x="840" y="47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Freeform 9">
              <a:extLst>
                <a:ext uri="{FF2B5EF4-FFF2-40B4-BE49-F238E27FC236}">
                  <a16:creationId xmlns:a16="http://schemas.microsoft.com/office/drawing/2014/main" id="{A33EC8D7-9F98-44CD-8007-5F712114948A}"/>
                </a:ext>
              </a:extLst>
            </p:cNvPr>
            <p:cNvSpPr/>
            <p:nvPr/>
          </p:nvSpPr>
          <p:spPr bwMode="auto">
            <a:xfrm>
              <a:off x="9524046" y="3102856"/>
              <a:ext cx="2171704" cy="3811531"/>
            </a:xfrm>
            <a:custGeom>
              <a:avLst/>
              <a:gdLst>
                <a:gd name="T0" fmla="*/ 0 w 478"/>
                <a:gd name="T1" fmla="*/ 839 h 839"/>
                <a:gd name="T2" fmla="*/ 117 w 478"/>
                <a:gd name="T3" fmla="*/ 818 h 839"/>
                <a:gd name="T4" fmla="*/ 88 w 478"/>
                <a:gd name="T5" fmla="*/ 802 h 839"/>
                <a:gd name="T6" fmla="*/ 295 w 478"/>
                <a:gd name="T7" fmla="*/ 487 h 839"/>
                <a:gd name="T8" fmla="*/ 288 w 478"/>
                <a:gd name="T9" fmla="*/ 418 h 839"/>
                <a:gd name="T10" fmla="*/ 477 w 478"/>
                <a:gd name="T11" fmla="*/ 211 h 839"/>
                <a:gd name="T12" fmla="*/ 269 w 478"/>
                <a:gd name="T13" fmla="*/ 1 h 839"/>
                <a:gd name="T14" fmla="*/ 66 w 478"/>
                <a:gd name="T15" fmla="*/ 159 h 839"/>
                <a:gd name="T16" fmla="*/ 62 w 478"/>
                <a:gd name="T17" fmla="*/ 174 h 839"/>
                <a:gd name="T18" fmla="*/ 72 w 478"/>
                <a:gd name="T19" fmla="*/ 178 h 839"/>
                <a:gd name="T20" fmla="*/ 79 w 478"/>
                <a:gd name="T21" fmla="*/ 182 h 839"/>
                <a:gd name="T22" fmla="*/ 84 w 478"/>
                <a:gd name="T23" fmla="*/ 185 h 839"/>
                <a:gd name="T24" fmla="*/ 94 w 478"/>
                <a:gd name="T25" fmla="*/ 191 h 839"/>
                <a:gd name="T26" fmla="*/ 99 w 478"/>
                <a:gd name="T27" fmla="*/ 194 h 839"/>
                <a:gd name="T28" fmla="*/ 106 w 478"/>
                <a:gd name="T29" fmla="*/ 198 h 839"/>
                <a:gd name="T30" fmla="*/ 114 w 478"/>
                <a:gd name="T31" fmla="*/ 204 h 839"/>
                <a:gd name="T32" fmla="*/ 120 w 478"/>
                <a:gd name="T33" fmla="*/ 209 h 839"/>
                <a:gd name="T34" fmla="*/ 125 w 478"/>
                <a:gd name="T35" fmla="*/ 212 h 839"/>
                <a:gd name="T36" fmla="*/ 134 w 478"/>
                <a:gd name="T37" fmla="*/ 220 h 839"/>
                <a:gd name="T38" fmla="*/ 139 w 478"/>
                <a:gd name="T39" fmla="*/ 224 h 839"/>
                <a:gd name="T40" fmla="*/ 145 w 478"/>
                <a:gd name="T41" fmla="*/ 229 h 839"/>
                <a:gd name="T42" fmla="*/ 148 w 478"/>
                <a:gd name="T43" fmla="*/ 233 h 839"/>
                <a:gd name="T44" fmla="*/ 158 w 478"/>
                <a:gd name="T45" fmla="*/ 242 h 839"/>
                <a:gd name="T46" fmla="*/ 161 w 478"/>
                <a:gd name="T47" fmla="*/ 245 h 839"/>
                <a:gd name="T48" fmla="*/ 171 w 478"/>
                <a:gd name="T49" fmla="*/ 255 h 839"/>
                <a:gd name="T50" fmla="*/ 173 w 478"/>
                <a:gd name="T51" fmla="*/ 258 h 839"/>
                <a:gd name="T52" fmla="*/ 179 w 478"/>
                <a:gd name="T53" fmla="*/ 265 h 839"/>
                <a:gd name="T54" fmla="*/ 181 w 478"/>
                <a:gd name="T55" fmla="*/ 267 h 839"/>
                <a:gd name="T56" fmla="*/ 190 w 478"/>
                <a:gd name="T57" fmla="*/ 279 h 839"/>
                <a:gd name="T58" fmla="*/ 193 w 478"/>
                <a:gd name="T59" fmla="*/ 282 h 839"/>
                <a:gd name="T60" fmla="*/ 208 w 478"/>
                <a:gd name="T61" fmla="*/ 305 h 839"/>
                <a:gd name="T62" fmla="*/ 209 w 478"/>
                <a:gd name="T63" fmla="*/ 307 h 839"/>
                <a:gd name="T64" fmla="*/ 218 w 478"/>
                <a:gd name="T65" fmla="*/ 322 h 839"/>
                <a:gd name="T66" fmla="*/ 219 w 478"/>
                <a:gd name="T67" fmla="*/ 324 h 839"/>
                <a:gd name="T68" fmla="*/ 231 w 478"/>
                <a:gd name="T69" fmla="*/ 350 h 839"/>
                <a:gd name="T70" fmla="*/ 232 w 478"/>
                <a:gd name="T71" fmla="*/ 351 h 839"/>
                <a:gd name="T72" fmla="*/ 239 w 478"/>
                <a:gd name="T73" fmla="*/ 368 h 839"/>
                <a:gd name="T74" fmla="*/ 239 w 478"/>
                <a:gd name="T75" fmla="*/ 369 h 839"/>
                <a:gd name="T76" fmla="*/ 248 w 478"/>
                <a:gd name="T77" fmla="*/ 397 h 839"/>
                <a:gd name="T78" fmla="*/ 249 w 478"/>
                <a:gd name="T79" fmla="*/ 399 h 839"/>
                <a:gd name="T80" fmla="*/ 253 w 478"/>
                <a:gd name="T81" fmla="*/ 418 h 839"/>
                <a:gd name="T82" fmla="*/ 261 w 478"/>
                <a:gd name="T83" fmla="*/ 492 h 839"/>
                <a:gd name="T84" fmla="*/ 85 w 478"/>
                <a:gd name="T85" fmla="*/ 795 h 839"/>
                <a:gd name="T86" fmla="*/ 85 w 478"/>
                <a:gd name="T87" fmla="*/ 757 h 839"/>
                <a:gd name="T88" fmla="*/ 0 w 478"/>
                <a:gd name="T89" fmla="*/ 839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8" h="839">
                  <a:moveTo>
                    <a:pt x="0" y="839"/>
                  </a:moveTo>
                  <a:cubicBezTo>
                    <a:pt x="117" y="818"/>
                    <a:pt x="117" y="818"/>
                    <a:pt x="117" y="818"/>
                  </a:cubicBezTo>
                  <a:cubicBezTo>
                    <a:pt x="88" y="802"/>
                    <a:pt x="88" y="802"/>
                    <a:pt x="88" y="802"/>
                  </a:cubicBezTo>
                  <a:cubicBezTo>
                    <a:pt x="210" y="748"/>
                    <a:pt x="294" y="628"/>
                    <a:pt x="295" y="487"/>
                  </a:cubicBezTo>
                  <a:cubicBezTo>
                    <a:pt x="295" y="463"/>
                    <a:pt x="293" y="440"/>
                    <a:pt x="288" y="418"/>
                  </a:cubicBezTo>
                  <a:cubicBezTo>
                    <a:pt x="394" y="408"/>
                    <a:pt x="477" y="319"/>
                    <a:pt x="477" y="211"/>
                  </a:cubicBezTo>
                  <a:cubicBezTo>
                    <a:pt x="478" y="95"/>
                    <a:pt x="385" y="1"/>
                    <a:pt x="269" y="1"/>
                  </a:cubicBezTo>
                  <a:cubicBezTo>
                    <a:pt x="171" y="0"/>
                    <a:pt x="88" y="68"/>
                    <a:pt x="66" y="159"/>
                  </a:cubicBezTo>
                  <a:cubicBezTo>
                    <a:pt x="64" y="164"/>
                    <a:pt x="63" y="169"/>
                    <a:pt x="62" y="174"/>
                  </a:cubicBezTo>
                  <a:cubicBezTo>
                    <a:pt x="66" y="175"/>
                    <a:pt x="69" y="177"/>
                    <a:pt x="72" y="178"/>
                  </a:cubicBezTo>
                  <a:cubicBezTo>
                    <a:pt x="74" y="180"/>
                    <a:pt x="76" y="181"/>
                    <a:pt x="79" y="182"/>
                  </a:cubicBezTo>
                  <a:cubicBezTo>
                    <a:pt x="80" y="183"/>
                    <a:pt x="82" y="184"/>
                    <a:pt x="84" y="185"/>
                  </a:cubicBezTo>
                  <a:cubicBezTo>
                    <a:pt x="87" y="187"/>
                    <a:pt x="91" y="189"/>
                    <a:pt x="94" y="191"/>
                  </a:cubicBezTo>
                  <a:cubicBezTo>
                    <a:pt x="96" y="192"/>
                    <a:pt x="97" y="193"/>
                    <a:pt x="99" y="194"/>
                  </a:cubicBezTo>
                  <a:cubicBezTo>
                    <a:pt x="101" y="196"/>
                    <a:pt x="103" y="197"/>
                    <a:pt x="106" y="198"/>
                  </a:cubicBezTo>
                  <a:cubicBezTo>
                    <a:pt x="108" y="200"/>
                    <a:pt x="111" y="202"/>
                    <a:pt x="114" y="204"/>
                  </a:cubicBezTo>
                  <a:cubicBezTo>
                    <a:pt x="116" y="206"/>
                    <a:pt x="118" y="207"/>
                    <a:pt x="120" y="209"/>
                  </a:cubicBezTo>
                  <a:cubicBezTo>
                    <a:pt x="122" y="210"/>
                    <a:pt x="123" y="211"/>
                    <a:pt x="125" y="212"/>
                  </a:cubicBezTo>
                  <a:cubicBezTo>
                    <a:pt x="128" y="215"/>
                    <a:pt x="131" y="218"/>
                    <a:pt x="134" y="220"/>
                  </a:cubicBezTo>
                  <a:cubicBezTo>
                    <a:pt x="136" y="221"/>
                    <a:pt x="137" y="223"/>
                    <a:pt x="139" y="224"/>
                  </a:cubicBezTo>
                  <a:cubicBezTo>
                    <a:pt x="141" y="226"/>
                    <a:pt x="143" y="227"/>
                    <a:pt x="145" y="229"/>
                  </a:cubicBezTo>
                  <a:cubicBezTo>
                    <a:pt x="146" y="230"/>
                    <a:pt x="147" y="231"/>
                    <a:pt x="148" y="233"/>
                  </a:cubicBezTo>
                  <a:cubicBezTo>
                    <a:pt x="152" y="236"/>
                    <a:pt x="155" y="239"/>
                    <a:pt x="158" y="242"/>
                  </a:cubicBezTo>
                  <a:cubicBezTo>
                    <a:pt x="159" y="243"/>
                    <a:pt x="160" y="244"/>
                    <a:pt x="161" y="245"/>
                  </a:cubicBezTo>
                  <a:cubicBezTo>
                    <a:pt x="164" y="248"/>
                    <a:pt x="168" y="252"/>
                    <a:pt x="171" y="255"/>
                  </a:cubicBezTo>
                  <a:cubicBezTo>
                    <a:pt x="172" y="256"/>
                    <a:pt x="172" y="257"/>
                    <a:pt x="173" y="258"/>
                  </a:cubicBezTo>
                  <a:cubicBezTo>
                    <a:pt x="175" y="260"/>
                    <a:pt x="177" y="263"/>
                    <a:pt x="179" y="265"/>
                  </a:cubicBezTo>
                  <a:cubicBezTo>
                    <a:pt x="180" y="266"/>
                    <a:pt x="180" y="267"/>
                    <a:pt x="181" y="267"/>
                  </a:cubicBezTo>
                  <a:cubicBezTo>
                    <a:pt x="184" y="271"/>
                    <a:pt x="187" y="275"/>
                    <a:pt x="190" y="279"/>
                  </a:cubicBezTo>
                  <a:cubicBezTo>
                    <a:pt x="191" y="280"/>
                    <a:pt x="192" y="281"/>
                    <a:pt x="193" y="282"/>
                  </a:cubicBezTo>
                  <a:cubicBezTo>
                    <a:pt x="198" y="290"/>
                    <a:pt x="203" y="297"/>
                    <a:pt x="208" y="305"/>
                  </a:cubicBezTo>
                  <a:cubicBezTo>
                    <a:pt x="208" y="306"/>
                    <a:pt x="209" y="306"/>
                    <a:pt x="209" y="307"/>
                  </a:cubicBezTo>
                  <a:cubicBezTo>
                    <a:pt x="212" y="312"/>
                    <a:pt x="215" y="317"/>
                    <a:pt x="218" y="322"/>
                  </a:cubicBezTo>
                  <a:cubicBezTo>
                    <a:pt x="218" y="322"/>
                    <a:pt x="218" y="323"/>
                    <a:pt x="219" y="324"/>
                  </a:cubicBezTo>
                  <a:cubicBezTo>
                    <a:pt x="223" y="332"/>
                    <a:pt x="228" y="341"/>
                    <a:pt x="231" y="350"/>
                  </a:cubicBezTo>
                  <a:cubicBezTo>
                    <a:pt x="232" y="350"/>
                    <a:pt x="232" y="351"/>
                    <a:pt x="232" y="351"/>
                  </a:cubicBezTo>
                  <a:cubicBezTo>
                    <a:pt x="234" y="357"/>
                    <a:pt x="237" y="362"/>
                    <a:pt x="239" y="368"/>
                  </a:cubicBezTo>
                  <a:cubicBezTo>
                    <a:pt x="239" y="369"/>
                    <a:pt x="239" y="369"/>
                    <a:pt x="239" y="369"/>
                  </a:cubicBezTo>
                  <a:cubicBezTo>
                    <a:pt x="243" y="378"/>
                    <a:pt x="246" y="388"/>
                    <a:pt x="248" y="397"/>
                  </a:cubicBezTo>
                  <a:cubicBezTo>
                    <a:pt x="248" y="398"/>
                    <a:pt x="249" y="398"/>
                    <a:pt x="249" y="399"/>
                  </a:cubicBezTo>
                  <a:cubicBezTo>
                    <a:pt x="250" y="405"/>
                    <a:pt x="252" y="412"/>
                    <a:pt x="253" y="418"/>
                  </a:cubicBezTo>
                  <a:cubicBezTo>
                    <a:pt x="258" y="442"/>
                    <a:pt x="261" y="467"/>
                    <a:pt x="261" y="492"/>
                  </a:cubicBezTo>
                  <a:cubicBezTo>
                    <a:pt x="260" y="622"/>
                    <a:pt x="190" y="734"/>
                    <a:pt x="85" y="795"/>
                  </a:cubicBezTo>
                  <a:cubicBezTo>
                    <a:pt x="85" y="757"/>
                    <a:pt x="85" y="757"/>
                    <a:pt x="85" y="757"/>
                  </a:cubicBezTo>
                  <a:lnTo>
                    <a:pt x="0" y="839"/>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Freeform 10">
              <a:extLst>
                <a:ext uri="{FF2B5EF4-FFF2-40B4-BE49-F238E27FC236}">
                  <a16:creationId xmlns:a16="http://schemas.microsoft.com/office/drawing/2014/main" id="{B0F944C8-6682-4B4E-BF3A-8AE250AAFD7C}"/>
                </a:ext>
              </a:extLst>
            </p:cNvPr>
            <p:cNvSpPr/>
            <p:nvPr/>
          </p:nvSpPr>
          <p:spPr bwMode="auto">
            <a:xfrm>
              <a:off x="7840975" y="6223178"/>
              <a:ext cx="3867116" cy="2066224"/>
            </a:xfrm>
            <a:custGeom>
              <a:avLst/>
              <a:gdLst>
                <a:gd name="T0" fmla="*/ 0 w 852"/>
                <a:gd name="T1" fmla="*/ 0 h 455"/>
                <a:gd name="T2" fmla="*/ 25 w 852"/>
                <a:gd name="T3" fmla="*/ 115 h 455"/>
                <a:gd name="T4" fmla="*/ 40 w 852"/>
                <a:gd name="T5" fmla="*/ 87 h 455"/>
                <a:gd name="T6" fmla="*/ 364 w 852"/>
                <a:gd name="T7" fmla="*/ 280 h 455"/>
                <a:gd name="T8" fmla="*/ 432 w 852"/>
                <a:gd name="T9" fmla="*/ 271 h 455"/>
                <a:gd name="T10" fmla="*/ 647 w 852"/>
                <a:gd name="T11" fmla="*/ 451 h 455"/>
                <a:gd name="T12" fmla="*/ 848 w 852"/>
                <a:gd name="T13" fmla="*/ 235 h 455"/>
                <a:gd name="T14" fmla="*/ 682 w 852"/>
                <a:gd name="T15" fmla="*/ 38 h 455"/>
                <a:gd name="T16" fmla="*/ 667 w 852"/>
                <a:gd name="T17" fmla="*/ 35 h 455"/>
                <a:gd name="T18" fmla="*/ 662 w 852"/>
                <a:gd name="T19" fmla="*/ 45 h 455"/>
                <a:gd name="T20" fmla="*/ 659 w 852"/>
                <a:gd name="T21" fmla="*/ 52 h 455"/>
                <a:gd name="T22" fmla="*/ 656 w 852"/>
                <a:gd name="T23" fmla="*/ 57 h 455"/>
                <a:gd name="T24" fmla="*/ 651 w 852"/>
                <a:gd name="T25" fmla="*/ 67 h 455"/>
                <a:gd name="T26" fmla="*/ 648 w 852"/>
                <a:gd name="T27" fmla="*/ 73 h 455"/>
                <a:gd name="T28" fmla="*/ 644 w 852"/>
                <a:gd name="T29" fmla="*/ 79 h 455"/>
                <a:gd name="T30" fmla="*/ 638 w 852"/>
                <a:gd name="T31" fmla="*/ 88 h 455"/>
                <a:gd name="T32" fmla="*/ 634 w 852"/>
                <a:gd name="T33" fmla="*/ 94 h 455"/>
                <a:gd name="T34" fmla="*/ 631 w 852"/>
                <a:gd name="T35" fmla="*/ 99 h 455"/>
                <a:gd name="T36" fmla="*/ 623 w 852"/>
                <a:gd name="T37" fmla="*/ 109 h 455"/>
                <a:gd name="T38" fmla="*/ 620 w 852"/>
                <a:gd name="T39" fmla="*/ 113 h 455"/>
                <a:gd name="T40" fmla="*/ 615 w 852"/>
                <a:gd name="T41" fmla="*/ 119 h 455"/>
                <a:gd name="T42" fmla="*/ 611 w 852"/>
                <a:gd name="T43" fmla="*/ 123 h 455"/>
                <a:gd name="T44" fmla="*/ 603 w 852"/>
                <a:gd name="T45" fmla="*/ 133 h 455"/>
                <a:gd name="T46" fmla="*/ 600 w 852"/>
                <a:gd name="T47" fmla="*/ 137 h 455"/>
                <a:gd name="T48" fmla="*/ 590 w 852"/>
                <a:gd name="T49" fmla="*/ 147 h 455"/>
                <a:gd name="T50" fmla="*/ 587 w 852"/>
                <a:gd name="T51" fmla="*/ 149 h 455"/>
                <a:gd name="T52" fmla="*/ 581 w 852"/>
                <a:gd name="T53" fmla="*/ 155 h 455"/>
                <a:gd name="T54" fmla="*/ 578 w 852"/>
                <a:gd name="T55" fmla="*/ 157 h 455"/>
                <a:gd name="T56" fmla="*/ 566 w 852"/>
                <a:gd name="T57" fmla="*/ 167 h 455"/>
                <a:gd name="T58" fmla="*/ 564 w 852"/>
                <a:gd name="T59" fmla="*/ 170 h 455"/>
                <a:gd name="T60" fmla="*/ 541 w 852"/>
                <a:gd name="T61" fmla="*/ 186 h 455"/>
                <a:gd name="T62" fmla="*/ 540 w 852"/>
                <a:gd name="T63" fmla="*/ 187 h 455"/>
                <a:gd name="T64" fmla="*/ 525 w 852"/>
                <a:gd name="T65" fmla="*/ 196 h 455"/>
                <a:gd name="T66" fmla="*/ 523 w 852"/>
                <a:gd name="T67" fmla="*/ 197 h 455"/>
                <a:gd name="T68" fmla="*/ 498 w 852"/>
                <a:gd name="T69" fmla="*/ 211 h 455"/>
                <a:gd name="T70" fmla="*/ 497 w 852"/>
                <a:gd name="T71" fmla="*/ 212 h 455"/>
                <a:gd name="T72" fmla="*/ 480 w 852"/>
                <a:gd name="T73" fmla="*/ 219 h 455"/>
                <a:gd name="T74" fmla="*/ 479 w 852"/>
                <a:gd name="T75" fmla="*/ 220 h 455"/>
                <a:gd name="T76" fmla="*/ 451 w 852"/>
                <a:gd name="T77" fmla="*/ 230 h 455"/>
                <a:gd name="T78" fmla="*/ 449 w 852"/>
                <a:gd name="T79" fmla="*/ 230 h 455"/>
                <a:gd name="T80" fmla="*/ 430 w 852"/>
                <a:gd name="T81" fmla="*/ 236 h 455"/>
                <a:gd name="T82" fmla="*/ 357 w 852"/>
                <a:gd name="T83" fmla="*/ 246 h 455"/>
                <a:gd name="T84" fmla="*/ 47 w 852"/>
                <a:gd name="T85" fmla="*/ 83 h 455"/>
                <a:gd name="T86" fmla="*/ 85 w 852"/>
                <a:gd name="T87" fmla="*/ 82 h 455"/>
                <a:gd name="T88" fmla="*/ 0 w 852"/>
                <a:gd name="T8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2" h="455">
                  <a:moveTo>
                    <a:pt x="0" y="0"/>
                  </a:moveTo>
                  <a:cubicBezTo>
                    <a:pt x="25" y="115"/>
                    <a:pt x="25" y="115"/>
                    <a:pt x="25" y="115"/>
                  </a:cubicBezTo>
                  <a:cubicBezTo>
                    <a:pt x="40" y="87"/>
                    <a:pt x="40" y="87"/>
                    <a:pt x="40" y="87"/>
                  </a:cubicBezTo>
                  <a:cubicBezTo>
                    <a:pt x="98" y="205"/>
                    <a:pt x="223" y="285"/>
                    <a:pt x="364" y="280"/>
                  </a:cubicBezTo>
                  <a:cubicBezTo>
                    <a:pt x="387" y="279"/>
                    <a:pt x="410" y="276"/>
                    <a:pt x="432" y="271"/>
                  </a:cubicBezTo>
                  <a:cubicBezTo>
                    <a:pt x="447" y="376"/>
                    <a:pt x="539" y="455"/>
                    <a:pt x="647" y="451"/>
                  </a:cubicBezTo>
                  <a:cubicBezTo>
                    <a:pt x="762" y="447"/>
                    <a:pt x="852" y="350"/>
                    <a:pt x="848" y="235"/>
                  </a:cubicBezTo>
                  <a:cubicBezTo>
                    <a:pt x="845" y="137"/>
                    <a:pt x="774" y="57"/>
                    <a:pt x="682" y="38"/>
                  </a:cubicBezTo>
                  <a:cubicBezTo>
                    <a:pt x="677" y="37"/>
                    <a:pt x="672" y="36"/>
                    <a:pt x="667" y="35"/>
                  </a:cubicBezTo>
                  <a:cubicBezTo>
                    <a:pt x="665" y="38"/>
                    <a:pt x="664" y="42"/>
                    <a:pt x="662" y="45"/>
                  </a:cubicBezTo>
                  <a:cubicBezTo>
                    <a:pt x="661" y="47"/>
                    <a:pt x="660" y="49"/>
                    <a:pt x="659" y="52"/>
                  </a:cubicBezTo>
                  <a:cubicBezTo>
                    <a:pt x="658" y="53"/>
                    <a:pt x="657" y="55"/>
                    <a:pt x="656" y="57"/>
                  </a:cubicBezTo>
                  <a:cubicBezTo>
                    <a:pt x="655" y="61"/>
                    <a:pt x="653" y="64"/>
                    <a:pt x="651" y="67"/>
                  </a:cubicBezTo>
                  <a:cubicBezTo>
                    <a:pt x="650" y="69"/>
                    <a:pt x="649" y="71"/>
                    <a:pt x="648" y="73"/>
                  </a:cubicBezTo>
                  <a:cubicBezTo>
                    <a:pt x="646" y="75"/>
                    <a:pt x="645" y="77"/>
                    <a:pt x="644" y="79"/>
                  </a:cubicBezTo>
                  <a:cubicBezTo>
                    <a:pt x="642" y="82"/>
                    <a:pt x="640" y="85"/>
                    <a:pt x="638" y="88"/>
                  </a:cubicBezTo>
                  <a:cubicBezTo>
                    <a:pt x="637" y="90"/>
                    <a:pt x="635" y="92"/>
                    <a:pt x="634" y="94"/>
                  </a:cubicBezTo>
                  <a:cubicBezTo>
                    <a:pt x="633" y="96"/>
                    <a:pt x="632" y="97"/>
                    <a:pt x="631" y="99"/>
                  </a:cubicBezTo>
                  <a:cubicBezTo>
                    <a:pt x="628" y="102"/>
                    <a:pt x="626" y="106"/>
                    <a:pt x="623" y="109"/>
                  </a:cubicBezTo>
                  <a:cubicBezTo>
                    <a:pt x="622" y="110"/>
                    <a:pt x="621" y="112"/>
                    <a:pt x="620" y="113"/>
                  </a:cubicBezTo>
                  <a:cubicBezTo>
                    <a:pt x="618" y="115"/>
                    <a:pt x="617" y="117"/>
                    <a:pt x="615" y="119"/>
                  </a:cubicBezTo>
                  <a:cubicBezTo>
                    <a:pt x="614" y="121"/>
                    <a:pt x="613" y="122"/>
                    <a:pt x="611" y="123"/>
                  </a:cubicBezTo>
                  <a:cubicBezTo>
                    <a:pt x="609" y="127"/>
                    <a:pt x="606" y="130"/>
                    <a:pt x="603" y="133"/>
                  </a:cubicBezTo>
                  <a:cubicBezTo>
                    <a:pt x="602" y="134"/>
                    <a:pt x="601" y="135"/>
                    <a:pt x="600" y="137"/>
                  </a:cubicBezTo>
                  <a:cubicBezTo>
                    <a:pt x="596" y="140"/>
                    <a:pt x="593" y="143"/>
                    <a:pt x="590" y="147"/>
                  </a:cubicBezTo>
                  <a:cubicBezTo>
                    <a:pt x="589" y="147"/>
                    <a:pt x="588" y="148"/>
                    <a:pt x="587" y="149"/>
                  </a:cubicBezTo>
                  <a:cubicBezTo>
                    <a:pt x="585" y="151"/>
                    <a:pt x="583" y="153"/>
                    <a:pt x="581" y="155"/>
                  </a:cubicBezTo>
                  <a:cubicBezTo>
                    <a:pt x="580" y="156"/>
                    <a:pt x="579" y="157"/>
                    <a:pt x="578" y="157"/>
                  </a:cubicBezTo>
                  <a:cubicBezTo>
                    <a:pt x="574" y="161"/>
                    <a:pt x="570" y="164"/>
                    <a:pt x="566" y="167"/>
                  </a:cubicBezTo>
                  <a:cubicBezTo>
                    <a:pt x="566" y="168"/>
                    <a:pt x="565" y="169"/>
                    <a:pt x="564" y="170"/>
                  </a:cubicBezTo>
                  <a:cubicBezTo>
                    <a:pt x="556" y="175"/>
                    <a:pt x="549" y="181"/>
                    <a:pt x="541" y="186"/>
                  </a:cubicBezTo>
                  <a:cubicBezTo>
                    <a:pt x="541" y="186"/>
                    <a:pt x="540" y="187"/>
                    <a:pt x="540" y="187"/>
                  </a:cubicBezTo>
                  <a:cubicBezTo>
                    <a:pt x="535" y="190"/>
                    <a:pt x="530" y="193"/>
                    <a:pt x="525" y="196"/>
                  </a:cubicBezTo>
                  <a:cubicBezTo>
                    <a:pt x="525" y="197"/>
                    <a:pt x="524" y="197"/>
                    <a:pt x="523" y="197"/>
                  </a:cubicBezTo>
                  <a:cubicBezTo>
                    <a:pt x="515" y="202"/>
                    <a:pt x="507" y="207"/>
                    <a:pt x="498" y="211"/>
                  </a:cubicBezTo>
                  <a:cubicBezTo>
                    <a:pt x="497" y="211"/>
                    <a:pt x="497" y="212"/>
                    <a:pt x="497" y="212"/>
                  </a:cubicBezTo>
                  <a:cubicBezTo>
                    <a:pt x="491" y="214"/>
                    <a:pt x="485" y="217"/>
                    <a:pt x="480" y="219"/>
                  </a:cubicBezTo>
                  <a:cubicBezTo>
                    <a:pt x="479" y="219"/>
                    <a:pt x="479" y="220"/>
                    <a:pt x="479" y="220"/>
                  </a:cubicBezTo>
                  <a:cubicBezTo>
                    <a:pt x="470" y="223"/>
                    <a:pt x="460" y="227"/>
                    <a:pt x="451" y="230"/>
                  </a:cubicBezTo>
                  <a:cubicBezTo>
                    <a:pt x="450" y="230"/>
                    <a:pt x="450" y="230"/>
                    <a:pt x="449" y="230"/>
                  </a:cubicBezTo>
                  <a:cubicBezTo>
                    <a:pt x="443" y="232"/>
                    <a:pt x="437" y="234"/>
                    <a:pt x="430" y="236"/>
                  </a:cubicBezTo>
                  <a:cubicBezTo>
                    <a:pt x="407" y="242"/>
                    <a:pt x="382" y="245"/>
                    <a:pt x="357" y="246"/>
                  </a:cubicBezTo>
                  <a:cubicBezTo>
                    <a:pt x="227" y="251"/>
                    <a:pt x="112" y="185"/>
                    <a:pt x="47" y="83"/>
                  </a:cubicBezTo>
                  <a:cubicBezTo>
                    <a:pt x="85" y="82"/>
                    <a:pt x="85" y="82"/>
                    <a:pt x="85" y="82"/>
                  </a:cubicBezTo>
                  <a:lnTo>
                    <a:pt x="0" y="0"/>
                  </a:ln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Freeform 11">
              <a:extLst>
                <a:ext uri="{FF2B5EF4-FFF2-40B4-BE49-F238E27FC236}">
                  <a16:creationId xmlns:a16="http://schemas.microsoft.com/office/drawing/2014/main" id="{229CEADA-F7DC-412C-BE09-C9E119321290}"/>
                </a:ext>
              </a:extLst>
            </p:cNvPr>
            <p:cNvSpPr/>
            <p:nvPr/>
          </p:nvSpPr>
          <p:spPr bwMode="auto">
            <a:xfrm>
              <a:off x="6579908" y="4426031"/>
              <a:ext cx="2077926" cy="3863370"/>
            </a:xfrm>
            <a:custGeom>
              <a:avLst/>
              <a:gdLst>
                <a:gd name="T0" fmla="*/ 458 w 458"/>
                <a:gd name="T1" fmla="*/ 0 h 851"/>
                <a:gd name="T2" fmla="*/ 342 w 458"/>
                <a:gd name="T3" fmla="*/ 25 h 851"/>
                <a:gd name="T4" fmla="*/ 371 w 458"/>
                <a:gd name="T5" fmla="*/ 40 h 851"/>
                <a:gd name="T6" fmla="*/ 176 w 458"/>
                <a:gd name="T7" fmla="*/ 362 h 851"/>
                <a:gd name="T8" fmla="*/ 185 w 458"/>
                <a:gd name="T9" fmla="*/ 431 h 851"/>
                <a:gd name="T10" fmla="*/ 4 w 458"/>
                <a:gd name="T11" fmla="*/ 645 h 851"/>
                <a:gd name="T12" fmla="*/ 219 w 458"/>
                <a:gd name="T13" fmla="*/ 847 h 851"/>
                <a:gd name="T14" fmla="*/ 417 w 458"/>
                <a:gd name="T15" fmla="*/ 682 h 851"/>
                <a:gd name="T16" fmla="*/ 420 w 458"/>
                <a:gd name="T17" fmla="*/ 667 h 851"/>
                <a:gd name="T18" fmla="*/ 410 w 458"/>
                <a:gd name="T19" fmla="*/ 662 h 851"/>
                <a:gd name="T20" fmla="*/ 403 w 458"/>
                <a:gd name="T21" fmla="*/ 659 h 851"/>
                <a:gd name="T22" fmla="*/ 398 w 458"/>
                <a:gd name="T23" fmla="*/ 656 h 851"/>
                <a:gd name="T24" fmla="*/ 387 w 458"/>
                <a:gd name="T25" fmla="*/ 651 h 851"/>
                <a:gd name="T26" fmla="*/ 382 w 458"/>
                <a:gd name="T27" fmla="*/ 647 h 851"/>
                <a:gd name="T28" fmla="*/ 376 w 458"/>
                <a:gd name="T29" fmla="*/ 644 h 851"/>
                <a:gd name="T30" fmla="*/ 367 w 458"/>
                <a:gd name="T31" fmla="*/ 638 h 851"/>
                <a:gd name="T32" fmla="*/ 361 w 458"/>
                <a:gd name="T33" fmla="*/ 634 h 851"/>
                <a:gd name="T34" fmla="*/ 356 w 458"/>
                <a:gd name="T35" fmla="*/ 630 h 851"/>
                <a:gd name="T36" fmla="*/ 346 w 458"/>
                <a:gd name="T37" fmla="*/ 623 h 851"/>
                <a:gd name="T38" fmla="*/ 342 w 458"/>
                <a:gd name="T39" fmla="*/ 619 h 851"/>
                <a:gd name="T40" fmla="*/ 336 w 458"/>
                <a:gd name="T41" fmla="*/ 614 h 851"/>
                <a:gd name="T42" fmla="*/ 332 w 458"/>
                <a:gd name="T43" fmla="*/ 611 h 851"/>
                <a:gd name="T44" fmla="*/ 322 w 458"/>
                <a:gd name="T45" fmla="*/ 602 h 851"/>
                <a:gd name="T46" fmla="*/ 318 w 458"/>
                <a:gd name="T47" fmla="*/ 599 h 851"/>
                <a:gd name="T48" fmla="*/ 309 w 458"/>
                <a:gd name="T49" fmla="*/ 589 h 851"/>
                <a:gd name="T50" fmla="*/ 306 w 458"/>
                <a:gd name="T51" fmla="*/ 586 h 851"/>
                <a:gd name="T52" fmla="*/ 300 w 458"/>
                <a:gd name="T53" fmla="*/ 580 h 851"/>
                <a:gd name="T54" fmla="*/ 298 w 458"/>
                <a:gd name="T55" fmla="*/ 577 h 851"/>
                <a:gd name="T56" fmla="*/ 288 w 458"/>
                <a:gd name="T57" fmla="*/ 566 h 851"/>
                <a:gd name="T58" fmla="*/ 286 w 458"/>
                <a:gd name="T59" fmla="*/ 563 h 851"/>
                <a:gd name="T60" fmla="*/ 269 w 458"/>
                <a:gd name="T61" fmla="*/ 541 h 851"/>
                <a:gd name="T62" fmla="*/ 268 w 458"/>
                <a:gd name="T63" fmla="*/ 539 h 851"/>
                <a:gd name="T64" fmla="*/ 259 w 458"/>
                <a:gd name="T65" fmla="*/ 524 h 851"/>
                <a:gd name="T66" fmla="*/ 258 w 458"/>
                <a:gd name="T67" fmla="*/ 522 h 851"/>
                <a:gd name="T68" fmla="*/ 244 w 458"/>
                <a:gd name="T69" fmla="*/ 497 h 851"/>
                <a:gd name="T70" fmla="*/ 244 w 458"/>
                <a:gd name="T71" fmla="*/ 496 h 851"/>
                <a:gd name="T72" fmla="*/ 236 w 458"/>
                <a:gd name="T73" fmla="*/ 479 h 851"/>
                <a:gd name="T74" fmla="*/ 236 w 458"/>
                <a:gd name="T75" fmla="*/ 478 h 851"/>
                <a:gd name="T76" fmla="*/ 226 w 458"/>
                <a:gd name="T77" fmla="*/ 450 h 851"/>
                <a:gd name="T78" fmla="*/ 225 w 458"/>
                <a:gd name="T79" fmla="*/ 448 h 851"/>
                <a:gd name="T80" fmla="*/ 220 w 458"/>
                <a:gd name="T81" fmla="*/ 429 h 851"/>
                <a:gd name="T82" fmla="*/ 210 w 458"/>
                <a:gd name="T83" fmla="*/ 356 h 851"/>
                <a:gd name="T84" fmla="*/ 375 w 458"/>
                <a:gd name="T85" fmla="*/ 47 h 851"/>
                <a:gd name="T86" fmla="*/ 376 w 458"/>
                <a:gd name="T87" fmla="*/ 85 h 851"/>
                <a:gd name="T88" fmla="*/ 458 w 458"/>
                <a:gd name="T89"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851">
                  <a:moveTo>
                    <a:pt x="458" y="0"/>
                  </a:moveTo>
                  <a:cubicBezTo>
                    <a:pt x="342" y="25"/>
                    <a:pt x="342" y="25"/>
                    <a:pt x="342" y="25"/>
                  </a:cubicBezTo>
                  <a:cubicBezTo>
                    <a:pt x="371" y="40"/>
                    <a:pt x="371" y="40"/>
                    <a:pt x="371" y="40"/>
                  </a:cubicBezTo>
                  <a:cubicBezTo>
                    <a:pt x="252" y="98"/>
                    <a:pt x="172" y="221"/>
                    <a:pt x="176" y="362"/>
                  </a:cubicBezTo>
                  <a:cubicBezTo>
                    <a:pt x="177" y="386"/>
                    <a:pt x="180" y="409"/>
                    <a:pt x="185" y="431"/>
                  </a:cubicBezTo>
                  <a:cubicBezTo>
                    <a:pt x="80" y="445"/>
                    <a:pt x="0" y="537"/>
                    <a:pt x="4" y="645"/>
                  </a:cubicBezTo>
                  <a:cubicBezTo>
                    <a:pt x="7" y="760"/>
                    <a:pt x="104" y="851"/>
                    <a:pt x="219" y="847"/>
                  </a:cubicBezTo>
                  <a:cubicBezTo>
                    <a:pt x="317" y="844"/>
                    <a:pt x="397" y="774"/>
                    <a:pt x="417" y="682"/>
                  </a:cubicBezTo>
                  <a:cubicBezTo>
                    <a:pt x="418" y="677"/>
                    <a:pt x="419" y="672"/>
                    <a:pt x="420" y="667"/>
                  </a:cubicBezTo>
                  <a:cubicBezTo>
                    <a:pt x="416" y="665"/>
                    <a:pt x="413" y="664"/>
                    <a:pt x="410" y="662"/>
                  </a:cubicBezTo>
                  <a:cubicBezTo>
                    <a:pt x="408" y="661"/>
                    <a:pt x="405" y="660"/>
                    <a:pt x="403" y="659"/>
                  </a:cubicBezTo>
                  <a:cubicBezTo>
                    <a:pt x="401" y="658"/>
                    <a:pt x="399" y="657"/>
                    <a:pt x="398" y="656"/>
                  </a:cubicBezTo>
                  <a:cubicBezTo>
                    <a:pt x="394" y="654"/>
                    <a:pt x="391" y="652"/>
                    <a:pt x="387" y="651"/>
                  </a:cubicBezTo>
                  <a:cubicBezTo>
                    <a:pt x="386" y="650"/>
                    <a:pt x="384" y="649"/>
                    <a:pt x="382" y="647"/>
                  </a:cubicBezTo>
                  <a:cubicBezTo>
                    <a:pt x="380" y="646"/>
                    <a:pt x="378" y="645"/>
                    <a:pt x="376" y="644"/>
                  </a:cubicBezTo>
                  <a:cubicBezTo>
                    <a:pt x="373" y="642"/>
                    <a:pt x="370" y="640"/>
                    <a:pt x="367" y="638"/>
                  </a:cubicBezTo>
                  <a:cubicBezTo>
                    <a:pt x="365" y="636"/>
                    <a:pt x="363" y="635"/>
                    <a:pt x="361" y="634"/>
                  </a:cubicBezTo>
                  <a:cubicBezTo>
                    <a:pt x="359" y="632"/>
                    <a:pt x="357" y="631"/>
                    <a:pt x="356" y="630"/>
                  </a:cubicBezTo>
                  <a:cubicBezTo>
                    <a:pt x="353" y="628"/>
                    <a:pt x="349" y="625"/>
                    <a:pt x="346" y="623"/>
                  </a:cubicBezTo>
                  <a:cubicBezTo>
                    <a:pt x="345" y="622"/>
                    <a:pt x="343" y="621"/>
                    <a:pt x="342" y="619"/>
                  </a:cubicBezTo>
                  <a:cubicBezTo>
                    <a:pt x="340" y="618"/>
                    <a:pt x="338" y="616"/>
                    <a:pt x="336" y="614"/>
                  </a:cubicBezTo>
                  <a:cubicBezTo>
                    <a:pt x="334" y="613"/>
                    <a:pt x="333" y="612"/>
                    <a:pt x="332" y="611"/>
                  </a:cubicBezTo>
                  <a:cubicBezTo>
                    <a:pt x="328" y="608"/>
                    <a:pt x="325" y="605"/>
                    <a:pt x="322" y="602"/>
                  </a:cubicBezTo>
                  <a:cubicBezTo>
                    <a:pt x="321" y="601"/>
                    <a:pt x="320" y="600"/>
                    <a:pt x="318" y="599"/>
                  </a:cubicBezTo>
                  <a:cubicBezTo>
                    <a:pt x="315" y="596"/>
                    <a:pt x="312" y="593"/>
                    <a:pt x="309" y="589"/>
                  </a:cubicBezTo>
                  <a:cubicBezTo>
                    <a:pt x="308" y="588"/>
                    <a:pt x="307" y="587"/>
                    <a:pt x="306" y="586"/>
                  </a:cubicBezTo>
                  <a:cubicBezTo>
                    <a:pt x="304" y="584"/>
                    <a:pt x="302" y="582"/>
                    <a:pt x="300" y="580"/>
                  </a:cubicBezTo>
                  <a:cubicBezTo>
                    <a:pt x="299" y="579"/>
                    <a:pt x="298" y="578"/>
                    <a:pt x="298" y="577"/>
                  </a:cubicBezTo>
                  <a:cubicBezTo>
                    <a:pt x="294" y="574"/>
                    <a:pt x="291" y="570"/>
                    <a:pt x="288" y="566"/>
                  </a:cubicBezTo>
                  <a:cubicBezTo>
                    <a:pt x="287" y="565"/>
                    <a:pt x="286" y="564"/>
                    <a:pt x="286" y="563"/>
                  </a:cubicBezTo>
                  <a:cubicBezTo>
                    <a:pt x="280" y="556"/>
                    <a:pt x="274" y="548"/>
                    <a:pt x="269" y="541"/>
                  </a:cubicBezTo>
                  <a:cubicBezTo>
                    <a:pt x="269" y="540"/>
                    <a:pt x="268" y="539"/>
                    <a:pt x="268" y="539"/>
                  </a:cubicBezTo>
                  <a:cubicBezTo>
                    <a:pt x="265" y="534"/>
                    <a:pt x="262" y="529"/>
                    <a:pt x="259" y="524"/>
                  </a:cubicBezTo>
                  <a:cubicBezTo>
                    <a:pt x="259" y="524"/>
                    <a:pt x="258" y="523"/>
                    <a:pt x="258" y="522"/>
                  </a:cubicBezTo>
                  <a:cubicBezTo>
                    <a:pt x="253" y="514"/>
                    <a:pt x="249" y="506"/>
                    <a:pt x="244" y="497"/>
                  </a:cubicBezTo>
                  <a:cubicBezTo>
                    <a:pt x="244" y="497"/>
                    <a:pt x="244" y="496"/>
                    <a:pt x="244" y="496"/>
                  </a:cubicBezTo>
                  <a:cubicBezTo>
                    <a:pt x="241" y="490"/>
                    <a:pt x="239" y="484"/>
                    <a:pt x="236" y="479"/>
                  </a:cubicBezTo>
                  <a:cubicBezTo>
                    <a:pt x="236" y="478"/>
                    <a:pt x="236" y="478"/>
                    <a:pt x="236" y="478"/>
                  </a:cubicBezTo>
                  <a:cubicBezTo>
                    <a:pt x="232" y="469"/>
                    <a:pt x="229" y="459"/>
                    <a:pt x="226" y="450"/>
                  </a:cubicBezTo>
                  <a:cubicBezTo>
                    <a:pt x="226" y="449"/>
                    <a:pt x="226" y="449"/>
                    <a:pt x="225" y="448"/>
                  </a:cubicBezTo>
                  <a:cubicBezTo>
                    <a:pt x="223" y="442"/>
                    <a:pt x="222" y="436"/>
                    <a:pt x="220" y="429"/>
                  </a:cubicBezTo>
                  <a:cubicBezTo>
                    <a:pt x="214" y="406"/>
                    <a:pt x="211" y="381"/>
                    <a:pt x="210" y="356"/>
                  </a:cubicBezTo>
                  <a:cubicBezTo>
                    <a:pt x="206" y="226"/>
                    <a:pt x="272" y="111"/>
                    <a:pt x="375" y="47"/>
                  </a:cubicBezTo>
                  <a:cubicBezTo>
                    <a:pt x="376" y="85"/>
                    <a:pt x="376" y="85"/>
                    <a:pt x="376" y="85"/>
                  </a:cubicBezTo>
                  <a:lnTo>
                    <a:pt x="458" y="0"/>
                  </a:ln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
        <p:nvSpPr>
          <p:cNvPr id="7" name="Freeform: Shape 6">
            <a:extLst>
              <a:ext uri="{FF2B5EF4-FFF2-40B4-BE49-F238E27FC236}">
                <a16:creationId xmlns:a16="http://schemas.microsoft.com/office/drawing/2014/main" id="{863B13D2-8219-48C4-97EE-7D0CCA92E064}"/>
              </a:ext>
            </a:extLst>
          </p:cNvPr>
          <p:cNvSpPr/>
          <p:nvPr/>
        </p:nvSpPr>
        <p:spPr>
          <a:xfrm>
            <a:off x="10552182" y="3556615"/>
            <a:ext cx="755898" cy="645890"/>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8" name="Graphic 2">
            <a:extLst>
              <a:ext uri="{FF2B5EF4-FFF2-40B4-BE49-F238E27FC236}">
                <a16:creationId xmlns:a16="http://schemas.microsoft.com/office/drawing/2014/main" id="{3F0B1B05-69A3-4714-AAF9-2BDED459902C}"/>
              </a:ext>
            </a:extLst>
          </p:cNvPr>
          <p:cNvGrpSpPr/>
          <p:nvPr/>
        </p:nvGrpSpPr>
        <p:grpSpPr>
          <a:xfrm>
            <a:off x="10552312" y="7046190"/>
            <a:ext cx="755637" cy="755592"/>
            <a:chOff x="10511468" y="4696809"/>
            <a:chExt cx="987233" cy="987178"/>
          </a:xfrm>
          <a:solidFill>
            <a:schemeClr val="bg1"/>
          </a:solidFill>
        </p:grpSpPr>
        <p:sp>
          <p:nvSpPr>
            <p:cNvPr id="9" name="Freeform: Shape 8">
              <a:extLst>
                <a:ext uri="{FF2B5EF4-FFF2-40B4-BE49-F238E27FC236}">
                  <a16:creationId xmlns:a16="http://schemas.microsoft.com/office/drawing/2014/main" id="{A65EB8D7-C4F5-4FB1-928A-FECD97600A1F}"/>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0" name="Freeform: Shape 9">
              <a:extLst>
                <a:ext uri="{FF2B5EF4-FFF2-40B4-BE49-F238E27FC236}">
                  <a16:creationId xmlns:a16="http://schemas.microsoft.com/office/drawing/2014/main" id="{0E91288F-FBEF-45AD-899C-64BFE5C97092}"/>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1" name="Freeform: Shape 10">
              <a:extLst>
                <a:ext uri="{FF2B5EF4-FFF2-40B4-BE49-F238E27FC236}">
                  <a16:creationId xmlns:a16="http://schemas.microsoft.com/office/drawing/2014/main" id="{3B22BDC5-E210-44D0-88CB-9ED41C2EF685}"/>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2" name="Graphic 2">
            <a:extLst>
              <a:ext uri="{FF2B5EF4-FFF2-40B4-BE49-F238E27FC236}">
                <a16:creationId xmlns:a16="http://schemas.microsoft.com/office/drawing/2014/main" id="{AB37BCFF-1BE3-4324-824A-FCBEF4434531}"/>
              </a:ext>
            </a:extLst>
          </p:cNvPr>
          <p:cNvGrpSpPr/>
          <p:nvPr/>
        </p:nvGrpSpPr>
        <p:grpSpPr>
          <a:xfrm>
            <a:off x="6980002" y="3533824"/>
            <a:ext cx="691434" cy="691474"/>
            <a:chOff x="8666134" y="1003301"/>
            <a:chExt cx="987242" cy="987310"/>
          </a:xfrm>
          <a:solidFill>
            <a:schemeClr val="bg1"/>
          </a:solidFill>
        </p:grpSpPr>
        <p:sp>
          <p:nvSpPr>
            <p:cNvPr id="13" name="Freeform: Shape 12">
              <a:extLst>
                <a:ext uri="{FF2B5EF4-FFF2-40B4-BE49-F238E27FC236}">
                  <a16:creationId xmlns:a16="http://schemas.microsoft.com/office/drawing/2014/main" id="{20E8AA41-B977-46E3-B6F9-C7546FCE5199}"/>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DFC3E2F0-CC44-4D1C-9B93-D446E2778419}"/>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5ACF951D-DC48-4BC4-8460-C7D772C67377}"/>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A463CBE8-CBDB-42FC-B87A-D94BD7ACB7A1}"/>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3E63378B-15CF-48BA-883A-806FA58D81C4}"/>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8" name="Graphic 2">
            <a:extLst>
              <a:ext uri="{FF2B5EF4-FFF2-40B4-BE49-F238E27FC236}">
                <a16:creationId xmlns:a16="http://schemas.microsoft.com/office/drawing/2014/main" id="{F61F0B94-A0AC-4B9A-8B0E-F64C2EEAB1FB}"/>
              </a:ext>
            </a:extLst>
          </p:cNvPr>
          <p:cNvGrpSpPr/>
          <p:nvPr/>
        </p:nvGrpSpPr>
        <p:grpSpPr>
          <a:xfrm>
            <a:off x="6947874" y="7062931"/>
            <a:ext cx="755689" cy="722110"/>
            <a:chOff x="4954348" y="6541886"/>
            <a:chExt cx="987302" cy="943434"/>
          </a:xfrm>
          <a:solidFill>
            <a:schemeClr val="bg1"/>
          </a:solidFill>
        </p:grpSpPr>
        <p:sp>
          <p:nvSpPr>
            <p:cNvPr id="19" name="Freeform: Shape 18">
              <a:extLst>
                <a:ext uri="{FF2B5EF4-FFF2-40B4-BE49-F238E27FC236}">
                  <a16:creationId xmlns:a16="http://schemas.microsoft.com/office/drawing/2014/main" id="{D8568050-60EF-47B1-9385-BE33A2082463}"/>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5862EE9C-C389-4DBC-9B21-3FBEAE7437A1}"/>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47ED43DD-EC57-45D6-AA36-5EFED64A57BC}"/>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93AD1F1E-F42B-43FF-A44C-3F9BF41ED8D5}"/>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98CE5D9D-1782-446C-A804-F187529A8CD5}"/>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4" name="Google Shape;204;p13">
            <a:extLst>
              <a:ext uri="{FF2B5EF4-FFF2-40B4-BE49-F238E27FC236}">
                <a16:creationId xmlns:a16="http://schemas.microsoft.com/office/drawing/2014/main" id="{B9B7156D-C768-4702-934D-925A0258597C}"/>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sp>
        <p:nvSpPr>
          <p:cNvPr id="25" name="Rectangle 24">
            <a:extLst>
              <a:ext uri="{FF2B5EF4-FFF2-40B4-BE49-F238E27FC236}">
                <a16:creationId xmlns:a16="http://schemas.microsoft.com/office/drawing/2014/main" id="{862C7BF4-9620-4AA0-A2A2-1C58A19E398E}"/>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2206AFF4-F4A0-4E3E-AFAC-1DBCCD37850E}"/>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139564EB-CDEE-4EA1-B515-8103DC95087B}"/>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a:extLst>
              <a:ext uri="{FF2B5EF4-FFF2-40B4-BE49-F238E27FC236}">
                <a16:creationId xmlns:a16="http://schemas.microsoft.com/office/drawing/2014/main" id="{839422E1-A8A6-49C2-AE6C-B05DFC73F105}"/>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4034091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4"/>
                                        </p:tgtEl>
                                        <p:attrNameLst>
                                          <p:attrName>style.visibility</p:attrName>
                                        </p:attrNameLst>
                                      </p:cBhvr>
                                      <p:to>
                                        <p:strVal val="visible"/>
                                      </p:to>
                                    </p:set>
                                    <p:anim to="" calcmode="lin" valueType="num">
                                      <p:cBhvr>
                                        <p:cTn id="7" dur="750" fill="hold">
                                          <p:stCondLst>
                                            <p:cond delay="0"/>
                                          </p:stCondLst>
                                        </p:cTn>
                                        <p:tgtEl>
                                          <p:spTgt spid="24"/>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4"/>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155"/>
                            </p:stCondLst>
                            <p:childTnLst>
                              <p:par>
                                <p:cTn id="17" presetID="0" presetClass="entr" presetSubtype="0" fill="hold" nodeType="afterEffect">
                                  <p:stCondLst>
                                    <p:cond delay="0"/>
                                  </p:stCondLst>
                                  <p:childTnLst>
                                    <p:set>
                                      <p:cBhvr>
                                        <p:cTn id="18" dur="700" fill="hold">
                                          <p:stCondLst>
                                            <p:cond delay="0"/>
                                          </p:stCondLst>
                                        </p:cTn>
                                        <p:tgtEl>
                                          <p:spTgt spid="12"/>
                                        </p:tgtEl>
                                        <p:attrNameLst>
                                          <p:attrName>style.visibility</p:attrName>
                                        </p:attrNameLst>
                                      </p:cBhvr>
                                      <p:to>
                                        <p:strVal val="visible"/>
                                      </p:to>
                                    </p:set>
                                    <p:anim to="" calcmode="lin" valueType="num">
                                      <p:cBhvr>
                                        <p:cTn id="19"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700" fill="hold"/>
                                        <p:tgtEl>
                                          <p:spTgt spid="25"/>
                                        </p:tgtEl>
                                        <p:attrNameLst>
                                          <p:attrName>ppt_x</p:attrName>
                                        </p:attrNameLst>
                                      </p:cBhvr>
                                      <p:tavLst>
                                        <p:tav tm="0">
                                          <p:val>
                                            <p:strVal val="0-#ppt_w/2"/>
                                          </p:val>
                                        </p:tav>
                                        <p:tav tm="100000">
                                          <p:val>
                                            <p:strVal val="#ppt_x"/>
                                          </p:val>
                                        </p:tav>
                                      </p:tavLst>
                                    </p:anim>
                                    <p:anim calcmode="lin" valueType="num">
                                      <p:cBhvr additive="base">
                                        <p:cTn id="24" dur="700" fill="hold"/>
                                        <p:tgtEl>
                                          <p:spTgt spid="25"/>
                                        </p:tgtEl>
                                        <p:attrNameLst>
                                          <p:attrName>ppt_y</p:attrName>
                                        </p:attrNameLst>
                                      </p:cBhvr>
                                      <p:tavLst>
                                        <p:tav tm="0">
                                          <p:val>
                                            <p:strVal val="#ppt_y"/>
                                          </p:val>
                                        </p:tav>
                                        <p:tav tm="100000">
                                          <p:val>
                                            <p:strVal val="#ppt_y"/>
                                          </p:val>
                                        </p:tav>
                                      </p:tavLst>
                                    </p:anim>
                                  </p:childTnLst>
                                </p:cTn>
                              </p:par>
                            </p:childTnLst>
                          </p:cTn>
                        </p:par>
                        <p:par>
                          <p:cTn id="25" fill="hold">
                            <p:stCondLst>
                              <p:cond delay="2855"/>
                            </p:stCondLst>
                            <p:childTnLst>
                              <p:par>
                                <p:cTn id="26" presetID="0" presetClass="entr" presetSubtype="0" fill="hold" grpId="0" nodeType="afterEffect">
                                  <p:stCondLst>
                                    <p:cond delay="0"/>
                                  </p:stCondLst>
                                  <p:childTnLst>
                                    <p:set>
                                      <p:cBhvr>
                                        <p:cTn id="27" dur="700" fill="hold">
                                          <p:stCondLst>
                                            <p:cond delay="0"/>
                                          </p:stCondLst>
                                        </p:cTn>
                                        <p:tgtEl>
                                          <p:spTgt spid="7"/>
                                        </p:tgtEl>
                                        <p:attrNameLst>
                                          <p:attrName>style.visibility</p:attrName>
                                        </p:attrNameLst>
                                      </p:cBhvr>
                                      <p:to>
                                        <p:strVal val="visible"/>
                                      </p:to>
                                    </p:set>
                                    <p:anim to="" calcmode="lin" valueType="num">
                                      <p:cBhvr>
                                        <p:cTn id="28" dur="7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anim calcmode="lin" valueType="num">
                                      <p:cBhvr additive="base">
                                        <p:cTn id="32" dur="700" fill="hold"/>
                                        <p:tgtEl>
                                          <p:spTgt spid="27"/>
                                        </p:tgtEl>
                                        <p:attrNameLst>
                                          <p:attrName>ppt_x</p:attrName>
                                        </p:attrNameLst>
                                      </p:cBhvr>
                                      <p:tavLst>
                                        <p:tav tm="0">
                                          <p:val>
                                            <p:strVal val="1+#ppt_w/2"/>
                                          </p:val>
                                        </p:tav>
                                        <p:tav tm="100000">
                                          <p:val>
                                            <p:strVal val="#ppt_x"/>
                                          </p:val>
                                        </p:tav>
                                      </p:tavLst>
                                    </p:anim>
                                    <p:anim calcmode="lin" valueType="num">
                                      <p:cBhvr additive="base">
                                        <p:cTn id="33" dur="700" fill="hold"/>
                                        <p:tgtEl>
                                          <p:spTgt spid="27"/>
                                        </p:tgtEl>
                                        <p:attrNameLst>
                                          <p:attrName>ppt_y</p:attrName>
                                        </p:attrNameLst>
                                      </p:cBhvr>
                                      <p:tavLst>
                                        <p:tav tm="0">
                                          <p:val>
                                            <p:strVal val="#ppt_y"/>
                                          </p:val>
                                        </p:tav>
                                        <p:tav tm="100000">
                                          <p:val>
                                            <p:strVal val="#ppt_y"/>
                                          </p:val>
                                        </p:tav>
                                      </p:tavLst>
                                    </p:anim>
                                  </p:childTnLst>
                                </p:cTn>
                              </p:par>
                            </p:childTnLst>
                          </p:cTn>
                        </p:par>
                        <p:par>
                          <p:cTn id="34" fill="hold">
                            <p:stCondLst>
                              <p:cond delay="3555"/>
                            </p:stCondLst>
                            <p:childTnLst>
                              <p:par>
                                <p:cTn id="35" presetID="0" presetClass="entr" presetSubtype="0" fill="hold" nodeType="afterEffect">
                                  <p:stCondLst>
                                    <p:cond delay="0"/>
                                  </p:stCondLst>
                                  <p:childTnLst>
                                    <p:set>
                                      <p:cBhvr>
                                        <p:cTn id="36" dur="700" fill="hold">
                                          <p:stCondLst>
                                            <p:cond delay="0"/>
                                          </p:stCondLst>
                                        </p:cTn>
                                        <p:tgtEl>
                                          <p:spTgt spid="8"/>
                                        </p:tgtEl>
                                        <p:attrNameLst>
                                          <p:attrName>style.visibility</p:attrName>
                                        </p:attrNameLst>
                                      </p:cBhvr>
                                      <p:to>
                                        <p:strVal val="visible"/>
                                      </p:to>
                                    </p:set>
                                    <p:anim to="" calcmode="lin" valueType="num">
                                      <p:cBhvr>
                                        <p:cTn id="37" dur="7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700" fill="hold"/>
                                        <p:tgtEl>
                                          <p:spTgt spid="28"/>
                                        </p:tgtEl>
                                        <p:attrNameLst>
                                          <p:attrName>ppt_x</p:attrName>
                                        </p:attrNameLst>
                                      </p:cBhvr>
                                      <p:tavLst>
                                        <p:tav tm="0">
                                          <p:val>
                                            <p:strVal val="1+#ppt_w/2"/>
                                          </p:val>
                                        </p:tav>
                                        <p:tav tm="100000">
                                          <p:val>
                                            <p:strVal val="#ppt_x"/>
                                          </p:val>
                                        </p:tav>
                                      </p:tavLst>
                                    </p:anim>
                                    <p:anim calcmode="lin" valueType="num">
                                      <p:cBhvr additive="base">
                                        <p:cTn id="42" dur="7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4255"/>
                            </p:stCondLst>
                            <p:childTnLst>
                              <p:par>
                                <p:cTn id="44" presetID="0" presetClass="entr" presetSubtype="0" fill="hold" nodeType="afterEffect">
                                  <p:stCondLst>
                                    <p:cond delay="0"/>
                                  </p:stCondLst>
                                  <p:childTnLst>
                                    <p:set>
                                      <p:cBhvr>
                                        <p:cTn id="45" dur="700" fill="hold">
                                          <p:stCondLst>
                                            <p:cond delay="0"/>
                                          </p:stCondLst>
                                        </p:cTn>
                                        <p:tgtEl>
                                          <p:spTgt spid="18"/>
                                        </p:tgtEl>
                                        <p:attrNameLst>
                                          <p:attrName>style.visibility</p:attrName>
                                        </p:attrNameLst>
                                      </p:cBhvr>
                                      <p:to>
                                        <p:strVal val="visible"/>
                                      </p:to>
                                    </p:set>
                                    <p:anim to="" calcmode="lin" valueType="num">
                                      <p:cBhvr>
                                        <p:cTn id="46" dur="7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26"/>
                                        </p:tgtEl>
                                        <p:attrNameLst>
                                          <p:attrName>style.visibility</p:attrName>
                                        </p:attrNameLst>
                                      </p:cBhvr>
                                      <p:to>
                                        <p:strVal val="visible"/>
                                      </p:to>
                                    </p:set>
                                    <p:anim calcmode="lin" valueType="num">
                                      <p:cBhvr additive="base">
                                        <p:cTn id="50" dur="700" fill="hold"/>
                                        <p:tgtEl>
                                          <p:spTgt spid="26"/>
                                        </p:tgtEl>
                                        <p:attrNameLst>
                                          <p:attrName>ppt_x</p:attrName>
                                        </p:attrNameLst>
                                      </p:cBhvr>
                                      <p:tavLst>
                                        <p:tav tm="0">
                                          <p:val>
                                            <p:strVal val="0-#ppt_w/2"/>
                                          </p:val>
                                        </p:tav>
                                        <p:tav tm="100000">
                                          <p:val>
                                            <p:strVal val="#ppt_x"/>
                                          </p:val>
                                        </p:tav>
                                      </p:tavLst>
                                    </p:anim>
                                    <p:anim calcmode="lin" valueType="num">
                                      <p:cBhvr additive="base">
                                        <p:cTn id="51" dur="700" fill="hold"/>
                                        <p:tgtEl>
                                          <p:spTgt spid="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4" grpId="0"/>
      <p:bldP spid="25" grpId="0"/>
      <p:bldP spid="26" grpId="0"/>
      <p:bldP spid="27" grpId="0"/>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2D1796B-A6C9-421B-92F6-0E94EE8B9361}"/>
              </a:ext>
            </a:extLst>
          </p:cNvPr>
          <p:cNvGrpSpPr/>
          <p:nvPr/>
        </p:nvGrpSpPr>
        <p:grpSpPr>
          <a:xfrm>
            <a:off x="6445045" y="3002839"/>
            <a:ext cx="5397910" cy="5390998"/>
            <a:chOff x="6445045" y="3273769"/>
            <a:chExt cx="5397910" cy="5390998"/>
          </a:xfrm>
        </p:grpSpPr>
        <p:sp>
          <p:nvSpPr>
            <p:cNvPr id="3" name="Freeform 58">
              <a:extLst>
                <a:ext uri="{FF2B5EF4-FFF2-40B4-BE49-F238E27FC236}">
                  <a16:creationId xmlns:a16="http://schemas.microsoft.com/office/drawing/2014/main" id="{5FDF175B-795C-47CC-ADAF-FF23D4AF4C9B}"/>
                </a:ext>
              </a:extLst>
            </p:cNvPr>
            <p:cNvSpPr>
              <a:spLocks/>
            </p:cNvSpPr>
            <p:nvPr/>
          </p:nvSpPr>
          <p:spPr bwMode="auto">
            <a:xfrm>
              <a:off x="9138820" y="3273769"/>
              <a:ext cx="2704135" cy="2693774"/>
            </a:xfrm>
            <a:custGeom>
              <a:avLst/>
              <a:gdLst>
                <a:gd name="T0" fmla="*/ 111 w 331"/>
                <a:gd name="T1" fmla="*/ 0 h 330"/>
                <a:gd name="T2" fmla="*/ 0 w 331"/>
                <a:gd name="T3" fmla="*/ 0 h 330"/>
                <a:gd name="T4" fmla="*/ 0 w 331"/>
                <a:gd name="T5" fmla="*/ 242 h 330"/>
                <a:gd name="T6" fmla="*/ 89 w 331"/>
                <a:gd name="T7" fmla="*/ 330 h 330"/>
                <a:gd name="T8" fmla="*/ 331 w 331"/>
                <a:gd name="T9" fmla="*/ 330 h 330"/>
                <a:gd name="T10" fmla="*/ 331 w 331"/>
                <a:gd name="T11" fmla="*/ 220 h 330"/>
                <a:gd name="T12" fmla="*/ 111 w 331"/>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1" h="330">
                  <a:moveTo>
                    <a:pt x="111" y="0"/>
                  </a:moveTo>
                  <a:cubicBezTo>
                    <a:pt x="0" y="0"/>
                    <a:pt x="0" y="0"/>
                    <a:pt x="0" y="0"/>
                  </a:cubicBezTo>
                  <a:cubicBezTo>
                    <a:pt x="0" y="242"/>
                    <a:pt x="0" y="242"/>
                    <a:pt x="0" y="242"/>
                  </a:cubicBezTo>
                  <a:cubicBezTo>
                    <a:pt x="49" y="242"/>
                    <a:pt x="89" y="281"/>
                    <a:pt x="89" y="330"/>
                  </a:cubicBezTo>
                  <a:cubicBezTo>
                    <a:pt x="331" y="330"/>
                    <a:pt x="331" y="330"/>
                    <a:pt x="331" y="330"/>
                  </a:cubicBezTo>
                  <a:cubicBezTo>
                    <a:pt x="331" y="220"/>
                    <a:pt x="331" y="220"/>
                    <a:pt x="331" y="220"/>
                  </a:cubicBezTo>
                  <a:cubicBezTo>
                    <a:pt x="331" y="98"/>
                    <a:pt x="232" y="0"/>
                    <a:pt x="111" y="0"/>
                  </a:cubicBezTo>
                  <a:close/>
                </a:path>
              </a:pathLst>
            </a:custGeom>
            <a:solidFill>
              <a:schemeClr val="accent2"/>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4" name="Freeform 59">
              <a:extLst>
                <a:ext uri="{FF2B5EF4-FFF2-40B4-BE49-F238E27FC236}">
                  <a16:creationId xmlns:a16="http://schemas.microsoft.com/office/drawing/2014/main" id="{A06C675A-3FD4-4705-BC28-9E0BE42F1FB0}"/>
                </a:ext>
              </a:extLst>
            </p:cNvPr>
            <p:cNvSpPr>
              <a:spLocks/>
            </p:cNvSpPr>
            <p:nvPr/>
          </p:nvSpPr>
          <p:spPr bwMode="auto">
            <a:xfrm>
              <a:off x="9138820" y="5967540"/>
              <a:ext cx="2704135" cy="2697227"/>
            </a:xfrm>
            <a:custGeom>
              <a:avLst/>
              <a:gdLst>
                <a:gd name="T0" fmla="*/ 0 w 331"/>
                <a:gd name="T1" fmla="*/ 88 h 330"/>
                <a:gd name="T2" fmla="*/ 0 w 331"/>
                <a:gd name="T3" fmla="*/ 330 h 330"/>
                <a:gd name="T4" fmla="*/ 111 w 331"/>
                <a:gd name="T5" fmla="*/ 330 h 330"/>
                <a:gd name="T6" fmla="*/ 331 w 331"/>
                <a:gd name="T7" fmla="*/ 110 h 330"/>
                <a:gd name="T8" fmla="*/ 331 w 331"/>
                <a:gd name="T9" fmla="*/ 0 h 330"/>
                <a:gd name="T10" fmla="*/ 89 w 331"/>
                <a:gd name="T11" fmla="*/ 0 h 330"/>
                <a:gd name="T12" fmla="*/ 0 w 331"/>
                <a:gd name="T13" fmla="*/ 88 h 330"/>
              </a:gdLst>
              <a:ahLst/>
              <a:cxnLst>
                <a:cxn ang="0">
                  <a:pos x="T0" y="T1"/>
                </a:cxn>
                <a:cxn ang="0">
                  <a:pos x="T2" y="T3"/>
                </a:cxn>
                <a:cxn ang="0">
                  <a:pos x="T4" y="T5"/>
                </a:cxn>
                <a:cxn ang="0">
                  <a:pos x="T6" y="T7"/>
                </a:cxn>
                <a:cxn ang="0">
                  <a:pos x="T8" y="T9"/>
                </a:cxn>
                <a:cxn ang="0">
                  <a:pos x="T10" y="T11"/>
                </a:cxn>
                <a:cxn ang="0">
                  <a:pos x="T12" y="T13"/>
                </a:cxn>
              </a:cxnLst>
              <a:rect l="0" t="0" r="r" b="b"/>
              <a:pathLst>
                <a:path w="331" h="330">
                  <a:moveTo>
                    <a:pt x="0" y="88"/>
                  </a:moveTo>
                  <a:cubicBezTo>
                    <a:pt x="0" y="330"/>
                    <a:pt x="0" y="330"/>
                    <a:pt x="0" y="330"/>
                  </a:cubicBezTo>
                  <a:cubicBezTo>
                    <a:pt x="111" y="330"/>
                    <a:pt x="111" y="330"/>
                    <a:pt x="111" y="330"/>
                  </a:cubicBezTo>
                  <a:cubicBezTo>
                    <a:pt x="232" y="330"/>
                    <a:pt x="331" y="232"/>
                    <a:pt x="331" y="110"/>
                  </a:cubicBezTo>
                  <a:cubicBezTo>
                    <a:pt x="331" y="0"/>
                    <a:pt x="331" y="0"/>
                    <a:pt x="331" y="0"/>
                  </a:cubicBezTo>
                  <a:cubicBezTo>
                    <a:pt x="89" y="0"/>
                    <a:pt x="89" y="0"/>
                    <a:pt x="89" y="0"/>
                  </a:cubicBezTo>
                  <a:cubicBezTo>
                    <a:pt x="89" y="49"/>
                    <a:pt x="49" y="88"/>
                    <a:pt x="0" y="88"/>
                  </a:cubicBezTo>
                  <a:close/>
                </a:path>
              </a:pathLst>
            </a:custGeom>
            <a:solidFill>
              <a:schemeClr val="accent3"/>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5" name="Freeform 60">
              <a:extLst>
                <a:ext uri="{FF2B5EF4-FFF2-40B4-BE49-F238E27FC236}">
                  <a16:creationId xmlns:a16="http://schemas.microsoft.com/office/drawing/2014/main" id="{D5740521-402F-456A-A1A2-791087C9D057}"/>
                </a:ext>
              </a:extLst>
            </p:cNvPr>
            <p:cNvSpPr>
              <a:spLocks/>
            </p:cNvSpPr>
            <p:nvPr/>
          </p:nvSpPr>
          <p:spPr bwMode="auto">
            <a:xfrm>
              <a:off x="6445045" y="3273769"/>
              <a:ext cx="2693775" cy="2693774"/>
            </a:xfrm>
            <a:custGeom>
              <a:avLst/>
              <a:gdLst>
                <a:gd name="T0" fmla="*/ 330 w 330"/>
                <a:gd name="T1" fmla="*/ 242 h 330"/>
                <a:gd name="T2" fmla="*/ 330 w 330"/>
                <a:gd name="T3" fmla="*/ 0 h 330"/>
                <a:gd name="T4" fmla="*/ 220 w 330"/>
                <a:gd name="T5" fmla="*/ 0 h 330"/>
                <a:gd name="T6" fmla="*/ 0 w 330"/>
                <a:gd name="T7" fmla="*/ 220 h 330"/>
                <a:gd name="T8" fmla="*/ 0 w 330"/>
                <a:gd name="T9" fmla="*/ 330 h 330"/>
                <a:gd name="T10" fmla="*/ 242 w 330"/>
                <a:gd name="T11" fmla="*/ 330 h 330"/>
                <a:gd name="T12" fmla="*/ 330 w 330"/>
                <a:gd name="T13" fmla="*/ 242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330" y="242"/>
                  </a:moveTo>
                  <a:cubicBezTo>
                    <a:pt x="330" y="0"/>
                    <a:pt x="330" y="0"/>
                    <a:pt x="330" y="0"/>
                  </a:cubicBezTo>
                  <a:cubicBezTo>
                    <a:pt x="220" y="0"/>
                    <a:pt x="220" y="0"/>
                    <a:pt x="220" y="0"/>
                  </a:cubicBezTo>
                  <a:cubicBezTo>
                    <a:pt x="99" y="0"/>
                    <a:pt x="0" y="98"/>
                    <a:pt x="0" y="220"/>
                  </a:cubicBezTo>
                  <a:cubicBezTo>
                    <a:pt x="0" y="330"/>
                    <a:pt x="0" y="330"/>
                    <a:pt x="0" y="330"/>
                  </a:cubicBezTo>
                  <a:cubicBezTo>
                    <a:pt x="242" y="330"/>
                    <a:pt x="242" y="330"/>
                    <a:pt x="242" y="330"/>
                  </a:cubicBezTo>
                  <a:cubicBezTo>
                    <a:pt x="242" y="281"/>
                    <a:pt x="282" y="242"/>
                    <a:pt x="330" y="242"/>
                  </a:cubicBezTo>
                  <a:close/>
                </a:path>
              </a:pathLst>
            </a:custGeom>
            <a:solidFill>
              <a:schemeClr val="accent1"/>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sp>
          <p:nvSpPr>
            <p:cNvPr id="6" name="Freeform 61">
              <a:extLst>
                <a:ext uri="{FF2B5EF4-FFF2-40B4-BE49-F238E27FC236}">
                  <a16:creationId xmlns:a16="http://schemas.microsoft.com/office/drawing/2014/main" id="{57965D4E-A581-43A1-A0B1-109516655CA5}"/>
                </a:ext>
              </a:extLst>
            </p:cNvPr>
            <p:cNvSpPr>
              <a:spLocks/>
            </p:cNvSpPr>
            <p:nvPr/>
          </p:nvSpPr>
          <p:spPr bwMode="auto">
            <a:xfrm>
              <a:off x="6445045" y="5967540"/>
              <a:ext cx="2693775" cy="2697227"/>
            </a:xfrm>
            <a:custGeom>
              <a:avLst/>
              <a:gdLst>
                <a:gd name="T0" fmla="*/ 242 w 330"/>
                <a:gd name="T1" fmla="*/ 0 h 330"/>
                <a:gd name="T2" fmla="*/ 0 w 330"/>
                <a:gd name="T3" fmla="*/ 0 h 330"/>
                <a:gd name="T4" fmla="*/ 0 w 330"/>
                <a:gd name="T5" fmla="*/ 110 h 330"/>
                <a:gd name="T6" fmla="*/ 220 w 330"/>
                <a:gd name="T7" fmla="*/ 330 h 330"/>
                <a:gd name="T8" fmla="*/ 330 w 330"/>
                <a:gd name="T9" fmla="*/ 330 h 330"/>
                <a:gd name="T10" fmla="*/ 330 w 330"/>
                <a:gd name="T11" fmla="*/ 88 h 330"/>
                <a:gd name="T12" fmla="*/ 242 w 330"/>
                <a:gd name="T13" fmla="*/ 0 h 330"/>
              </a:gdLst>
              <a:ahLst/>
              <a:cxnLst>
                <a:cxn ang="0">
                  <a:pos x="T0" y="T1"/>
                </a:cxn>
                <a:cxn ang="0">
                  <a:pos x="T2" y="T3"/>
                </a:cxn>
                <a:cxn ang="0">
                  <a:pos x="T4" y="T5"/>
                </a:cxn>
                <a:cxn ang="0">
                  <a:pos x="T6" y="T7"/>
                </a:cxn>
                <a:cxn ang="0">
                  <a:pos x="T8" y="T9"/>
                </a:cxn>
                <a:cxn ang="0">
                  <a:pos x="T10" y="T11"/>
                </a:cxn>
                <a:cxn ang="0">
                  <a:pos x="T12" y="T13"/>
                </a:cxn>
              </a:cxnLst>
              <a:rect l="0" t="0" r="r" b="b"/>
              <a:pathLst>
                <a:path w="330" h="330">
                  <a:moveTo>
                    <a:pt x="242" y="0"/>
                  </a:moveTo>
                  <a:cubicBezTo>
                    <a:pt x="0" y="0"/>
                    <a:pt x="0" y="0"/>
                    <a:pt x="0" y="0"/>
                  </a:cubicBezTo>
                  <a:cubicBezTo>
                    <a:pt x="0" y="110"/>
                    <a:pt x="0" y="110"/>
                    <a:pt x="0" y="110"/>
                  </a:cubicBezTo>
                  <a:cubicBezTo>
                    <a:pt x="0" y="232"/>
                    <a:pt x="99" y="330"/>
                    <a:pt x="220" y="330"/>
                  </a:cubicBezTo>
                  <a:cubicBezTo>
                    <a:pt x="330" y="330"/>
                    <a:pt x="330" y="330"/>
                    <a:pt x="330" y="330"/>
                  </a:cubicBezTo>
                  <a:cubicBezTo>
                    <a:pt x="330" y="88"/>
                    <a:pt x="330" y="88"/>
                    <a:pt x="330" y="88"/>
                  </a:cubicBezTo>
                  <a:cubicBezTo>
                    <a:pt x="282" y="88"/>
                    <a:pt x="242" y="49"/>
                    <a:pt x="242" y="0"/>
                  </a:cubicBezTo>
                  <a:close/>
                </a:path>
              </a:pathLst>
            </a:custGeom>
            <a:solidFill>
              <a:schemeClr val="accent4"/>
            </a:solidFill>
            <a:ln w="9525">
              <a:noFill/>
              <a:round/>
              <a:headEnd/>
              <a:tailEnd/>
            </a:ln>
          </p:spPr>
          <p:txBody>
            <a:bodyPr vert="horz" wrap="square" lIns="137160" tIns="68580" rIns="137160" bIns="68580" numCol="1" anchor="t" anchorCtr="0" compatLnSpc="1">
              <a:prstTxWarp prst="textNoShape">
                <a:avLst/>
              </a:prstTxWarp>
            </a:bodyPr>
            <a:lstStyle/>
            <a:p>
              <a:endParaRPr lang="en-US" sz="4050"/>
            </a:p>
          </p:txBody>
        </p:sp>
      </p:grpSp>
      <p:grpSp>
        <p:nvGrpSpPr>
          <p:cNvPr id="11" name="Graphic 2">
            <a:extLst>
              <a:ext uri="{FF2B5EF4-FFF2-40B4-BE49-F238E27FC236}">
                <a16:creationId xmlns:a16="http://schemas.microsoft.com/office/drawing/2014/main" id="{AF97D550-CA5E-46C5-A3A3-2A2129DF93CE}"/>
              </a:ext>
            </a:extLst>
          </p:cNvPr>
          <p:cNvGrpSpPr/>
          <p:nvPr/>
        </p:nvGrpSpPr>
        <p:grpSpPr>
          <a:xfrm>
            <a:off x="7237750" y="3811914"/>
            <a:ext cx="1109797" cy="1109789"/>
            <a:chOff x="6240468" y="3424552"/>
            <a:chExt cx="1234527" cy="1234527"/>
          </a:xfrm>
          <a:solidFill>
            <a:schemeClr val="bg1"/>
          </a:solidFill>
        </p:grpSpPr>
        <p:sp>
          <p:nvSpPr>
            <p:cNvPr id="12" name="Freeform: Shape 11">
              <a:extLst>
                <a:ext uri="{FF2B5EF4-FFF2-40B4-BE49-F238E27FC236}">
                  <a16:creationId xmlns:a16="http://schemas.microsoft.com/office/drawing/2014/main" id="{120BE772-F28E-453F-8CD3-26A9021913FA}"/>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C4BF9234-2FEC-482B-A82F-EA7014E4D340}"/>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7C5D1CEC-0131-4203-8DB1-D695C52D07FF}"/>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6B94D710-34E1-4A3A-BAF0-DC0752D0FA96}"/>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593D6BB8-19DA-4538-94E1-889D9F95E313}"/>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1D728DDD-3BA7-4D12-8345-A792734A5B33}"/>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8" name="Graphic 4">
            <a:extLst>
              <a:ext uri="{FF2B5EF4-FFF2-40B4-BE49-F238E27FC236}">
                <a16:creationId xmlns:a16="http://schemas.microsoft.com/office/drawing/2014/main" id="{318851E0-61A0-4989-A487-22039CAF8BE8}"/>
              </a:ext>
            </a:extLst>
          </p:cNvPr>
          <p:cNvGrpSpPr/>
          <p:nvPr/>
        </p:nvGrpSpPr>
        <p:grpSpPr>
          <a:xfrm>
            <a:off x="7233942" y="6489471"/>
            <a:ext cx="1131547" cy="1131691"/>
            <a:chOff x="3949190" y="3442755"/>
            <a:chExt cx="1234188" cy="1234356"/>
          </a:xfrm>
          <a:solidFill>
            <a:schemeClr val="bg1"/>
          </a:solidFill>
        </p:grpSpPr>
        <p:sp>
          <p:nvSpPr>
            <p:cNvPr id="19" name="Freeform: Shape 18">
              <a:extLst>
                <a:ext uri="{FF2B5EF4-FFF2-40B4-BE49-F238E27FC236}">
                  <a16:creationId xmlns:a16="http://schemas.microsoft.com/office/drawing/2014/main" id="{279FE24D-603B-4C0B-9D53-E6AACB88E98D}"/>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A02D7619-FA28-41A4-BBDD-097942C7BB98}"/>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B3B7598F-325A-46D3-9A00-C854F2C17608}"/>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12AFBB38-2CCC-4038-8EEB-82EF136488CC}"/>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D1C70AD7-2972-4A36-9181-1821FBDC6D62}"/>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AD5294B5-FC1E-4670-85CE-9A56665E5AD2}"/>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CF806E03-105F-41A9-9BEA-07D84342AD2A}"/>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ADFB4D2A-8E3E-42DB-B772-226CD5D2CB12}"/>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703F2FA8-B58E-414D-A42F-20106FE4D5B5}"/>
              </a:ext>
            </a:extLst>
          </p:cNvPr>
          <p:cNvGrpSpPr/>
          <p:nvPr/>
        </p:nvGrpSpPr>
        <p:grpSpPr>
          <a:xfrm>
            <a:off x="9922366" y="6482364"/>
            <a:ext cx="1131714" cy="1131766"/>
            <a:chOff x="10884230" y="3442838"/>
            <a:chExt cx="1234377" cy="1234439"/>
          </a:xfrm>
          <a:solidFill>
            <a:schemeClr val="bg1"/>
          </a:solidFill>
        </p:grpSpPr>
        <p:sp>
          <p:nvSpPr>
            <p:cNvPr id="28" name="Freeform: Shape 27">
              <a:extLst>
                <a:ext uri="{FF2B5EF4-FFF2-40B4-BE49-F238E27FC236}">
                  <a16:creationId xmlns:a16="http://schemas.microsoft.com/office/drawing/2014/main" id="{3FF2036A-0630-401E-8008-DD462110DF09}"/>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57AA913E-2F4A-4A7B-8F2B-9BED7E4CCADB}"/>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47D0AE02-9289-423D-B695-3D11EF5737A5}"/>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1837F2B0-9654-4A6F-AF5E-7E4406995F6E}"/>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7EEBE60D-5006-4CD5-9F99-0503CF05021F}"/>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B93270D9-EFE7-46AE-B982-076B0F329DA5}"/>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4" name="Graphic 4">
            <a:extLst>
              <a:ext uri="{FF2B5EF4-FFF2-40B4-BE49-F238E27FC236}">
                <a16:creationId xmlns:a16="http://schemas.microsoft.com/office/drawing/2014/main" id="{568705FB-539A-4695-B9C9-B1460925FA16}"/>
              </a:ext>
            </a:extLst>
          </p:cNvPr>
          <p:cNvGrpSpPr/>
          <p:nvPr/>
        </p:nvGrpSpPr>
        <p:grpSpPr>
          <a:xfrm>
            <a:off x="9915254" y="3793924"/>
            <a:ext cx="1131804" cy="1131635"/>
            <a:chOff x="13194714" y="5688212"/>
            <a:chExt cx="1234475" cy="1234293"/>
          </a:xfrm>
          <a:solidFill>
            <a:schemeClr val="bg1"/>
          </a:solidFill>
        </p:grpSpPr>
        <p:sp>
          <p:nvSpPr>
            <p:cNvPr id="35" name="Freeform: Shape 34">
              <a:extLst>
                <a:ext uri="{FF2B5EF4-FFF2-40B4-BE49-F238E27FC236}">
                  <a16:creationId xmlns:a16="http://schemas.microsoft.com/office/drawing/2014/main" id="{1DCA357E-BA22-498D-A2EA-7887951B23E8}"/>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1CE4E4E8-4C24-4808-8101-1180BA774979}"/>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37" name="Google Shape;204;p13">
            <a:extLst>
              <a:ext uri="{FF2B5EF4-FFF2-40B4-BE49-F238E27FC236}">
                <a16:creationId xmlns:a16="http://schemas.microsoft.com/office/drawing/2014/main" id="{776A6CDA-C375-4809-8B49-B9EAF20FE80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sp>
        <p:nvSpPr>
          <p:cNvPr id="38" name="Rectangle 37">
            <a:extLst>
              <a:ext uri="{FF2B5EF4-FFF2-40B4-BE49-F238E27FC236}">
                <a16:creationId xmlns:a16="http://schemas.microsoft.com/office/drawing/2014/main" id="{962A20C7-BB7C-4AD4-9E42-6480AEB6BCEC}"/>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38">
            <a:extLst>
              <a:ext uri="{FF2B5EF4-FFF2-40B4-BE49-F238E27FC236}">
                <a16:creationId xmlns:a16="http://schemas.microsoft.com/office/drawing/2014/main" id="{1AB0FB1C-D601-4413-96D3-06972A44B2C7}"/>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39">
            <a:extLst>
              <a:ext uri="{FF2B5EF4-FFF2-40B4-BE49-F238E27FC236}">
                <a16:creationId xmlns:a16="http://schemas.microsoft.com/office/drawing/2014/main" id="{EFD259F4-D93E-490E-8271-46AA63F85B5E}"/>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40">
            <a:extLst>
              <a:ext uri="{FF2B5EF4-FFF2-40B4-BE49-F238E27FC236}">
                <a16:creationId xmlns:a16="http://schemas.microsoft.com/office/drawing/2014/main" id="{A2C38CF9-9ED4-4A32-AB23-3D0F69EDFA7B}"/>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078573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2155"/>
                            </p:stCondLst>
                            <p:childTnLst>
                              <p:par>
                                <p:cTn id="17" presetID="0" presetClass="entr" presetSubtype="0" fill="hold" nodeType="afterEffect">
                                  <p:stCondLst>
                                    <p:cond delay="0"/>
                                  </p:stCondLst>
                                  <p:childTnLst>
                                    <p:set>
                                      <p:cBhvr>
                                        <p:cTn id="18" dur="700" fill="hold">
                                          <p:stCondLst>
                                            <p:cond delay="0"/>
                                          </p:stCondLst>
                                        </p:cTn>
                                        <p:tgtEl>
                                          <p:spTgt spid="11"/>
                                        </p:tgtEl>
                                        <p:attrNameLst>
                                          <p:attrName>style.visibility</p:attrName>
                                        </p:attrNameLst>
                                      </p:cBhvr>
                                      <p:to>
                                        <p:strVal val="visible"/>
                                      </p:to>
                                    </p:set>
                                    <p:anim to="" calcmode="lin" valueType="num">
                                      <p:cBhvr>
                                        <p:cTn id="19" dur="7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700" fill="hold"/>
                                        <p:tgtEl>
                                          <p:spTgt spid="38"/>
                                        </p:tgtEl>
                                        <p:attrNameLst>
                                          <p:attrName>ppt_x</p:attrName>
                                        </p:attrNameLst>
                                      </p:cBhvr>
                                      <p:tavLst>
                                        <p:tav tm="0">
                                          <p:val>
                                            <p:strVal val="0-#ppt_w/2"/>
                                          </p:val>
                                        </p:tav>
                                        <p:tav tm="100000">
                                          <p:val>
                                            <p:strVal val="#ppt_x"/>
                                          </p:val>
                                        </p:tav>
                                      </p:tavLst>
                                    </p:anim>
                                    <p:anim calcmode="lin" valueType="num">
                                      <p:cBhvr additive="base">
                                        <p:cTn id="24" dur="700" fill="hold"/>
                                        <p:tgtEl>
                                          <p:spTgt spid="38"/>
                                        </p:tgtEl>
                                        <p:attrNameLst>
                                          <p:attrName>ppt_y</p:attrName>
                                        </p:attrNameLst>
                                      </p:cBhvr>
                                      <p:tavLst>
                                        <p:tav tm="0">
                                          <p:val>
                                            <p:strVal val="#ppt_y"/>
                                          </p:val>
                                        </p:tav>
                                        <p:tav tm="100000">
                                          <p:val>
                                            <p:strVal val="#ppt_y"/>
                                          </p:val>
                                        </p:tav>
                                      </p:tavLst>
                                    </p:anim>
                                  </p:childTnLst>
                                </p:cTn>
                              </p:par>
                            </p:childTnLst>
                          </p:cTn>
                        </p:par>
                        <p:par>
                          <p:cTn id="25" fill="hold">
                            <p:stCondLst>
                              <p:cond delay="2855"/>
                            </p:stCondLst>
                            <p:childTnLst>
                              <p:par>
                                <p:cTn id="26" presetID="0" presetClass="entr" presetSubtype="0" fill="hold" nodeType="afterEffect">
                                  <p:stCondLst>
                                    <p:cond delay="0"/>
                                  </p:stCondLst>
                                  <p:childTnLst>
                                    <p:set>
                                      <p:cBhvr>
                                        <p:cTn id="27" dur="700" fill="hold">
                                          <p:stCondLst>
                                            <p:cond delay="0"/>
                                          </p:stCondLst>
                                        </p:cTn>
                                        <p:tgtEl>
                                          <p:spTgt spid="34"/>
                                        </p:tgtEl>
                                        <p:attrNameLst>
                                          <p:attrName>style.visibility</p:attrName>
                                        </p:attrNameLst>
                                      </p:cBhvr>
                                      <p:to>
                                        <p:strVal val="visible"/>
                                      </p:to>
                                    </p:set>
                                    <p:anim to="" calcmode="lin" valueType="num">
                                      <p:cBhvr>
                                        <p:cTn id="28" dur="700" fill="hold">
                                          <p:stCondLst>
                                            <p:cond delay="0"/>
                                          </p:stCondLst>
                                        </p:cTn>
                                        <p:tgtEl>
                                          <p:spTgt spid="34"/>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34"/>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700" fill="hold"/>
                                        <p:tgtEl>
                                          <p:spTgt spid="40"/>
                                        </p:tgtEl>
                                        <p:attrNameLst>
                                          <p:attrName>ppt_x</p:attrName>
                                        </p:attrNameLst>
                                      </p:cBhvr>
                                      <p:tavLst>
                                        <p:tav tm="0">
                                          <p:val>
                                            <p:strVal val="1+#ppt_w/2"/>
                                          </p:val>
                                        </p:tav>
                                        <p:tav tm="100000">
                                          <p:val>
                                            <p:strVal val="#ppt_x"/>
                                          </p:val>
                                        </p:tav>
                                      </p:tavLst>
                                    </p:anim>
                                    <p:anim calcmode="lin" valueType="num">
                                      <p:cBhvr additive="base">
                                        <p:cTn id="33" dur="700" fill="hold"/>
                                        <p:tgtEl>
                                          <p:spTgt spid="40"/>
                                        </p:tgtEl>
                                        <p:attrNameLst>
                                          <p:attrName>ppt_y</p:attrName>
                                        </p:attrNameLst>
                                      </p:cBhvr>
                                      <p:tavLst>
                                        <p:tav tm="0">
                                          <p:val>
                                            <p:strVal val="#ppt_y"/>
                                          </p:val>
                                        </p:tav>
                                        <p:tav tm="100000">
                                          <p:val>
                                            <p:strVal val="#ppt_y"/>
                                          </p:val>
                                        </p:tav>
                                      </p:tavLst>
                                    </p:anim>
                                  </p:childTnLst>
                                </p:cTn>
                              </p:par>
                            </p:childTnLst>
                          </p:cTn>
                        </p:par>
                        <p:par>
                          <p:cTn id="34" fill="hold">
                            <p:stCondLst>
                              <p:cond delay="3555"/>
                            </p:stCondLst>
                            <p:childTnLst>
                              <p:par>
                                <p:cTn id="35" presetID="0" presetClass="entr" presetSubtype="0" fill="hold" nodeType="afterEffect">
                                  <p:stCondLst>
                                    <p:cond delay="0"/>
                                  </p:stCondLst>
                                  <p:childTnLst>
                                    <p:set>
                                      <p:cBhvr>
                                        <p:cTn id="36" dur="700" fill="hold">
                                          <p:stCondLst>
                                            <p:cond delay="0"/>
                                          </p:stCondLst>
                                        </p:cTn>
                                        <p:tgtEl>
                                          <p:spTgt spid="27"/>
                                        </p:tgtEl>
                                        <p:attrNameLst>
                                          <p:attrName>style.visibility</p:attrName>
                                        </p:attrNameLst>
                                      </p:cBhvr>
                                      <p:to>
                                        <p:strVal val="visible"/>
                                      </p:to>
                                    </p:set>
                                    <p:anim to="" calcmode="lin" valueType="num">
                                      <p:cBhvr>
                                        <p:cTn id="37" dur="700" fill="hold">
                                          <p:stCondLst>
                                            <p:cond delay="0"/>
                                          </p:stCondLst>
                                        </p:cTn>
                                        <p:tgtEl>
                                          <p:spTgt spid="27"/>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27"/>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700" fill="hold"/>
                                        <p:tgtEl>
                                          <p:spTgt spid="41"/>
                                        </p:tgtEl>
                                        <p:attrNameLst>
                                          <p:attrName>ppt_x</p:attrName>
                                        </p:attrNameLst>
                                      </p:cBhvr>
                                      <p:tavLst>
                                        <p:tav tm="0">
                                          <p:val>
                                            <p:strVal val="1+#ppt_w/2"/>
                                          </p:val>
                                        </p:tav>
                                        <p:tav tm="100000">
                                          <p:val>
                                            <p:strVal val="#ppt_x"/>
                                          </p:val>
                                        </p:tav>
                                      </p:tavLst>
                                    </p:anim>
                                    <p:anim calcmode="lin" valueType="num">
                                      <p:cBhvr additive="base">
                                        <p:cTn id="42" dur="700" fill="hold"/>
                                        <p:tgtEl>
                                          <p:spTgt spid="41"/>
                                        </p:tgtEl>
                                        <p:attrNameLst>
                                          <p:attrName>ppt_y</p:attrName>
                                        </p:attrNameLst>
                                      </p:cBhvr>
                                      <p:tavLst>
                                        <p:tav tm="0">
                                          <p:val>
                                            <p:strVal val="#ppt_y"/>
                                          </p:val>
                                        </p:tav>
                                        <p:tav tm="100000">
                                          <p:val>
                                            <p:strVal val="#ppt_y"/>
                                          </p:val>
                                        </p:tav>
                                      </p:tavLst>
                                    </p:anim>
                                  </p:childTnLst>
                                </p:cTn>
                              </p:par>
                            </p:childTnLst>
                          </p:cTn>
                        </p:par>
                        <p:par>
                          <p:cTn id="43" fill="hold">
                            <p:stCondLst>
                              <p:cond delay="4255"/>
                            </p:stCondLst>
                            <p:childTnLst>
                              <p:par>
                                <p:cTn id="44" presetID="0" presetClass="entr" presetSubtype="0" fill="hold" nodeType="afterEffect">
                                  <p:stCondLst>
                                    <p:cond delay="0"/>
                                  </p:stCondLst>
                                  <p:childTnLst>
                                    <p:set>
                                      <p:cBhvr>
                                        <p:cTn id="45" dur="700" fill="hold">
                                          <p:stCondLst>
                                            <p:cond delay="0"/>
                                          </p:stCondLst>
                                        </p:cTn>
                                        <p:tgtEl>
                                          <p:spTgt spid="18"/>
                                        </p:tgtEl>
                                        <p:attrNameLst>
                                          <p:attrName>style.visibility</p:attrName>
                                        </p:attrNameLst>
                                      </p:cBhvr>
                                      <p:to>
                                        <p:strVal val="visible"/>
                                      </p:to>
                                    </p:set>
                                    <p:anim to="" calcmode="lin" valueType="num">
                                      <p:cBhvr>
                                        <p:cTn id="46" dur="7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39"/>
                                        </p:tgtEl>
                                        <p:attrNameLst>
                                          <p:attrName>style.visibility</p:attrName>
                                        </p:attrNameLst>
                                      </p:cBhvr>
                                      <p:to>
                                        <p:strVal val="visible"/>
                                      </p:to>
                                    </p:set>
                                    <p:anim calcmode="lin" valueType="num">
                                      <p:cBhvr additive="base">
                                        <p:cTn id="50" dur="700" fill="hold"/>
                                        <p:tgtEl>
                                          <p:spTgt spid="39"/>
                                        </p:tgtEl>
                                        <p:attrNameLst>
                                          <p:attrName>ppt_x</p:attrName>
                                        </p:attrNameLst>
                                      </p:cBhvr>
                                      <p:tavLst>
                                        <p:tav tm="0">
                                          <p:val>
                                            <p:strVal val="0-#ppt_w/2"/>
                                          </p:val>
                                        </p:tav>
                                        <p:tav tm="100000">
                                          <p:val>
                                            <p:strVal val="#ppt_x"/>
                                          </p:val>
                                        </p:tav>
                                      </p:tavLst>
                                    </p:anim>
                                    <p:anim calcmode="lin" valueType="num">
                                      <p:cBhvr additive="base">
                                        <p:cTn id="51" dur="7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P spid="39" grpId="0"/>
      <p:bldP spid="40" grpId="0"/>
      <p:bldP spid="4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2255C4D-A5D3-49C7-88A0-B3FEA48D050B}"/>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 name="Rectangle 2">
            <a:extLst>
              <a:ext uri="{FF2B5EF4-FFF2-40B4-BE49-F238E27FC236}">
                <a16:creationId xmlns:a16="http://schemas.microsoft.com/office/drawing/2014/main" id="{D1656050-FE05-4C22-AA7E-339916736BCF}"/>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 name="Rectangle 3">
            <a:extLst>
              <a:ext uri="{FF2B5EF4-FFF2-40B4-BE49-F238E27FC236}">
                <a16:creationId xmlns:a16="http://schemas.microsoft.com/office/drawing/2014/main" id="{80D9FF30-B3FF-4E10-BC39-C5E76CF3904A}"/>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 name="Rectangle 4">
            <a:extLst>
              <a:ext uri="{FF2B5EF4-FFF2-40B4-BE49-F238E27FC236}">
                <a16:creationId xmlns:a16="http://schemas.microsoft.com/office/drawing/2014/main" id="{C97D0AB2-74B1-45BE-AF65-6E72818B0E0B}"/>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6" name="Group 5">
            <a:extLst>
              <a:ext uri="{FF2B5EF4-FFF2-40B4-BE49-F238E27FC236}">
                <a16:creationId xmlns:a16="http://schemas.microsoft.com/office/drawing/2014/main" id="{588ACB61-70CE-43C7-85EE-6115C929BF32}"/>
              </a:ext>
            </a:extLst>
          </p:cNvPr>
          <p:cNvGrpSpPr/>
          <p:nvPr/>
        </p:nvGrpSpPr>
        <p:grpSpPr>
          <a:xfrm>
            <a:off x="6589267" y="3132554"/>
            <a:ext cx="5109466" cy="5111842"/>
            <a:chOff x="6277926" y="1615967"/>
            <a:chExt cx="3286239" cy="3282353"/>
          </a:xfrm>
          <a:solidFill>
            <a:srgbClr val="09C2B2"/>
          </a:solidFill>
        </p:grpSpPr>
        <p:sp>
          <p:nvSpPr>
            <p:cNvPr id="7" name="Freeform">
              <a:extLst>
                <a:ext uri="{FF2B5EF4-FFF2-40B4-BE49-F238E27FC236}">
                  <a16:creationId xmlns:a16="http://schemas.microsoft.com/office/drawing/2014/main" id="{3AE24CE3-BF02-4E31-ACBA-2A8C769C3AB3}"/>
                </a:ext>
              </a:extLst>
            </p:cNvPr>
            <p:cNvSpPr>
              <a:spLocks/>
            </p:cNvSpPr>
            <p:nvPr/>
          </p:nvSpPr>
          <p:spPr bwMode="auto">
            <a:xfrm>
              <a:off x="7663446" y="1620629"/>
              <a:ext cx="1900719" cy="1958222"/>
            </a:xfrm>
            <a:custGeom>
              <a:avLst/>
              <a:gdLst>
                <a:gd name="T0" fmla="*/ 286 w 2446"/>
                <a:gd name="T1" fmla="*/ 0 h 2520"/>
                <a:gd name="T2" fmla="*/ 314 w 2446"/>
                <a:gd name="T3" fmla="*/ 0 h 2520"/>
                <a:gd name="T4" fmla="*/ 391 w 2446"/>
                <a:gd name="T5" fmla="*/ 0 h 2520"/>
                <a:gd name="T6" fmla="*/ 427 w 2446"/>
                <a:gd name="T7" fmla="*/ 0 h 2520"/>
                <a:gd name="T8" fmla="*/ 505 w 2446"/>
                <a:gd name="T9" fmla="*/ 0 h 2520"/>
                <a:gd name="T10" fmla="*/ 577 w 2446"/>
                <a:gd name="T11" fmla="*/ 0 h 2520"/>
                <a:gd name="T12" fmla="*/ 729 w 2446"/>
                <a:gd name="T13" fmla="*/ 0 h 2520"/>
                <a:gd name="T14" fmla="*/ 864 w 2446"/>
                <a:gd name="T15" fmla="*/ 0 h 2520"/>
                <a:gd name="T16" fmla="*/ 1029 w 2446"/>
                <a:gd name="T17" fmla="*/ 0 h 2520"/>
                <a:gd name="T18" fmla="*/ 1232 w 2446"/>
                <a:gd name="T19" fmla="*/ 0 h 2520"/>
                <a:gd name="T20" fmla="*/ 1381 w 2446"/>
                <a:gd name="T21" fmla="*/ 12 h 2520"/>
                <a:gd name="T22" fmla="*/ 1525 w 2446"/>
                <a:gd name="T23" fmla="*/ 41 h 2520"/>
                <a:gd name="T24" fmla="*/ 1663 w 2446"/>
                <a:gd name="T25" fmla="*/ 90 h 2520"/>
                <a:gd name="T26" fmla="*/ 1793 w 2446"/>
                <a:gd name="T27" fmla="*/ 157 h 2520"/>
                <a:gd name="T28" fmla="*/ 1915 w 2446"/>
                <a:gd name="T29" fmla="*/ 238 h 2520"/>
                <a:gd name="T30" fmla="*/ 2027 w 2446"/>
                <a:gd name="T31" fmla="*/ 334 h 2520"/>
                <a:gd name="T32" fmla="*/ 2128 w 2446"/>
                <a:gd name="T33" fmla="*/ 442 h 2520"/>
                <a:gd name="T34" fmla="*/ 2218 w 2446"/>
                <a:gd name="T35" fmla="*/ 560 h 2520"/>
                <a:gd name="T36" fmla="*/ 2294 w 2446"/>
                <a:gd name="T37" fmla="*/ 688 h 2520"/>
                <a:gd name="T38" fmla="*/ 2356 w 2446"/>
                <a:gd name="T39" fmla="*/ 824 h 2520"/>
                <a:gd name="T40" fmla="*/ 2402 w 2446"/>
                <a:gd name="T41" fmla="*/ 966 h 2520"/>
                <a:gd name="T42" fmla="*/ 2433 w 2446"/>
                <a:gd name="T43" fmla="*/ 1114 h 2520"/>
                <a:gd name="T44" fmla="*/ 2446 w 2446"/>
                <a:gd name="T45" fmla="*/ 1264 h 2520"/>
                <a:gd name="T46" fmla="*/ 2439 w 2446"/>
                <a:gd name="T47" fmla="*/ 1417 h 2520"/>
                <a:gd name="T48" fmla="*/ 2412 w 2446"/>
                <a:gd name="T49" fmla="*/ 1569 h 2520"/>
                <a:gd name="T50" fmla="*/ 2366 w 2446"/>
                <a:gd name="T51" fmla="*/ 1721 h 2520"/>
                <a:gd name="T52" fmla="*/ 2297 w 2446"/>
                <a:gd name="T53" fmla="*/ 1869 h 2520"/>
                <a:gd name="T54" fmla="*/ 2205 w 2446"/>
                <a:gd name="T55" fmla="*/ 2013 h 2520"/>
                <a:gd name="T56" fmla="*/ 2087 w 2446"/>
                <a:gd name="T57" fmla="*/ 2153 h 2520"/>
                <a:gd name="T58" fmla="*/ 1945 w 2446"/>
                <a:gd name="T59" fmla="*/ 2284 h 2520"/>
                <a:gd name="T60" fmla="*/ 1777 w 2446"/>
                <a:gd name="T61" fmla="*/ 2407 h 2520"/>
                <a:gd name="T62" fmla="*/ 1579 w 2446"/>
                <a:gd name="T63" fmla="*/ 2520 h 2520"/>
                <a:gd name="T64" fmla="*/ 1534 w 2446"/>
                <a:gd name="T65" fmla="*/ 2417 h 2520"/>
                <a:gd name="T66" fmla="*/ 1484 w 2446"/>
                <a:gd name="T67" fmla="*/ 2302 h 2520"/>
                <a:gd name="T68" fmla="*/ 1428 w 2446"/>
                <a:gd name="T69" fmla="*/ 2176 h 2520"/>
                <a:gd name="T70" fmla="*/ 1370 w 2446"/>
                <a:gd name="T71" fmla="*/ 2043 h 2520"/>
                <a:gd name="T72" fmla="*/ 1309 w 2446"/>
                <a:gd name="T73" fmla="*/ 1903 h 2520"/>
                <a:gd name="T74" fmla="*/ 1246 w 2446"/>
                <a:gd name="T75" fmla="*/ 1762 h 2520"/>
                <a:gd name="T76" fmla="*/ 1184 w 2446"/>
                <a:gd name="T77" fmla="*/ 1619 h 2520"/>
                <a:gd name="T78" fmla="*/ 1123 w 2446"/>
                <a:gd name="T79" fmla="*/ 1481 h 2520"/>
                <a:gd name="T80" fmla="*/ 1064 w 2446"/>
                <a:gd name="T81" fmla="*/ 1346 h 2520"/>
                <a:gd name="T82" fmla="*/ 1008 w 2446"/>
                <a:gd name="T83" fmla="*/ 1219 h 2520"/>
                <a:gd name="T84" fmla="*/ 958 w 2446"/>
                <a:gd name="T85" fmla="*/ 1104 h 2520"/>
                <a:gd name="T86" fmla="*/ 911 w 2446"/>
                <a:gd name="T87" fmla="*/ 1000 h 2520"/>
                <a:gd name="T88" fmla="*/ 873 w 2446"/>
                <a:gd name="T89" fmla="*/ 912 h 2520"/>
                <a:gd name="T90" fmla="*/ 842 w 2446"/>
                <a:gd name="T91" fmla="*/ 842 h 2520"/>
                <a:gd name="T92" fmla="*/ 820 w 2446"/>
                <a:gd name="T93" fmla="*/ 793 h 2520"/>
                <a:gd name="T94" fmla="*/ 809 w 2446"/>
                <a:gd name="T95" fmla="*/ 767 h 2520"/>
                <a:gd name="T96" fmla="*/ 806 w 2446"/>
                <a:gd name="T97" fmla="*/ 761 h 2520"/>
                <a:gd name="T98" fmla="*/ 793 w 2446"/>
                <a:gd name="T99" fmla="*/ 735 h 2520"/>
                <a:gd name="T100" fmla="*/ 768 w 2446"/>
                <a:gd name="T101" fmla="*/ 689 h 2520"/>
                <a:gd name="T102" fmla="*/ 729 w 2446"/>
                <a:gd name="T103" fmla="*/ 625 h 2520"/>
                <a:gd name="T104" fmla="*/ 677 w 2446"/>
                <a:gd name="T105" fmla="*/ 547 h 2520"/>
                <a:gd name="T106" fmla="*/ 611 w 2446"/>
                <a:gd name="T107" fmla="*/ 461 h 2520"/>
                <a:gd name="T108" fmla="*/ 532 w 2446"/>
                <a:gd name="T109" fmla="*/ 369 h 2520"/>
                <a:gd name="T110" fmla="*/ 438 w 2446"/>
                <a:gd name="T111" fmla="*/ 276 h 2520"/>
                <a:gd name="T112" fmla="*/ 331 w 2446"/>
                <a:gd name="T113" fmla="*/ 186 h 2520"/>
                <a:gd name="T114" fmla="*/ 209 w 2446"/>
                <a:gd name="T115" fmla="*/ 103 h 2520"/>
                <a:gd name="T116" fmla="*/ 73 w 2446"/>
                <a:gd name="T117" fmla="*/ 31 h 2520"/>
                <a:gd name="T118" fmla="*/ 51 w 2446"/>
                <a:gd name="T119" fmla="*/ 0 h 2520"/>
                <a:gd name="T120" fmla="*/ 136 w 2446"/>
                <a:gd name="T121" fmla="*/ 0 h 2520"/>
                <a:gd name="T122" fmla="*/ 200 w 2446"/>
                <a:gd name="T123" fmla="*/ 0 h 2520"/>
                <a:gd name="T124" fmla="*/ 268 w 2446"/>
                <a:gd name="T125" fmla="*/ 0 h 2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6" h="2520">
                  <a:moveTo>
                    <a:pt x="268" y="0"/>
                  </a:moveTo>
                  <a:lnTo>
                    <a:pt x="286" y="0"/>
                  </a:lnTo>
                  <a:lnTo>
                    <a:pt x="300" y="0"/>
                  </a:lnTo>
                  <a:lnTo>
                    <a:pt x="314" y="0"/>
                  </a:lnTo>
                  <a:lnTo>
                    <a:pt x="377" y="0"/>
                  </a:lnTo>
                  <a:lnTo>
                    <a:pt x="391" y="0"/>
                  </a:lnTo>
                  <a:lnTo>
                    <a:pt x="408" y="0"/>
                  </a:lnTo>
                  <a:lnTo>
                    <a:pt x="427" y="0"/>
                  </a:lnTo>
                  <a:lnTo>
                    <a:pt x="450" y="0"/>
                  </a:lnTo>
                  <a:lnTo>
                    <a:pt x="505" y="0"/>
                  </a:lnTo>
                  <a:lnTo>
                    <a:pt x="538" y="0"/>
                  </a:lnTo>
                  <a:lnTo>
                    <a:pt x="577" y="0"/>
                  </a:lnTo>
                  <a:lnTo>
                    <a:pt x="672" y="0"/>
                  </a:lnTo>
                  <a:lnTo>
                    <a:pt x="729" y="0"/>
                  </a:lnTo>
                  <a:lnTo>
                    <a:pt x="792" y="0"/>
                  </a:lnTo>
                  <a:lnTo>
                    <a:pt x="864" y="0"/>
                  </a:lnTo>
                  <a:lnTo>
                    <a:pt x="942" y="0"/>
                  </a:lnTo>
                  <a:lnTo>
                    <a:pt x="1029" y="0"/>
                  </a:lnTo>
                  <a:lnTo>
                    <a:pt x="1125" y="0"/>
                  </a:lnTo>
                  <a:lnTo>
                    <a:pt x="1232" y="0"/>
                  </a:lnTo>
                  <a:lnTo>
                    <a:pt x="1307" y="3"/>
                  </a:lnTo>
                  <a:lnTo>
                    <a:pt x="1381" y="12"/>
                  </a:lnTo>
                  <a:lnTo>
                    <a:pt x="1454" y="25"/>
                  </a:lnTo>
                  <a:lnTo>
                    <a:pt x="1525" y="41"/>
                  </a:lnTo>
                  <a:lnTo>
                    <a:pt x="1595" y="65"/>
                  </a:lnTo>
                  <a:lnTo>
                    <a:pt x="1663" y="90"/>
                  </a:lnTo>
                  <a:lnTo>
                    <a:pt x="1729" y="122"/>
                  </a:lnTo>
                  <a:lnTo>
                    <a:pt x="1793" y="157"/>
                  </a:lnTo>
                  <a:lnTo>
                    <a:pt x="1855" y="195"/>
                  </a:lnTo>
                  <a:lnTo>
                    <a:pt x="1915" y="238"/>
                  </a:lnTo>
                  <a:lnTo>
                    <a:pt x="1973" y="284"/>
                  </a:lnTo>
                  <a:lnTo>
                    <a:pt x="2027" y="334"/>
                  </a:lnTo>
                  <a:lnTo>
                    <a:pt x="2079" y="385"/>
                  </a:lnTo>
                  <a:lnTo>
                    <a:pt x="2128" y="442"/>
                  </a:lnTo>
                  <a:lnTo>
                    <a:pt x="2175" y="499"/>
                  </a:lnTo>
                  <a:lnTo>
                    <a:pt x="2218" y="560"/>
                  </a:lnTo>
                  <a:lnTo>
                    <a:pt x="2257" y="623"/>
                  </a:lnTo>
                  <a:lnTo>
                    <a:pt x="2294" y="688"/>
                  </a:lnTo>
                  <a:lnTo>
                    <a:pt x="2327" y="755"/>
                  </a:lnTo>
                  <a:lnTo>
                    <a:pt x="2356" y="824"/>
                  </a:lnTo>
                  <a:lnTo>
                    <a:pt x="2382" y="894"/>
                  </a:lnTo>
                  <a:lnTo>
                    <a:pt x="2402" y="966"/>
                  </a:lnTo>
                  <a:lnTo>
                    <a:pt x="2420" y="1039"/>
                  </a:lnTo>
                  <a:lnTo>
                    <a:pt x="2433" y="1114"/>
                  </a:lnTo>
                  <a:lnTo>
                    <a:pt x="2441" y="1188"/>
                  </a:lnTo>
                  <a:lnTo>
                    <a:pt x="2446" y="1264"/>
                  </a:lnTo>
                  <a:lnTo>
                    <a:pt x="2444" y="1340"/>
                  </a:lnTo>
                  <a:lnTo>
                    <a:pt x="2439" y="1417"/>
                  </a:lnTo>
                  <a:lnTo>
                    <a:pt x="2429" y="1492"/>
                  </a:lnTo>
                  <a:lnTo>
                    <a:pt x="2412" y="1569"/>
                  </a:lnTo>
                  <a:lnTo>
                    <a:pt x="2392" y="1645"/>
                  </a:lnTo>
                  <a:lnTo>
                    <a:pt x="2366" y="1721"/>
                  </a:lnTo>
                  <a:lnTo>
                    <a:pt x="2334" y="1795"/>
                  </a:lnTo>
                  <a:lnTo>
                    <a:pt x="2297" y="1869"/>
                  </a:lnTo>
                  <a:lnTo>
                    <a:pt x="2253" y="1942"/>
                  </a:lnTo>
                  <a:lnTo>
                    <a:pt x="2205" y="2013"/>
                  </a:lnTo>
                  <a:lnTo>
                    <a:pt x="2148" y="2084"/>
                  </a:lnTo>
                  <a:lnTo>
                    <a:pt x="2087" y="2153"/>
                  </a:lnTo>
                  <a:lnTo>
                    <a:pt x="2020" y="2220"/>
                  </a:lnTo>
                  <a:lnTo>
                    <a:pt x="1945" y="2284"/>
                  </a:lnTo>
                  <a:lnTo>
                    <a:pt x="1864" y="2347"/>
                  </a:lnTo>
                  <a:lnTo>
                    <a:pt x="1777" y="2407"/>
                  </a:lnTo>
                  <a:lnTo>
                    <a:pt x="1682" y="2465"/>
                  </a:lnTo>
                  <a:lnTo>
                    <a:pt x="1579" y="2520"/>
                  </a:lnTo>
                  <a:lnTo>
                    <a:pt x="1557" y="2470"/>
                  </a:lnTo>
                  <a:lnTo>
                    <a:pt x="1534" y="2417"/>
                  </a:lnTo>
                  <a:lnTo>
                    <a:pt x="1510" y="2361"/>
                  </a:lnTo>
                  <a:lnTo>
                    <a:pt x="1484" y="2302"/>
                  </a:lnTo>
                  <a:lnTo>
                    <a:pt x="1456" y="2240"/>
                  </a:lnTo>
                  <a:lnTo>
                    <a:pt x="1428" y="2176"/>
                  </a:lnTo>
                  <a:lnTo>
                    <a:pt x="1400" y="2110"/>
                  </a:lnTo>
                  <a:lnTo>
                    <a:pt x="1370" y="2043"/>
                  </a:lnTo>
                  <a:lnTo>
                    <a:pt x="1340" y="1973"/>
                  </a:lnTo>
                  <a:lnTo>
                    <a:pt x="1309" y="1903"/>
                  </a:lnTo>
                  <a:lnTo>
                    <a:pt x="1278" y="1832"/>
                  </a:lnTo>
                  <a:lnTo>
                    <a:pt x="1246" y="1762"/>
                  </a:lnTo>
                  <a:lnTo>
                    <a:pt x="1215" y="1691"/>
                  </a:lnTo>
                  <a:lnTo>
                    <a:pt x="1184" y="1619"/>
                  </a:lnTo>
                  <a:lnTo>
                    <a:pt x="1154" y="1550"/>
                  </a:lnTo>
                  <a:lnTo>
                    <a:pt x="1123" y="1481"/>
                  </a:lnTo>
                  <a:lnTo>
                    <a:pt x="1093" y="1413"/>
                  </a:lnTo>
                  <a:lnTo>
                    <a:pt x="1064" y="1346"/>
                  </a:lnTo>
                  <a:lnTo>
                    <a:pt x="1036" y="1282"/>
                  </a:lnTo>
                  <a:lnTo>
                    <a:pt x="1008" y="1219"/>
                  </a:lnTo>
                  <a:lnTo>
                    <a:pt x="982" y="1160"/>
                  </a:lnTo>
                  <a:lnTo>
                    <a:pt x="958" y="1104"/>
                  </a:lnTo>
                  <a:lnTo>
                    <a:pt x="933" y="1050"/>
                  </a:lnTo>
                  <a:lnTo>
                    <a:pt x="911" y="1000"/>
                  </a:lnTo>
                  <a:lnTo>
                    <a:pt x="891" y="953"/>
                  </a:lnTo>
                  <a:lnTo>
                    <a:pt x="873" y="912"/>
                  </a:lnTo>
                  <a:lnTo>
                    <a:pt x="856" y="875"/>
                  </a:lnTo>
                  <a:lnTo>
                    <a:pt x="842" y="842"/>
                  </a:lnTo>
                  <a:lnTo>
                    <a:pt x="831" y="815"/>
                  </a:lnTo>
                  <a:lnTo>
                    <a:pt x="820" y="793"/>
                  </a:lnTo>
                  <a:lnTo>
                    <a:pt x="814" y="778"/>
                  </a:lnTo>
                  <a:lnTo>
                    <a:pt x="809" y="767"/>
                  </a:lnTo>
                  <a:lnTo>
                    <a:pt x="808" y="764"/>
                  </a:lnTo>
                  <a:lnTo>
                    <a:pt x="806" y="761"/>
                  </a:lnTo>
                  <a:lnTo>
                    <a:pt x="801" y="751"/>
                  </a:lnTo>
                  <a:lnTo>
                    <a:pt x="793" y="735"/>
                  </a:lnTo>
                  <a:lnTo>
                    <a:pt x="782" y="715"/>
                  </a:lnTo>
                  <a:lnTo>
                    <a:pt x="768" y="689"/>
                  </a:lnTo>
                  <a:lnTo>
                    <a:pt x="750" y="658"/>
                  </a:lnTo>
                  <a:lnTo>
                    <a:pt x="729" y="625"/>
                  </a:lnTo>
                  <a:lnTo>
                    <a:pt x="704" y="587"/>
                  </a:lnTo>
                  <a:lnTo>
                    <a:pt x="677" y="547"/>
                  </a:lnTo>
                  <a:lnTo>
                    <a:pt x="646" y="505"/>
                  </a:lnTo>
                  <a:lnTo>
                    <a:pt x="611" y="461"/>
                  </a:lnTo>
                  <a:lnTo>
                    <a:pt x="573" y="415"/>
                  </a:lnTo>
                  <a:lnTo>
                    <a:pt x="532" y="369"/>
                  </a:lnTo>
                  <a:lnTo>
                    <a:pt x="487" y="322"/>
                  </a:lnTo>
                  <a:lnTo>
                    <a:pt x="438" y="276"/>
                  </a:lnTo>
                  <a:lnTo>
                    <a:pt x="386" y="230"/>
                  </a:lnTo>
                  <a:lnTo>
                    <a:pt x="331" y="186"/>
                  </a:lnTo>
                  <a:lnTo>
                    <a:pt x="272" y="143"/>
                  </a:lnTo>
                  <a:lnTo>
                    <a:pt x="209" y="103"/>
                  </a:lnTo>
                  <a:lnTo>
                    <a:pt x="144" y="66"/>
                  </a:lnTo>
                  <a:lnTo>
                    <a:pt x="73" y="31"/>
                  </a:lnTo>
                  <a:lnTo>
                    <a:pt x="0" y="0"/>
                  </a:lnTo>
                  <a:lnTo>
                    <a:pt x="51" y="0"/>
                  </a:lnTo>
                  <a:lnTo>
                    <a:pt x="96" y="0"/>
                  </a:lnTo>
                  <a:lnTo>
                    <a:pt x="136" y="0"/>
                  </a:lnTo>
                  <a:lnTo>
                    <a:pt x="170" y="0"/>
                  </a:lnTo>
                  <a:lnTo>
                    <a:pt x="200" y="0"/>
                  </a:lnTo>
                  <a:lnTo>
                    <a:pt x="249" y="0"/>
                  </a:lnTo>
                  <a:lnTo>
                    <a:pt x="268" y="0"/>
                  </a:lnTo>
                  <a:close/>
                </a:path>
              </a:pathLst>
            </a:custGeom>
            <a:solidFill>
              <a:schemeClr val="accent2"/>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Light" panose="020B0502040204020203" pitchFamily="34" charset="-122"/>
                <a:ea typeface="Microsoft YaHei Light" panose="020B0502040204020203" pitchFamily="34" charset="-122"/>
                <a:sym typeface="思源黑体 CN Bold" panose="020B0800000000000000" pitchFamily="34" charset="-122"/>
              </a:endParaRPr>
            </a:p>
          </p:txBody>
        </p:sp>
        <p:sp>
          <p:nvSpPr>
            <p:cNvPr id="8" name="Freeform">
              <a:extLst>
                <a:ext uri="{FF2B5EF4-FFF2-40B4-BE49-F238E27FC236}">
                  <a16:creationId xmlns:a16="http://schemas.microsoft.com/office/drawing/2014/main" id="{F1BF18E5-3E41-4639-BCF1-AF7B2EC58FDF}"/>
                </a:ext>
              </a:extLst>
            </p:cNvPr>
            <p:cNvSpPr>
              <a:spLocks/>
            </p:cNvSpPr>
            <p:nvPr/>
          </p:nvSpPr>
          <p:spPr bwMode="auto">
            <a:xfrm>
              <a:off x="6277926" y="1615967"/>
              <a:ext cx="1958222" cy="1900719"/>
            </a:xfrm>
            <a:custGeom>
              <a:avLst/>
              <a:gdLst>
                <a:gd name="T0" fmla="*/ 1341 w 2520"/>
                <a:gd name="T1" fmla="*/ 0 h 2446"/>
                <a:gd name="T2" fmla="*/ 1493 w 2520"/>
                <a:gd name="T3" fmla="*/ 17 h 2446"/>
                <a:gd name="T4" fmla="*/ 1646 w 2520"/>
                <a:gd name="T5" fmla="*/ 53 h 2446"/>
                <a:gd name="T6" fmla="*/ 1796 w 2520"/>
                <a:gd name="T7" fmla="*/ 112 h 2446"/>
                <a:gd name="T8" fmla="*/ 1943 w 2520"/>
                <a:gd name="T9" fmla="*/ 192 h 2446"/>
                <a:gd name="T10" fmla="*/ 2086 w 2520"/>
                <a:gd name="T11" fmla="*/ 296 h 2446"/>
                <a:gd name="T12" fmla="*/ 2220 w 2520"/>
                <a:gd name="T13" fmla="*/ 426 h 2446"/>
                <a:gd name="T14" fmla="*/ 2348 w 2520"/>
                <a:gd name="T15" fmla="*/ 581 h 2446"/>
                <a:gd name="T16" fmla="*/ 2465 w 2520"/>
                <a:gd name="T17" fmla="*/ 765 h 2446"/>
                <a:gd name="T18" fmla="*/ 2471 w 2520"/>
                <a:gd name="T19" fmla="*/ 888 h 2446"/>
                <a:gd name="T20" fmla="*/ 2362 w 2520"/>
                <a:gd name="T21" fmla="*/ 936 h 2446"/>
                <a:gd name="T22" fmla="*/ 2241 w 2520"/>
                <a:gd name="T23" fmla="*/ 989 h 2446"/>
                <a:gd name="T24" fmla="*/ 2111 w 2520"/>
                <a:gd name="T25" fmla="*/ 1047 h 2446"/>
                <a:gd name="T26" fmla="*/ 1974 w 2520"/>
                <a:gd name="T27" fmla="*/ 1107 h 2446"/>
                <a:gd name="T28" fmla="*/ 1833 w 2520"/>
                <a:gd name="T29" fmla="*/ 1169 h 2446"/>
                <a:gd name="T30" fmla="*/ 1692 w 2520"/>
                <a:gd name="T31" fmla="*/ 1231 h 2446"/>
                <a:gd name="T32" fmla="*/ 1551 w 2520"/>
                <a:gd name="T33" fmla="*/ 1293 h 2446"/>
                <a:gd name="T34" fmla="*/ 1414 w 2520"/>
                <a:gd name="T35" fmla="*/ 1353 h 2446"/>
                <a:gd name="T36" fmla="*/ 1282 w 2520"/>
                <a:gd name="T37" fmla="*/ 1411 h 2446"/>
                <a:gd name="T38" fmla="*/ 1160 w 2520"/>
                <a:gd name="T39" fmla="*/ 1465 h 2446"/>
                <a:gd name="T40" fmla="*/ 1050 w 2520"/>
                <a:gd name="T41" fmla="*/ 1512 h 2446"/>
                <a:gd name="T42" fmla="*/ 955 w 2520"/>
                <a:gd name="T43" fmla="*/ 1555 h 2446"/>
                <a:gd name="T44" fmla="*/ 875 w 2520"/>
                <a:gd name="T45" fmla="*/ 1589 h 2446"/>
                <a:gd name="T46" fmla="*/ 815 w 2520"/>
                <a:gd name="T47" fmla="*/ 1616 h 2446"/>
                <a:gd name="T48" fmla="*/ 778 w 2520"/>
                <a:gd name="T49" fmla="*/ 1633 h 2446"/>
                <a:gd name="T50" fmla="*/ 764 w 2520"/>
                <a:gd name="T51" fmla="*/ 1638 h 2446"/>
                <a:gd name="T52" fmla="*/ 751 w 2520"/>
                <a:gd name="T53" fmla="*/ 1644 h 2446"/>
                <a:gd name="T54" fmla="*/ 715 w 2520"/>
                <a:gd name="T55" fmla="*/ 1664 h 2446"/>
                <a:gd name="T56" fmla="*/ 659 w 2520"/>
                <a:gd name="T57" fmla="*/ 1697 h 2446"/>
                <a:gd name="T58" fmla="*/ 587 w 2520"/>
                <a:gd name="T59" fmla="*/ 1742 h 2446"/>
                <a:gd name="T60" fmla="*/ 505 w 2520"/>
                <a:gd name="T61" fmla="*/ 1801 h 2446"/>
                <a:gd name="T62" fmla="*/ 414 w 2520"/>
                <a:gd name="T63" fmla="*/ 1874 h 2446"/>
                <a:gd name="T64" fmla="*/ 322 w 2520"/>
                <a:gd name="T65" fmla="*/ 1960 h 2446"/>
                <a:gd name="T66" fmla="*/ 229 w 2520"/>
                <a:gd name="T67" fmla="*/ 2060 h 2446"/>
                <a:gd name="T68" fmla="*/ 142 w 2520"/>
                <a:gd name="T69" fmla="*/ 2174 h 2446"/>
                <a:gd name="T70" fmla="*/ 64 w 2520"/>
                <a:gd name="T71" fmla="*/ 2304 h 2446"/>
                <a:gd name="T72" fmla="*/ 0 w 2520"/>
                <a:gd name="T73" fmla="*/ 2446 h 2446"/>
                <a:gd name="T74" fmla="*/ 0 w 2520"/>
                <a:gd name="T75" fmla="*/ 2351 h 2446"/>
                <a:gd name="T76" fmla="*/ 0 w 2520"/>
                <a:gd name="T77" fmla="*/ 2277 h 2446"/>
                <a:gd name="T78" fmla="*/ 0 w 2520"/>
                <a:gd name="T79" fmla="*/ 2220 h 2446"/>
                <a:gd name="T80" fmla="*/ 0 w 2520"/>
                <a:gd name="T81" fmla="*/ 2141 h 2446"/>
                <a:gd name="T82" fmla="*/ 0 w 2520"/>
                <a:gd name="T83" fmla="*/ 2125 h 2446"/>
                <a:gd name="T84" fmla="*/ 0 w 2520"/>
                <a:gd name="T85" fmla="*/ 1416 h 2446"/>
                <a:gd name="T86" fmla="*/ 0 w 2520"/>
                <a:gd name="T87" fmla="*/ 1215 h 2446"/>
                <a:gd name="T88" fmla="*/ 10 w 2520"/>
                <a:gd name="T89" fmla="*/ 1065 h 2446"/>
                <a:gd name="T90" fmla="*/ 41 w 2520"/>
                <a:gd name="T91" fmla="*/ 921 h 2446"/>
                <a:gd name="T92" fmla="*/ 90 w 2520"/>
                <a:gd name="T93" fmla="*/ 782 h 2446"/>
                <a:gd name="T94" fmla="*/ 156 w 2520"/>
                <a:gd name="T95" fmla="*/ 653 h 2446"/>
                <a:gd name="T96" fmla="*/ 237 w 2520"/>
                <a:gd name="T97" fmla="*/ 531 h 2446"/>
                <a:gd name="T98" fmla="*/ 333 w 2520"/>
                <a:gd name="T99" fmla="*/ 418 h 2446"/>
                <a:gd name="T100" fmla="*/ 441 w 2520"/>
                <a:gd name="T101" fmla="*/ 317 h 2446"/>
                <a:gd name="T102" fmla="*/ 560 w 2520"/>
                <a:gd name="T103" fmla="*/ 227 h 2446"/>
                <a:gd name="T104" fmla="*/ 688 w 2520"/>
                <a:gd name="T105" fmla="*/ 151 h 2446"/>
                <a:gd name="T106" fmla="*/ 824 w 2520"/>
                <a:gd name="T107" fmla="*/ 90 h 2446"/>
                <a:gd name="T108" fmla="*/ 966 w 2520"/>
                <a:gd name="T109" fmla="*/ 42 h 2446"/>
                <a:gd name="T110" fmla="*/ 1114 w 2520"/>
                <a:gd name="T111" fmla="*/ 13 h 2446"/>
                <a:gd name="T112" fmla="*/ 1264 w 2520"/>
                <a:gd name="T113" fmla="*/ 0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20" h="2446">
                  <a:moveTo>
                    <a:pt x="1264" y="0"/>
                  </a:moveTo>
                  <a:lnTo>
                    <a:pt x="1341" y="0"/>
                  </a:lnTo>
                  <a:lnTo>
                    <a:pt x="1416" y="6"/>
                  </a:lnTo>
                  <a:lnTo>
                    <a:pt x="1493" y="17"/>
                  </a:lnTo>
                  <a:lnTo>
                    <a:pt x="1569" y="32"/>
                  </a:lnTo>
                  <a:lnTo>
                    <a:pt x="1646" y="53"/>
                  </a:lnTo>
                  <a:lnTo>
                    <a:pt x="1721" y="80"/>
                  </a:lnTo>
                  <a:lnTo>
                    <a:pt x="1796" y="112"/>
                  </a:lnTo>
                  <a:lnTo>
                    <a:pt x="1870" y="149"/>
                  </a:lnTo>
                  <a:lnTo>
                    <a:pt x="1943" y="192"/>
                  </a:lnTo>
                  <a:lnTo>
                    <a:pt x="2015" y="241"/>
                  </a:lnTo>
                  <a:lnTo>
                    <a:pt x="2086" y="296"/>
                  </a:lnTo>
                  <a:lnTo>
                    <a:pt x="2153" y="358"/>
                  </a:lnTo>
                  <a:lnTo>
                    <a:pt x="2220" y="426"/>
                  </a:lnTo>
                  <a:lnTo>
                    <a:pt x="2285" y="500"/>
                  </a:lnTo>
                  <a:lnTo>
                    <a:pt x="2348" y="581"/>
                  </a:lnTo>
                  <a:lnTo>
                    <a:pt x="2409" y="670"/>
                  </a:lnTo>
                  <a:lnTo>
                    <a:pt x="2465" y="765"/>
                  </a:lnTo>
                  <a:lnTo>
                    <a:pt x="2520" y="866"/>
                  </a:lnTo>
                  <a:lnTo>
                    <a:pt x="2471" y="888"/>
                  </a:lnTo>
                  <a:lnTo>
                    <a:pt x="2419" y="911"/>
                  </a:lnTo>
                  <a:lnTo>
                    <a:pt x="2362" y="936"/>
                  </a:lnTo>
                  <a:lnTo>
                    <a:pt x="2303" y="962"/>
                  </a:lnTo>
                  <a:lnTo>
                    <a:pt x="2241" y="989"/>
                  </a:lnTo>
                  <a:lnTo>
                    <a:pt x="2177" y="1017"/>
                  </a:lnTo>
                  <a:lnTo>
                    <a:pt x="2111" y="1047"/>
                  </a:lnTo>
                  <a:lnTo>
                    <a:pt x="2043" y="1076"/>
                  </a:lnTo>
                  <a:lnTo>
                    <a:pt x="1974" y="1107"/>
                  </a:lnTo>
                  <a:lnTo>
                    <a:pt x="1905" y="1138"/>
                  </a:lnTo>
                  <a:lnTo>
                    <a:pt x="1833" y="1169"/>
                  </a:lnTo>
                  <a:lnTo>
                    <a:pt x="1763" y="1199"/>
                  </a:lnTo>
                  <a:lnTo>
                    <a:pt x="1692" y="1231"/>
                  </a:lnTo>
                  <a:lnTo>
                    <a:pt x="1620" y="1262"/>
                  </a:lnTo>
                  <a:lnTo>
                    <a:pt x="1551" y="1293"/>
                  </a:lnTo>
                  <a:lnTo>
                    <a:pt x="1482" y="1324"/>
                  </a:lnTo>
                  <a:lnTo>
                    <a:pt x="1414" y="1353"/>
                  </a:lnTo>
                  <a:lnTo>
                    <a:pt x="1347" y="1383"/>
                  </a:lnTo>
                  <a:lnTo>
                    <a:pt x="1282" y="1411"/>
                  </a:lnTo>
                  <a:lnTo>
                    <a:pt x="1220" y="1438"/>
                  </a:lnTo>
                  <a:lnTo>
                    <a:pt x="1160" y="1465"/>
                  </a:lnTo>
                  <a:lnTo>
                    <a:pt x="1104" y="1489"/>
                  </a:lnTo>
                  <a:lnTo>
                    <a:pt x="1050" y="1512"/>
                  </a:lnTo>
                  <a:lnTo>
                    <a:pt x="1001" y="1534"/>
                  </a:lnTo>
                  <a:lnTo>
                    <a:pt x="955" y="1555"/>
                  </a:lnTo>
                  <a:lnTo>
                    <a:pt x="913" y="1574"/>
                  </a:lnTo>
                  <a:lnTo>
                    <a:pt x="875" y="1589"/>
                  </a:lnTo>
                  <a:lnTo>
                    <a:pt x="842" y="1605"/>
                  </a:lnTo>
                  <a:lnTo>
                    <a:pt x="815" y="1616"/>
                  </a:lnTo>
                  <a:lnTo>
                    <a:pt x="793" y="1625"/>
                  </a:lnTo>
                  <a:lnTo>
                    <a:pt x="778" y="1633"/>
                  </a:lnTo>
                  <a:lnTo>
                    <a:pt x="768" y="1637"/>
                  </a:lnTo>
                  <a:lnTo>
                    <a:pt x="764" y="1638"/>
                  </a:lnTo>
                  <a:lnTo>
                    <a:pt x="761" y="1641"/>
                  </a:lnTo>
                  <a:lnTo>
                    <a:pt x="751" y="1644"/>
                  </a:lnTo>
                  <a:lnTo>
                    <a:pt x="736" y="1653"/>
                  </a:lnTo>
                  <a:lnTo>
                    <a:pt x="715" y="1664"/>
                  </a:lnTo>
                  <a:lnTo>
                    <a:pt x="688" y="1679"/>
                  </a:lnTo>
                  <a:lnTo>
                    <a:pt x="659" y="1697"/>
                  </a:lnTo>
                  <a:lnTo>
                    <a:pt x="624" y="1718"/>
                  </a:lnTo>
                  <a:lnTo>
                    <a:pt x="587" y="1742"/>
                  </a:lnTo>
                  <a:lnTo>
                    <a:pt x="547" y="1770"/>
                  </a:lnTo>
                  <a:lnTo>
                    <a:pt x="505" y="1801"/>
                  </a:lnTo>
                  <a:lnTo>
                    <a:pt x="460" y="1836"/>
                  </a:lnTo>
                  <a:lnTo>
                    <a:pt x="414" y="1874"/>
                  </a:lnTo>
                  <a:lnTo>
                    <a:pt x="368" y="1915"/>
                  </a:lnTo>
                  <a:lnTo>
                    <a:pt x="322" y="1960"/>
                  </a:lnTo>
                  <a:lnTo>
                    <a:pt x="276" y="2009"/>
                  </a:lnTo>
                  <a:lnTo>
                    <a:pt x="229" y="2060"/>
                  </a:lnTo>
                  <a:lnTo>
                    <a:pt x="185" y="2115"/>
                  </a:lnTo>
                  <a:lnTo>
                    <a:pt x="142" y="2174"/>
                  </a:lnTo>
                  <a:lnTo>
                    <a:pt x="103" y="2237"/>
                  </a:lnTo>
                  <a:lnTo>
                    <a:pt x="64" y="2304"/>
                  </a:lnTo>
                  <a:lnTo>
                    <a:pt x="31" y="2373"/>
                  </a:lnTo>
                  <a:lnTo>
                    <a:pt x="0" y="2446"/>
                  </a:lnTo>
                  <a:lnTo>
                    <a:pt x="0" y="2396"/>
                  </a:lnTo>
                  <a:lnTo>
                    <a:pt x="0" y="2351"/>
                  </a:lnTo>
                  <a:lnTo>
                    <a:pt x="0" y="2311"/>
                  </a:lnTo>
                  <a:lnTo>
                    <a:pt x="0" y="2277"/>
                  </a:lnTo>
                  <a:lnTo>
                    <a:pt x="0" y="2236"/>
                  </a:lnTo>
                  <a:lnTo>
                    <a:pt x="0" y="2220"/>
                  </a:lnTo>
                  <a:lnTo>
                    <a:pt x="0" y="2197"/>
                  </a:lnTo>
                  <a:lnTo>
                    <a:pt x="0" y="2141"/>
                  </a:lnTo>
                  <a:lnTo>
                    <a:pt x="0" y="2133"/>
                  </a:lnTo>
                  <a:lnTo>
                    <a:pt x="0" y="2125"/>
                  </a:lnTo>
                  <a:lnTo>
                    <a:pt x="0" y="1469"/>
                  </a:lnTo>
                  <a:lnTo>
                    <a:pt x="0" y="1416"/>
                  </a:lnTo>
                  <a:lnTo>
                    <a:pt x="0" y="1320"/>
                  </a:lnTo>
                  <a:lnTo>
                    <a:pt x="0" y="1215"/>
                  </a:lnTo>
                  <a:lnTo>
                    <a:pt x="3" y="1139"/>
                  </a:lnTo>
                  <a:lnTo>
                    <a:pt x="10" y="1065"/>
                  </a:lnTo>
                  <a:lnTo>
                    <a:pt x="23" y="992"/>
                  </a:lnTo>
                  <a:lnTo>
                    <a:pt x="41" y="921"/>
                  </a:lnTo>
                  <a:lnTo>
                    <a:pt x="63" y="850"/>
                  </a:lnTo>
                  <a:lnTo>
                    <a:pt x="90" y="782"/>
                  </a:lnTo>
                  <a:lnTo>
                    <a:pt x="120" y="717"/>
                  </a:lnTo>
                  <a:lnTo>
                    <a:pt x="156" y="653"/>
                  </a:lnTo>
                  <a:lnTo>
                    <a:pt x="195" y="590"/>
                  </a:lnTo>
                  <a:lnTo>
                    <a:pt x="237" y="531"/>
                  </a:lnTo>
                  <a:lnTo>
                    <a:pt x="283" y="473"/>
                  </a:lnTo>
                  <a:lnTo>
                    <a:pt x="333" y="418"/>
                  </a:lnTo>
                  <a:lnTo>
                    <a:pt x="386" y="366"/>
                  </a:lnTo>
                  <a:lnTo>
                    <a:pt x="441" y="317"/>
                  </a:lnTo>
                  <a:lnTo>
                    <a:pt x="499" y="271"/>
                  </a:lnTo>
                  <a:lnTo>
                    <a:pt x="560" y="227"/>
                  </a:lnTo>
                  <a:lnTo>
                    <a:pt x="623" y="187"/>
                  </a:lnTo>
                  <a:lnTo>
                    <a:pt x="688" y="151"/>
                  </a:lnTo>
                  <a:lnTo>
                    <a:pt x="755" y="118"/>
                  </a:lnTo>
                  <a:lnTo>
                    <a:pt x="824" y="90"/>
                  </a:lnTo>
                  <a:lnTo>
                    <a:pt x="895" y="64"/>
                  </a:lnTo>
                  <a:lnTo>
                    <a:pt x="966" y="42"/>
                  </a:lnTo>
                  <a:lnTo>
                    <a:pt x="1040" y="26"/>
                  </a:lnTo>
                  <a:lnTo>
                    <a:pt x="1114" y="13"/>
                  </a:lnTo>
                  <a:lnTo>
                    <a:pt x="1188" y="4"/>
                  </a:lnTo>
                  <a:lnTo>
                    <a:pt x="1264" y="0"/>
                  </a:lnTo>
                  <a:close/>
                </a:path>
              </a:pathLst>
            </a:custGeom>
            <a:solidFill>
              <a:schemeClr val="accent1"/>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Light" panose="020B0502040204020203" pitchFamily="34" charset="-122"/>
                <a:ea typeface="Microsoft YaHei Light" panose="020B0502040204020203" pitchFamily="34" charset="-122"/>
                <a:sym typeface="思源黑体 CN Bold" panose="020B0800000000000000" pitchFamily="34" charset="-122"/>
              </a:endParaRPr>
            </a:p>
          </p:txBody>
        </p:sp>
        <p:sp>
          <p:nvSpPr>
            <p:cNvPr id="9" name="Freeform">
              <a:extLst>
                <a:ext uri="{FF2B5EF4-FFF2-40B4-BE49-F238E27FC236}">
                  <a16:creationId xmlns:a16="http://schemas.microsoft.com/office/drawing/2014/main" id="{CC9D418C-976C-4FF5-BBA3-39D02BF83E89}"/>
                </a:ext>
              </a:extLst>
            </p:cNvPr>
            <p:cNvSpPr>
              <a:spLocks/>
            </p:cNvSpPr>
            <p:nvPr/>
          </p:nvSpPr>
          <p:spPr bwMode="auto">
            <a:xfrm>
              <a:off x="6278702" y="2938544"/>
              <a:ext cx="1899942" cy="1959776"/>
            </a:xfrm>
            <a:custGeom>
              <a:avLst/>
              <a:gdLst>
                <a:gd name="T0" fmla="*/ 887 w 2445"/>
                <a:gd name="T1" fmla="*/ 49 h 2522"/>
                <a:gd name="T2" fmla="*/ 935 w 2445"/>
                <a:gd name="T3" fmla="*/ 158 h 2522"/>
                <a:gd name="T4" fmla="*/ 989 w 2445"/>
                <a:gd name="T5" fmla="*/ 279 h 2522"/>
                <a:gd name="T6" fmla="*/ 1045 w 2445"/>
                <a:gd name="T7" fmla="*/ 408 h 2522"/>
                <a:gd name="T8" fmla="*/ 1105 w 2445"/>
                <a:gd name="T9" fmla="*/ 547 h 2522"/>
                <a:gd name="T10" fmla="*/ 1168 w 2445"/>
                <a:gd name="T11" fmla="*/ 686 h 2522"/>
                <a:gd name="T12" fmla="*/ 1230 w 2445"/>
                <a:gd name="T13" fmla="*/ 829 h 2522"/>
                <a:gd name="T14" fmla="*/ 1292 w 2445"/>
                <a:gd name="T15" fmla="*/ 970 h 2522"/>
                <a:gd name="T16" fmla="*/ 1353 w 2445"/>
                <a:gd name="T17" fmla="*/ 1107 h 2522"/>
                <a:gd name="T18" fmla="*/ 1410 w 2445"/>
                <a:gd name="T19" fmla="*/ 1238 h 2522"/>
                <a:gd name="T20" fmla="*/ 1463 w 2445"/>
                <a:gd name="T21" fmla="*/ 1360 h 2522"/>
                <a:gd name="T22" fmla="*/ 1512 w 2445"/>
                <a:gd name="T23" fmla="*/ 1470 h 2522"/>
                <a:gd name="T24" fmla="*/ 1554 w 2445"/>
                <a:gd name="T25" fmla="*/ 1566 h 2522"/>
                <a:gd name="T26" fmla="*/ 1588 w 2445"/>
                <a:gd name="T27" fmla="*/ 1646 h 2522"/>
                <a:gd name="T28" fmla="*/ 1615 w 2445"/>
                <a:gd name="T29" fmla="*/ 1706 h 2522"/>
                <a:gd name="T30" fmla="*/ 1632 w 2445"/>
                <a:gd name="T31" fmla="*/ 1743 h 2522"/>
                <a:gd name="T32" fmla="*/ 1637 w 2445"/>
                <a:gd name="T33" fmla="*/ 1756 h 2522"/>
                <a:gd name="T34" fmla="*/ 1644 w 2445"/>
                <a:gd name="T35" fmla="*/ 1770 h 2522"/>
                <a:gd name="T36" fmla="*/ 1663 w 2445"/>
                <a:gd name="T37" fmla="*/ 1806 h 2522"/>
                <a:gd name="T38" fmla="*/ 1695 w 2445"/>
                <a:gd name="T39" fmla="*/ 1863 h 2522"/>
                <a:gd name="T40" fmla="*/ 1741 w 2445"/>
                <a:gd name="T41" fmla="*/ 1935 h 2522"/>
                <a:gd name="T42" fmla="*/ 1800 w 2445"/>
                <a:gd name="T43" fmla="*/ 2017 h 2522"/>
                <a:gd name="T44" fmla="*/ 1872 w 2445"/>
                <a:gd name="T45" fmla="*/ 2106 h 2522"/>
                <a:gd name="T46" fmla="*/ 1959 w 2445"/>
                <a:gd name="T47" fmla="*/ 2200 h 2522"/>
                <a:gd name="T48" fmla="*/ 2059 w 2445"/>
                <a:gd name="T49" fmla="*/ 2292 h 2522"/>
                <a:gd name="T50" fmla="*/ 2173 w 2445"/>
                <a:gd name="T51" fmla="*/ 2380 h 2522"/>
                <a:gd name="T52" fmla="*/ 2301 w 2445"/>
                <a:gd name="T53" fmla="*/ 2457 h 2522"/>
                <a:gd name="T54" fmla="*/ 2445 w 2445"/>
                <a:gd name="T55" fmla="*/ 2522 h 2522"/>
                <a:gd name="T56" fmla="*/ 2349 w 2445"/>
                <a:gd name="T57" fmla="*/ 2522 h 2522"/>
                <a:gd name="T58" fmla="*/ 2274 w 2445"/>
                <a:gd name="T59" fmla="*/ 2522 h 2522"/>
                <a:gd name="T60" fmla="*/ 2234 w 2445"/>
                <a:gd name="T61" fmla="*/ 2522 h 2522"/>
                <a:gd name="T62" fmla="*/ 2196 w 2445"/>
                <a:gd name="T63" fmla="*/ 2522 h 2522"/>
                <a:gd name="T64" fmla="*/ 2131 w 2445"/>
                <a:gd name="T65" fmla="*/ 2522 h 2522"/>
                <a:gd name="T66" fmla="*/ 2095 w 2445"/>
                <a:gd name="T67" fmla="*/ 2522 h 2522"/>
                <a:gd name="T68" fmla="*/ 2069 w 2445"/>
                <a:gd name="T69" fmla="*/ 2522 h 2522"/>
                <a:gd name="T70" fmla="*/ 2037 w 2445"/>
                <a:gd name="T71" fmla="*/ 2522 h 2522"/>
                <a:gd name="T72" fmla="*/ 1927 w 2445"/>
                <a:gd name="T73" fmla="*/ 2522 h 2522"/>
                <a:gd name="T74" fmla="*/ 1868 w 2445"/>
                <a:gd name="T75" fmla="*/ 2522 h 2522"/>
                <a:gd name="T76" fmla="*/ 1582 w 2445"/>
                <a:gd name="T77" fmla="*/ 2522 h 2522"/>
                <a:gd name="T78" fmla="*/ 1468 w 2445"/>
                <a:gd name="T79" fmla="*/ 2522 h 2522"/>
                <a:gd name="T80" fmla="*/ 1319 w 2445"/>
                <a:gd name="T81" fmla="*/ 2522 h 2522"/>
                <a:gd name="T82" fmla="*/ 1139 w 2445"/>
                <a:gd name="T83" fmla="*/ 2519 h 2522"/>
                <a:gd name="T84" fmla="*/ 991 w 2445"/>
                <a:gd name="T85" fmla="*/ 2499 h 2522"/>
                <a:gd name="T86" fmla="*/ 850 w 2445"/>
                <a:gd name="T87" fmla="*/ 2458 h 2522"/>
                <a:gd name="T88" fmla="*/ 716 w 2445"/>
                <a:gd name="T89" fmla="*/ 2400 h 2522"/>
                <a:gd name="T90" fmla="*/ 590 w 2445"/>
                <a:gd name="T91" fmla="*/ 2327 h 2522"/>
                <a:gd name="T92" fmla="*/ 473 w 2445"/>
                <a:gd name="T93" fmla="*/ 2239 h 2522"/>
                <a:gd name="T94" fmla="*/ 366 w 2445"/>
                <a:gd name="T95" fmla="*/ 2136 h 2522"/>
                <a:gd name="T96" fmla="*/ 271 w 2445"/>
                <a:gd name="T97" fmla="*/ 2023 h 2522"/>
                <a:gd name="T98" fmla="*/ 187 w 2445"/>
                <a:gd name="T99" fmla="*/ 1899 h 2522"/>
                <a:gd name="T100" fmla="*/ 118 w 2445"/>
                <a:gd name="T101" fmla="*/ 1766 h 2522"/>
                <a:gd name="T102" fmla="*/ 64 w 2445"/>
                <a:gd name="T103" fmla="*/ 1627 h 2522"/>
                <a:gd name="T104" fmla="*/ 26 w 2445"/>
                <a:gd name="T105" fmla="*/ 1482 h 2522"/>
                <a:gd name="T106" fmla="*/ 4 w 2445"/>
                <a:gd name="T107" fmla="*/ 1333 h 2522"/>
                <a:gd name="T108" fmla="*/ 0 w 2445"/>
                <a:gd name="T109" fmla="*/ 1180 h 2522"/>
                <a:gd name="T110" fmla="*/ 17 w 2445"/>
                <a:gd name="T111" fmla="*/ 1028 h 2522"/>
                <a:gd name="T112" fmla="*/ 53 w 2445"/>
                <a:gd name="T113" fmla="*/ 875 h 2522"/>
                <a:gd name="T114" fmla="*/ 111 w 2445"/>
                <a:gd name="T115" fmla="*/ 725 h 2522"/>
                <a:gd name="T116" fmla="*/ 191 w 2445"/>
                <a:gd name="T117" fmla="*/ 577 h 2522"/>
                <a:gd name="T118" fmla="*/ 296 w 2445"/>
                <a:gd name="T119" fmla="*/ 435 h 2522"/>
                <a:gd name="T120" fmla="*/ 426 w 2445"/>
                <a:gd name="T121" fmla="*/ 300 h 2522"/>
                <a:gd name="T122" fmla="*/ 581 w 2445"/>
                <a:gd name="T123" fmla="*/ 172 h 2522"/>
                <a:gd name="T124" fmla="*/ 764 w 2445"/>
                <a:gd name="T125" fmla="*/ 54 h 2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5" h="2522">
                  <a:moveTo>
                    <a:pt x="866" y="0"/>
                  </a:moveTo>
                  <a:lnTo>
                    <a:pt x="887" y="49"/>
                  </a:lnTo>
                  <a:lnTo>
                    <a:pt x="910" y="102"/>
                  </a:lnTo>
                  <a:lnTo>
                    <a:pt x="935" y="158"/>
                  </a:lnTo>
                  <a:lnTo>
                    <a:pt x="962" y="217"/>
                  </a:lnTo>
                  <a:lnTo>
                    <a:pt x="989" y="279"/>
                  </a:lnTo>
                  <a:lnTo>
                    <a:pt x="1017" y="343"/>
                  </a:lnTo>
                  <a:lnTo>
                    <a:pt x="1045" y="408"/>
                  </a:lnTo>
                  <a:lnTo>
                    <a:pt x="1076" y="477"/>
                  </a:lnTo>
                  <a:lnTo>
                    <a:pt x="1105" y="547"/>
                  </a:lnTo>
                  <a:lnTo>
                    <a:pt x="1136" y="616"/>
                  </a:lnTo>
                  <a:lnTo>
                    <a:pt x="1168" y="686"/>
                  </a:lnTo>
                  <a:lnTo>
                    <a:pt x="1199" y="758"/>
                  </a:lnTo>
                  <a:lnTo>
                    <a:pt x="1230" y="829"/>
                  </a:lnTo>
                  <a:lnTo>
                    <a:pt x="1262" y="899"/>
                  </a:lnTo>
                  <a:lnTo>
                    <a:pt x="1292" y="970"/>
                  </a:lnTo>
                  <a:lnTo>
                    <a:pt x="1322" y="1039"/>
                  </a:lnTo>
                  <a:lnTo>
                    <a:pt x="1353" y="1107"/>
                  </a:lnTo>
                  <a:lnTo>
                    <a:pt x="1381" y="1174"/>
                  </a:lnTo>
                  <a:lnTo>
                    <a:pt x="1410" y="1238"/>
                  </a:lnTo>
                  <a:lnTo>
                    <a:pt x="1437" y="1301"/>
                  </a:lnTo>
                  <a:lnTo>
                    <a:pt x="1463" y="1360"/>
                  </a:lnTo>
                  <a:lnTo>
                    <a:pt x="1488" y="1418"/>
                  </a:lnTo>
                  <a:lnTo>
                    <a:pt x="1512" y="1470"/>
                  </a:lnTo>
                  <a:lnTo>
                    <a:pt x="1533" y="1520"/>
                  </a:lnTo>
                  <a:lnTo>
                    <a:pt x="1554" y="1566"/>
                  </a:lnTo>
                  <a:lnTo>
                    <a:pt x="1572" y="1609"/>
                  </a:lnTo>
                  <a:lnTo>
                    <a:pt x="1588" y="1646"/>
                  </a:lnTo>
                  <a:lnTo>
                    <a:pt x="1603" y="1678"/>
                  </a:lnTo>
                  <a:lnTo>
                    <a:pt x="1615" y="1706"/>
                  </a:lnTo>
                  <a:lnTo>
                    <a:pt x="1624" y="1728"/>
                  </a:lnTo>
                  <a:lnTo>
                    <a:pt x="1632" y="1743"/>
                  </a:lnTo>
                  <a:lnTo>
                    <a:pt x="1636" y="1754"/>
                  </a:lnTo>
                  <a:lnTo>
                    <a:pt x="1637" y="1756"/>
                  </a:lnTo>
                  <a:lnTo>
                    <a:pt x="1638" y="1760"/>
                  </a:lnTo>
                  <a:lnTo>
                    <a:pt x="1644" y="1770"/>
                  </a:lnTo>
                  <a:lnTo>
                    <a:pt x="1651" y="1786"/>
                  </a:lnTo>
                  <a:lnTo>
                    <a:pt x="1663" y="1806"/>
                  </a:lnTo>
                  <a:lnTo>
                    <a:pt x="1677" y="1832"/>
                  </a:lnTo>
                  <a:lnTo>
                    <a:pt x="1695" y="1863"/>
                  </a:lnTo>
                  <a:lnTo>
                    <a:pt x="1717" y="1897"/>
                  </a:lnTo>
                  <a:lnTo>
                    <a:pt x="1741" y="1935"/>
                  </a:lnTo>
                  <a:lnTo>
                    <a:pt x="1768" y="1974"/>
                  </a:lnTo>
                  <a:lnTo>
                    <a:pt x="1800" y="2017"/>
                  </a:lnTo>
                  <a:lnTo>
                    <a:pt x="1835" y="2062"/>
                  </a:lnTo>
                  <a:lnTo>
                    <a:pt x="1872" y="2106"/>
                  </a:lnTo>
                  <a:lnTo>
                    <a:pt x="1914" y="2154"/>
                  </a:lnTo>
                  <a:lnTo>
                    <a:pt x="1959" y="2200"/>
                  </a:lnTo>
                  <a:lnTo>
                    <a:pt x="2006" y="2246"/>
                  </a:lnTo>
                  <a:lnTo>
                    <a:pt x="2059" y="2292"/>
                  </a:lnTo>
                  <a:lnTo>
                    <a:pt x="2114" y="2336"/>
                  </a:lnTo>
                  <a:lnTo>
                    <a:pt x="2173" y="2380"/>
                  </a:lnTo>
                  <a:lnTo>
                    <a:pt x="2236" y="2419"/>
                  </a:lnTo>
                  <a:lnTo>
                    <a:pt x="2301" y="2457"/>
                  </a:lnTo>
                  <a:lnTo>
                    <a:pt x="2372" y="2491"/>
                  </a:lnTo>
                  <a:lnTo>
                    <a:pt x="2445" y="2522"/>
                  </a:lnTo>
                  <a:lnTo>
                    <a:pt x="2393" y="2522"/>
                  </a:lnTo>
                  <a:lnTo>
                    <a:pt x="2349" y="2522"/>
                  </a:lnTo>
                  <a:lnTo>
                    <a:pt x="2309" y="2522"/>
                  </a:lnTo>
                  <a:lnTo>
                    <a:pt x="2274" y="2522"/>
                  </a:lnTo>
                  <a:lnTo>
                    <a:pt x="2256" y="2522"/>
                  </a:lnTo>
                  <a:lnTo>
                    <a:pt x="2234" y="2522"/>
                  </a:lnTo>
                  <a:lnTo>
                    <a:pt x="2219" y="2522"/>
                  </a:lnTo>
                  <a:lnTo>
                    <a:pt x="2196" y="2522"/>
                  </a:lnTo>
                  <a:lnTo>
                    <a:pt x="2145" y="2522"/>
                  </a:lnTo>
                  <a:lnTo>
                    <a:pt x="2131" y="2522"/>
                  </a:lnTo>
                  <a:lnTo>
                    <a:pt x="2118" y="2522"/>
                  </a:lnTo>
                  <a:lnTo>
                    <a:pt x="2095" y="2522"/>
                  </a:lnTo>
                  <a:lnTo>
                    <a:pt x="2082" y="2522"/>
                  </a:lnTo>
                  <a:lnTo>
                    <a:pt x="2069" y="2522"/>
                  </a:lnTo>
                  <a:lnTo>
                    <a:pt x="2054" y="2522"/>
                  </a:lnTo>
                  <a:lnTo>
                    <a:pt x="2037" y="2522"/>
                  </a:lnTo>
                  <a:lnTo>
                    <a:pt x="2018" y="2522"/>
                  </a:lnTo>
                  <a:lnTo>
                    <a:pt x="1927" y="2522"/>
                  </a:lnTo>
                  <a:lnTo>
                    <a:pt x="1906" y="2522"/>
                  </a:lnTo>
                  <a:lnTo>
                    <a:pt x="1868" y="2522"/>
                  </a:lnTo>
                  <a:lnTo>
                    <a:pt x="1624" y="2522"/>
                  </a:lnTo>
                  <a:lnTo>
                    <a:pt x="1582" y="2522"/>
                  </a:lnTo>
                  <a:lnTo>
                    <a:pt x="1535" y="2522"/>
                  </a:lnTo>
                  <a:lnTo>
                    <a:pt x="1468" y="2522"/>
                  </a:lnTo>
                  <a:lnTo>
                    <a:pt x="1415" y="2522"/>
                  </a:lnTo>
                  <a:lnTo>
                    <a:pt x="1319" y="2522"/>
                  </a:lnTo>
                  <a:lnTo>
                    <a:pt x="1213" y="2522"/>
                  </a:lnTo>
                  <a:lnTo>
                    <a:pt x="1139" y="2519"/>
                  </a:lnTo>
                  <a:lnTo>
                    <a:pt x="1064" y="2512"/>
                  </a:lnTo>
                  <a:lnTo>
                    <a:pt x="991" y="2499"/>
                  </a:lnTo>
                  <a:lnTo>
                    <a:pt x="921" y="2481"/>
                  </a:lnTo>
                  <a:lnTo>
                    <a:pt x="850" y="2458"/>
                  </a:lnTo>
                  <a:lnTo>
                    <a:pt x="782" y="2432"/>
                  </a:lnTo>
                  <a:lnTo>
                    <a:pt x="716" y="2400"/>
                  </a:lnTo>
                  <a:lnTo>
                    <a:pt x="651" y="2366"/>
                  </a:lnTo>
                  <a:lnTo>
                    <a:pt x="590" y="2327"/>
                  </a:lnTo>
                  <a:lnTo>
                    <a:pt x="530" y="2285"/>
                  </a:lnTo>
                  <a:lnTo>
                    <a:pt x="473" y="2239"/>
                  </a:lnTo>
                  <a:lnTo>
                    <a:pt x="418" y="2188"/>
                  </a:lnTo>
                  <a:lnTo>
                    <a:pt x="366" y="2136"/>
                  </a:lnTo>
                  <a:lnTo>
                    <a:pt x="317" y="2081"/>
                  </a:lnTo>
                  <a:lnTo>
                    <a:pt x="271" y="2023"/>
                  </a:lnTo>
                  <a:lnTo>
                    <a:pt x="227" y="1961"/>
                  </a:lnTo>
                  <a:lnTo>
                    <a:pt x="187" y="1899"/>
                  </a:lnTo>
                  <a:lnTo>
                    <a:pt x="152" y="1833"/>
                  </a:lnTo>
                  <a:lnTo>
                    <a:pt x="118" y="1766"/>
                  </a:lnTo>
                  <a:lnTo>
                    <a:pt x="89" y="1697"/>
                  </a:lnTo>
                  <a:lnTo>
                    <a:pt x="64" y="1627"/>
                  </a:lnTo>
                  <a:lnTo>
                    <a:pt x="43" y="1555"/>
                  </a:lnTo>
                  <a:lnTo>
                    <a:pt x="26" y="1482"/>
                  </a:lnTo>
                  <a:lnTo>
                    <a:pt x="12" y="1407"/>
                  </a:lnTo>
                  <a:lnTo>
                    <a:pt x="4" y="1333"/>
                  </a:lnTo>
                  <a:lnTo>
                    <a:pt x="0" y="1256"/>
                  </a:lnTo>
                  <a:lnTo>
                    <a:pt x="0" y="1180"/>
                  </a:lnTo>
                  <a:lnTo>
                    <a:pt x="7" y="1105"/>
                  </a:lnTo>
                  <a:lnTo>
                    <a:pt x="17" y="1028"/>
                  </a:lnTo>
                  <a:lnTo>
                    <a:pt x="32" y="951"/>
                  </a:lnTo>
                  <a:lnTo>
                    <a:pt x="53" y="875"/>
                  </a:lnTo>
                  <a:lnTo>
                    <a:pt x="80" y="799"/>
                  </a:lnTo>
                  <a:lnTo>
                    <a:pt x="111" y="725"/>
                  </a:lnTo>
                  <a:lnTo>
                    <a:pt x="149" y="651"/>
                  </a:lnTo>
                  <a:lnTo>
                    <a:pt x="191" y="577"/>
                  </a:lnTo>
                  <a:lnTo>
                    <a:pt x="241" y="506"/>
                  </a:lnTo>
                  <a:lnTo>
                    <a:pt x="296" y="435"/>
                  </a:lnTo>
                  <a:lnTo>
                    <a:pt x="358" y="367"/>
                  </a:lnTo>
                  <a:lnTo>
                    <a:pt x="426" y="300"/>
                  </a:lnTo>
                  <a:lnTo>
                    <a:pt x="500" y="235"/>
                  </a:lnTo>
                  <a:lnTo>
                    <a:pt x="581" y="172"/>
                  </a:lnTo>
                  <a:lnTo>
                    <a:pt x="669" y="112"/>
                  </a:lnTo>
                  <a:lnTo>
                    <a:pt x="764" y="54"/>
                  </a:lnTo>
                  <a:lnTo>
                    <a:pt x="866" y="0"/>
                  </a:lnTo>
                  <a:close/>
                </a:path>
              </a:pathLst>
            </a:custGeom>
            <a:solidFill>
              <a:schemeClr val="accent4"/>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Light" panose="020B0502040204020203" pitchFamily="34" charset="-122"/>
                <a:ea typeface="Microsoft YaHei Light" panose="020B0502040204020203" pitchFamily="34" charset="-122"/>
                <a:sym typeface="思源黑体 CN Bold" panose="020B0800000000000000" pitchFamily="34" charset="-122"/>
              </a:endParaRPr>
            </a:p>
          </p:txBody>
        </p:sp>
        <p:sp>
          <p:nvSpPr>
            <p:cNvPr id="10" name="Freeform">
              <a:extLst>
                <a:ext uri="{FF2B5EF4-FFF2-40B4-BE49-F238E27FC236}">
                  <a16:creationId xmlns:a16="http://schemas.microsoft.com/office/drawing/2014/main" id="{BF3F3F4C-A5FA-4DFD-8270-E4CAB174E426}"/>
                </a:ext>
              </a:extLst>
            </p:cNvPr>
            <p:cNvSpPr>
              <a:spLocks/>
            </p:cNvSpPr>
            <p:nvPr/>
          </p:nvSpPr>
          <p:spPr bwMode="auto">
            <a:xfrm>
              <a:off x="7602833" y="2996825"/>
              <a:ext cx="1955891" cy="1900719"/>
            </a:xfrm>
            <a:custGeom>
              <a:avLst/>
              <a:gdLst>
                <a:gd name="T0" fmla="*/ 2517 w 2517"/>
                <a:gd name="T1" fmla="*/ 50 h 2446"/>
                <a:gd name="T2" fmla="*/ 2517 w 2517"/>
                <a:gd name="T3" fmla="*/ 134 h 2446"/>
                <a:gd name="T4" fmla="*/ 2517 w 2517"/>
                <a:gd name="T5" fmla="*/ 200 h 2446"/>
                <a:gd name="T6" fmla="*/ 2517 w 2517"/>
                <a:gd name="T7" fmla="*/ 300 h 2446"/>
                <a:gd name="T8" fmla="*/ 2517 w 2517"/>
                <a:gd name="T9" fmla="*/ 325 h 2446"/>
                <a:gd name="T10" fmla="*/ 2517 w 2517"/>
                <a:gd name="T11" fmla="*/ 350 h 2446"/>
                <a:gd name="T12" fmla="*/ 2517 w 2517"/>
                <a:gd name="T13" fmla="*/ 375 h 2446"/>
                <a:gd name="T14" fmla="*/ 2517 w 2517"/>
                <a:gd name="T15" fmla="*/ 407 h 2446"/>
                <a:gd name="T16" fmla="*/ 2517 w 2517"/>
                <a:gd name="T17" fmla="*/ 1231 h 2446"/>
                <a:gd name="T18" fmla="*/ 2507 w 2517"/>
                <a:gd name="T19" fmla="*/ 1381 h 2446"/>
                <a:gd name="T20" fmla="*/ 2476 w 2517"/>
                <a:gd name="T21" fmla="*/ 1525 h 2446"/>
                <a:gd name="T22" fmla="*/ 2428 w 2517"/>
                <a:gd name="T23" fmla="*/ 1663 h 2446"/>
                <a:gd name="T24" fmla="*/ 2361 w 2517"/>
                <a:gd name="T25" fmla="*/ 1794 h 2446"/>
                <a:gd name="T26" fmla="*/ 2280 w 2517"/>
                <a:gd name="T27" fmla="*/ 1916 h 2446"/>
                <a:gd name="T28" fmla="*/ 2185 w 2517"/>
                <a:gd name="T29" fmla="*/ 2028 h 2446"/>
                <a:gd name="T30" fmla="*/ 2078 w 2517"/>
                <a:gd name="T31" fmla="*/ 2129 h 2446"/>
                <a:gd name="T32" fmla="*/ 1958 w 2517"/>
                <a:gd name="T33" fmla="*/ 2219 h 2446"/>
                <a:gd name="T34" fmla="*/ 1830 w 2517"/>
                <a:gd name="T35" fmla="*/ 2294 h 2446"/>
                <a:gd name="T36" fmla="*/ 1694 w 2517"/>
                <a:gd name="T37" fmla="*/ 2357 h 2446"/>
                <a:gd name="T38" fmla="*/ 1552 w 2517"/>
                <a:gd name="T39" fmla="*/ 2403 h 2446"/>
                <a:gd name="T40" fmla="*/ 1406 w 2517"/>
                <a:gd name="T41" fmla="*/ 2433 h 2446"/>
                <a:gd name="T42" fmla="*/ 1255 w 2517"/>
                <a:gd name="T43" fmla="*/ 2446 h 2446"/>
                <a:gd name="T44" fmla="*/ 1103 w 2517"/>
                <a:gd name="T45" fmla="*/ 2439 h 2446"/>
                <a:gd name="T46" fmla="*/ 950 w 2517"/>
                <a:gd name="T47" fmla="*/ 2414 h 2446"/>
                <a:gd name="T48" fmla="*/ 798 w 2517"/>
                <a:gd name="T49" fmla="*/ 2366 h 2446"/>
                <a:gd name="T50" fmla="*/ 650 w 2517"/>
                <a:gd name="T51" fmla="*/ 2297 h 2446"/>
                <a:gd name="T52" fmla="*/ 506 w 2517"/>
                <a:gd name="T53" fmla="*/ 2205 h 2446"/>
                <a:gd name="T54" fmla="*/ 366 w 2517"/>
                <a:gd name="T55" fmla="*/ 2088 h 2446"/>
                <a:gd name="T56" fmla="*/ 236 w 2517"/>
                <a:gd name="T57" fmla="*/ 1945 h 2446"/>
                <a:gd name="T58" fmla="*/ 113 w 2517"/>
                <a:gd name="T59" fmla="*/ 1776 h 2446"/>
                <a:gd name="T60" fmla="*/ 0 w 2517"/>
                <a:gd name="T61" fmla="*/ 1580 h 2446"/>
                <a:gd name="T62" fmla="*/ 102 w 2517"/>
                <a:gd name="T63" fmla="*/ 1535 h 2446"/>
                <a:gd name="T64" fmla="*/ 218 w 2517"/>
                <a:gd name="T65" fmla="*/ 1484 h 2446"/>
                <a:gd name="T66" fmla="*/ 343 w 2517"/>
                <a:gd name="T67" fmla="*/ 1429 h 2446"/>
                <a:gd name="T68" fmla="*/ 477 w 2517"/>
                <a:gd name="T69" fmla="*/ 1370 h 2446"/>
                <a:gd name="T70" fmla="*/ 616 w 2517"/>
                <a:gd name="T71" fmla="*/ 1308 h 2446"/>
                <a:gd name="T72" fmla="*/ 757 w 2517"/>
                <a:gd name="T73" fmla="*/ 1246 h 2446"/>
                <a:gd name="T74" fmla="*/ 900 w 2517"/>
                <a:gd name="T75" fmla="*/ 1184 h 2446"/>
                <a:gd name="T76" fmla="*/ 1038 w 2517"/>
                <a:gd name="T77" fmla="*/ 1122 h 2446"/>
                <a:gd name="T78" fmla="*/ 1173 w 2517"/>
                <a:gd name="T79" fmla="*/ 1063 h 2446"/>
                <a:gd name="T80" fmla="*/ 1300 w 2517"/>
                <a:gd name="T81" fmla="*/ 1008 h 2446"/>
                <a:gd name="T82" fmla="*/ 1415 w 2517"/>
                <a:gd name="T83" fmla="*/ 956 h 2446"/>
                <a:gd name="T84" fmla="*/ 1519 w 2517"/>
                <a:gd name="T85" fmla="*/ 912 h 2446"/>
                <a:gd name="T86" fmla="*/ 1606 w 2517"/>
                <a:gd name="T87" fmla="*/ 873 h 2446"/>
                <a:gd name="T88" fmla="*/ 1676 w 2517"/>
                <a:gd name="T89" fmla="*/ 842 h 2446"/>
                <a:gd name="T90" fmla="*/ 1725 w 2517"/>
                <a:gd name="T91" fmla="*/ 821 h 2446"/>
                <a:gd name="T92" fmla="*/ 1751 w 2517"/>
                <a:gd name="T93" fmla="*/ 809 h 2446"/>
                <a:gd name="T94" fmla="*/ 1757 w 2517"/>
                <a:gd name="T95" fmla="*/ 806 h 2446"/>
                <a:gd name="T96" fmla="*/ 1783 w 2517"/>
                <a:gd name="T97" fmla="*/ 794 h 2446"/>
                <a:gd name="T98" fmla="*/ 1830 w 2517"/>
                <a:gd name="T99" fmla="*/ 767 h 2446"/>
                <a:gd name="T100" fmla="*/ 1894 w 2517"/>
                <a:gd name="T101" fmla="*/ 728 h 2446"/>
                <a:gd name="T102" fmla="*/ 1971 w 2517"/>
                <a:gd name="T103" fmla="*/ 676 h 2446"/>
                <a:gd name="T104" fmla="*/ 2057 w 2517"/>
                <a:gd name="T105" fmla="*/ 610 h 2446"/>
                <a:gd name="T106" fmla="*/ 2149 w 2517"/>
                <a:gd name="T107" fmla="*/ 531 h 2446"/>
                <a:gd name="T108" fmla="*/ 2242 w 2517"/>
                <a:gd name="T109" fmla="*/ 437 h 2446"/>
                <a:gd name="T110" fmla="*/ 2333 w 2517"/>
                <a:gd name="T111" fmla="*/ 331 h 2446"/>
                <a:gd name="T112" fmla="*/ 2415 w 2517"/>
                <a:gd name="T113" fmla="*/ 209 h 2446"/>
                <a:gd name="T114" fmla="*/ 2487 w 2517"/>
                <a:gd name="T115" fmla="*/ 73 h 2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17" h="2446">
                  <a:moveTo>
                    <a:pt x="2517" y="0"/>
                  </a:moveTo>
                  <a:lnTo>
                    <a:pt x="2517" y="50"/>
                  </a:lnTo>
                  <a:lnTo>
                    <a:pt x="2517" y="96"/>
                  </a:lnTo>
                  <a:lnTo>
                    <a:pt x="2517" y="134"/>
                  </a:lnTo>
                  <a:lnTo>
                    <a:pt x="2517" y="169"/>
                  </a:lnTo>
                  <a:lnTo>
                    <a:pt x="2517" y="200"/>
                  </a:lnTo>
                  <a:lnTo>
                    <a:pt x="2517" y="225"/>
                  </a:lnTo>
                  <a:lnTo>
                    <a:pt x="2517" y="300"/>
                  </a:lnTo>
                  <a:lnTo>
                    <a:pt x="2517" y="314"/>
                  </a:lnTo>
                  <a:lnTo>
                    <a:pt x="2517" y="325"/>
                  </a:lnTo>
                  <a:lnTo>
                    <a:pt x="2517" y="338"/>
                  </a:lnTo>
                  <a:lnTo>
                    <a:pt x="2517" y="350"/>
                  </a:lnTo>
                  <a:lnTo>
                    <a:pt x="2517" y="363"/>
                  </a:lnTo>
                  <a:lnTo>
                    <a:pt x="2517" y="375"/>
                  </a:lnTo>
                  <a:lnTo>
                    <a:pt x="2517" y="391"/>
                  </a:lnTo>
                  <a:lnTo>
                    <a:pt x="2517" y="407"/>
                  </a:lnTo>
                  <a:lnTo>
                    <a:pt x="2517" y="427"/>
                  </a:lnTo>
                  <a:lnTo>
                    <a:pt x="2517" y="1231"/>
                  </a:lnTo>
                  <a:lnTo>
                    <a:pt x="2515" y="1307"/>
                  </a:lnTo>
                  <a:lnTo>
                    <a:pt x="2507" y="1381"/>
                  </a:lnTo>
                  <a:lnTo>
                    <a:pt x="2494" y="1454"/>
                  </a:lnTo>
                  <a:lnTo>
                    <a:pt x="2476" y="1525"/>
                  </a:lnTo>
                  <a:lnTo>
                    <a:pt x="2453" y="1595"/>
                  </a:lnTo>
                  <a:lnTo>
                    <a:pt x="2428" y="1663"/>
                  </a:lnTo>
                  <a:lnTo>
                    <a:pt x="2397" y="1730"/>
                  </a:lnTo>
                  <a:lnTo>
                    <a:pt x="2361" y="1794"/>
                  </a:lnTo>
                  <a:lnTo>
                    <a:pt x="2322" y="1856"/>
                  </a:lnTo>
                  <a:lnTo>
                    <a:pt x="2280" y="1916"/>
                  </a:lnTo>
                  <a:lnTo>
                    <a:pt x="2234" y="1972"/>
                  </a:lnTo>
                  <a:lnTo>
                    <a:pt x="2185" y="2028"/>
                  </a:lnTo>
                  <a:lnTo>
                    <a:pt x="2133" y="2080"/>
                  </a:lnTo>
                  <a:lnTo>
                    <a:pt x="2078" y="2129"/>
                  </a:lnTo>
                  <a:lnTo>
                    <a:pt x="2019" y="2175"/>
                  </a:lnTo>
                  <a:lnTo>
                    <a:pt x="1958" y="2219"/>
                  </a:lnTo>
                  <a:lnTo>
                    <a:pt x="1896" y="2258"/>
                  </a:lnTo>
                  <a:lnTo>
                    <a:pt x="1830" y="2294"/>
                  </a:lnTo>
                  <a:lnTo>
                    <a:pt x="1764" y="2328"/>
                  </a:lnTo>
                  <a:lnTo>
                    <a:pt x="1694" y="2357"/>
                  </a:lnTo>
                  <a:lnTo>
                    <a:pt x="1624" y="2382"/>
                  </a:lnTo>
                  <a:lnTo>
                    <a:pt x="1552" y="2403"/>
                  </a:lnTo>
                  <a:lnTo>
                    <a:pt x="1479" y="2420"/>
                  </a:lnTo>
                  <a:lnTo>
                    <a:pt x="1406" y="2433"/>
                  </a:lnTo>
                  <a:lnTo>
                    <a:pt x="1330" y="2442"/>
                  </a:lnTo>
                  <a:lnTo>
                    <a:pt x="1255" y="2446"/>
                  </a:lnTo>
                  <a:lnTo>
                    <a:pt x="1179" y="2446"/>
                  </a:lnTo>
                  <a:lnTo>
                    <a:pt x="1103" y="2439"/>
                  </a:lnTo>
                  <a:lnTo>
                    <a:pt x="1027" y="2429"/>
                  </a:lnTo>
                  <a:lnTo>
                    <a:pt x="950" y="2414"/>
                  </a:lnTo>
                  <a:lnTo>
                    <a:pt x="874" y="2393"/>
                  </a:lnTo>
                  <a:lnTo>
                    <a:pt x="798" y="2366"/>
                  </a:lnTo>
                  <a:lnTo>
                    <a:pt x="724" y="2335"/>
                  </a:lnTo>
                  <a:lnTo>
                    <a:pt x="650" y="2297"/>
                  </a:lnTo>
                  <a:lnTo>
                    <a:pt x="578" y="2255"/>
                  </a:lnTo>
                  <a:lnTo>
                    <a:pt x="506" y="2205"/>
                  </a:lnTo>
                  <a:lnTo>
                    <a:pt x="436" y="2149"/>
                  </a:lnTo>
                  <a:lnTo>
                    <a:pt x="366" y="2088"/>
                  </a:lnTo>
                  <a:lnTo>
                    <a:pt x="300" y="2020"/>
                  </a:lnTo>
                  <a:lnTo>
                    <a:pt x="236" y="1945"/>
                  </a:lnTo>
                  <a:lnTo>
                    <a:pt x="173" y="1865"/>
                  </a:lnTo>
                  <a:lnTo>
                    <a:pt x="113" y="1776"/>
                  </a:lnTo>
                  <a:lnTo>
                    <a:pt x="55" y="1681"/>
                  </a:lnTo>
                  <a:lnTo>
                    <a:pt x="0" y="1580"/>
                  </a:lnTo>
                  <a:lnTo>
                    <a:pt x="50" y="1558"/>
                  </a:lnTo>
                  <a:lnTo>
                    <a:pt x="102" y="1535"/>
                  </a:lnTo>
                  <a:lnTo>
                    <a:pt x="159" y="1509"/>
                  </a:lnTo>
                  <a:lnTo>
                    <a:pt x="218" y="1484"/>
                  </a:lnTo>
                  <a:lnTo>
                    <a:pt x="279" y="1457"/>
                  </a:lnTo>
                  <a:lnTo>
                    <a:pt x="343" y="1429"/>
                  </a:lnTo>
                  <a:lnTo>
                    <a:pt x="409" y="1399"/>
                  </a:lnTo>
                  <a:lnTo>
                    <a:pt x="477" y="1370"/>
                  </a:lnTo>
                  <a:lnTo>
                    <a:pt x="546" y="1340"/>
                  </a:lnTo>
                  <a:lnTo>
                    <a:pt x="616" y="1308"/>
                  </a:lnTo>
                  <a:lnTo>
                    <a:pt x="687" y="1277"/>
                  </a:lnTo>
                  <a:lnTo>
                    <a:pt x="757" y="1246"/>
                  </a:lnTo>
                  <a:lnTo>
                    <a:pt x="829" y="1216"/>
                  </a:lnTo>
                  <a:lnTo>
                    <a:pt x="900" y="1184"/>
                  </a:lnTo>
                  <a:lnTo>
                    <a:pt x="969" y="1153"/>
                  </a:lnTo>
                  <a:lnTo>
                    <a:pt x="1038" y="1122"/>
                  </a:lnTo>
                  <a:lnTo>
                    <a:pt x="1106" y="1092"/>
                  </a:lnTo>
                  <a:lnTo>
                    <a:pt x="1173" y="1063"/>
                  </a:lnTo>
                  <a:lnTo>
                    <a:pt x="1237" y="1035"/>
                  </a:lnTo>
                  <a:lnTo>
                    <a:pt x="1300" y="1008"/>
                  </a:lnTo>
                  <a:lnTo>
                    <a:pt x="1359" y="982"/>
                  </a:lnTo>
                  <a:lnTo>
                    <a:pt x="1415" y="956"/>
                  </a:lnTo>
                  <a:lnTo>
                    <a:pt x="1469" y="933"/>
                  </a:lnTo>
                  <a:lnTo>
                    <a:pt x="1519" y="912"/>
                  </a:lnTo>
                  <a:lnTo>
                    <a:pt x="1565" y="891"/>
                  </a:lnTo>
                  <a:lnTo>
                    <a:pt x="1606" y="873"/>
                  </a:lnTo>
                  <a:lnTo>
                    <a:pt x="1644" y="856"/>
                  </a:lnTo>
                  <a:lnTo>
                    <a:pt x="1676" y="842"/>
                  </a:lnTo>
                  <a:lnTo>
                    <a:pt x="1703" y="829"/>
                  </a:lnTo>
                  <a:lnTo>
                    <a:pt x="1725" y="821"/>
                  </a:lnTo>
                  <a:lnTo>
                    <a:pt x="1742" y="813"/>
                  </a:lnTo>
                  <a:lnTo>
                    <a:pt x="1751" y="809"/>
                  </a:lnTo>
                  <a:lnTo>
                    <a:pt x="1755" y="808"/>
                  </a:lnTo>
                  <a:lnTo>
                    <a:pt x="1757" y="806"/>
                  </a:lnTo>
                  <a:lnTo>
                    <a:pt x="1767" y="801"/>
                  </a:lnTo>
                  <a:lnTo>
                    <a:pt x="1783" y="794"/>
                  </a:lnTo>
                  <a:lnTo>
                    <a:pt x="1805" y="782"/>
                  </a:lnTo>
                  <a:lnTo>
                    <a:pt x="1830" y="767"/>
                  </a:lnTo>
                  <a:lnTo>
                    <a:pt x="1860" y="750"/>
                  </a:lnTo>
                  <a:lnTo>
                    <a:pt x="1894" y="728"/>
                  </a:lnTo>
                  <a:lnTo>
                    <a:pt x="1932" y="704"/>
                  </a:lnTo>
                  <a:lnTo>
                    <a:pt x="1971" y="676"/>
                  </a:lnTo>
                  <a:lnTo>
                    <a:pt x="2014" y="645"/>
                  </a:lnTo>
                  <a:lnTo>
                    <a:pt x="2057" y="610"/>
                  </a:lnTo>
                  <a:lnTo>
                    <a:pt x="2103" y="573"/>
                  </a:lnTo>
                  <a:lnTo>
                    <a:pt x="2149" y="531"/>
                  </a:lnTo>
                  <a:lnTo>
                    <a:pt x="2196" y="486"/>
                  </a:lnTo>
                  <a:lnTo>
                    <a:pt x="2242" y="437"/>
                  </a:lnTo>
                  <a:lnTo>
                    <a:pt x="2288" y="386"/>
                  </a:lnTo>
                  <a:lnTo>
                    <a:pt x="2333" y="331"/>
                  </a:lnTo>
                  <a:lnTo>
                    <a:pt x="2375" y="272"/>
                  </a:lnTo>
                  <a:lnTo>
                    <a:pt x="2415" y="209"/>
                  </a:lnTo>
                  <a:lnTo>
                    <a:pt x="2452" y="142"/>
                  </a:lnTo>
                  <a:lnTo>
                    <a:pt x="2487" y="73"/>
                  </a:lnTo>
                  <a:lnTo>
                    <a:pt x="2517" y="0"/>
                  </a:lnTo>
                  <a:close/>
                </a:path>
              </a:pathLst>
            </a:custGeom>
            <a:solidFill>
              <a:schemeClr val="accent3"/>
            </a:solidFill>
            <a:ln w="0">
              <a:noFill/>
              <a:prstDash val="solid"/>
              <a:round/>
              <a:headEnd/>
              <a:tailEnd/>
            </a:ln>
          </p:spPr>
          <p:txBody>
            <a:bodyPr anchor="ctr"/>
            <a:lstStyle/>
            <a:p>
              <a:pPr algn="ctr">
                <a:defRPr/>
              </a:pPr>
              <a:endParaRPr kern="0" dirty="0">
                <a:solidFill>
                  <a:schemeClr val="tx1">
                    <a:lumMod val="75000"/>
                    <a:lumOff val="25000"/>
                  </a:schemeClr>
                </a:solidFill>
                <a:latin typeface="Microsoft YaHei Light" panose="020B0502040204020203" pitchFamily="34" charset="-122"/>
                <a:ea typeface="Microsoft YaHei Light" panose="020B0502040204020203" pitchFamily="34" charset="-122"/>
                <a:sym typeface="思源黑体 CN Bold" panose="020B0800000000000000" pitchFamily="34" charset="-122"/>
              </a:endParaRPr>
            </a:p>
          </p:txBody>
        </p:sp>
      </p:grpSp>
      <p:sp>
        <p:nvSpPr>
          <p:cNvPr id="11" name="Freeform: Shape 10">
            <a:extLst>
              <a:ext uri="{FF2B5EF4-FFF2-40B4-BE49-F238E27FC236}">
                <a16:creationId xmlns:a16="http://schemas.microsoft.com/office/drawing/2014/main" id="{509E2718-34CC-48AC-BE0B-DF20C2E861C5}"/>
              </a:ext>
            </a:extLst>
          </p:cNvPr>
          <p:cNvSpPr/>
          <p:nvPr/>
        </p:nvSpPr>
        <p:spPr>
          <a:xfrm>
            <a:off x="10279200" y="3765402"/>
            <a:ext cx="823140" cy="703344"/>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12" name="Graphic 2">
            <a:extLst>
              <a:ext uri="{FF2B5EF4-FFF2-40B4-BE49-F238E27FC236}">
                <a16:creationId xmlns:a16="http://schemas.microsoft.com/office/drawing/2014/main" id="{7FEBED52-7C0F-4F3F-91C4-6E2B0DEEC1C8}"/>
              </a:ext>
            </a:extLst>
          </p:cNvPr>
          <p:cNvGrpSpPr/>
          <p:nvPr/>
        </p:nvGrpSpPr>
        <p:grpSpPr>
          <a:xfrm>
            <a:off x="10279342" y="6779328"/>
            <a:ext cx="822856" cy="822806"/>
            <a:chOff x="10511468" y="4696809"/>
            <a:chExt cx="987233" cy="987178"/>
          </a:xfrm>
          <a:solidFill>
            <a:schemeClr val="bg1"/>
          </a:solidFill>
        </p:grpSpPr>
        <p:sp>
          <p:nvSpPr>
            <p:cNvPr id="13" name="Freeform: Shape 12">
              <a:extLst>
                <a:ext uri="{FF2B5EF4-FFF2-40B4-BE49-F238E27FC236}">
                  <a16:creationId xmlns:a16="http://schemas.microsoft.com/office/drawing/2014/main" id="{714FBFE3-8A91-4ED0-9B9E-E0C98B869044}"/>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BAE6C7EE-811F-4322-9B70-0E465705E709}"/>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5B478B7D-73D3-4CAE-BBA5-BC202E2A0A01}"/>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6" name="Graphic 2">
            <a:extLst>
              <a:ext uri="{FF2B5EF4-FFF2-40B4-BE49-F238E27FC236}">
                <a16:creationId xmlns:a16="http://schemas.microsoft.com/office/drawing/2014/main" id="{2FF241F3-E400-4789-BA6F-72D4853977A1}"/>
              </a:ext>
            </a:extLst>
          </p:cNvPr>
          <p:cNvGrpSpPr/>
          <p:nvPr/>
        </p:nvGrpSpPr>
        <p:grpSpPr>
          <a:xfrm>
            <a:off x="7188623" y="3740583"/>
            <a:ext cx="752942" cy="752984"/>
            <a:chOff x="8666134" y="1003301"/>
            <a:chExt cx="987242" cy="987310"/>
          </a:xfrm>
          <a:solidFill>
            <a:schemeClr val="bg1"/>
          </a:solidFill>
        </p:grpSpPr>
        <p:sp>
          <p:nvSpPr>
            <p:cNvPr id="17" name="Freeform: Shape 16">
              <a:extLst>
                <a:ext uri="{FF2B5EF4-FFF2-40B4-BE49-F238E27FC236}">
                  <a16:creationId xmlns:a16="http://schemas.microsoft.com/office/drawing/2014/main" id="{2EEB9206-BC8E-4CD7-9D25-8218B3CEE725}"/>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DE9A5789-2325-4C9D-997C-4FE5148C534C}"/>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F33FC4D8-16C0-41A3-85FF-8E40A4A02B63}"/>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FF88849D-1199-487D-8409-C35946698654}"/>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8CE7ED9B-B302-439B-9A3C-8239E36F7016}"/>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2" name="Graphic 2">
            <a:extLst>
              <a:ext uri="{FF2B5EF4-FFF2-40B4-BE49-F238E27FC236}">
                <a16:creationId xmlns:a16="http://schemas.microsoft.com/office/drawing/2014/main" id="{0BA51E6A-BC1A-44C6-B530-F27F06AFB477}"/>
              </a:ext>
            </a:extLst>
          </p:cNvPr>
          <p:cNvGrpSpPr/>
          <p:nvPr/>
        </p:nvGrpSpPr>
        <p:grpSpPr>
          <a:xfrm>
            <a:off x="7153637" y="6797558"/>
            <a:ext cx="822914" cy="786346"/>
            <a:chOff x="4954348" y="6541886"/>
            <a:chExt cx="987302" cy="943434"/>
          </a:xfrm>
          <a:solidFill>
            <a:schemeClr val="bg1"/>
          </a:solidFill>
        </p:grpSpPr>
        <p:sp>
          <p:nvSpPr>
            <p:cNvPr id="23" name="Freeform: Shape 22">
              <a:extLst>
                <a:ext uri="{FF2B5EF4-FFF2-40B4-BE49-F238E27FC236}">
                  <a16:creationId xmlns:a16="http://schemas.microsoft.com/office/drawing/2014/main" id="{EB1B590D-23CA-4950-A28A-A801CA368B0B}"/>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FA607697-A833-4F23-B670-DDCB98C8C4DA}"/>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5C7B0C8A-321F-44C1-B931-15959FE5C6D0}"/>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CB50EA3F-41E7-4629-A37D-8FD1EC7D69D9}"/>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3576E449-D624-4412-82B9-4B8DEC6E382E}"/>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8" name="Google Shape;204;p13">
            <a:extLst>
              <a:ext uri="{FF2B5EF4-FFF2-40B4-BE49-F238E27FC236}">
                <a16:creationId xmlns:a16="http://schemas.microsoft.com/office/drawing/2014/main" id="{2BCEFFCE-7758-4DDB-BD82-C5D8D3C15D7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Creative Infographic</a:t>
            </a:r>
            <a:endParaRPr lang="en-US" sz="6000">
              <a:latin typeface="Impact" panose="020B0806030902050204" pitchFamily="34" charset="0"/>
            </a:endParaRPr>
          </a:p>
        </p:txBody>
      </p:sp>
    </p:spTree>
    <p:extLst>
      <p:ext uri="{BB962C8B-B14F-4D97-AF65-F5344CB8AC3E}">
        <p14:creationId xmlns:p14="http://schemas.microsoft.com/office/powerpoint/2010/main" val="2909841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1155"/>
                            </p:stCondLst>
                            <p:childTnLst>
                              <p:par>
                                <p:cTn id="10" presetID="31"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1000" fill="hold"/>
                                        <p:tgtEl>
                                          <p:spTgt spid="6"/>
                                        </p:tgtEl>
                                        <p:attrNameLst>
                                          <p:attrName>ppt_w</p:attrName>
                                        </p:attrNameLst>
                                      </p:cBhvr>
                                      <p:tavLst>
                                        <p:tav tm="0">
                                          <p:val>
                                            <p:fltVal val="0"/>
                                          </p:val>
                                        </p:tav>
                                        <p:tav tm="100000">
                                          <p:val>
                                            <p:strVal val="#ppt_w"/>
                                          </p:val>
                                        </p:tav>
                                      </p:tavLst>
                                    </p:anim>
                                    <p:anim calcmode="lin" valueType="num">
                                      <p:cBhvr>
                                        <p:cTn id="13" dur="1000" fill="hold"/>
                                        <p:tgtEl>
                                          <p:spTgt spid="6"/>
                                        </p:tgtEl>
                                        <p:attrNameLst>
                                          <p:attrName>ppt_h</p:attrName>
                                        </p:attrNameLst>
                                      </p:cBhvr>
                                      <p:tavLst>
                                        <p:tav tm="0">
                                          <p:val>
                                            <p:fltVal val="0"/>
                                          </p:val>
                                        </p:tav>
                                        <p:tav tm="100000">
                                          <p:val>
                                            <p:strVal val="#ppt_h"/>
                                          </p:val>
                                        </p:tav>
                                      </p:tavLst>
                                    </p:anim>
                                    <p:anim calcmode="lin" valueType="num">
                                      <p:cBhvr>
                                        <p:cTn id="14" dur="1000" fill="hold"/>
                                        <p:tgtEl>
                                          <p:spTgt spid="6"/>
                                        </p:tgtEl>
                                        <p:attrNameLst>
                                          <p:attrName>style.rotation</p:attrName>
                                        </p:attrNameLst>
                                      </p:cBhvr>
                                      <p:tavLst>
                                        <p:tav tm="0">
                                          <p:val>
                                            <p:fltVal val="90"/>
                                          </p:val>
                                        </p:tav>
                                        <p:tav tm="100000">
                                          <p:val>
                                            <p:fltVal val="0"/>
                                          </p:val>
                                        </p:tav>
                                      </p:tavLst>
                                    </p:anim>
                                    <p:animEffect transition="in" filter="fade">
                                      <p:cBhvr>
                                        <p:cTn id="15" dur="1000"/>
                                        <p:tgtEl>
                                          <p:spTgt spid="6"/>
                                        </p:tgtEl>
                                      </p:cBhvr>
                                    </p:animEffect>
                                  </p:childTnLst>
                                </p:cTn>
                              </p:par>
                            </p:childTnLst>
                          </p:cTn>
                        </p:par>
                        <p:par>
                          <p:cTn id="16" fill="hold">
                            <p:stCondLst>
                              <p:cond delay="2155"/>
                            </p:stCondLst>
                            <p:childTnLst>
                              <p:par>
                                <p:cTn id="17" presetID="0" presetClass="entr" presetSubtype="0" fill="hold" nodeType="afterEffect">
                                  <p:stCondLst>
                                    <p:cond delay="0"/>
                                  </p:stCondLst>
                                  <p:childTnLst>
                                    <p:set>
                                      <p:cBhvr>
                                        <p:cTn id="18" dur="700" fill="hold">
                                          <p:stCondLst>
                                            <p:cond delay="0"/>
                                          </p:stCondLst>
                                        </p:cTn>
                                        <p:tgtEl>
                                          <p:spTgt spid="16"/>
                                        </p:tgtEl>
                                        <p:attrNameLst>
                                          <p:attrName>style.visibility</p:attrName>
                                        </p:attrNameLst>
                                      </p:cBhvr>
                                      <p:to>
                                        <p:strVal val="visible"/>
                                      </p:to>
                                    </p:set>
                                    <p:anim to="" calcmode="lin" valueType="num">
                                      <p:cBhvr>
                                        <p:cTn id="19" dur="700" fill="hold">
                                          <p:stCondLst>
                                            <p:cond delay="0"/>
                                          </p:stCondLst>
                                        </p:cTn>
                                        <p:tgtEl>
                                          <p:spTgt spid="16"/>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6"/>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700" fill="hold"/>
                                        <p:tgtEl>
                                          <p:spTgt spid="2"/>
                                        </p:tgtEl>
                                        <p:attrNameLst>
                                          <p:attrName>ppt_x</p:attrName>
                                        </p:attrNameLst>
                                      </p:cBhvr>
                                      <p:tavLst>
                                        <p:tav tm="0">
                                          <p:val>
                                            <p:strVal val="0-#ppt_w/2"/>
                                          </p:val>
                                        </p:tav>
                                        <p:tav tm="100000">
                                          <p:val>
                                            <p:strVal val="#ppt_x"/>
                                          </p:val>
                                        </p:tav>
                                      </p:tavLst>
                                    </p:anim>
                                    <p:anim calcmode="lin" valueType="num">
                                      <p:cBhvr additive="base">
                                        <p:cTn id="24" dur="700" fill="hold"/>
                                        <p:tgtEl>
                                          <p:spTgt spid="2"/>
                                        </p:tgtEl>
                                        <p:attrNameLst>
                                          <p:attrName>ppt_y</p:attrName>
                                        </p:attrNameLst>
                                      </p:cBhvr>
                                      <p:tavLst>
                                        <p:tav tm="0">
                                          <p:val>
                                            <p:strVal val="#ppt_y"/>
                                          </p:val>
                                        </p:tav>
                                        <p:tav tm="100000">
                                          <p:val>
                                            <p:strVal val="#ppt_y"/>
                                          </p:val>
                                        </p:tav>
                                      </p:tavLst>
                                    </p:anim>
                                  </p:childTnLst>
                                </p:cTn>
                              </p:par>
                            </p:childTnLst>
                          </p:cTn>
                        </p:par>
                        <p:par>
                          <p:cTn id="25" fill="hold">
                            <p:stCondLst>
                              <p:cond delay="2855"/>
                            </p:stCondLst>
                            <p:childTnLst>
                              <p:par>
                                <p:cTn id="26" presetID="0" presetClass="entr" presetSubtype="0" fill="hold" grpId="0" nodeType="afterEffect">
                                  <p:stCondLst>
                                    <p:cond delay="0"/>
                                  </p:stCondLst>
                                  <p:childTnLst>
                                    <p:set>
                                      <p:cBhvr>
                                        <p:cTn id="27" dur="700" fill="hold">
                                          <p:stCondLst>
                                            <p:cond delay="0"/>
                                          </p:stCondLst>
                                        </p:cTn>
                                        <p:tgtEl>
                                          <p:spTgt spid="11"/>
                                        </p:tgtEl>
                                        <p:attrNameLst>
                                          <p:attrName>style.visibility</p:attrName>
                                        </p:attrNameLst>
                                      </p:cBhvr>
                                      <p:to>
                                        <p:strVal val="visible"/>
                                      </p:to>
                                    </p:set>
                                    <p:anim to="" calcmode="lin" valueType="num">
                                      <p:cBhvr>
                                        <p:cTn id="28" dur="700" fill="hold">
                                          <p:stCondLst>
                                            <p:cond delay="0"/>
                                          </p:stCondLst>
                                        </p:cTn>
                                        <p:tgtEl>
                                          <p:spTgt spid="11"/>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11"/>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additive="base">
                                        <p:cTn id="32" dur="700" fill="hold"/>
                                        <p:tgtEl>
                                          <p:spTgt spid="4"/>
                                        </p:tgtEl>
                                        <p:attrNameLst>
                                          <p:attrName>ppt_x</p:attrName>
                                        </p:attrNameLst>
                                      </p:cBhvr>
                                      <p:tavLst>
                                        <p:tav tm="0">
                                          <p:val>
                                            <p:strVal val="1+#ppt_w/2"/>
                                          </p:val>
                                        </p:tav>
                                        <p:tav tm="100000">
                                          <p:val>
                                            <p:strVal val="#ppt_x"/>
                                          </p:val>
                                        </p:tav>
                                      </p:tavLst>
                                    </p:anim>
                                    <p:anim calcmode="lin" valueType="num">
                                      <p:cBhvr additive="base">
                                        <p:cTn id="33" dur="700" fill="hold"/>
                                        <p:tgtEl>
                                          <p:spTgt spid="4"/>
                                        </p:tgtEl>
                                        <p:attrNameLst>
                                          <p:attrName>ppt_y</p:attrName>
                                        </p:attrNameLst>
                                      </p:cBhvr>
                                      <p:tavLst>
                                        <p:tav tm="0">
                                          <p:val>
                                            <p:strVal val="#ppt_y"/>
                                          </p:val>
                                        </p:tav>
                                        <p:tav tm="100000">
                                          <p:val>
                                            <p:strVal val="#ppt_y"/>
                                          </p:val>
                                        </p:tav>
                                      </p:tavLst>
                                    </p:anim>
                                  </p:childTnLst>
                                </p:cTn>
                              </p:par>
                            </p:childTnLst>
                          </p:cTn>
                        </p:par>
                        <p:par>
                          <p:cTn id="34" fill="hold">
                            <p:stCondLst>
                              <p:cond delay="3555"/>
                            </p:stCondLst>
                            <p:childTnLst>
                              <p:par>
                                <p:cTn id="35" presetID="0" presetClass="entr" presetSubtype="0" fill="hold" nodeType="afterEffect">
                                  <p:stCondLst>
                                    <p:cond delay="0"/>
                                  </p:stCondLst>
                                  <p:childTnLst>
                                    <p:set>
                                      <p:cBhvr>
                                        <p:cTn id="36" dur="700" fill="hold">
                                          <p:stCondLst>
                                            <p:cond delay="0"/>
                                          </p:stCondLst>
                                        </p:cTn>
                                        <p:tgtEl>
                                          <p:spTgt spid="12"/>
                                        </p:tgtEl>
                                        <p:attrNameLst>
                                          <p:attrName>style.visibility</p:attrName>
                                        </p:attrNameLst>
                                      </p:cBhvr>
                                      <p:to>
                                        <p:strVal val="visible"/>
                                      </p:to>
                                    </p:set>
                                    <p:anim to="" calcmode="lin" valueType="num">
                                      <p:cBhvr>
                                        <p:cTn id="37"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700" fill="hold"/>
                                        <p:tgtEl>
                                          <p:spTgt spid="5"/>
                                        </p:tgtEl>
                                        <p:attrNameLst>
                                          <p:attrName>ppt_x</p:attrName>
                                        </p:attrNameLst>
                                      </p:cBhvr>
                                      <p:tavLst>
                                        <p:tav tm="0">
                                          <p:val>
                                            <p:strVal val="1+#ppt_w/2"/>
                                          </p:val>
                                        </p:tav>
                                        <p:tav tm="100000">
                                          <p:val>
                                            <p:strVal val="#ppt_x"/>
                                          </p:val>
                                        </p:tav>
                                      </p:tavLst>
                                    </p:anim>
                                    <p:anim calcmode="lin" valueType="num">
                                      <p:cBhvr additive="base">
                                        <p:cTn id="42" dur="700" fill="hold"/>
                                        <p:tgtEl>
                                          <p:spTgt spid="5"/>
                                        </p:tgtEl>
                                        <p:attrNameLst>
                                          <p:attrName>ppt_y</p:attrName>
                                        </p:attrNameLst>
                                      </p:cBhvr>
                                      <p:tavLst>
                                        <p:tav tm="0">
                                          <p:val>
                                            <p:strVal val="#ppt_y"/>
                                          </p:val>
                                        </p:tav>
                                        <p:tav tm="100000">
                                          <p:val>
                                            <p:strVal val="#ppt_y"/>
                                          </p:val>
                                        </p:tav>
                                      </p:tavLst>
                                    </p:anim>
                                  </p:childTnLst>
                                </p:cTn>
                              </p:par>
                            </p:childTnLst>
                          </p:cTn>
                        </p:par>
                        <p:par>
                          <p:cTn id="43" fill="hold">
                            <p:stCondLst>
                              <p:cond delay="4255"/>
                            </p:stCondLst>
                            <p:childTnLst>
                              <p:par>
                                <p:cTn id="44" presetID="0" presetClass="entr" presetSubtype="0" fill="hold" nodeType="afterEffect">
                                  <p:stCondLst>
                                    <p:cond delay="0"/>
                                  </p:stCondLst>
                                  <p:childTnLst>
                                    <p:set>
                                      <p:cBhvr>
                                        <p:cTn id="45" dur="700" fill="hold">
                                          <p:stCondLst>
                                            <p:cond delay="0"/>
                                          </p:stCondLst>
                                        </p:cTn>
                                        <p:tgtEl>
                                          <p:spTgt spid="22"/>
                                        </p:tgtEl>
                                        <p:attrNameLst>
                                          <p:attrName>style.visibility</p:attrName>
                                        </p:attrNameLst>
                                      </p:cBhvr>
                                      <p:to>
                                        <p:strVal val="visible"/>
                                      </p:to>
                                    </p:set>
                                    <p:anim to="" calcmode="lin" valueType="num">
                                      <p:cBhvr>
                                        <p:cTn id="46"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3"/>
                                        </p:tgtEl>
                                        <p:attrNameLst>
                                          <p:attrName>style.visibility</p:attrName>
                                        </p:attrNameLst>
                                      </p:cBhvr>
                                      <p:to>
                                        <p:strVal val="visible"/>
                                      </p:to>
                                    </p:set>
                                    <p:anim calcmode="lin" valueType="num">
                                      <p:cBhvr additive="base">
                                        <p:cTn id="50" dur="700" fill="hold"/>
                                        <p:tgtEl>
                                          <p:spTgt spid="3"/>
                                        </p:tgtEl>
                                        <p:attrNameLst>
                                          <p:attrName>ppt_x</p:attrName>
                                        </p:attrNameLst>
                                      </p:cBhvr>
                                      <p:tavLst>
                                        <p:tav tm="0">
                                          <p:val>
                                            <p:strVal val="0-#ppt_w/2"/>
                                          </p:val>
                                        </p:tav>
                                        <p:tav tm="100000">
                                          <p:val>
                                            <p:strVal val="#ppt_x"/>
                                          </p:val>
                                        </p:tav>
                                      </p:tavLst>
                                    </p:anim>
                                    <p:anim calcmode="lin" valueType="num">
                                      <p:cBhvr additive="base">
                                        <p:cTn id="51" dur="7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11" grpId="0" animBg="1"/>
      <p:bldP spid="2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4F56C1D1-657D-4694-AEE5-9C52291E5BDA}"/>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4D222D8E-9161-4C01-90EE-C72D9BB9DEDC}"/>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9C00612B-C0DB-4FDC-9A2E-8ECA16BFD38F}"/>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2B25775F-7C16-4661-9E27-23899A1CEE2B}"/>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3D6DA90E-9602-4E0E-9E90-8FD3BDDEBFCF}"/>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733BA786-478D-4A95-8D46-12781BB5B555}"/>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Impact" panose="020B0806030902050204" pitchFamily="34" charset="0"/>
              </a:rPr>
              <a:t>2018</a:t>
            </a:r>
            <a:endParaRPr kumimoji="0" lang="en-US" altLang="en-US" sz="2400" i="0" u="none" strike="noStrike" cap="none" normalizeH="0" baseline="0">
              <a:ln>
                <a:noFill/>
              </a:ln>
              <a:solidFill>
                <a:schemeClr val="accent1"/>
              </a:solidFill>
              <a:effectLst/>
              <a:latin typeface="Impact" panose="020B0806030902050204" pitchFamily="34" charset="0"/>
            </a:endParaRPr>
          </a:p>
        </p:txBody>
      </p:sp>
      <p:sp>
        <p:nvSpPr>
          <p:cNvPr id="8" name="Rectangle 17">
            <a:extLst>
              <a:ext uri="{FF2B5EF4-FFF2-40B4-BE49-F238E27FC236}">
                <a16:creationId xmlns:a16="http://schemas.microsoft.com/office/drawing/2014/main" id="{DABC5B0B-2B79-44B2-A83A-51F9F8B8CE89}"/>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Impact" panose="020B0806030902050204" pitchFamily="34" charset="0"/>
              </a:rPr>
              <a:t>2019</a:t>
            </a:r>
            <a:endParaRPr kumimoji="0" lang="en-US" altLang="en-US" sz="2400" i="0" u="none" strike="noStrike" cap="none" normalizeH="0" baseline="0">
              <a:ln>
                <a:noFill/>
              </a:ln>
              <a:solidFill>
                <a:schemeClr val="accent2"/>
              </a:solidFill>
              <a:effectLst/>
              <a:latin typeface="Impact" panose="020B0806030902050204" pitchFamily="34" charset="0"/>
            </a:endParaRPr>
          </a:p>
        </p:txBody>
      </p:sp>
      <p:sp>
        <p:nvSpPr>
          <p:cNvPr id="9" name="Rectangle 24">
            <a:extLst>
              <a:ext uri="{FF2B5EF4-FFF2-40B4-BE49-F238E27FC236}">
                <a16:creationId xmlns:a16="http://schemas.microsoft.com/office/drawing/2014/main" id="{5B8873F4-F7B1-4B82-8482-ADD503817F91}"/>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Impact" panose="020B0806030902050204" pitchFamily="34" charset="0"/>
              </a:rPr>
              <a:t>2020</a:t>
            </a:r>
            <a:endParaRPr kumimoji="0" lang="en-US" altLang="en-US" sz="2400" i="0" u="none" strike="noStrike" cap="none" normalizeH="0" baseline="0">
              <a:ln>
                <a:noFill/>
              </a:ln>
              <a:solidFill>
                <a:schemeClr val="accent3"/>
              </a:solidFill>
              <a:effectLst/>
              <a:latin typeface="Impact" panose="020B0806030902050204" pitchFamily="34" charset="0"/>
            </a:endParaRPr>
          </a:p>
        </p:txBody>
      </p:sp>
      <p:sp>
        <p:nvSpPr>
          <p:cNvPr id="10" name="Rectangle 31">
            <a:extLst>
              <a:ext uri="{FF2B5EF4-FFF2-40B4-BE49-F238E27FC236}">
                <a16:creationId xmlns:a16="http://schemas.microsoft.com/office/drawing/2014/main" id="{23B53EC0-CBE4-421D-B1BF-DDC7321FB78D}"/>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Impact" panose="020B0806030902050204" pitchFamily="34" charset="0"/>
              </a:rPr>
              <a:t>2021</a:t>
            </a:r>
            <a:endParaRPr kumimoji="0" lang="en-US" altLang="en-US" sz="2400" i="0" u="none" strike="noStrike" cap="none" normalizeH="0" baseline="0">
              <a:ln>
                <a:noFill/>
              </a:ln>
              <a:solidFill>
                <a:schemeClr val="accent4"/>
              </a:solidFill>
              <a:effectLst/>
              <a:latin typeface="Impact" panose="020B0806030902050204" pitchFamily="34" charset="0"/>
            </a:endParaRPr>
          </a:p>
        </p:txBody>
      </p:sp>
      <p:sp>
        <p:nvSpPr>
          <p:cNvPr id="11" name="Rectangle 38">
            <a:extLst>
              <a:ext uri="{FF2B5EF4-FFF2-40B4-BE49-F238E27FC236}">
                <a16:creationId xmlns:a16="http://schemas.microsoft.com/office/drawing/2014/main" id="{3412CB0F-034F-44AA-8C88-3DD52FBB45EB}"/>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Impact" panose="020B0806030902050204" pitchFamily="34" charset="0"/>
              </a:rPr>
              <a:t>2022</a:t>
            </a:r>
            <a:endParaRPr kumimoji="0" lang="en-US" altLang="en-US" sz="2400" i="0" u="none" strike="noStrike" cap="none" normalizeH="0" baseline="0">
              <a:ln>
                <a:noFill/>
              </a:ln>
              <a:solidFill>
                <a:schemeClr val="accent5"/>
              </a:solidFill>
              <a:effectLst/>
              <a:latin typeface="Impact" panose="020B0806030902050204" pitchFamily="34" charset="0"/>
            </a:endParaRPr>
          </a:p>
        </p:txBody>
      </p:sp>
      <p:sp>
        <p:nvSpPr>
          <p:cNvPr id="12" name="Freeform 5">
            <a:extLst>
              <a:ext uri="{FF2B5EF4-FFF2-40B4-BE49-F238E27FC236}">
                <a16:creationId xmlns:a16="http://schemas.microsoft.com/office/drawing/2014/main" id="{4449EF99-890B-4B70-8A9D-224832553A67}"/>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A11982BA-1CC0-4DBE-900C-E162197350AE}"/>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0A72B1E9-5A54-4205-85D8-8BB6F66BD648}"/>
              </a:ext>
            </a:extLst>
          </p:cNvPr>
          <p:cNvSpPr>
            <a:spLocks noChangeArrowheads="1"/>
          </p:cNvSpPr>
          <p:nvPr/>
        </p:nvSpPr>
        <p:spPr bwMode="auto">
          <a:xfrm>
            <a:off x="7656920" y="519224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116C869F-7DD0-4B1C-8C47-31FBAF10B40A}"/>
              </a:ext>
            </a:extLst>
          </p:cNvPr>
          <p:cNvSpPr>
            <a:spLocks noChangeArrowheads="1"/>
          </p:cNvSpPr>
          <p:nvPr/>
        </p:nvSpPr>
        <p:spPr bwMode="auto">
          <a:xfrm>
            <a:off x="10647296" y="519224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2E58A5BE-7D16-4FE5-A0BA-6527F921AB61}"/>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BF49DF69-D1A2-497A-9B3D-3654AC4EBC47}"/>
              </a:ext>
            </a:extLst>
          </p:cNvPr>
          <p:cNvGrpSpPr/>
          <p:nvPr/>
        </p:nvGrpSpPr>
        <p:grpSpPr>
          <a:xfrm>
            <a:off x="2461747" y="4942422"/>
            <a:ext cx="1375871" cy="1383328"/>
            <a:chOff x="2496472" y="5262462"/>
            <a:chExt cx="1375871" cy="1383328"/>
          </a:xfrm>
        </p:grpSpPr>
        <p:sp>
          <p:nvSpPr>
            <p:cNvPr id="18" name="Oval 11">
              <a:extLst>
                <a:ext uri="{FF2B5EF4-FFF2-40B4-BE49-F238E27FC236}">
                  <a16:creationId xmlns:a16="http://schemas.microsoft.com/office/drawing/2014/main" id="{CB8818DC-9A67-4F6D-85B6-9C8064135AA1}"/>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245F5425-B0F3-4B4C-9E2B-142D3EA7415A}"/>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74C37D4F-4927-4317-BF49-C39C4F1A9D68}"/>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09D8842C-2280-4D5A-AEE3-DC154B96A2B7}"/>
              </a:ext>
            </a:extLst>
          </p:cNvPr>
          <p:cNvGrpSpPr/>
          <p:nvPr/>
        </p:nvGrpSpPr>
        <p:grpSpPr>
          <a:xfrm>
            <a:off x="5461444" y="4942422"/>
            <a:ext cx="1375871" cy="1383328"/>
            <a:chOff x="5423460" y="5262462"/>
            <a:chExt cx="1375871" cy="1383328"/>
          </a:xfrm>
        </p:grpSpPr>
        <p:sp>
          <p:nvSpPr>
            <p:cNvPr id="22" name="Oval 18">
              <a:extLst>
                <a:ext uri="{FF2B5EF4-FFF2-40B4-BE49-F238E27FC236}">
                  <a16:creationId xmlns:a16="http://schemas.microsoft.com/office/drawing/2014/main" id="{314D67A1-C653-4541-996C-4ABE378C9885}"/>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F25EB1F8-7180-4920-8DD8-5760513B1469}"/>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2DDD7DB3-CB1A-4787-AE59-963DAEEB88F7}"/>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51BA0C99-5BD3-4223-B680-936FA76B7382}"/>
              </a:ext>
            </a:extLst>
          </p:cNvPr>
          <p:cNvGrpSpPr/>
          <p:nvPr/>
        </p:nvGrpSpPr>
        <p:grpSpPr>
          <a:xfrm>
            <a:off x="8461141" y="4942422"/>
            <a:ext cx="1368414" cy="1383328"/>
            <a:chOff x="8458580" y="5262462"/>
            <a:chExt cx="1368414" cy="1383328"/>
          </a:xfrm>
        </p:grpSpPr>
        <p:sp>
          <p:nvSpPr>
            <p:cNvPr id="26" name="Oval 25">
              <a:extLst>
                <a:ext uri="{FF2B5EF4-FFF2-40B4-BE49-F238E27FC236}">
                  <a16:creationId xmlns:a16="http://schemas.microsoft.com/office/drawing/2014/main" id="{BFEBB68F-5C76-4023-9D58-E8598E0F8BF3}"/>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EF6BEAC5-4976-4AFE-A361-58D1B8C5B17F}"/>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21640FA1-DD1B-4A22-942E-8068CC8F466E}"/>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82D1C4F9-89C3-4A9C-93E9-1E9B4886DDDA}"/>
              </a:ext>
            </a:extLst>
          </p:cNvPr>
          <p:cNvGrpSpPr/>
          <p:nvPr/>
        </p:nvGrpSpPr>
        <p:grpSpPr>
          <a:xfrm>
            <a:off x="11453381" y="4942422"/>
            <a:ext cx="1375871" cy="1383328"/>
            <a:chOff x="11486242" y="5262462"/>
            <a:chExt cx="1375871" cy="1383328"/>
          </a:xfrm>
        </p:grpSpPr>
        <p:sp>
          <p:nvSpPr>
            <p:cNvPr id="30" name="Oval 32">
              <a:extLst>
                <a:ext uri="{FF2B5EF4-FFF2-40B4-BE49-F238E27FC236}">
                  <a16:creationId xmlns:a16="http://schemas.microsoft.com/office/drawing/2014/main" id="{9A963F39-9382-491F-A26F-A17C85D0779E}"/>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CB100E6C-0EAE-4E73-BB69-CC8CB1D27C75}"/>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0584F010-8A4A-4457-8EEE-E988679B8DF5}"/>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E46D1A53-52D7-4DFD-9D20-D20989A8E596}"/>
              </a:ext>
            </a:extLst>
          </p:cNvPr>
          <p:cNvGrpSpPr/>
          <p:nvPr/>
        </p:nvGrpSpPr>
        <p:grpSpPr>
          <a:xfrm>
            <a:off x="14453078" y="4942422"/>
            <a:ext cx="1364685" cy="1383328"/>
            <a:chOff x="14487803" y="5262462"/>
            <a:chExt cx="1364685" cy="1383328"/>
          </a:xfrm>
        </p:grpSpPr>
        <p:sp>
          <p:nvSpPr>
            <p:cNvPr id="34" name="Oval 39">
              <a:extLst>
                <a:ext uri="{FF2B5EF4-FFF2-40B4-BE49-F238E27FC236}">
                  <a16:creationId xmlns:a16="http://schemas.microsoft.com/office/drawing/2014/main" id="{250F36B9-3146-4DB7-ACC6-7ABE21EE659B}"/>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00FD405D-2751-4477-8359-ADE0E679CEF7}"/>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70B6AF73-CD9D-495F-AB7E-E7A03E9586CE}"/>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99D96468-A02D-4D76-8508-9170B35C297E}"/>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DF8E4594-A5D7-4DEC-AC3A-11FE7B0F55AB}"/>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602712CC-EB18-4FA7-9EF2-02AB1AA8D4FA}"/>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A56E71EF-0B68-4F37-B369-4219C6DDBC13}"/>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F78D9E08-981B-4C80-B7F7-9EA72CE8AFE2}"/>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88D41735-D38D-4995-B4E8-D72C80980DDF}"/>
              </a:ext>
            </a:extLst>
          </p:cNvPr>
          <p:cNvGrpSpPr/>
          <p:nvPr/>
        </p:nvGrpSpPr>
        <p:grpSpPr>
          <a:xfrm>
            <a:off x="2908003" y="539628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6E5F1E87-2ACD-4A6C-890A-37DE4A05133B}"/>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276D5DE9-2798-49E1-9AB5-D6B59EFEA6F5}"/>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41A2A187-4B7B-4EA9-B241-6200D3671547}"/>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D8920154-11A4-4D18-9FDC-1EF8F37B5773}"/>
              </a:ext>
            </a:extLst>
          </p:cNvPr>
          <p:cNvGrpSpPr/>
          <p:nvPr/>
        </p:nvGrpSpPr>
        <p:grpSpPr>
          <a:xfrm>
            <a:off x="8898873" y="5387599"/>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CACDB1B4-CBA7-48A9-82F5-B42746E91B2E}"/>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C839FAF0-966F-4431-8F3E-06A942F3ABCC}"/>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EBE45724-E2A3-4698-A02A-958AF9E5C877}"/>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E50C4F30-F1D3-4E62-ACE0-45E62294A355}"/>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5BB4D9B5-9CED-4E6F-849C-C533F1B9098C}"/>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D93B9BE6-2604-4898-B53D-6C264D2423B1}"/>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50FE8A65-150D-45C2-A0E7-939C1E959E8F}"/>
              </a:ext>
            </a:extLst>
          </p:cNvPr>
          <p:cNvGrpSpPr/>
          <p:nvPr/>
        </p:nvGrpSpPr>
        <p:grpSpPr>
          <a:xfrm>
            <a:off x="11894822" y="5387628"/>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E907E71F-0973-4216-8BF7-EF331D58F469}"/>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C94E8ED1-BD09-4027-968C-2A65F8787209}"/>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930E5390-B09A-491A-A9AD-7FA70560D476}"/>
              </a:ext>
            </a:extLst>
          </p:cNvPr>
          <p:cNvGrpSpPr/>
          <p:nvPr/>
        </p:nvGrpSpPr>
        <p:grpSpPr>
          <a:xfrm>
            <a:off x="14888966" y="5387633"/>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9F6E2D8D-DCB1-4C75-A8EA-8EA8138F8A35}"/>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C237E7D8-FEFC-4071-AAEC-C38D5785A73E}"/>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A2265939-EEC7-4CCC-98B2-05052C0E1458}"/>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E83C6D93-3B3D-4B5B-8D30-09EF67D16547}"/>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49B5E696-48F3-4306-AEE9-8C663E7623B2}"/>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C25613CC-6D1C-419F-B81A-95DA02B34E96}"/>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10236CC9-A7B3-4C2A-A5FA-163B35E43C17}"/>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Timeline Layout</a:t>
            </a:r>
            <a:endParaRPr lang="en-US" sz="6000">
              <a:latin typeface="Impact" panose="020B0806030902050204" pitchFamily="34" charset="0"/>
            </a:endParaRPr>
          </a:p>
        </p:txBody>
      </p:sp>
    </p:spTree>
    <p:extLst>
      <p:ext uri="{BB962C8B-B14F-4D97-AF65-F5344CB8AC3E}">
        <p14:creationId xmlns:p14="http://schemas.microsoft.com/office/powerpoint/2010/main" val="845495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F2A833D8-7E62-474D-B55E-96A0C46DC3E9}"/>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1F91ABFF-9E71-4419-BBC5-3A87E9866D4C}"/>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985AAA9C-A6D6-4942-9693-7E3BCEE2A4E1}"/>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B71601AB-BF75-4120-8201-9F761347A333}"/>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B2062277-6977-45EE-A70E-0EEAD26F3044}"/>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9CF20423-7CE5-4716-ACAF-F5CA1835C97E}"/>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56F4F513-E256-466C-8776-CE71F0D7CF32}"/>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A7FDA636-9B5D-4175-8AB9-B57549452698}"/>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C2CB4218-5B25-4A18-A6A9-FCAE20F9239C}"/>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07F78067-50FB-4722-A83A-20904482EF29}"/>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32A9707D-FDD6-4CDA-B1A0-992125D40719}"/>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D3287A18-6DEB-42D4-B4A2-D275BDCB9655}"/>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1D036409-4BF6-49C6-B895-5500A1AB6B9D}"/>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787A42C7-9C91-4161-A99B-946A5EC8BCB6}"/>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EACB34D1-9A4A-4B65-948C-20777FAAC87D}"/>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5B7E08EB-EA9D-4B2F-ADB6-64F83445CE6A}"/>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B2DE5DDF-61CF-41D4-81E1-1F72F1A64420}"/>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098B3DE6-33ED-4FF1-A60C-ABD65429C521}"/>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7BFC2592-8B15-4196-AFA3-02A0E626C2F7}"/>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B8E3A98A-A877-46CF-828B-067E837BE013}"/>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74920D87-044D-472D-A4DE-57EFBD58733E}"/>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D4B83F8F-F4A4-4186-9C30-1842E9CA25C5}"/>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7DDA3F26-AC29-47ED-8ECE-F13ED27493E3}"/>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07731627-2DD8-4D4F-9F82-0E64FF1FFB26}"/>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B990ABF1-3F4A-4F4F-ADA2-78EF1A57EFB7}"/>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3AFE00B2-893D-4468-A0F6-3DB436DD4E00}"/>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F5FA1E8D-1E52-4F6B-A5E2-6D4D2189F31E}"/>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8A81D4C9-52DB-4321-8EDF-303921D49209}"/>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BD27014D-4FA0-45C9-9FB3-38D9542C1955}"/>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AF9B5C95-E3B5-491A-990A-8EB22B31CDE3}"/>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6C0764E1-AFC9-47D2-8442-5DA743FD8760}"/>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6665AB91-4127-41B8-A97A-699EE5FFC1FC}"/>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C314C60A-3B68-402B-9CB4-8E73F0B07D5E}"/>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E4A6DE34-4077-4429-84FD-8DBD9F4A7012}"/>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A4F6F448-E6DF-43A7-8BA6-6DC1DD6C8EE6}"/>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CF762F90-FDE3-47CC-93D1-6F0D826AEF36}"/>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94DA53C9-3DE5-4F16-9C11-178876E0091B}"/>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CFA730FD-63DA-43EE-BE5F-F43AA8AC1F89}"/>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Process</a:t>
            </a:r>
            <a:endParaRPr lang="en-US" sz="6000">
              <a:latin typeface="Impact" panose="020B0806030902050204" pitchFamily="34" charset="0"/>
            </a:endParaRPr>
          </a:p>
        </p:txBody>
      </p:sp>
    </p:spTree>
    <p:extLst>
      <p:ext uri="{BB962C8B-B14F-4D97-AF65-F5344CB8AC3E}">
        <p14:creationId xmlns:p14="http://schemas.microsoft.com/office/powerpoint/2010/main" val="1359590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453"/>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953"/>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453"/>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953"/>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453"/>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953"/>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3CFBFD4-C033-4D25-BF79-EF0E77E3737F}"/>
              </a:ext>
            </a:extLst>
          </p:cNvPr>
          <p:cNvGraphicFramePr>
            <a:graphicFrameLocks noGrp="1"/>
          </p:cNvGraphicFramePr>
          <p:nvPr>
            <p:extLst>
              <p:ext uri="{D42A27DB-BD31-4B8C-83A1-F6EECF244321}">
                <p14:modId xmlns:p14="http://schemas.microsoft.com/office/powerpoint/2010/main" val="1951119293"/>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400" b="0">
                          <a:solidFill>
                            <a:schemeClr val="accent1"/>
                          </a:solidFill>
                          <a:latin typeface="Impact" panose="020B0806030902050204" pitchFamily="34" charset="0"/>
                          <a:ea typeface="Microsoft YaHei Light" panose="020B0502040204020203" pitchFamily="34" charset="-122"/>
                        </a:rPr>
                        <a:t>FREE</a:t>
                      </a:r>
                      <a:endParaRPr lang="zh-CN" altLang="en-US" sz="2400" b="0">
                        <a:solidFill>
                          <a:schemeClr val="accent1"/>
                        </a:solidFill>
                        <a:latin typeface="Impact" panose="020B0806030902050204" pitchFamily="34"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Impact" panose="020B0806030902050204" pitchFamily="34" charset="0"/>
                          <a:ea typeface="Microsoft YaHei Light" panose="020B0502040204020203" pitchFamily="34" charset="-122"/>
                          <a:cs typeface="+mn-cs"/>
                        </a:rPr>
                        <a:t>$199.9</a:t>
                      </a:r>
                      <a:endParaRPr lang="zh-CN" altLang="en-US" sz="2400" b="0" kern="1200">
                        <a:solidFill>
                          <a:schemeClr val="accent2"/>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Impact" panose="020B0806030902050204" pitchFamily="34" charset="0"/>
                          <a:ea typeface="Microsoft YaHei Light" panose="020B0502040204020203" pitchFamily="34" charset="-122"/>
                          <a:cs typeface="+mn-cs"/>
                        </a:rPr>
                        <a:t>$299.9</a:t>
                      </a:r>
                      <a:endParaRPr lang="zh-CN" altLang="en-US" sz="2400" b="0" kern="1200">
                        <a:solidFill>
                          <a:schemeClr val="accent3"/>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Impact" panose="020B0806030902050204" pitchFamily="34" charset="0"/>
                          <a:ea typeface="Microsoft YaHei Light" panose="020B0502040204020203" pitchFamily="34" charset="-122"/>
                          <a:cs typeface="+mn-cs"/>
                        </a:rPr>
                        <a:t>$399.9</a:t>
                      </a:r>
                      <a:endParaRPr lang="zh-CN" altLang="en-US" sz="2400" b="0" kern="1200">
                        <a:solidFill>
                          <a:schemeClr val="accent4"/>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Impact" panose="020B0806030902050204" pitchFamily="34" charset="0"/>
                          <a:ea typeface="Microsoft YaHei Light" panose="020B0502040204020203" pitchFamily="34" charset="-122"/>
                          <a:cs typeface="+mn-cs"/>
                        </a:rPr>
                        <a:t>$499.9</a:t>
                      </a:r>
                      <a:endParaRPr lang="zh-CN" altLang="en-US" sz="2400" b="0" kern="1200">
                        <a:solidFill>
                          <a:schemeClr val="accent5"/>
                        </a:solidFill>
                        <a:latin typeface="Impact" panose="020B0806030902050204" pitchFamily="34"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10EBDDB3-A8B0-403B-8867-A0C14EECE42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Price Table</a:t>
            </a:r>
            <a:endParaRPr lang="en-US" sz="6000">
              <a:latin typeface="Impact" panose="020B0806030902050204" pitchFamily="34" charset="0"/>
            </a:endParaRPr>
          </a:p>
        </p:txBody>
      </p:sp>
    </p:spTree>
    <p:extLst>
      <p:ext uri="{BB962C8B-B14F-4D97-AF65-F5344CB8AC3E}">
        <p14:creationId xmlns:p14="http://schemas.microsoft.com/office/powerpoint/2010/main" val="3992341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0">
            <a:extLst>
              <a:ext uri="{FF2B5EF4-FFF2-40B4-BE49-F238E27FC236}">
                <a16:creationId xmlns:a16="http://schemas.microsoft.com/office/drawing/2014/main" id="{7678F1F9-6388-466D-8602-AE09CA31D2EC}"/>
              </a:ext>
            </a:extLst>
          </p:cNvPr>
          <p:cNvGrpSpPr/>
          <p:nvPr/>
        </p:nvGrpSpPr>
        <p:grpSpPr>
          <a:xfrm>
            <a:off x="3690078" y="3033058"/>
            <a:ext cx="11572486" cy="5474826"/>
            <a:chOff x="1648185" y="1123951"/>
            <a:chExt cx="6117256" cy="2894012"/>
          </a:xfrm>
          <a:solidFill>
            <a:schemeClr val="bg1">
              <a:lumMod val="85000"/>
            </a:schemeClr>
          </a:solidFill>
        </p:grpSpPr>
        <p:sp>
          <p:nvSpPr>
            <p:cNvPr id="3" name="Freeform 6">
              <a:extLst>
                <a:ext uri="{FF2B5EF4-FFF2-40B4-BE49-F238E27FC236}">
                  <a16:creationId xmlns:a16="http://schemas.microsoft.com/office/drawing/2014/main" id="{AF615D70-68E9-4758-AC9E-7C328634B6F6}"/>
                </a:ext>
              </a:extLst>
            </p:cNvPr>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 name="Freeform 7">
              <a:extLst>
                <a:ext uri="{FF2B5EF4-FFF2-40B4-BE49-F238E27FC236}">
                  <a16:creationId xmlns:a16="http://schemas.microsoft.com/office/drawing/2014/main" id="{6A29ABFD-348C-4667-9027-3238D16BFC2A}"/>
                </a:ext>
              </a:extLst>
            </p:cNvPr>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 name="Freeform 8">
              <a:extLst>
                <a:ext uri="{FF2B5EF4-FFF2-40B4-BE49-F238E27FC236}">
                  <a16:creationId xmlns:a16="http://schemas.microsoft.com/office/drawing/2014/main" id="{7142CED4-51EC-4762-8678-DBCD094CA62C}"/>
                </a:ext>
              </a:extLst>
            </p:cNvPr>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 name="Freeform 9">
              <a:extLst>
                <a:ext uri="{FF2B5EF4-FFF2-40B4-BE49-F238E27FC236}">
                  <a16:creationId xmlns:a16="http://schemas.microsoft.com/office/drawing/2014/main" id="{2C6C826D-4DC1-46DE-B8A4-800BCFD9F93F}"/>
                </a:ext>
              </a:extLst>
            </p:cNvPr>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 name="Freeform 10">
              <a:extLst>
                <a:ext uri="{FF2B5EF4-FFF2-40B4-BE49-F238E27FC236}">
                  <a16:creationId xmlns:a16="http://schemas.microsoft.com/office/drawing/2014/main" id="{0380C0CC-7647-4C61-B44B-4EAAE78310E4}"/>
                </a:ext>
              </a:extLst>
            </p:cNvPr>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 name="Freeform 11">
              <a:extLst>
                <a:ext uri="{FF2B5EF4-FFF2-40B4-BE49-F238E27FC236}">
                  <a16:creationId xmlns:a16="http://schemas.microsoft.com/office/drawing/2014/main" id="{DACBF685-C379-4F84-8CF5-ECA7D87F82A9}"/>
                </a:ext>
              </a:extLst>
            </p:cNvPr>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 name="Freeform 12">
              <a:extLst>
                <a:ext uri="{FF2B5EF4-FFF2-40B4-BE49-F238E27FC236}">
                  <a16:creationId xmlns:a16="http://schemas.microsoft.com/office/drawing/2014/main" id="{2386B0ED-2A25-41E6-BF38-9F446683A4F4}"/>
                </a:ext>
              </a:extLst>
            </p:cNvPr>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 name="Freeform 13">
              <a:extLst>
                <a:ext uri="{FF2B5EF4-FFF2-40B4-BE49-F238E27FC236}">
                  <a16:creationId xmlns:a16="http://schemas.microsoft.com/office/drawing/2014/main" id="{6A66ECF5-40CC-4A0D-B7DF-6EF8C3F482BA}"/>
                </a:ext>
              </a:extLst>
            </p:cNvPr>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1" name="Freeform 14">
              <a:extLst>
                <a:ext uri="{FF2B5EF4-FFF2-40B4-BE49-F238E27FC236}">
                  <a16:creationId xmlns:a16="http://schemas.microsoft.com/office/drawing/2014/main" id="{40FBB564-69DA-4223-9906-2E7D80817EBB}"/>
                </a:ext>
              </a:extLst>
            </p:cNvPr>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2" name="Freeform 15">
              <a:extLst>
                <a:ext uri="{FF2B5EF4-FFF2-40B4-BE49-F238E27FC236}">
                  <a16:creationId xmlns:a16="http://schemas.microsoft.com/office/drawing/2014/main" id="{1B9A4F95-DCEF-40E2-9D11-10401278DB13}"/>
                </a:ext>
              </a:extLst>
            </p:cNvPr>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3" name="Freeform 16">
              <a:extLst>
                <a:ext uri="{FF2B5EF4-FFF2-40B4-BE49-F238E27FC236}">
                  <a16:creationId xmlns:a16="http://schemas.microsoft.com/office/drawing/2014/main" id="{6699A1ED-12E7-4DD6-9CD3-80CF0C0652D6}"/>
                </a:ext>
              </a:extLst>
            </p:cNvPr>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4" name="Freeform 17">
              <a:extLst>
                <a:ext uri="{FF2B5EF4-FFF2-40B4-BE49-F238E27FC236}">
                  <a16:creationId xmlns:a16="http://schemas.microsoft.com/office/drawing/2014/main" id="{7D9162FC-2CDC-48CE-97ED-5B6BEBBB208D}"/>
                </a:ext>
              </a:extLst>
            </p:cNvPr>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5" name="Freeform 18">
              <a:extLst>
                <a:ext uri="{FF2B5EF4-FFF2-40B4-BE49-F238E27FC236}">
                  <a16:creationId xmlns:a16="http://schemas.microsoft.com/office/drawing/2014/main" id="{0C7F1533-EA2A-4A49-90F7-9958CAD2A995}"/>
                </a:ext>
              </a:extLst>
            </p:cNvPr>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6" name="Freeform 19">
              <a:extLst>
                <a:ext uri="{FF2B5EF4-FFF2-40B4-BE49-F238E27FC236}">
                  <a16:creationId xmlns:a16="http://schemas.microsoft.com/office/drawing/2014/main" id="{5AB9FB5C-9C6C-4353-BCB2-A9EB8FF4E56C}"/>
                </a:ext>
              </a:extLst>
            </p:cNvPr>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7" name="Freeform 20">
              <a:extLst>
                <a:ext uri="{FF2B5EF4-FFF2-40B4-BE49-F238E27FC236}">
                  <a16:creationId xmlns:a16="http://schemas.microsoft.com/office/drawing/2014/main" id="{CC59D5FC-9BBC-4A98-B759-617C0896695A}"/>
                </a:ext>
              </a:extLst>
            </p:cNvPr>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8" name="Freeform 21">
              <a:extLst>
                <a:ext uri="{FF2B5EF4-FFF2-40B4-BE49-F238E27FC236}">
                  <a16:creationId xmlns:a16="http://schemas.microsoft.com/office/drawing/2014/main" id="{A8BE644D-8B48-49C9-A3B9-CE6B6299D648}"/>
                </a:ext>
              </a:extLst>
            </p:cNvPr>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9" name="Freeform 22">
              <a:extLst>
                <a:ext uri="{FF2B5EF4-FFF2-40B4-BE49-F238E27FC236}">
                  <a16:creationId xmlns:a16="http://schemas.microsoft.com/office/drawing/2014/main" id="{BF89B072-B340-496C-8B58-AF85375FC394}"/>
                </a:ext>
              </a:extLst>
            </p:cNvPr>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0" name="Freeform 23">
              <a:extLst>
                <a:ext uri="{FF2B5EF4-FFF2-40B4-BE49-F238E27FC236}">
                  <a16:creationId xmlns:a16="http://schemas.microsoft.com/office/drawing/2014/main" id="{E66F84D3-834D-49CD-B731-B529E5D975F3}"/>
                </a:ext>
              </a:extLst>
            </p:cNvPr>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1" name="Freeform 24">
              <a:extLst>
                <a:ext uri="{FF2B5EF4-FFF2-40B4-BE49-F238E27FC236}">
                  <a16:creationId xmlns:a16="http://schemas.microsoft.com/office/drawing/2014/main" id="{AF879A92-8E09-4D83-AC48-7BCA82A6A86B}"/>
                </a:ext>
              </a:extLst>
            </p:cNvPr>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2" name="Freeform 25">
              <a:extLst>
                <a:ext uri="{FF2B5EF4-FFF2-40B4-BE49-F238E27FC236}">
                  <a16:creationId xmlns:a16="http://schemas.microsoft.com/office/drawing/2014/main" id="{5C221031-1184-4E6B-A65D-B5FCD8E5220D}"/>
                </a:ext>
              </a:extLst>
            </p:cNvPr>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3" name="Freeform 26">
              <a:extLst>
                <a:ext uri="{FF2B5EF4-FFF2-40B4-BE49-F238E27FC236}">
                  <a16:creationId xmlns:a16="http://schemas.microsoft.com/office/drawing/2014/main" id="{05E99357-41CC-476B-A696-D0E2A262E0CB}"/>
                </a:ext>
              </a:extLst>
            </p:cNvPr>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4" name="Freeform 27">
              <a:extLst>
                <a:ext uri="{FF2B5EF4-FFF2-40B4-BE49-F238E27FC236}">
                  <a16:creationId xmlns:a16="http://schemas.microsoft.com/office/drawing/2014/main" id="{40ED1027-C3F1-41A2-82A7-853C9945670B}"/>
                </a:ext>
              </a:extLst>
            </p:cNvPr>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5" name="Freeform 28">
              <a:extLst>
                <a:ext uri="{FF2B5EF4-FFF2-40B4-BE49-F238E27FC236}">
                  <a16:creationId xmlns:a16="http://schemas.microsoft.com/office/drawing/2014/main" id="{153C177B-1326-4D34-A18D-737E619A2AA1}"/>
                </a:ext>
              </a:extLst>
            </p:cNvPr>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6" name="Freeform 29">
              <a:extLst>
                <a:ext uri="{FF2B5EF4-FFF2-40B4-BE49-F238E27FC236}">
                  <a16:creationId xmlns:a16="http://schemas.microsoft.com/office/drawing/2014/main" id="{304319EF-6A23-4BA4-A3C8-3BE048D32C67}"/>
                </a:ext>
              </a:extLst>
            </p:cNvPr>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7" name="Freeform 30">
              <a:extLst>
                <a:ext uri="{FF2B5EF4-FFF2-40B4-BE49-F238E27FC236}">
                  <a16:creationId xmlns:a16="http://schemas.microsoft.com/office/drawing/2014/main" id="{F04CB46E-02A6-4C70-951F-81847B2A395D}"/>
                </a:ext>
              </a:extLst>
            </p:cNvPr>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8" name="Freeform 31">
              <a:extLst>
                <a:ext uri="{FF2B5EF4-FFF2-40B4-BE49-F238E27FC236}">
                  <a16:creationId xmlns:a16="http://schemas.microsoft.com/office/drawing/2014/main" id="{9A8869B4-47E2-439A-98E7-3940D835A35C}"/>
                </a:ext>
              </a:extLst>
            </p:cNvPr>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29" name="Freeform 32">
              <a:extLst>
                <a:ext uri="{FF2B5EF4-FFF2-40B4-BE49-F238E27FC236}">
                  <a16:creationId xmlns:a16="http://schemas.microsoft.com/office/drawing/2014/main" id="{3C983152-21E4-40F6-B86C-EDF82BCD8155}"/>
                </a:ext>
              </a:extLst>
            </p:cNvPr>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0" name="Freeform 33">
              <a:extLst>
                <a:ext uri="{FF2B5EF4-FFF2-40B4-BE49-F238E27FC236}">
                  <a16:creationId xmlns:a16="http://schemas.microsoft.com/office/drawing/2014/main" id="{0132AF1F-4598-49B1-A021-D056334909EA}"/>
                </a:ext>
              </a:extLst>
            </p:cNvPr>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1" name="Freeform 34">
              <a:extLst>
                <a:ext uri="{FF2B5EF4-FFF2-40B4-BE49-F238E27FC236}">
                  <a16:creationId xmlns:a16="http://schemas.microsoft.com/office/drawing/2014/main" id="{F2AC414C-7135-4F69-B352-99D308C19A4B}"/>
                </a:ext>
              </a:extLst>
            </p:cNvPr>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2" name="Freeform 35">
              <a:extLst>
                <a:ext uri="{FF2B5EF4-FFF2-40B4-BE49-F238E27FC236}">
                  <a16:creationId xmlns:a16="http://schemas.microsoft.com/office/drawing/2014/main" id="{63087CED-D7E4-4376-BCD0-D4B1F61BEB34}"/>
                </a:ext>
              </a:extLst>
            </p:cNvPr>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3" name="Freeform 36">
              <a:extLst>
                <a:ext uri="{FF2B5EF4-FFF2-40B4-BE49-F238E27FC236}">
                  <a16:creationId xmlns:a16="http://schemas.microsoft.com/office/drawing/2014/main" id="{B79C6026-3D5A-4CC4-AC4F-C5B1DA8A8C73}"/>
                </a:ext>
              </a:extLst>
            </p:cNvPr>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4" name="Freeform 37">
              <a:extLst>
                <a:ext uri="{FF2B5EF4-FFF2-40B4-BE49-F238E27FC236}">
                  <a16:creationId xmlns:a16="http://schemas.microsoft.com/office/drawing/2014/main" id="{AF64138E-D024-4187-A2CD-B3B77E6DE77A}"/>
                </a:ext>
              </a:extLst>
            </p:cNvPr>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5" name="Freeform 38">
              <a:extLst>
                <a:ext uri="{FF2B5EF4-FFF2-40B4-BE49-F238E27FC236}">
                  <a16:creationId xmlns:a16="http://schemas.microsoft.com/office/drawing/2014/main" id="{8F81952A-5EE9-47F6-ABE0-E4BAEB431FA5}"/>
                </a:ext>
              </a:extLst>
            </p:cNvPr>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6" name="Freeform 39">
              <a:extLst>
                <a:ext uri="{FF2B5EF4-FFF2-40B4-BE49-F238E27FC236}">
                  <a16:creationId xmlns:a16="http://schemas.microsoft.com/office/drawing/2014/main" id="{35195B08-45B4-4C21-893D-DF150515478B}"/>
                </a:ext>
              </a:extLst>
            </p:cNvPr>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7" name="Freeform 40">
              <a:extLst>
                <a:ext uri="{FF2B5EF4-FFF2-40B4-BE49-F238E27FC236}">
                  <a16:creationId xmlns:a16="http://schemas.microsoft.com/office/drawing/2014/main" id="{02DEA222-053E-40E7-A3E7-99BE674C2469}"/>
                </a:ext>
              </a:extLst>
            </p:cNvPr>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8" name="Freeform 41">
              <a:extLst>
                <a:ext uri="{FF2B5EF4-FFF2-40B4-BE49-F238E27FC236}">
                  <a16:creationId xmlns:a16="http://schemas.microsoft.com/office/drawing/2014/main" id="{5C7A8289-8C9C-449E-B96D-E2DAC4A0A4A0}"/>
                </a:ext>
              </a:extLst>
            </p:cNvPr>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39" name="Freeform 42">
              <a:extLst>
                <a:ext uri="{FF2B5EF4-FFF2-40B4-BE49-F238E27FC236}">
                  <a16:creationId xmlns:a16="http://schemas.microsoft.com/office/drawing/2014/main" id="{9E955BB1-E1DE-4F04-BAC7-92D6F8F46DAD}"/>
                </a:ext>
              </a:extLst>
            </p:cNvPr>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0" name="Freeform 43">
              <a:extLst>
                <a:ext uri="{FF2B5EF4-FFF2-40B4-BE49-F238E27FC236}">
                  <a16:creationId xmlns:a16="http://schemas.microsoft.com/office/drawing/2014/main" id="{DD26E1BA-CC7F-432D-B2BE-0A1FD95B82BE}"/>
                </a:ext>
              </a:extLst>
            </p:cNvPr>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1" name="Freeform 44">
              <a:extLst>
                <a:ext uri="{FF2B5EF4-FFF2-40B4-BE49-F238E27FC236}">
                  <a16:creationId xmlns:a16="http://schemas.microsoft.com/office/drawing/2014/main" id="{E4AFC509-21B8-4E63-921A-F36E5D5C9CAB}"/>
                </a:ext>
              </a:extLst>
            </p:cNvPr>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2" name="Freeform 45">
              <a:extLst>
                <a:ext uri="{FF2B5EF4-FFF2-40B4-BE49-F238E27FC236}">
                  <a16:creationId xmlns:a16="http://schemas.microsoft.com/office/drawing/2014/main" id="{1DE7D7B5-B927-4315-B2C2-1F1E8E893D1A}"/>
                </a:ext>
              </a:extLst>
            </p:cNvPr>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3" name="Freeform 46">
              <a:extLst>
                <a:ext uri="{FF2B5EF4-FFF2-40B4-BE49-F238E27FC236}">
                  <a16:creationId xmlns:a16="http://schemas.microsoft.com/office/drawing/2014/main" id="{818FE6A0-0E58-4E27-91AE-C2A978E3F471}"/>
                </a:ext>
              </a:extLst>
            </p:cNvPr>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4" name="Freeform 47">
              <a:extLst>
                <a:ext uri="{FF2B5EF4-FFF2-40B4-BE49-F238E27FC236}">
                  <a16:creationId xmlns:a16="http://schemas.microsoft.com/office/drawing/2014/main" id="{C7C65F1E-C65F-4862-A4CF-AC89B82B4902}"/>
                </a:ext>
              </a:extLst>
            </p:cNvPr>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5" name="Freeform 48">
              <a:extLst>
                <a:ext uri="{FF2B5EF4-FFF2-40B4-BE49-F238E27FC236}">
                  <a16:creationId xmlns:a16="http://schemas.microsoft.com/office/drawing/2014/main" id="{B51727FC-0DBF-4777-8A03-86F67FE9776A}"/>
                </a:ext>
              </a:extLst>
            </p:cNvPr>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6" name="Freeform 49">
              <a:extLst>
                <a:ext uri="{FF2B5EF4-FFF2-40B4-BE49-F238E27FC236}">
                  <a16:creationId xmlns:a16="http://schemas.microsoft.com/office/drawing/2014/main" id="{A467B9B0-1CA6-4659-9D43-C7CFDE467887}"/>
                </a:ext>
              </a:extLst>
            </p:cNvPr>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7" name="Freeform 50">
              <a:extLst>
                <a:ext uri="{FF2B5EF4-FFF2-40B4-BE49-F238E27FC236}">
                  <a16:creationId xmlns:a16="http://schemas.microsoft.com/office/drawing/2014/main" id="{8A303E4F-C2A9-4F2D-A705-6D4343F5556D}"/>
                </a:ext>
              </a:extLst>
            </p:cNvPr>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8" name="Freeform 51">
              <a:extLst>
                <a:ext uri="{FF2B5EF4-FFF2-40B4-BE49-F238E27FC236}">
                  <a16:creationId xmlns:a16="http://schemas.microsoft.com/office/drawing/2014/main" id="{46AF2785-59E9-4890-B7D5-0CBA71A165D3}"/>
                </a:ext>
              </a:extLst>
            </p:cNvPr>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49" name="Freeform 52">
              <a:extLst>
                <a:ext uri="{FF2B5EF4-FFF2-40B4-BE49-F238E27FC236}">
                  <a16:creationId xmlns:a16="http://schemas.microsoft.com/office/drawing/2014/main" id="{AF4C9030-0D6C-43DF-BBE9-AEB0771AECF5}"/>
                </a:ext>
              </a:extLst>
            </p:cNvPr>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0" name="Freeform 53">
              <a:extLst>
                <a:ext uri="{FF2B5EF4-FFF2-40B4-BE49-F238E27FC236}">
                  <a16:creationId xmlns:a16="http://schemas.microsoft.com/office/drawing/2014/main" id="{EDDFEEE9-2CC1-47AA-B287-B96B0AEA3D1F}"/>
                </a:ext>
              </a:extLst>
            </p:cNvPr>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1" name="Freeform 54">
              <a:extLst>
                <a:ext uri="{FF2B5EF4-FFF2-40B4-BE49-F238E27FC236}">
                  <a16:creationId xmlns:a16="http://schemas.microsoft.com/office/drawing/2014/main" id="{2C57C5B1-BD8E-4D1C-A117-2A2B79BF21E4}"/>
                </a:ext>
              </a:extLst>
            </p:cNvPr>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2" name="Freeform 55">
              <a:extLst>
                <a:ext uri="{FF2B5EF4-FFF2-40B4-BE49-F238E27FC236}">
                  <a16:creationId xmlns:a16="http://schemas.microsoft.com/office/drawing/2014/main" id="{70A62EBC-CAA1-46C6-8987-9BBFE9F8A2F2}"/>
                </a:ext>
              </a:extLst>
            </p:cNvPr>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3" name="Freeform 56">
              <a:extLst>
                <a:ext uri="{FF2B5EF4-FFF2-40B4-BE49-F238E27FC236}">
                  <a16:creationId xmlns:a16="http://schemas.microsoft.com/office/drawing/2014/main" id="{7EA41F8A-F14B-4B1B-8160-0883872E6E8A}"/>
                </a:ext>
              </a:extLst>
            </p:cNvPr>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4" name="Freeform 57">
              <a:extLst>
                <a:ext uri="{FF2B5EF4-FFF2-40B4-BE49-F238E27FC236}">
                  <a16:creationId xmlns:a16="http://schemas.microsoft.com/office/drawing/2014/main" id="{EA5DD330-4F1A-4289-8B79-4F3C23030CF4}"/>
                </a:ext>
              </a:extLst>
            </p:cNvPr>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5" name="Freeform 58">
              <a:extLst>
                <a:ext uri="{FF2B5EF4-FFF2-40B4-BE49-F238E27FC236}">
                  <a16:creationId xmlns:a16="http://schemas.microsoft.com/office/drawing/2014/main" id="{4E5BFC0B-C417-4F03-A574-D18DBEDECACA}"/>
                </a:ext>
              </a:extLst>
            </p:cNvPr>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6" name="Freeform 59">
              <a:extLst>
                <a:ext uri="{FF2B5EF4-FFF2-40B4-BE49-F238E27FC236}">
                  <a16:creationId xmlns:a16="http://schemas.microsoft.com/office/drawing/2014/main" id="{5F3ED29A-DFDB-4796-96BE-F60DEDC0107D}"/>
                </a:ext>
              </a:extLst>
            </p:cNvPr>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7" name="Freeform 60">
              <a:extLst>
                <a:ext uri="{FF2B5EF4-FFF2-40B4-BE49-F238E27FC236}">
                  <a16:creationId xmlns:a16="http://schemas.microsoft.com/office/drawing/2014/main" id="{806A0595-6890-47D7-948F-8BA7B110A64F}"/>
                </a:ext>
              </a:extLst>
            </p:cNvPr>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8" name="Freeform 61">
              <a:extLst>
                <a:ext uri="{FF2B5EF4-FFF2-40B4-BE49-F238E27FC236}">
                  <a16:creationId xmlns:a16="http://schemas.microsoft.com/office/drawing/2014/main" id="{F02B4C02-243E-4310-ACD7-FCE81DD1EB82}"/>
                </a:ext>
              </a:extLst>
            </p:cNvPr>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59" name="Freeform 62">
              <a:extLst>
                <a:ext uri="{FF2B5EF4-FFF2-40B4-BE49-F238E27FC236}">
                  <a16:creationId xmlns:a16="http://schemas.microsoft.com/office/drawing/2014/main" id="{CB648AAA-4D49-4246-AAEB-15659363ED01}"/>
                </a:ext>
              </a:extLst>
            </p:cNvPr>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0" name="Freeform 63">
              <a:extLst>
                <a:ext uri="{FF2B5EF4-FFF2-40B4-BE49-F238E27FC236}">
                  <a16:creationId xmlns:a16="http://schemas.microsoft.com/office/drawing/2014/main" id="{71D60F47-7662-4A53-BEAD-2E3B39850568}"/>
                </a:ext>
              </a:extLst>
            </p:cNvPr>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1" name="Freeform 64">
              <a:extLst>
                <a:ext uri="{FF2B5EF4-FFF2-40B4-BE49-F238E27FC236}">
                  <a16:creationId xmlns:a16="http://schemas.microsoft.com/office/drawing/2014/main" id="{800ECF6F-2A34-4714-A6EA-E125369837C5}"/>
                </a:ext>
              </a:extLst>
            </p:cNvPr>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2" name="Freeform 65">
              <a:extLst>
                <a:ext uri="{FF2B5EF4-FFF2-40B4-BE49-F238E27FC236}">
                  <a16:creationId xmlns:a16="http://schemas.microsoft.com/office/drawing/2014/main" id="{B7F851D6-7223-4193-8C0B-381BB303DDD8}"/>
                </a:ext>
              </a:extLst>
            </p:cNvPr>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3" name="Freeform 66">
              <a:extLst>
                <a:ext uri="{FF2B5EF4-FFF2-40B4-BE49-F238E27FC236}">
                  <a16:creationId xmlns:a16="http://schemas.microsoft.com/office/drawing/2014/main" id="{A95ECC6C-4D95-4E6D-9AC4-CE6B7C16BA52}"/>
                </a:ext>
              </a:extLst>
            </p:cNvPr>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4" name="Freeform 67">
              <a:extLst>
                <a:ext uri="{FF2B5EF4-FFF2-40B4-BE49-F238E27FC236}">
                  <a16:creationId xmlns:a16="http://schemas.microsoft.com/office/drawing/2014/main" id="{D829E847-C8C0-4F47-9911-7A19954A229C}"/>
                </a:ext>
              </a:extLst>
            </p:cNvPr>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5" name="Freeform 68">
              <a:extLst>
                <a:ext uri="{FF2B5EF4-FFF2-40B4-BE49-F238E27FC236}">
                  <a16:creationId xmlns:a16="http://schemas.microsoft.com/office/drawing/2014/main" id="{147D6B2B-A5C1-4538-A257-40BABA8411A9}"/>
                </a:ext>
              </a:extLst>
            </p:cNvPr>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6" name="Freeform 69">
              <a:extLst>
                <a:ext uri="{FF2B5EF4-FFF2-40B4-BE49-F238E27FC236}">
                  <a16:creationId xmlns:a16="http://schemas.microsoft.com/office/drawing/2014/main" id="{200F870A-F287-416A-AFAE-3B6D4284282F}"/>
                </a:ext>
              </a:extLst>
            </p:cNvPr>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7" name="Freeform 70">
              <a:extLst>
                <a:ext uri="{FF2B5EF4-FFF2-40B4-BE49-F238E27FC236}">
                  <a16:creationId xmlns:a16="http://schemas.microsoft.com/office/drawing/2014/main" id="{7E20C940-57C5-4DC8-8EB7-8BDA39D27C20}"/>
                </a:ext>
              </a:extLst>
            </p:cNvPr>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8" name="Freeform 71">
              <a:extLst>
                <a:ext uri="{FF2B5EF4-FFF2-40B4-BE49-F238E27FC236}">
                  <a16:creationId xmlns:a16="http://schemas.microsoft.com/office/drawing/2014/main" id="{321A3FD2-6C4D-4C0D-9F6E-4A3C43023176}"/>
                </a:ext>
              </a:extLst>
            </p:cNvPr>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69" name="Freeform 72">
              <a:extLst>
                <a:ext uri="{FF2B5EF4-FFF2-40B4-BE49-F238E27FC236}">
                  <a16:creationId xmlns:a16="http://schemas.microsoft.com/office/drawing/2014/main" id="{32DB2F89-32E0-4DE6-93CB-FDAA7DDD7D17}"/>
                </a:ext>
              </a:extLst>
            </p:cNvPr>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0" name="Freeform 73">
              <a:extLst>
                <a:ext uri="{FF2B5EF4-FFF2-40B4-BE49-F238E27FC236}">
                  <a16:creationId xmlns:a16="http://schemas.microsoft.com/office/drawing/2014/main" id="{9526B1A8-9203-4BB3-9A6E-15D62E8AD009}"/>
                </a:ext>
              </a:extLst>
            </p:cNvPr>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1" name="Freeform 74">
              <a:extLst>
                <a:ext uri="{FF2B5EF4-FFF2-40B4-BE49-F238E27FC236}">
                  <a16:creationId xmlns:a16="http://schemas.microsoft.com/office/drawing/2014/main" id="{A5A0CAA3-D6A4-4F46-B6E8-D7B86A5D9AB8}"/>
                </a:ext>
              </a:extLst>
            </p:cNvPr>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2" name="Freeform 75">
              <a:extLst>
                <a:ext uri="{FF2B5EF4-FFF2-40B4-BE49-F238E27FC236}">
                  <a16:creationId xmlns:a16="http://schemas.microsoft.com/office/drawing/2014/main" id="{B68B4CBB-00FB-4AC3-9662-7CC60E649DAB}"/>
                </a:ext>
              </a:extLst>
            </p:cNvPr>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3" name="Freeform 76">
              <a:extLst>
                <a:ext uri="{FF2B5EF4-FFF2-40B4-BE49-F238E27FC236}">
                  <a16:creationId xmlns:a16="http://schemas.microsoft.com/office/drawing/2014/main" id="{AA5B7887-CD0C-4B53-87FD-2F3A4B95B7B8}"/>
                </a:ext>
              </a:extLst>
            </p:cNvPr>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4" name="Freeform 77">
              <a:extLst>
                <a:ext uri="{FF2B5EF4-FFF2-40B4-BE49-F238E27FC236}">
                  <a16:creationId xmlns:a16="http://schemas.microsoft.com/office/drawing/2014/main" id="{C599FE00-A976-4C20-8DDD-B197CD146560}"/>
                </a:ext>
              </a:extLst>
            </p:cNvPr>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5" name="Freeform 78">
              <a:extLst>
                <a:ext uri="{FF2B5EF4-FFF2-40B4-BE49-F238E27FC236}">
                  <a16:creationId xmlns:a16="http://schemas.microsoft.com/office/drawing/2014/main" id="{BB56EB94-EE6B-4054-9485-9A40302F58F0}"/>
                </a:ext>
              </a:extLst>
            </p:cNvPr>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6" name="Freeform 79">
              <a:extLst>
                <a:ext uri="{FF2B5EF4-FFF2-40B4-BE49-F238E27FC236}">
                  <a16:creationId xmlns:a16="http://schemas.microsoft.com/office/drawing/2014/main" id="{0E721E16-62E8-4C76-A6DD-8EE6F413E748}"/>
                </a:ext>
              </a:extLst>
            </p:cNvPr>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7" name="Freeform 80">
              <a:extLst>
                <a:ext uri="{FF2B5EF4-FFF2-40B4-BE49-F238E27FC236}">
                  <a16:creationId xmlns:a16="http://schemas.microsoft.com/office/drawing/2014/main" id="{4B0BDB3E-199E-41FB-BE3B-6D79EC7779BC}"/>
                </a:ext>
              </a:extLst>
            </p:cNvPr>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8" name="Freeform 81">
              <a:extLst>
                <a:ext uri="{FF2B5EF4-FFF2-40B4-BE49-F238E27FC236}">
                  <a16:creationId xmlns:a16="http://schemas.microsoft.com/office/drawing/2014/main" id="{29B1CAF5-7640-4142-958D-544810D62FCD}"/>
                </a:ext>
              </a:extLst>
            </p:cNvPr>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79" name="Freeform 82">
              <a:extLst>
                <a:ext uri="{FF2B5EF4-FFF2-40B4-BE49-F238E27FC236}">
                  <a16:creationId xmlns:a16="http://schemas.microsoft.com/office/drawing/2014/main" id="{E549E731-BA6D-4DB4-B203-5D2FEE5F7BEC}"/>
                </a:ext>
              </a:extLst>
            </p:cNvPr>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0" name="Freeform 83">
              <a:extLst>
                <a:ext uri="{FF2B5EF4-FFF2-40B4-BE49-F238E27FC236}">
                  <a16:creationId xmlns:a16="http://schemas.microsoft.com/office/drawing/2014/main" id="{68396EAE-FC35-48A8-8A4F-1FD0527C502F}"/>
                </a:ext>
              </a:extLst>
            </p:cNvPr>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1" name="Freeform 84">
              <a:extLst>
                <a:ext uri="{FF2B5EF4-FFF2-40B4-BE49-F238E27FC236}">
                  <a16:creationId xmlns:a16="http://schemas.microsoft.com/office/drawing/2014/main" id="{D9732793-1EF0-4F0C-955E-E529FC37D654}"/>
                </a:ext>
              </a:extLst>
            </p:cNvPr>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2" name="Freeform 85">
              <a:extLst>
                <a:ext uri="{FF2B5EF4-FFF2-40B4-BE49-F238E27FC236}">
                  <a16:creationId xmlns:a16="http://schemas.microsoft.com/office/drawing/2014/main" id="{C717CDD5-FF08-4BA3-8819-06110355BB3A}"/>
                </a:ext>
              </a:extLst>
            </p:cNvPr>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3" name="Freeform 86">
              <a:extLst>
                <a:ext uri="{FF2B5EF4-FFF2-40B4-BE49-F238E27FC236}">
                  <a16:creationId xmlns:a16="http://schemas.microsoft.com/office/drawing/2014/main" id="{75C78E46-98BD-478A-B7CA-FBD03D2D5142}"/>
                </a:ext>
              </a:extLst>
            </p:cNvPr>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4" name="Freeform 87">
              <a:extLst>
                <a:ext uri="{FF2B5EF4-FFF2-40B4-BE49-F238E27FC236}">
                  <a16:creationId xmlns:a16="http://schemas.microsoft.com/office/drawing/2014/main" id="{E1B6B858-769C-432B-89F9-1D1C5C038B81}"/>
                </a:ext>
              </a:extLst>
            </p:cNvPr>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dirty="0">
                <a:solidFill>
                  <a:srgbClr val="5A6E82"/>
                </a:solidFill>
                <a:latin typeface="Outfit" pitchFamily="2" charset="0"/>
                <a:ea typeface="冬青黑体简体中文 W3"/>
              </a:endParaRPr>
            </a:p>
          </p:txBody>
        </p:sp>
        <p:sp>
          <p:nvSpPr>
            <p:cNvPr id="85" name="Freeform 88">
              <a:extLst>
                <a:ext uri="{FF2B5EF4-FFF2-40B4-BE49-F238E27FC236}">
                  <a16:creationId xmlns:a16="http://schemas.microsoft.com/office/drawing/2014/main" id="{B7DC23B6-1BE8-4341-AA39-D9A76FF661C3}"/>
                </a:ext>
              </a:extLst>
            </p:cNvPr>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6" name="Freeform 89">
              <a:extLst>
                <a:ext uri="{FF2B5EF4-FFF2-40B4-BE49-F238E27FC236}">
                  <a16:creationId xmlns:a16="http://schemas.microsoft.com/office/drawing/2014/main" id="{B08BE207-8BE5-48BB-8209-31B7F4668738}"/>
                </a:ext>
              </a:extLst>
            </p:cNvPr>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7" name="Freeform 90">
              <a:extLst>
                <a:ext uri="{FF2B5EF4-FFF2-40B4-BE49-F238E27FC236}">
                  <a16:creationId xmlns:a16="http://schemas.microsoft.com/office/drawing/2014/main" id="{50303EE7-8DD7-4B81-935C-E3EFF61A13D7}"/>
                </a:ext>
              </a:extLst>
            </p:cNvPr>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8" name="Freeform 91">
              <a:extLst>
                <a:ext uri="{FF2B5EF4-FFF2-40B4-BE49-F238E27FC236}">
                  <a16:creationId xmlns:a16="http://schemas.microsoft.com/office/drawing/2014/main" id="{9FEB9227-3755-4212-8658-1CFD9C1F25E3}"/>
                </a:ext>
              </a:extLst>
            </p:cNvPr>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89" name="Freeform 92">
              <a:extLst>
                <a:ext uri="{FF2B5EF4-FFF2-40B4-BE49-F238E27FC236}">
                  <a16:creationId xmlns:a16="http://schemas.microsoft.com/office/drawing/2014/main" id="{3C16E8CC-1F64-4C51-AB71-D6E6C88BFDD1}"/>
                </a:ext>
              </a:extLst>
            </p:cNvPr>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0" name="Freeform 93">
              <a:extLst>
                <a:ext uri="{FF2B5EF4-FFF2-40B4-BE49-F238E27FC236}">
                  <a16:creationId xmlns:a16="http://schemas.microsoft.com/office/drawing/2014/main" id="{2CFD45FD-60C9-4692-91BB-58C643AC8370}"/>
                </a:ext>
              </a:extLst>
            </p:cNvPr>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1" name="Freeform 94">
              <a:extLst>
                <a:ext uri="{FF2B5EF4-FFF2-40B4-BE49-F238E27FC236}">
                  <a16:creationId xmlns:a16="http://schemas.microsoft.com/office/drawing/2014/main" id="{7C47F55E-0074-4D32-B69B-4470D106760E}"/>
                </a:ext>
              </a:extLst>
            </p:cNvPr>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2" name="Freeform 95">
              <a:extLst>
                <a:ext uri="{FF2B5EF4-FFF2-40B4-BE49-F238E27FC236}">
                  <a16:creationId xmlns:a16="http://schemas.microsoft.com/office/drawing/2014/main" id="{CCCB17A4-7C4F-442B-953B-11CDFF2FCC53}"/>
                </a:ext>
              </a:extLst>
            </p:cNvPr>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3" name="Freeform 96">
              <a:extLst>
                <a:ext uri="{FF2B5EF4-FFF2-40B4-BE49-F238E27FC236}">
                  <a16:creationId xmlns:a16="http://schemas.microsoft.com/office/drawing/2014/main" id="{EFF8B3AE-47CD-4CC4-A396-732E84966203}"/>
                </a:ext>
              </a:extLst>
            </p:cNvPr>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4" name="Freeform 97">
              <a:extLst>
                <a:ext uri="{FF2B5EF4-FFF2-40B4-BE49-F238E27FC236}">
                  <a16:creationId xmlns:a16="http://schemas.microsoft.com/office/drawing/2014/main" id="{BDB6EFF5-0F86-418E-8A40-EA189D0037C9}"/>
                </a:ext>
              </a:extLst>
            </p:cNvPr>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5" name="Freeform 98">
              <a:extLst>
                <a:ext uri="{FF2B5EF4-FFF2-40B4-BE49-F238E27FC236}">
                  <a16:creationId xmlns:a16="http://schemas.microsoft.com/office/drawing/2014/main" id="{AB069A9C-F0C1-40DC-B61F-F20834411567}"/>
                </a:ext>
              </a:extLst>
            </p:cNvPr>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6" name="Freeform 99">
              <a:extLst>
                <a:ext uri="{FF2B5EF4-FFF2-40B4-BE49-F238E27FC236}">
                  <a16:creationId xmlns:a16="http://schemas.microsoft.com/office/drawing/2014/main" id="{A096CE10-2394-4D5C-983E-53B6A7E89673}"/>
                </a:ext>
              </a:extLst>
            </p:cNvPr>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7" name="Freeform 100">
              <a:extLst>
                <a:ext uri="{FF2B5EF4-FFF2-40B4-BE49-F238E27FC236}">
                  <a16:creationId xmlns:a16="http://schemas.microsoft.com/office/drawing/2014/main" id="{0797AE7F-6A62-403B-B858-2D232FCC35E0}"/>
                </a:ext>
              </a:extLst>
            </p:cNvPr>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8" name="Freeform 101">
              <a:extLst>
                <a:ext uri="{FF2B5EF4-FFF2-40B4-BE49-F238E27FC236}">
                  <a16:creationId xmlns:a16="http://schemas.microsoft.com/office/drawing/2014/main" id="{2775C10A-F8D4-4F99-BA37-4C65F2D5990D}"/>
                </a:ext>
              </a:extLst>
            </p:cNvPr>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99" name="Freeform 102">
              <a:extLst>
                <a:ext uri="{FF2B5EF4-FFF2-40B4-BE49-F238E27FC236}">
                  <a16:creationId xmlns:a16="http://schemas.microsoft.com/office/drawing/2014/main" id="{A751CAE4-C84D-4B0E-AF2F-C6B49C6F6859}"/>
                </a:ext>
              </a:extLst>
            </p:cNvPr>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0" name="Freeform 103">
              <a:extLst>
                <a:ext uri="{FF2B5EF4-FFF2-40B4-BE49-F238E27FC236}">
                  <a16:creationId xmlns:a16="http://schemas.microsoft.com/office/drawing/2014/main" id="{2A52F8E1-BA47-4E9F-9426-ABF36F1AB21A}"/>
                </a:ext>
              </a:extLst>
            </p:cNvPr>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1" name="Freeform 104">
              <a:extLst>
                <a:ext uri="{FF2B5EF4-FFF2-40B4-BE49-F238E27FC236}">
                  <a16:creationId xmlns:a16="http://schemas.microsoft.com/office/drawing/2014/main" id="{9429755D-3D68-46CB-9510-003981407981}"/>
                </a:ext>
              </a:extLst>
            </p:cNvPr>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2" name="Freeform 105">
              <a:extLst>
                <a:ext uri="{FF2B5EF4-FFF2-40B4-BE49-F238E27FC236}">
                  <a16:creationId xmlns:a16="http://schemas.microsoft.com/office/drawing/2014/main" id="{32EE23DC-FC80-48A0-A635-549BBA769E9E}"/>
                </a:ext>
              </a:extLst>
            </p:cNvPr>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3" name="Freeform 106">
              <a:extLst>
                <a:ext uri="{FF2B5EF4-FFF2-40B4-BE49-F238E27FC236}">
                  <a16:creationId xmlns:a16="http://schemas.microsoft.com/office/drawing/2014/main" id="{694D6D8D-A8BE-4AAF-9014-61FADB979CA0}"/>
                </a:ext>
              </a:extLst>
            </p:cNvPr>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4" name="Freeform 107">
              <a:extLst>
                <a:ext uri="{FF2B5EF4-FFF2-40B4-BE49-F238E27FC236}">
                  <a16:creationId xmlns:a16="http://schemas.microsoft.com/office/drawing/2014/main" id="{8B7B3996-6FEC-4C40-B878-43080D07499E}"/>
                </a:ext>
              </a:extLst>
            </p:cNvPr>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5" name="Freeform 108">
              <a:extLst>
                <a:ext uri="{FF2B5EF4-FFF2-40B4-BE49-F238E27FC236}">
                  <a16:creationId xmlns:a16="http://schemas.microsoft.com/office/drawing/2014/main" id="{99CBF4DA-97A3-4FF3-A0F0-6470DC2F238E}"/>
                </a:ext>
              </a:extLst>
            </p:cNvPr>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6" name="Freeform 109">
              <a:extLst>
                <a:ext uri="{FF2B5EF4-FFF2-40B4-BE49-F238E27FC236}">
                  <a16:creationId xmlns:a16="http://schemas.microsoft.com/office/drawing/2014/main" id="{1C4BA3FE-C640-4035-AF46-399ABB2A1DE3}"/>
                </a:ext>
              </a:extLst>
            </p:cNvPr>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7" name="Freeform 110">
              <a:extLst>
                <a:ext uri="{FF2B5EF4-FFF2-40B4-BE49-F238E27FC236}">
                  <a16:creationId xmlns:a16="http://schemas.microsoft.com/office/drawing/2014/main" id="{46AA5AEF-D777-44DB-8358-A0FB3BFE9954}"/>
                </a:ext>
              </a:extLst>
            </p:cNvPr>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8" name="Freeform 111">
              <a:extLst>
                <a:ext uri="{FF2B5EF4-FFF2-40B4-BE49-F238E27FC236}">
                  <a16:creationId xmlns:a16="http://schemas.microsoft.com/office/drawing/2014/main" id="{423E042E-4365-42D4-AA19-8679B34074C8}"/>
                </a:ext>
              </a:extLst>
            </p:cNvPr>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sp>
          <p:nvSpPr>
            <p:cNvPr id="109" name="Freeform 112">
              <a:extLst>
                <a:ext uri="{FF2B5EF4-FFF2-40B4-BE49-F238E27FC236}">
                  <a16:creationId xmlns:a16="http://schemas.microsoft.com/office/drawing/2014/main" id="{7FCCE478-358E-4B3C-AE66-161E6557ADC7}"/>
                </a:ext>
              </a:extLst>
            </p:cNvPr>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p:spPr>
          <p:txBody>
            <a:bodyPr vert="horz" wrap="square" lIns="137160" tIns="68580" rIns="137160" bIns="68580" numCol="1" anchor="t" anchorCtr="0" compatLnSpc="1">
              <a:prstTxWarp prst="textNoShape">
                <a:avLst/>
              </a:prstTxWarp>
            </a:bodyPr>
            <a:lstStyle/>
            <a:p>
              <a:pPr defTabSz="1028751">
                <a:defRPr/>
              </a:pPr>
              <a:endParaRPr lang="zh-CN" altLang="en-US" sz="2025" kern="0">
                <a:solidFill>
                  <a:srgbClr val="5A6E82"/>
                </a:solidFill>
                <a:latin typeface="Outfit" pitchFamily="2" charset="0"/>
                <a:ea typeface="冬青黑体简体中文 W3"/>
              </a:endParaRPr>
            </a:p>
          </p:txBody>
        </p:sp>
      </p:grpSp>
      <p:sp>
        <p:nvSpPr>
          <p:cNvPr id="110" name="Oval 109">
            <a:extLst>
              <a:ext uri="{FF2B5EF4-FFF2-40B4-BE49-F238E27FC236}">
                <a16:creationId xmlns:a16="http://schemas.microsoft.com/office/drawing/2014/main" id="{AF503561-7B22-4528-9658-01B75BBFBD08}"/>
              </a:ext>
            </a:extLst>
          </p:cNvPr>
          <p:cNvSpPr/>
          <p:nvPr/>
        </p:nvSpPr>
        <p:spPr>
          <a:xfrm>
            <a:off x="12079124" y="4354103"/>
            <a:ext cx="1153404" cy="1153404"/>
          </a:xfrm>
          <a:prstGeom prst="ellipse">
            <a:avLst/>
          </a:prstGeom>
          <a:solidFill>
            <a:schemeClr val="accent4">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Impact" panose="020B0806030902050204" pitchFamily="34" charset="0"/>
              </a:rPr>
              <a:t>+65%</a:t>
            </a:r>
          </a:p>
        </p:txBody>
      </p:sp>
      <p:sp>
        <p:nvSpPr>
          <p:cNvPr id="111" name="Oval 110">
            <a:extLst>
              <a:ext uri="{FF2B5EF4-FFF2-40B4-BE49-F238E27FC236}">
                <a16:creationId xmlns:a16="http://schemas.microsoft.com/office/drawing/2014/main" id="{02AB3BB0-86E0-43D0-9ADC-8964A1D7E578}"/>
              </a:ext>
            </a:extLst>
          </p:cNvPr>
          <p:cNvSpPr/>
          <p:nvPr/>
        </p:nvSpPr>
        <p:spPr>
          <a:xfrm>
            <a:off x="5043961" y="3577646"/>
            <a:ext cx="1153404" cy="1153404"/>
          </a:xfrm>
          <a:prstGeom prst="ellipse">
            <a:avLst/>
          </a:prstGeom>
          <a:solidFill>
            <a:schemeClr val="accent1">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Impact" panose="020B0806030902050204" pitchFamily="34" charset="0"/>
              </a:rPr>
              <a:t>+40%</a:t>
            </a:r>
          </a:p>
        </p:txBody>
      </p:sp>
      <p:sp>
        <p:nvSpPr>
          <p:cNvPr id="112" name="Oval 111">
            <a:extLst>
              <a:ext uri="{FF2B5EF4-FFF2-40B4-BE49-F238E27FC236}">
                <a16:creationId xmlns:a16="http://schemas.microsoft.com/office/drawing/2014/main" id="{143DF284-2316-4835-B825-64215D33D2F2}"/>
              </a:ext>
            </a:extLst>
          </p:cNvPr>
          <p:cNvSpPr/>
          <p:nvPr/>
        </p:nvSpPr>
        <p:spPr>
          <a:xfrm>
            <a:off x="7506998" y="4809243"/>
            <a:ext cx="1153404" cy="1153404"/>
          </a:xfrm>
          <a:prstGeom prst="ellipse">
            <a:avLst/>
          </a:prstGeom>
          <a:solidFill>
            <a:schemeClr val="accent3">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Impact" panose="020B0806030902050204" pitchFamily="34" charset="0"/>
              </a:rPr>
              <a:t>+25%</a:t>
            </a:r>
          </a:p>
        </p:txBody>
      </p:sp>
      <p:sp>
        <p:nvSpPr>
          <p:cNvPr id="113"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A9DD074C-0CAB-400E-9D0D-AB69C117E24D}"/>
              </a:ext>
            </a:extLst>
          </p:cNvPr>
          <p:cNvSpPr/>
          <p:nvPr/>
        </p:nvSpPr>
        <p:spPr>
          <a:xfrm>
            <a:off x="13472971" y="4175150"/>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America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4"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EF510D5E-AA3B-4839-8A9B-F57D71617ECA}"/>
              </a:ext>
            </a:extLst>
          </p:cNvPr>
          <p:cNvSpPr/>
          <p:nvPr/>
        </p:nvSpPr>
        <p:spPr>
          <a:xfrm>
            <a:off x="8741384" y="5458150"/>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China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5"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25579BA9-B988-4C29-8125-B4CC192FB453}"/>
              </a:ext>
            </a:extLst>
          </p:cNvPr>
          <p:cNvSpPr/>
          <p:nvPr/>
        </p:nvSpPr>
        <p:spPr>
          <a:xfrm>
            <a:off x="1317051" y="3398693"/>
            <a:ext cx="3465898" cy="1271823"/>
          </a:xfrm>
          <a:prstGeom prst="rect">
            <a:avLst/>
          </a:prstGeom>
        </p:spPr>
        <p:txBody>
          <a:bodyPr wrap="square">
            <a:spAutoFit/>
          </a:bodyPr>
          <a:lstStyle/>
          <a:p>
            <a:pPr algn="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Russia</a:t>
            </a:r>
          </a:p>
          <a:p>
            <a:pPr algn="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6" name="Oval 115">
            <a:extLst>
              <a:ext uri="{FF2B5EF4-FFF2-40B4-BE49-F238E27FC236}">
                <a16:creationId xmlns:a16="http://schemas.microsoft.com/office/drawing/2014/main" id="{ADAE18E5-6ACA-406D-946D-C64A363D12F2}"/>
              </a:ext>
            </a:extLst>
          </p:cNvPr>
          <p:cNvSpPr/>
          <p:nvPr/>
        </p:nvSpPr>
        <p:spPr>
          <a:xfrm>
            <a:off x="4485729" y="6169861"/>
            <a:ext cx="1153404" cy="1153404"/>
          </a:xfrm>
          <a:prstGeom prst="ellipse">
            <a:avLst/>
          </a:prstGeom>
          <a:solidFill>
            <a:schemeClr val="accent2">
              <a:alpha val="8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latin typeface="Impact" panose="020B0806030902050204" pitchFamily="34" charset="0"/>
              </a:rPr>
              <a:t>+40%</a:t>
            </a:r>
          </a:p>
        </p:txBody>
      </p:sp>
      <p:sp>
        <p:nvSpPr>
          <p:cNvPr id="117" name="Rectangle 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E6FE5862-03F2-4CC4-8542-D088732DEF62}"/>
              </a:ext>
            </a:extLst>
          </p:cNvPr>
          <p:cNvSpPr/>
          <p:nvPr/>
        </p:nvSpPr>
        <p:spPr>
          <a:xfrm>
            <a:off x="5196717" y="7398602"/>
            <a:ext cx="3465898" cy="1348767"/>
          </a:xfrm>
          <a:prstGeom prst="rect">
            <a:avLst/>
          </a:prstGeom>
        </p:spPr>
        <p:txBody>
          <a:bodyPr wrap="square">
            <a:spAutoFit/>
          </a:bodyPr>
          <a:lstStyle/>
          <a:p>
            <a:pPr>
              <a:spcBef>
                <a:spcPts val="1200"/>
              </a:spcBef>
            </a:pPr>
            <a:r>
              <a:rPr lang="en-US" altLang="zh-CN" sz="2400">
                <a:solidFill>
                  <a:schemeClr val="tx1">
                    <a:lumMod val="75000"/>
                    <a:lumOff val="25000"/>
                  </a:schemeClr>
                </a:solidFill>
                <a:latin typeface="+mj-lt"/>
                <a:ea typeface="Lato Light" panose="020F0502020204030203" pitchFamily="34" charset="0"/>
                <a:cs typeface="Lato Light" panose="020F0502020204030203" pitchFamily="34" charset="0"/>
              </a:rPr>
              <a:t>Africa</a:t>
            </a:r>
          </a:p>
          <a:p>
            <a:pPr>
              <a:lnSpc>
                <a:spcPct val="150000"/>
              </a:lnSpc>
              <a:spcBef>
                <a:spcPts val="12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a:t>
            </a:r>
          </a:p>
        </p:txBody>
      </p:sp>
      <p:sp>
        <p:nvSpPr>
          <p:cNvPr id="118" name="Google Shape;204;p13">
            <a:extLst>
              <a:ext uri="{FF2B5EF4-FFF2-40B4-BE49-F238E27FC236}">
                <a16:creationId xmlns:a16="http://schemas.microsoft.com/office/drawing/2014/main" id="{3600BE05-B4A1-4079-840A-CFD8598A0089}"/>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World Map Layout</a:t>
            </a:r>
            <a:endParaRPr lang="en-US" sz="6000">
              <a:latin typeface="Impact" panose="020B0806030902050204" pitchFamily="34" charset="0"/>
            </a:endParaRPr>
          </a:p>
        </p:txBody>
      </p:sp>
    </p:spTree>
    <p:extLst>
      <p:ext uri="{BB962C8B-B14F-4D97-AF65-F5344CB8AC3E}">
        <p14:creationId xmlns:p14="http://schemas.microsoft.com/office/powerpoint/2010/main" val="4292574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8"/>
                                        </p:tgtEl>
                                        <p:attrNameLst>
                                          <p:attrName>style.visibility</p:attrName>
                                        </p:attrNameLst>
                                      </p:cBhvr>
                                      <p:to>
                                        <p:strVal val="visible"/>
                                      </p:to>
                                    </p:set>
                                    <p:anim to="" calcmode="lin" valueType="num">
                                      <p:cBhvr>
                                        <p:cTn id="7" dur="750" fill="hold">
                                          <p:stCondLst>
                                            <p:cond delay="0"/>
                                          </p:stCondLst>
                                        </p:cTn>
                                        <p:tgtEl>
                                          <p:spTgt spid="11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8"/>
                                        </p:tgtEl>
                                      </p:cBhvr>
                                    </p:animEffect>
                                  </p:childTnLst>
                                </p:cTn>
                              </p:par>
                            </p:childTnLst>
                          </p:cTn>
                        </p:par>
                        <p:par>
                          <p:cTn id="9" fill="hold">
                            <p:stCondLst>
                              <p:cond delay="104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par>
                          <p:cTn id="14" fill="hold">
                            <p:stCondLst>
                              <p:cond delay="2043"/>
                            </p:stCondLst>
                            <p:childTnLst>
                              <p:par>
                                <p:cTn id="15" presetID="0" presetClass="entr" presetSubtype="0" fill="hold" grpId="0" nodeType="afterEffect">
                                  <p:stCondLst>
                                    <p:cond delay="0"/>
                                  </p:stCondLst>
                                  <p:childTnLst>
                                    <p:set>
                                      <p:cBhvr>
                                        <p:cTn id="16" dur="700" fill="hold">
                                          <p:stCondLst>
                                            <p:cond delay="0"/>
                                          </p:stCondLst>
                                        </p:cTn>
                                        <p:tgtEl>
                                          <p:spTgt spid="111"/>
                                        </p:tgtEl>
                                        <p:attrNameLst>
                                          <p:attrName>style.visibility</p:attrName>
                                        </p:attrNameLst>
                                      </p:cBhvr>
                                      <p:to>
                                        <p:strVal val="visible"/>
                                      </p:to>
                                    </p:set>
                                    <p:anim to="" calcmode="lin" valueType="num">
                                      <p:cBhvr>
                                        <p:cTn id="17" dur="700" fill="hold">
                                          <p:stCondLst>
                                            <p:cond delay="0"/>
                                          </p:stCondLst>
                                        </p:cTn>
                                        <p:tgtEl>
                                          <p:spTgt spid="111"/>
                                        </p:tgtEl>
                                        <p:attrNameLst>
                                          <p:attrName>ppt_h</p:attrName>
                                        </p:attrNameLst>
                                      </p:cBhvr>
                                      <p:tavLst>
                                        <p:tav tm="0" fmla="#ppt_h-#ppt_h*((1.5-1.5*$)^3-(1.5-1.5*$)^2)">
                                          <p:val>
                                            <p:strVal val="0"/>
                                          </p:val>
                                        </p:tav>
                                        <p:tav tm="100000">
                                          <p:val>
                                            <p:strVal val="1"/>
                                          </p:val>
                                        </p:tav>
                                      </p:tavLst>
                                    </p:anim>
                                    <p:anim to="" calcmode="lin" valueType="num">
                                      <p:cBhvr>
                                        <p:cTn id="18" dur="700" fill="hold">
                                          <p:stCondLst>
                                            <p:cond delay="0"/>
                                          </p:stCondLst>
                                        </p:cTn>
                                        <p:tgtEl>
                                          <p:spTgt spid="111"/>
                                        </p:tgtEl>
                                        <p:attrNameLst>
                                          <p:attrName>ppt_w</p:attrName>
                                        </p:attrNameLst>
                                      </p:cBhvr>
                                      <p:tavLst>
                                        <p:tav tm="0" fmla="#ppt_w-#ppt_w*((1.5-1.5*$)^3-(1.5-1.5*$)^2)">
                                          <p:val>
                                            <p:strVal val="0"/>
                                          </p:val>
                                        </p:tav>
                                        <p:tav tm="100000">
                                          <p:val>
                                            <p:strVal val="1"/>
                                          </p:val>
                                        </p:tav>
                                      </p:tavLst>
                                    </p:anim>
                                  </p:childTnLst>
                                </p:cTn>
                              </p:par>
                              <p:par>
                                <p:cTn id="19" presetID="2" presetClass="entr" presetSubtype="8" decel="100000" fill="hold" grpId="0" nodeType="withEffect">
                                  <p:stCondLst>
                                    <p:cond delay="0"/>
                                  </p:stCondLst>
                                  <p:childTnLst>
                                    <p:set>
                                      <p:cBhvr>
                                        <p:cTn id="20" dur="1" fill="hold">
                                          <p:stCondLst>
                                            <p:cond delay="0"/>
                                          </p:stCondLst>
                                        </p:cTn>
                                        <p:tgtEl>
                                          <p:spTgt spid="115"/>
                                        </p:tgtEl>
                                        <p:attrNameLst>
                                          <p:attrName>style.visibility</p:attrName>
                                        </p:attrNameLst>
                                      </p:cBhvr>
                                      <p:to>
                                        <p:strVal val="visible"/>
                                      </p:to>
                                    </p:set>
                                    <p:anim calcmode="lin" valueType="num">
                                      <p:cBhvr additive="base">
                                        <p:cTn id="21" dur="700" fill="hold"/>
                                        <p:tgtEl>
                                          <p:spTgt spid="115"/>
                                        </p:tgtEl>
                                        <p:attrNameLst>
                                          <p:attrName>ppt_x</p:attrName>
                                        </p:attrNameLst>
                                      </p:cBhvr>
                                      <p:tavLst>
                                        <p:tav tm="0">
                                          <p:val>
                                            <p:strVal val="0-#ppt_w/2"/>
                                          </p:val>
                                        </p:tav>
                                        <p:tav tm="100000">
                                          <p:val>
                                            <p:strVal val="#ppt_x"/>
                                          </p:val>
                                        </p:tav>
                                      </p:tavLst>
                                    </p:anim>
                                    <p:anim calcmode="lin" valueType="num">
                                      <p:cBhvr additive="base">
                                        <p:cTn id="22" dur="700" fill="hold"/>
                                        <p:tgtEl>
                                          <p:spTgt spid="115"/>
                                        </p:tgtEl>
                                        <p:attrNameLst>
                                          <p:attrName>ppt_y</p:attrName>
                                        </p:attrNameLst>
                                      </p:cBhvr>
                                      <p:tavLst>
                                        <p:tav tm="0">
                                          <p:val>
                                            <p:strVal val="#ppt_y"/>
                                          </p:val>
                                        </p:tav>
                                        <p:tav tm="100000">
                                          <p:val>
                                            <p:strVal val="#ppt_y"/>
                                          </p:val>
                                        </p:tav>
                                      </p:tavLst>
                                    </p:anim>
                                  </p:childTnLst>
                                </p:cTn>
                              </p:par>
                            </p:childTnLst>
                          </p:cTn>
                        </p:par>
                        <p:par>
                          <p:cTn id="23" fill="hold">
                            <p:stCondLst>
                              <p:cond delay="2742"/>
                            </p:stCondLst>
                            <p:childTnLst>
                              <p:par>
                                <p:cTn id="24" presetID="0" presetClass="entr" presetSubtype="0" fill="hold" grpId="0" nodeType="afterEffect">
                                  <p:stCondLst>
                                    <p:cond delay="0"/>
                                  </p:stCondLst>
                                  <p:childTnLst>
                                    <p:set>
                                      <p:cBhvr>
                                        <p:cTn id="25" dur="700" fill="hold">
                                          <p:stCondLst>
                                            <p:cond delay="0"/>
                                          </p:stCondLst>
                                        </p:cTn>
                                        <p:tgtEl>
                                          <p:spTgt spid="116"/>
                                        </p:tgtEl>
                                        <p:attrNameLst>
                                          <p:attrName>style.visibility</p:attrName>
                                        </p:attrNameLst>
                                      </p:cBhvr>
                                      <p:to>
                                        <p:strVal val="visible"/>
                                      </p:to>
                                    </p:set>
                                    <p:anim to="" calcmode="lin" valueType="num">
                                      <p:cBhvr>
                                        <p:cTn id="26" dur="700" fill="hold">
                                          <p:stCondLst>
                                            <p:cond delay="0"/>
                                          </p:stCondLst>
                                        </p:cTn>
                                        <p:tgtEl>
                                          <p:spTgt spid="116"/>
                                        </p:tgtEl>
                                        <p:attrNameLst>
                                          <p:attrName>ppt_h</p:attrName>
                                        </p:attrNameLst>
                                      </p:cBhvr>
                                      <p:tavLst>
                                        <p:tav tm="0" fmla="#ppt_h-#ppt_h*((1.5-1.5*$)^3-(1.5-1.5*$)^2)">
                                          <p:val>
                                            <p:strVal val="0"/>
                                          </p:val>
                                        </p:tav>
                                        <p:tav tm="100000">
                                          <p:val>
                                            <p:strVal val="1"/>
                                          </p:val>
                                        </p:tav>
                                      </p:tavLst>
                                    </p:anim>
                                    <p:anim to="" calcmode="lin" valueType="num">
                                      <p:cBhvr>
                                        <p:cTn id="27" dur="700" fill="hold">
                                          <p:stCondLst>
                                            <p:cond delay="0"/>
                                          </p:stCondLst>
                                        </p:cTn>
                                        <p:tgtEl>
                                          <p:spTgt spid="116"/>
                                        </p:tgtEl>
                                        <p:attrNameLst>
                                          <p:attrName>ppt_w</p:attrName>
                                        </p:attrNameLst>
                                      </p:cBhvr>
                                      <p:tavLst>
                                        <p:tav tm="0" fmla="#ppt_w-#ppt_w*((1.5-1.5*$)^3-(1.5-1.5*$)^2)">
                                          <p:val>
                                            <p:strVal val="0"/>
                                          </p:val>
                                        </p:tav>
                                        <p:tav tm="100000">
                                          <p:val>
                                            <p:strVal val="1"/>
                                          </p:val>
                                        </p:tav>
                                      </p:tavLst>
                                    </p:anim>
                                  </p:childTnLst>
                                </p:cTn>
                              </p:par>
                              <p:par>
                                <p:cTn id="28" presetID="2" presetClass="entr" presetSubtype="4" decel="100000" fill="hold" grpId="0" nodeType="withEffect">
                                  <p:stCondLst>
                                    <p:cond delay="0"/>
                                  </p:stCondLst>
                                  <p:childTnLst>
                                    <p:set>
                                      <p:cBhvr>
                                        <p:cTn id="29" dur="1" fill="hold">
                                          <p:stCondLst>
                                            <p:cond delay="0"/>
                                          </p:stCondLst>
                                        </p:cTn>
                                        <p:tgtEl>
                                          <p:spTgt spid="117"/>
                                        </p:tgtEl>
                                        <p:attrNameLst>
                                          <p:attrName>style.visibility</p:attrName>
                                        </p:attrNameLst>
                                      </p:cBhvr>
                                      <p:to>
                                        <p:strVal val="visible"/>
                                      </p:to>
                                    </p:set>
                                    <p:anim calcmode="lin" valueType="num">
                                      <p:cBhvr additive="base">
                                        <p:cTn id="30" dur="700" fill="hold"/>
                                        <p:tgtEl>
                                          <p:spTgt spid="117"/>
                                        </p:tgtEl>
                                        <p:attrNameLst>
                                          <p:attrName>ppt_x</p:attrName>
                                        </p:attrNameLst>
                                      </p:cBhvr>
                                      <p:tavLst>
                                        <p:tav tm="0">
                                          <p:val>
                                            <p:strVal val="#ppt_x"/>
                                          </p:val>
                                        </p:tav>
                                        <p:tav tm="100000">
                                          <p:val>
                                            <p:strVal val="#ppt_x"/>
                                          </p:val>
                                        </p:tav>
                                      </p:tavLst>
                                    </p:anim>
                                    <p:anim calcmode="lin" valueType="num">
                                      <p:cBhvr additive="base">
                                        <p:cTn id="31" dur="700" fill="hold"/>
                                        <p:tgtEl>
                                          <p:spTgt spid="117"/>
                                        </p:tgtEl>
                                        <p:attrNameLst>
                                          <p:attrName>ppt_y</p:attrName>
                                        </p:attrNameLst>
                                      </p:cBhvr>
                                      <p:tavLst>
                                        <p:tav tm="0">
                                          <p:val>
                                            <p:strVal val="1+#ppt_h/2"/>
                                          </p:val>
                                        </p:tav>
                                        <p:tav tm="100000">
                                          <p:val>
                                            <p:strVal val="#ppt_y"/>
                                          </p:val>
                                        </p:tav>
                                      </p:tavLst>
                                    </p:anim>
                                  </p:childTnLst>
                                </p:cTn>
                              </p:par>
                            </p:childTnLst>
                          </p:cTn>
                        </p:par>
                        <p:par>
                          <p:cTn id="32" fill="hold">
                            <p:stCondLst>
                              <p:cond delay="3443"/>
                            </p:stCondLst>
                            <p:childTnLst>
                              <p:par>
                                <p:cTn id="33" presetID="0" presetClass="entr" presetSubtype="0" fill="hold" grpId="0" nodeType="afterEffect">
                                  <p:stCondLst>
                                    <p:cond delay="0"/>
                                  </p:stCondLst>
                                  <p:childTnLst>
                                    <p:set>
                                      <p:cBhvr>
                                        <p:cTn id="34" dur="700" fill="hold">
                                          <p:stCondLst>
                                            <p:cond delay="0"/>
                                          </p:stCondLst>
                                        </p:cTn>
                                        <p:tgtEl>
                                          <p:spTgt spid="112"/>
                                        </p:tgtEl>
                                        <p:attrNameLst>
                                          <p:attrName>style.visibility</p:attrName>
                                        </p:attrNameLst>
                                      </p:cBhvr>
                                      <p:to>
                                        <p:strVal val="visible"/>
                                      </p:to>
                                    </p:set>
                                    <p:anim to="" calcmode="lin" valueType="num">
                                      <p:cBhvr>
                                        <p:cTn id="35" dur="700" fill="hold">
                                          <p:stCondLst>
                                            <p:cond delay="0"/>
                                          </p:stCondLst>
                                        </p:cTn>
                                        <p:tgtEl>
                                          <p:spTgt spid="112"/>
                                        </p:tgtEl>
                                        <p:attrNameLst>
                                          <p:attrName>ppt_h</p:attrName>
                                        </p:attrNameLst>
                                      </p:cBhvr>
                                      <p:tavLst>
                                        <p:tav tm="0" fmla="#ppt_h-#ppt_h*((1.5-1.5*$)^3-(1.5-1.5*$)^2)">
                                          <p:val>
                                            <p:strVal val="0"/>
                                          </p:val>
                                        </p:tav>
                                        <p:tav tm="100000">
                                          <p:val>
                                            <p:strVal val="1"/>
                                          </p:val>
                                        </p:tav>
                                      </p:tavLst>
                                    </p:anim>
                                    <p:anim to="" calcmode="lin" valueType="num">
                                      <p:cBhvr>
                                        <p:cTn id="36" dur="700" fill="hold">
                                          <p:stCondLst>
                                            <p:cond delay="0"/>
                                          </p:stCondLst>
                                        </p:cTn>
                                        <p:tgtEl>
                                          <p:spTgt spid="112"/>
                                        </p:tgtEl>
                                        <p:attrNameLst>
                                          <p:attrName>ppt_w</p:attrName>
                                        </p:attrNameLst>
                                      </p:cBhvr>
                                      <p:tavLst>
                                        <p:tav tm="0" fmla="#ppt_w-#ppt_w*((1.5-1.5*$)^3-(1.5-1.5*$)^2)">
                                          <p:val>
                                            <p:strVal val="0"/>
                                          </p:val>
                                        </p:tav>
                                        <p:tav tm="100000">
                                          <p:val>
                                            <p:strVal val="1"/>
                                          </p:val>
                                        </p:tav>
                                      </p:tavLst>
                                    </p:anim>
                                  </p:childTnLst>
                                </p:cTn>
                              </p:par>
                              <p:par>
                                <p:cTn id="37" presetID="2" presetClass="entr" presetSubtype="4" decel="100000" fill="hold" grpId="0" nodeType="withEffect">
                                  <p:stCondLst>
                                    <p:cond delay="0"/>
                                  </p:stCondLst>
                                  <p:childTnLst>
                                    <p:set>
                                      <p:cBhvr>
                                        <p:cTn id="38" dur="1" fill="hold">
                                          <p:stCondLst>
                                            <p:cond delay="0"/>
                                          </p:stCondLst>
                                        </p:cTn>
                                        <p:tgtEl>
                                          <p:spTgt spid="114"/>
                                        </p:tgtEl>
                                        <p:attrNameLst>
                                          <p:attrName>style.visibility</p:attrName>
                                        </p:attrNameLst>
                                      </p:cBhvr>
                                      <p:to>
                                        <p:strVal val="visible"/>
                                      </p:to>
                                    </p:set>
                                    <p:anim calcmode="lin" valueType="num">
                                      <p:cBhvr additive="base">
                                        <p:cTn id="39" dur="700" fill="hold"/>
                                        <p:tgtEl>
                                          <p:spTgt spid="114"/>
                                        </p:tgtEl>
                                        <p:attrNameLst>
                                          <p:attrName>ppt_x</p:attrName>
                                        </p:attrNameLst>
                                      </p:cBhvr>
                                      <p:tavLst>
                                        <p:tav tm="0">
                                          <p:val>
                                            <p:strVal val="#ppt_x"/>
                                          </p:val>
                                        </p:tav>
                                        <p:tav tm="100000">
                                          <p:val>
                                            <p:strVal val="#ppt_x"/>
                                          </p:val>
                                        </p:tav>
                                      </p:tavLst>
                                    </p:anim>
                                    <p:anim calcmode="lin" valueType="num">
                                      <p:cBhvr additive="base">
                                        <p:cTn id="40" dur="700" fill="hold"/>
                                        <p:tgtEl>
                                          <p:spTgt spid="114"/>
                                        </p:tgtEl>
                                        <p:attrNameLst>
                                          <p:attrName>ppt_y</p:attrName>
                                        </p:attrNameLst>
                                      </p:cBhvr>
                                      <p:tavLst>
                                        <p:tav tm="0">
                                          <p:val>
                                            <p:strVal val="1+#ppt_h/2"/>
                                          </p:val>
                                        </p:tav>
                                        <p:tav tm="100000">
                                          <p:val>
                                            <p:strVal val="#ppt_y"/>
                                          </p:val>
                                        </p:tav>
                                      </p:tavLst>
                                    </p:anim>
                                  </p:childTnLst>
                                </p:cTn>
                              </p:par>
                            </p:childTnLst>
                          </p:cTn>
                        </p:par>
                        <p:par>
                          <p:cTn id="41" fill="hold">
                            <p:stCondLst>
                              <p:cond delay="4143"/>
                            </p:stCondLst>
                            <p:childTnLst>
                              <p:par>
                                <p:cTn id="42" presetID="0" presetClass="entr" presetSubtype="0" fill="hold" grpId="0" nodeType="afterEffect">
                                  <p:stCondLst>
                                    <p:cond delay="0"/>
                                  </p:stCondLst>
                                  <p:childTnLst>
                                    <p:set>
                                      <p:cBhvr>
                                        <p:cTn id="43" dur="700" fill="hold">
                                          <p:stCondLst>
                                            <p:cond delay="0"/>
                                          </p:stCondLst>
                                        </p:cTn>
                                        <p:tgtEl>
                                          <p:spTgt spid="110"/>
                                        </p:tgtEl>
                                        <p:attrNameLst>
                                          <p:attrName>style.visibility</p:attrName>
                                        </p:attrNameLst>
                                      </p:cBhvr>
                                      <p:to>
                                        <p:strVal val="visible"/>
                                      </p:to>
                                    </p:set>
                                    <p:anim to="" calcmode="lin" valueType="num">
                                      <p:cBhvr>
                                        <p:cTn id="44" dur="700" fill="hold">
                                          <p:stCondLst>
                                            <p:cond delay="0"/>
                                          </p:stCondLst>
                                        </p:cTn>
                                        <p:tgtEl>
                                          <p:spTgt spid="110"/>
                                        </p:tgtEl>
                                        <p:attrNameLst>
                                          <p:attrName>ppt_h</p:attrName>
                                        </p:attrNameLst>
                                      </p:cBhvr>
                                      <p:tavLst>
                                        <p:tav tm="0" fmla="#ppt_h-#ppt_h*((1.5-1.5*$)^3-(1.5-1.5*$)^2)">
                                          <p:val>
                                            <p:strVal val="0"/>
                                          </p:val>
                                        </p:tav>
                                        <p:tav tm="100000">
                                          <p:val>
                                            <p:strVal val="1"/>
                                          </p:val>
                                        </p:tav>
                                      </p:tavLst>
                                    </p:anim>
                                    <p:anim to="" calcmode="lin" valueType="num">
                                      <p:cBhvr>
                                        <p:cTn id="45" dur="700" fill="hold">
                                          <p:stCondLst>
                                            <p:cond delay="0"/>
                                          </p:stCondLst>
                                        </p:cTn>
                                        <p:tgtEl>
                                          <p:spTgt spid="110"/>
                                        </p:tgtEl>
                                        <p:attrNameLst>
                                          <p:attrName>ppt_w</p:attrName>
                                        </p:attrNameLst>
                                      </p:cBhvr>
                                      <p:tavLst>
                                        <p:tav tm="0" fmla="#ppt_w-#ppt_w*((1.5-1.5*$)^3-(1.5-1.5*$)^2)">
                                          <p:val>
                                            <p:strVal val="0"/>
                                          </p:val>
                                        </p:tav>
                                        <p:tav tm="100000">
                                          <p:val>
                                            <p:strVal val="1"/>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 calcmode="lin" valueType="num">
                                      <p:cBhvr additive="base">
                                        <p:cTn id="48" dur="700" fill="hold"/>
                                        <p:tgtEl>
                                          <p:spTgt spid="113"/>
                                        </p:tgtEl>
                                        <p:attrNameLst>
                                          <p:attrName>ppt_x</p:attrName>
                                        </p:attrNameLst>
                                      </p:cBhvr>
                                      <p:tavLst>
                                        <p:tav tm="0">
                                          <p:val>
                                            <p:strVal val="1+#ppt_w/2"/>
                                          </p:val>
                                        </p:tav>
                                        <p:tav tm="100000">
                                          <p:val>
                                            <p:strVal val="#ppt_x"/>
                                          </p:val>
                                        </p:tav>
                                      </p:tavLst>
                                    </p:anim>
                                    <p:anim calcmode="lin" valueType="num">
                                      <p:cBhvr additive="base">
                                        <p:cTn id="49" dur="700" fill="hold"/>
                                        <p:tgtEl>
                                          <p:spTgt spid="1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2" grpId="0" animBg="1"/>
      <p:bldP spid="113" grpId="0"/>
      <p:bldP spid="114" grpId="0"/>
      <p:bldP spid="115" grpId="0"/>
      <p:bldP spid="116" grpId="0" animBg="1"/>
      <p:bldP spid="117" grpId="0"/>
      <p:bldP spid="1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E2383E92-A1F8-AA16-7175-84C3B4E48947}"/>
              </a:ext>
            </a:extLst>
          </p:cNvPr>
          <p:cNvSpPr>
            <a:spLocks noGrp="1"/>
          </p:cNvSpPr>
          <p:nvPr>
            <p:ph type="pic" sz="quarter" idx="10"/>
          </p:nvPr>
        </p:nvSpPr>
        <p:spPr/>
      </p:sp>
      <p:grpSp>
        <p:nvGrpSpPr>
          <p:cNvPr id="4" name="Group 30">
            <a:extLst>
              <a:ext uri="{FF2B5EF4-FFF2-40B4-BE49-F238E27FC236}">
                <a16:creationId xmlns:a16="http://schemas.microsoft.com/office/drawing/2014/main" id="{68B01DCA-0AA9-4027-B75A-2F3B99694263}"/>
              </a:ext>
            </a:extLst>
          </p:cNvPr>
          <p:cNvGrpSpPr/>
          <p:nvPr/>
        </p:nvGrpSpPr>
        <p:grpSpPr>
          <a:xfrm>
            <a:off x="9474631" y="4"/>
            <a:ext cx="6100103" cy="10286999"/>
            <a:chOff x="6316420" y="2"/>
            <a:chExt cx="4066735" cy="6857999"/>
          </a:xfrm>
        </p:grpSpPr>
        <p:sp>
          <p:nvSpPr>
            <p:cNvPr id="5" name="Freeform 6">
              <a:extLst>
                <a:ext uri="{FF2B5EF4-FFF2-40B4-BE49-F238E27FC236}">
                  <a16:creationId xmlns:a16="http://schemas.microsoft.com/office/drawing/2014/main" id="{977ED1B8-7EC2-4723-AC21-C5BA11044659}"/>
                </a:ext>
              </a:extLst>
            </p:cNvPr>
            <p:cNvSpPr/>
            <p:nvPr/>
          </p:nvSpPr>
          <p:spPr>
            <a:xfrm>
              <a:off x="6326580" y="3441222"/>
              <a:ext cx="3961668" cy="3416779"/>
            </a:xfrm>
            <a:custGeom>
              <a:avLst/>
              <a:gdLst>
                <a:gd name="connsiteX0" fmla="*/ 3338330 w 3961668"/>
                <a:gd name="connsiteY0" fmla="*/ 0 h 3416779"/>
                <a:gd name="connsiteX1" fmla="*/ 3817850 w 3961668"/>
                <a:gd name="connsiteY1" fmla="*/ 464430 h 3416779"/>
                <a:gd name="connsiteX2" fmla="*/ 3929847 w 3961668"/>
                <a:gd name="connsiteY2" fmla="*/ 974769 h 3416779"/>
                <a:gd name="connsiteX3" fmla="*/ 3887925 w 3961668"/>
                <a:gd name="connsiteY3" fmla="*/ 1057620 h 3416779"/>
                <a:gd name="connsiteX4" fmla="*/ 3875798 w 3961668"/>
                <a:gd name="connsiteY4" fmla="*/ 1072318 h 3416779"/>
                <a:gd name="connsiteX5" fmla="*/ 3871890 w 3961668"/>
                <a:gd name="connsiteY5" fmla="*/ 1076361 h 3416779"/>
                <a:gd name="connsiteX6" fmla="*/ 3776131 w 3961668"/>
                <a:gd name="connsiteY6" fmla="*/ 1155370 h 3416779"/>
                <a:gd name="connsiteX7" fmla="*/ 3407605 w 3961668"/>
                <a:gd name="connsiteY7" fmla="*/ 1267939 h 3416779"/>
                <a:gd name="connsiteX8" fmla="*/ 3407606 w 3961668"/>
                <a:gd name="connsiteY8" fmla="*/ 1267939 h 3416779"/>
                <a:gd name="connsiteX9" fmla="*/ 3776132 w 3961668"/>
                <a:gd name="connsiteY9" fmla="*/ 1155370 h 3416779"/>
                <a:gd name="connsiteX10" fmla="*/ 3871891 w 3961668"/>
                <a:gd name="connsiteY10" fmla="*/ 1076361 h 3416779"/>
                <a:gd name="connsiteX11" fmla="*/ 1610048 w 3961668"/>
                <a:gd name="connsiteY11" fmla="*/ 3416779 h 3416779"/>
                <a:gd name="connsiteX12" fmla="*/ 0 w 3961668"/>
                <a:gd name="connsiteY12" fmla="*/ 3416779 h 3416779"/>
                <a:gd name="connsiteX13" fmla="*/ 0 w 3961668"/>
                <a:gd name="connsiteY13" fmla="*/ 3416776 h 341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1668" h="3416779">
                  <a:moveTo>
                    <a:pt x="3338330" y="0"/>
                  </a:moveTo>
                  <a:lnTo>
                    <a:pt x="3817850" y="464430"/>
                  </a:lnTo>
                  <a:cubicBezTo>
                    <a:pt x="3958479" y="600633"/>
                    <a:pt x="3996326" y="802996"/>
                    <a:pt x="3929847" y="974769"/>
                  </a:cubicBezTo>
                  <a:lnTo>
                    <a:pt x="3887925" y="1057620"/>
                  </a:lnTo>
                  <a:lnTo>
                    <a:pt x="3875798" y="1072318"/>
                  </a:lnTo>
                  <a:lnTo>
                    <a:pt x="3871890" y="1076361"/>
                  </a:lnTo>
                  <a:lnTo>
                    <a:pt x="3776131" y="1155370"/>
                  </a:lnTo>
                  <a:cubicBezTo>
                    <a:pt x="3670933" y="1226440"/>
                    <a:pt x="3544115" y="1267939"/>
                    <a:pt x="3407605" y="1267939"/>
                  </a:cubicBezTo>
                  <a:lnTo>
                    <a:pt x="3407606" y="1267939"/>
                  </a:lnTo>
                  <a:cubicBezTo>
                    <a:pt x="3544116" y="1267939"/>
                    <a:pt x="3670934" y="1226440"/>
                    <a:pt x="3776132" y="1155370"/>
                  </a:cubicBezTo>
                  <a:lnTo>
                    <a:pt x="3871891" y="1076361"/>
                  </a:lnTo>
                  <a:lnTo>
                    <a:pt x="1610048" y="3416779"/>
                  </a:lnTo>
                  <a:lnTo>
                    <a:pt x="0" y="3416779"/>
                  </a:lnTo>
                  <a:lnTo>
                    <a:pt x="0" y="3416776"/>
                  </a:lnTo>
                  <a:close/>
                </a:path>
              </a:pathLst>
            </a:custGeom>
            <a:gradFill>
              <a:gsLst>
                <a:gs pos="14000">
                  <a:schemeClr val="accent1">
                    <a:lumMod val="75000"/>
                  </a:schemeClr>
                </a:gs>
                <a:gs pos="100000">
                  <a:schemeClr val="accent1"/>
                </a:gs>
              </a:gsLst>
              <a:lin ang="5400000" scaled="1"/>
            </a:gra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p>
          </p:txBody>
        </p:sp>
        <p:sp>
          <p:nvSpPr>
            <p:cNvPr id="6" name="Freeform 7">
              <a:extLst>
                <a:ext uri="{FF2B5EF4-FFF2-40B4-BE49-F238E27FC236}">
                  <a16:creationId xmlns:a16="http://schemas.microsoft.com/office/drawing/2014/main" id="{918E6265-7EB4-453D-A9B5-25BF7927A8C4}"/>
                </a:ext>
              </a:extLst>
            </p:cNvPr>
            <p:cNvSpPr/>
            <p:nvPr/>
          </p:nvSpPr>
          <p:spPr>
            <a:xfrm>
              <a:off x="6316420" y="2"/>
              <a:ext cx="4066735" cy="4498841"/>
            </a:xfrm>
            <a:custGeom>
              <a:avLst/>
              <a:gdLst>
                <a:gd name="connsiteX0" fmla="*/ 0 w 4066735"/>
                <a:gd name="connsiteY0" fmla="*/ 0 h 4498841"/>
                <a:gd name="connsiteX1" fmla="*/ 1610048 w 4066735"/>
                <a:gd name="connsiteY1" fmla="*/ 0 h 4498841"/>
                <a:gd name="connsiteX2" fmla="*/ 3871891 w 4066735"/>
                <a:gd name="connsiteY2" fmla="*/ 2340418 h 4498841"/>
                <a:gd name="connsiteX3" fmla="*/ 3776132 w 4066735"/>
                <a:gd name="connsiteY3" fmla="*/ 2261409 h 4498841"/>
                <a:gd name="connsiteX4" fmla="*/ 3407606 w 4066735"/>
                <a:gd name="connsiteY4" fmla="*/ 2148840 h 4498841"/>
                <a:gd name="connsiteX5" fmla="*/ 3407605 w 4066735"/>
                <a:gd name="connsiteY5" fmla="*/ 2148840 h 4498841"/>
                <a:gd name="connsiteX6" fmla="*/ 3776131 w 4066735"/>
                <a:gd name="connsiteY6" fmla="*/ 2261409 h 4498841"/>
                <a:gd name="connsiteX7" fmla="*/ 3871890 w 4066735"/>
                <a:gd name="connsiteY7" fmla="*/ 2340418 h 4498841"/>
                <a:gd name="connsiteX8" fmla="*/ 3875798 w 4066735"/>
                <a:gd name="connsiteY8" fmla="*/ 2344462 h 4498841"/>
                <a:gd name="connsiteX9" fmla="*/ 3954166 w 4066735"/>
                <a:gd name="connsiteY9" fmla="*/ 2439444 h 4498841"/>
                <a:gd name="connsiteX10" fmla="*/ 4059140 w 4066735"/>
                <a:gd name="connsiteY10" fmla="*/ 2707591 h 4498841"/>
                <a:gd name="connsiteX11" fmla="*/ 4066735 w 4066735"/>
                <a:gd name="connsiteY11" fmla="*/ 2807970 h 4498841"/>
                <a:gd name="connsiteX12" fmla="*/ 4066735 w 4066735"/>
                <a:gd name="connsiteY12" fmla="*/ 4050030 h 4498841"/>
                <a:gd name="connsiteX13" fmla="*/ 3954166 w 4066735"/>
                <a:gd name="connsiteY13" fmla="*/ 4418556 h 4498841"/>
                <a:gd name="connsiteX14" fmla="*/ 3887925 w 4066735"/>
                <a:gd name="connsiteY14" fmla="*/ 4498841 h 4498841"/>
                <a:gd name="connsiteX15" fmla="*/ 3929847 w 4066735"/>
                <a:gd name="connsiteY15" fmla="*/ 4415990 h 4498841"/>
                <a:gd name="connsiteX16" fmla="*/ 3817850 w 4066735"/>
                <a:gd name="connsiteY16" fmla="*/ 3905651 h 4498841"/>
                <a:gd name="connsiteX17" fmla="*/ 3338330 w 4066735"/>
                <a:gd name="connsiteY17" fmla="*/ 3441221 h 4498841"/>
                <a:gd name="connsiteX18" fmla="*/ 3342834 w 4066735"/>
                <a:gd name="connsiteY18" fmla="*/ 3436611 h 449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66735" h="4498841">
                  <a:moveTo>
                    <a:pt x="0" y="0"/>
                  </a:moveTo>
                  <a:lnTo>
                    <a:pt x="1610048" y="0"/>
                  </a:lnTo>
                  <a:lnTo>
                    <a:pt x="3871891" y="2340418"/>
                  </a:lnTo>
                  <a:lnTo>
                    <a:pt x="3776132" y="2261409"/>
                  </a:lnTo>
                  <a:cubicBezTo>
                    <a:pt x="3670934" y="2190339"/>
                    <a:pt x="3544116" y="2148840"/>
                    <a:pt x="3407606" y="2148840"/>
                  </a:cubicBezTo>
                  <a:lnTo>
                    <a:pt x="3407605" y="2148840"/>
                  </a:lnTo>
                  <a:cubicBezTo>
                    <a:pt x="3544115" y="2148840"/>
                    <a:pt x="3670933" y="2190339"/>
                    <a:pt x="3776131" y="2261409"/>
                  </a:cubicBezTo>
                  <a:lnTo>
                    <a:pt x="3871890" y="2340418"/>
                  </a:lnTo>
                  <a:lnTo>
                    <a:pt x="3875798" y="2344462"/>
                  </a:lnTo>
                  <a:lnTo>
                    <a:pt x="3954166" y="2439444"/>
                  </a:lnTo>
                  <a:cubicBezTo>
                    <a:pt x="4007469" y="2518342"/>
                    <a:pt x="4044137" y="2609402"/>
                    <a:pt x="4059140" y="2707591"/>
                  </a:cubicBezTo>
                  <a:lnTo>
                    <a:pt x="4066735" y="2807970"/>
                  </a:lnTo>
                  <a:lnTo>
                    <a:pt x="4066735" y="4050030"/>
                  </a:lnTo>
                  <a:cubicBezTo>
                    <a:pt x="4066735" y="4186540"/>
                    <a:pt x="4025236" y="4313358"/>
                    <a:pt x="3954166" y="4418556"/>
                  </a:cubicBezTo>
                  <a:lnTo>
                    <a:pt x="3887925" y="4498841"/>
                  </a:lnTo>
                  <a:lnTo>
                    <a:pt x="3929847" y="4415990"/>
                  </a:lnTo>
                  <a:cubicBezTo>
                    <a:pt x="3996326" y="4244217"/>
                    <a:pt x="3958479" y="4041854"/>
                    <a:pt x="3817850" y="3905651"/>
                  </a:cubicBezTo>
                  <a:lnTo>
                    <a:pt x="3338330" y="3441221"/>
                  </a:lnTo>
                  <a:lnTo>
                    <a:pt x="3342834" y="3436611"/>
                  </a:lnTo>
                  <a:close/>
                </a:path>
              </a:pathLst>
            </a:custGeom>
            <a:solidFill>
              <a:schemeClr val="accent1"/>
            </a:soli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13" name="TextBox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777D02E-655F-4170-A891-94E3D19A4533}"/>
              </a:ext>
            </a:extLst>
          </p:cNvPr>
          <p:cNvSpPr txBox="1"/>
          <p:nvPr/>
        </p:nvSpPr>
        <p:spPr>
          <a:xfrm>
            <a:off x="2790683" y="2439523"/>
            <a:ext cx="5814055"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04.</a:t>
            </a:r>
          </a:p>
          <a:p>
            <a:pPr>
              <a:spcBef>
                <a:spcPts val="600"/>
              </a:spcBef>
            </a:pPr>
            <a:r>
              <a:rPr lang="en-US" altLang="zh-CN" sz="8000">
                <a:latin typeface="Impact" panose="020B0806030902050204" pitchFamily="34" charset="0"/>
              </a:rPr>
              <a:t>Mockups Layout</a:t>
            </a:r>
          </a:p>
        </p:txBody>
      </p:sp>
      <p:sp>
        <p:nvSpPr>
          <p:cNvPr id="14" name="TextBox 13">
            <a:extLst>
              <a:ext uri="{FF2B5EF4-FFF2-40B4-BE49-F238E27FC236}">
                <a16:creationId xmlns:a16="http://schemas.microsoft.com/office/drawing/2014/main" id="{B1C4F19A-AD18-4DCA-AAE8-480BA093F59B}"/>
              </a:ext>
            </a:extLst>
          </p:cNvPr>
          <p:cNvSpPr txBox="1"/>
          <p:nvPr/>
        </p:nvSpPr>
        <p:spPr>
          <a:xfrm>
            <a:off x="2790682" y="6849734"/>
            <a:ext cx="6353317"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Freeform 25">
            <a:extLst>
              <a:ext uri="{FF2B5EF4-FFF2-40B4-BE49-F238E27FC236}">
                <a16:creationId xmlns:a16="http://schemas.microsoft.com/office/drawing/2014/main" id="{C1C938D6-9328-EDA5-C5BB-B64DFB2F9B19}"/>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9" name="TextBox 8">
            <a:extLst>
              <a:ext uri="{FF2B5EF4-FFF2-40B4-BE49-F238E27FC236}">
                <a16:creationId xmlns:a16="http://schemas.microsoft.com/office/drawing/2014/main" id="{F7D9DE82-68B3-F868-AEFC-7FD167426463}"/>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sp>
        <p:nvSpPr>
          <p:cNvPr id="10" name="TextBox 9">
            <a:extLst>
              <a:ext uri="{FF2B5EF4-FFF2-40B4-BE49-F238E27FC236}">
                <a16:creationId xmlns:a16="http://schemas.microsoft.com/office/drawing/2014/main" id="{D68E014D-6740-F52C-F147-0209D6C984A7}"/>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2127911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13"/>
                                        </p:tgtEl>
                                        <p:attrNameLst>
                                          <p:attrName>style.visibility</p:attrName>
                                        </p:attrNameLst>
                                      </p:cBhvr>
                                      <p:to>
                                        <p:strVal val="visible"/>
                                      </p:to>
                                    </p:set>
                                    <p:anim to="" calcmode="lin" valueType="num">
                                      <p:cBhvr>
                                        <p:cTn id="12"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13"/>
                                        </p:tgtEl>
                                      </p:cBhvr>
                                    </p:animEffect>
                                  </p:childTnLst>
                                </p:cTn>
                              </p:par>
                            </p:childTnLst>
                          </p:cTn>
                        </p:par>
                        <p:par>
                          <p:cTn id="14" fill="hold">
                            <p:stCondLst>
                              <p:cond delay="2088"/>
                            </p:stCondLst>
                            <p:childTnLst>
                              <p:par>
                                <p:cTn id="15" presetID="10" presetClass="entr" presetSubtype="0"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A5D27456-63B7-4710-B194-510EEFD7889D}"/>
              </a:ext>
            </a:extLst>
          </p:cNvPr>
          <p:cNvSpPr/>
          <p:nvPr/>
        </p:nvSpPr>
        <p:spPr>
          <a:xfrm>
            <a:off x="12268200" y="0"/>
            <a:ext cx="6019800" cy="10287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Image" descr="Image">
            <a:extLst>
              <a:ext uri="{FF2B5EF4-FFF2-40B4-BE49-F238E27FC236}">
                <a16:creationId xmlns:a16="http://schemas.microsoft.com/office/drawing/2014/main" id="{AE1596F2-32D3-4A9D-9AFD-CE31A9412C19}"/>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10175627"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7" name="TextBox 6">
            <a:extLst>
              <a:ext uri="{FF2B5EF4-FFF2-40B4-BE49-F238E27FC236}">
                <a16:creationId xmlns:a16="http://schemas.microsoft.com/office/drawing/2014/main" id="{D765939A-8FA8-4CBB-AD6C-EEBE81C1356D}"/>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Smartphone Mockup</a:t>
            </a:r>
            <a:endParaRPr lang="en-US" sz="6000" b="0">
              <a:latin typeface="Impact" panose="020B0806030902050204" pitchFamily="34" charset="0"/>
            </a:endParaRP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7D11686-1191-45A7-8E05-2691CE981051}"/>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9" name="TextBox 8">
            <a:extLst>
              <a:ext uri="{FF2B5EF4-FFF2-40B4-BE49-F238E27FC236}">
                <a16:creationId xmlns:a16="http://schemas.microsoft.com/office/drawing/2014/main" id="{8635032C-E8BE-48A0-BEFF-B3F98A3288E7}"/>
              </a:ext>
            </a:extLst>
          </p:cNvPr>
          <p:cNvSpPr txBox="1"/>
          <p:nvPr/>
        </p:nvSpPr>
        <p:spPr>
          <a:xfrm>
            <a:off x="15212354" y="2846772"/>
            <a:ext cx="2230120" cy="1061829"/>
          </a:xfrm>
          <a:prstGeom prst="rect">
            <a:avLst/>
          </a:prstGeom>
          <a:noFill/>
          <a:ln>
            <a:noFill/>
          </a:ln>
        </p:spPr>
        <p:txBody>
          <a:bodyPr wrap="square" rtlCol="0">
            <a:spAutoFit/>
          </a:bodyPr>
          <a:lstStyle/>
          <a:p>
            <a:r>
              <a:rPr lang="en-US" altLang="zh-CN" sz="4400">
                <a:solidFill>
                  <a:schemeClr val="bg1"/>
                </a:solidFill>
                <a:latin typeface="+mj-lt"/>
                <a:ea typeface="方正大标宋简体" panose="02010601030101010101" pitchFamily="2" charset="-122"/>
              </a:rPr>
              <a:t>3.24K</a:t>
            </a:r>
            <a:endParaRPr lang="en-US" altLang="zh-CN" sz="4400" dirty="0">
              <a:solidFill>
                <a:schemeClr val="bg1"/>
              </a:solidFill>
              <a:latin typeface="+mj-lt"/>
              <a:ea typeface="方正大标宋简体" panose="02010601030101010101" pitchFamily="2" charset="-122"/>
            </a:endParaRPr>
          </a:p>
          <a:p>
            <a:pPr>
              <a:spcBef>
                <a:spcPts val="600"/>
              </a:spcBef>
            </a:pPr>
            <a:r>
              <a:rPr lang="es-ES" altLang="zh-CN" sz="1400">
                <a:solidFill>
                  <a:schemeClr val="bg1"/>
                </a:solidFill>
                <a:ea typeface="Lato Light" panose="020F0502020204030203" pitchFamily="34" charset="0"/>
                <a:cs typeface="Lato Light" panose="020F0502020204030203" pitchFamily="34" charset="0"/>
              </a:rPr>
              <a:t>Complated projects</a:t>
            </a:r>
            <a:endParaRPr lang="zh-CN" altLang="en-US" sz="1400" dirty="0">
              <a:solidFill>
                <a:schemeClr val="bg1"/>
              </a:solidFill>
            </a:endParaRPr>
          </a:p>
        </p:txBody>
      </p:sp>
      <p:sp>
        <p:nvSpPr>
          <p:cNvPr id="10" name="TextBox 9">
            <a:extLst>
              <a:ext uri="{FF2B5EF4-FFF2-40B4-BE49-F238E27FC236}">
                <a16:creationId xmlns:a16="http://schemas.microsoft.com/office/drawing/2014/main" id="{71EF4D9B-102D-96CE-4096-C3C893A8150E}"/>
              </a:ext>
            </a:extLst>
          </p:cNvPr>
          <p:cNvSpPr txBox="1"/>
          <p:nvPr/>
        </p:nvSpPr>
        <p:spPr>
          <a:xfrm>
            <a:off x="15232380" y="4612586"/>
            <a:ext cx="2230120" cy="1061829"/>
          </a:xfrm>
          <a:prstGeom prst="rect">
            <a:avLst/>
          </a:prstGeom>
          <a:noFill/>
          <a:ln>
            <a:noFill/>
          </a:ln>
        </p:spPr>
        <p:txBody>
          <a:bodyPr wrap="square" rtlCol="0">
            <a:spAutoFit/>
          </a:bodyPr>
          <a:lstStyle/>
          <a:p>
            <a:r>
              <a:rPr lang="en-US" altLang="zh-CN" sz="4400">
                <a:solidFill>
                  <a:schemeClr val="bg1"/>
                </a:solidFill>
                <a:latin typeface="+mj-lt"/>
                <a:ea typeface="方正大标宋简体" panose="02010601030101010101" pitchFamily="2" charset="-122"/>
              </a:rPr>
              <a:t>98%</a:t>
            </a:r>
            <a:endParaRPr lang="en-US" altLang="zh-CN" sz="4400" dirty="0">
              <a:solidFill>
                <a:schemeClr val="bg1"/>
              </a:solidFill>
              <a:latin typeface="+mj-lt"/>
              <a:ea typeface="方正大标宋简体" panose="02010601030101010101" pitchFamily="2" charset="-122"/>
            </a:endParaRPr>
          </a:p>
          <a:p>
            <a:pPr>
              <a:spcBef>
                <a:spcPts val="600"/>
              </a:spcBef>
            </a:pPr>
            <a:r>
              <a:rPr lang="es-ES" altLang="zh-CN" sz="1400">
                <a:solidFill>
                  <a:schemeClr val="bg1"/>
                </a:solidFill>
                <a:ea typeface="Lato Light" panose="020F0502020204030203" pitchFamily="34" charset="0"/>
                <a:cs typeface="Lato Light" panose="020F0502020204030203" pitchFamily="34" charset="0"/>
              </a:rPr>
              <a:t>Customer good reviews</a:t>
            </a:r>
            <a:endParaRPr lang="zh-CN" altLang="en-US" sz="1400" dirty="0">
              <a:solidFill>
                <a:schemeClr val="bg1"/>
              </a:solidFill>
            </a:endParaRPr>
          </a:p>
        </p:txBody>
      </p:sp>
      <p:sp>
        <p:nvSpPr>
          <p:cNvPr id="11" name="TextBox 10">
            <a:extLst>
              <a:ext uri="{FF2B5EF4-FFF2-40B4-BE49-F238E27FC236}">
                <a16:creationId xmlns:a16="http://schemas.microsoft.com/office/drawing/2014/main" id="{F13F20D3-2D1A-6312-4371-E1BB2A381AB6}"/>
              </a:ext>
            </a:extLst>
          </p:cNvPr>
          <p:cNvSpPr txBox="1"/>
          <p:nvPr/>
        </p:nvSpPr>
        <p:spPr>
          <a:xfrm>
            <a:off x="15240544" y="6378400"/>
            <a:ext cx="2230120" cy="1061829"/>
          </a:xfrm>
          <a:prstGeom prst="rect">
            <a:avLst/>
          </a:prstGeom>
          <a:noFill/>
          <a:ln>
            <a:noFill/>
          </a:ln>
        </p:spPr>
        <p:txBody>
          <a:bodyPr wrap="square" rtlCol="0">
            <a:spAutoFit/>
          </a:bodyPr>
          <a:lstStyle/>
          <a:p>
            <a:r>
              <a:rPr lang="en-US" altLang="zh-CN" sz="4400">
                <a:solidFill>
                  <a:schemeClr val="bg1"/>
                </a:solidFill>
                <a:latin typeface="+mj-lt"/>
                <a:ea typeface="方正大标宋简体" panose="02010601030101010101" pitchFamily="2" charset="-122"/>
              </a:rPr>
              <a:t>98%</a:t>
            </a:r>
            <a:endParaRPr lang="en-US" altLang="zh-CN" sz="4400" dirty="0">
              <a:solidFill>
                <a:schemeClr val="bg1"/>
              </a:solidFill>
              <a:latin typeface="+mj-lt"/>
              <a:ea typeface="方正大标宋简体" panose="02010601030101010101" pitchFamily="2" charset="-122"/>
            </a:endParaRPr>
          </a:p>
          <a:p>
            <a:pPr>
              <a:spcBef>
                <a:spcPts val="600"/>
              </a:spcBef>
            </a:pPr>
            <a:r>
              <a:rPr lang="es-ES" altLang="zh-CN" sz="1400">
                <a:solidFill>
                  <a:schemeClr val="bg1"/>
                </a:solidFill>
                <a:ea typeface="Lato Light" panose="020F0502020204030203" pitchFamily="34" charset="0"/>
                <a:cs typeface="Lato Light" panose="020F0502020204030203" pitchFamily="34" charset="0"/>
              </a:rPr>
              <a:t>Customer good reviews</a:t>
            </a:r>
            <a:endParaRPr lang="zh-CN" altLang="en-US" sz="1400" dirty="0">
              <a:solidFill>
                <a:schemeClr val="bg1"/>
              </a:solidFill>
            </a:endParaRPr>
          </a:p>
        </p:txBody>
      </p:sp>
      <p:sp>
        <p:nvSpPr>
          <p:cNvPr id="12" name="Freeform 25">
            <a:extLst>
              <a:ext uri="{FF2B5EF4-FFF2-40B4-BE49-F238E27FC236}">
                <a16:creationId xmlns:a16="http://schemas.microsoft.com/office/drawing/2014/main" id="{A67C3F54-4BEC-6E79-F7EB-099388695F66}"/>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bg1"/>
          </a:solidFill>
          <a:ln w="9525" cap="flat">
            <a:noFill/>
            <a:prstDash val="solid"/>
            <a:miter/>
          </a:ln>
        </p:spPr>
        <p:txBody>
          <a:bodyPr rtlCol="0" anchor="ctr"/>
          <a:lstStyle/>
          <a:p>
            <a:endParaRPr lang="zh-CN" altLang="en-US">
              <a:solidFill>
                <a:schemeClr val="bg1"/>
              </a:solidFill>
            </a:endParaRPr>
          </a:p>
        </p:txBody>
      </p:sp>
      <p:sp>
        <p:nvSpPr>
          <p:cNvPr id="13" name="TextBox 12">
            <a:extLst>
              <a:ext uri="{FF2B5EF4-FFF2-40B4-BE49-F238E27FC236}">
                <a16:creationId xmlns:a16="http://schemas.microsoft.com/office/drawing/2014/main" id="{C4E83F5C-5D33-BF18-9380-BE9572D8D7FD}"/>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sp>
        <p:nvSpPr>
          <p:cNvPr id="14" name="TextBox 13">
            <a:extLst>
              <a:ext uri="{FF2B5EF4-FFF2-40B4-BE49-F238E27FC236}">
                <a16:creationId xmlns:a16="http://schemas.microsoft.com/office/drawing/2014/main" id="{2B848093-DD61-7C55-4C94-6AC8205A853C}"/>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3" name="Picture Placeholder 2">
            <a:extLst>
              <a:ext uri="{FF2B5EF4-FFF2-40B4-BE49-F238E27FC236}">
                <a16:creationId xmlns:a16="http://schemas.microsoft.com/office/drawing/2014/main" id="{D0074D50-8D9A-F25A-94CE-26E2E3AB31AF}"/>
              </a:ext>
            </a:extLst>
          </p:cNvPr>
          <p:cNvSpPr>
            <a:spLocks noGrp="1"/>
          </p:cNvSpPr>
          <p:nvPr>
            <p:ph type="pic" sz="quarter" idx="10"/>
          </p:nvPr>
        </p:nvSpPr>
        <p:spPr/>
      </p:sp>
    </p:spTree>
    <p:extLst>
      <p:ext uri="{BB962C8B-B14F-4D97-AF65-F5344CB8AC3E}">
        <p14:creationId xmlns:p14="http://schemas.microsoft.com/office/powerpoint/2010/main" val="3649138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1500"/>
                            </p:stCondLst>
                            <p:childTnLst>
                              <p:par>
                                <p:cTn id="18" presetID="0" presetClass="entr" presetSubtype="0" fill="hold" grpId="0" nodeType="afterEffect">
                                  <p:stCondLst>
                                    <p:cond delay="0"/>
                                  </p:stCondLst>
                                  <p:iterate type="lt">
                                    <p:tmPct val="3000"/>
                                  </p:iterate>
                                  <p:childTnLst>
                                    <p:set>
                                      <p:cBhvr>
                                        <p:cTn id="19" dur="750" fill="hold">
                                          <p:stCondLst>
                                            <p:cond delay="0"/>
                                          </p:stCondLst>
                                        </p:cTn>
                                        <p:tgtEl>
                                          <p:spTgt spid="7"/>
                                        </p:tgtEl>
                                        <p:attrNameLst>
                                          <p:attrName>style.visibility</p:attrName>
                                        </p:attrNameLst>
                                      </p:cBhvr>
                                      <p:to>
                                        <p:strVal val="visible"/>
                                      </p:to>
                                    </p:set>
                                    <p:anim to="" calcmode="lin" valueType="num">
                                      <p:cBhvr>
                                        <p:cTn id="20" dur="750" fill="hold">
                                          <p:stCondLst>
                                            <p:cond delay="0"/>
                                          </p:stCondLst>
                                        </p:cTn>
                                        <p:tgtEl>
                                          <p:spTgt spid="7"/>
                                        </p:tgtEl>
                                        <p:attrNameLst>
                                          <p:attrName>ppt_x</p:attrName>
                                        </p:attrNameLst>
                                      </p:cBhvr>
                                      <p:tavLst>
                                        <p:tav tm="0" fmla="#ppt_x+#ppt_w*((1.5-1.5*$)^3-(1.5-1.5*$)^2)">
                                          <p:val>
                                            <p:strVal val="0"/>
                                          </p:val>
                                        </p:tav>
                                        <p:tav tm="100000">
                                          <p:val>
                                            <p:strVal val="1"/>
                                          </p:val>
                                        </p:tav>
                                      </p:tavLst>
                                    </p:anim>
                                    <p:animEffect filter="fade">
                                      <p:cBhvr>
                                        <p:cTn id="21" dur="750">
                                          <p:stCondLst>
                                            <p:cond delay="0"/>
                                          </p:stCondLst>
                                        </p:cTn>
                                        <p:tgtEl>
                                          <p:spTgt spid="7"/>
                                        </p:tgtEl>
                                      </p:cBhvr>
                                    </p:animEffect>
                                  </p:childTnLst>
                                </p:cTn>
                              </p:par>
                            </p:childTnLst>
                          </p:cTn>
                        </p:par>
                        <p:par>
                          <p:cTn id="22" fill="hold">
                            <p:stCondLst>
                              <p:cond delay="2588"/>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 presetClass="entr" presetSubtype="2" decel="10000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additive="base">
                                        <p:cTn id="28" dur="1000" fill="hold"/>
                                        <p:tgtEl>
                                          <p:spTgt spid="9"/>
                                        </p:tgtEl>
                                        <p:attrNameLst>
                                          <p:attrName>ppt_x</p:attrName>
                                        </p:attrNameLst>
                                      </p:cBhvr>
                                      <p:tavLst>
                                        <p:tav tm="0">
                                          <p:val>
                                            <p:strVal val="1+#ppt_w/2"/>
                                          </p:val>
                                        </p:tav>
                                        <p:tav tm="100000">
                                          <p:val>
                                            <p:strVal val="#ppt_x"/>
                                          </p:val>
                                        </p:tav>
                                      </p:tavLst>
                                    </p:anim>
                                    <p:anim calcmode="lin" valueType="num">
                                      <p:cBhvr additive="base">
                                        <p:cTn id="29" dur="1000" fill="hold"/>
                                        <p:tgtEl>
                                          <p:spTgt spid="9"/>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10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1000" fill="hold"/>
                                        <p:tgtEl>
                                          <p:spTgt spid="10"/>
                                        </p:tgtEl>
                                        <p:attrNameLst>
                                          <p:attrName>ppt_x</p:attrName>
                                        </p:attrNameLst>
                                      </p:cBhvr>
                                      <p:tavLst>
                                        <p:tav tm="0">
                                          <p:val>
                                            <p:strVal val="1+#ppt_w/2"/>
                                          </p:val>
                                        </p:tav>
                                        <p:tav tm="100000">
                                          <p:val>
                                            <p:strVal val="#ppt_x"/>
                                          </p:val>
                                        </p:tav>
                                      </p:tavLst>
                                    </p:anim>
                                    <p:anim calcmode="lin" valueType="num">
                                      <p:cBhvr additive="base">
                                        <p:cTn id="33" dur="1000" fill="hold"/>
                                        <p:tgtEl>
                                          <p:spTgt spid="10"/>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200"/>
                                  </p:stCondLst>
                                  <p:childTnLst>
                                    <p:set>
                                      <p:cBhvr>
                                        <p:cTn id="35" dur="1" fill="hold">
                                          <p:stCondLst>
                                            <p:cond delay="0"/>
                                          </p:stCondLst>
                                        </p:cTn>
                                        <p:tgtEl>
                                          <p:spTgt spid="11"/>
                                        </p:tgtEl>
                                        <p:attrNameLst>
                                          <p:attrName>style.visibility</p:attrName>
                                        </p:attrNameLst>
                                      </p:cBhvr>
                                      <p:to>
                                        <p:strVal val="visible"/>
                                      </p:to>
                                    </p:set>
                                    <p:anim calcmode="lin" valueType="num">
                                      <p:cBhvr additive="base">
                                        <p:cTn id="36" dur="1000" fill="hold"/>
                                        <p:tgtEl>
                                          <p:spTgt spid="11"/>
                                        </p:tgtEl>
                                        <p:attrNameLst>
                                          <p:attrName>ppt_x</p:attrName>
                                        </p:attrNameLst>
                                      </p:cBhvr>
                                      <p:tavLst>
                                        <p:tav tm="0">
                                          <p:val>
                                            <p:strVal val="1+#ppt_w/2"/>
                                          </p:val>
                                        </p:tav>
                                        <p:tav tm="100000">
                                          <p:val>
                                            <p:strVal val="#ppt_x"/>
                                          </p:val>
                                        </p:tav>
                                      </p:tavLst>
                                    </p:anim>
                                    <p:anim calcmode="lin" valueType="num">
                                      <p:cBhvr additive="base">
                                        <p:cTn id="37"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P spid="9" grpId="0"/>
      <p:bldP spid="10" grpId="0"/>
      <p:bldP spid="1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DB01EE59-C720-63ED-D29C-CE5171C5952C}"/>
              </a:ext>
            </a:extLst>
          </p:cNvPr>
          <p:cNvSpPr>
            <a:spLocks noGrp="1"/>
          </p:cNvSpPr>
          <p:nvPr>
            <p:ph type="pic" sz="quarter" idx="10"/>
          </p:nvPr>
        </p:nvSpPr>
        <p:spPr/>
      </p:sp>
      <p:grpSp>
        <p:nvGrpSpPr>
          <p:cNvPr id="3" name="Group 2">
            <a:extLst>
              <a:ext uri="{FF2B5EF4-FFF2-40B4-BE49-F238E27FC236}">
                <a16:creationId xmlns:a16="http://schemas.microsoft.com/office/drawing/2014/main" id="{196B1FB9-86EB-496F-91B0-FEF996951D87}"/>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D0EFB9D2-564D-4969-88C7-4B196CE2A876}"/>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6290D457-1EE4-443F-9943-FAD35EDC72A0}"/>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32A13000-2136-4E18-9B78-F990E15B383C}"/>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3A989996-AF53-4179-923A-727C20662098}"/>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8CAA1455-90C4-48AB-9F01-1893B4E17947}"/>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84C21FD0-8C2D-4A5B-B20B-1DEC69565429}"/>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7C4CE12B-9F57-48FF-816C-20D006DA7CB1}"/>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09B6B29A-3CEB-4D2A-97AE-D4AC850545B8}"/>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1D61B589-957E-4FC5-A99F-E1A2166EEFE6}"/>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DD3A8BC0-60AE-48A7-886C-957061806C8E}"/>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CA326807-01F1-43D4-8455-49AEF9C08ACC}"/>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C00CD864-F5C7-423F-AD6D-8BA585DE235B}"/>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Tablet Mockups</a:t>
            </a:r>
            <a:endParaRPr lang="en-US" sz="6000" b="0">
              <a:latin typeface="Impact" panose="020B0806030902050204" pitchFamily="34" charset="0"/>
            </a:endParaRPr>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61A3F86-9096-4C0E-A66C-32261ABDEE69}"/>
              </a:ext>
            </a:extLst>
          </p:cNvPr>
          <p:cNvSpPr/>
          <p:nvPr/>
        </p:nvSpPr>
        <p:spPr>
          <a:xfrm>
            <a:off x="17606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2070443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F534846-1B88-4FDA-8CEA-79697896CB36}"/>
              </a:ext>
            </a:extLst>
          </p:cNvPr>
          <p:cNvGrpSpPr/>
          <p:nvPr/>
        </p:nvGrpSpPr>
        <p:grpSpPr>
          <a:xfrm>
            <a:off x="0" y="2309606"/>
            <a:ext cx="1866900" cy="5667788"/>
            <a:chOff x="0" y="2314921"/>
            <a:chExt cx="1866900" cy="5667788"/>
          </a:xfrm>
        </p:grpSpPr>
        <p:sp>
          <p:nvSpPr>
            <p:cNvPr id="15" name="Freeform: Shape 14">
              <a:extLst>
                <a:ext uri="{FF2B5EF4-FFF2-40B4-BE49-F238E27FC236}">
                  <a16:creationId xmlns:a16="http://schemas.microsoft.com/office/drawing/2014/main" id="{E958D58D-5B60-4FD8-A82A-340B4F6A4F49}"/>
                </a:ext>
              </a:extLst>
            </p:cNvPr>
            <p:cNvSpPr/>
            <p:nvPr/>
          </p:nvSpPr>
          <p:spPr>
            <a:xfrm>
              <a:off x="0" y="5155856"/>
              <a:ext cx="1770938" cy="2826853"/>
            </a:xfrm>
            <a:custGeom>
              <a:avLst/>
              <a:gdLst>
                <a:gd name="connsiteX0" fmla="*/ 1140673 w 1770938"/>
                <a:gd name="connsiteY0" fmla="*/ 0 h 2826853"/>
                <a:gd name="connsiteX1" fmla="*/ 1625522 w 1770938"/>
                <a:gd name="connsiteY1" fmla="*/ 469591 h 2826853"/>
                <a:gd name="connsiteX2" fmla="*/ 1738764 w 1770938"/>
                <a:gd name="connsiteY2" fmla="*/ 985601 h 2826853"/>
                <a:gd name="connsiteX3" fmla="*/ 1696376 w 1770938"/>
                <a:gd name="connsiteY3" fmla="*/ 1069373 h 2826853"/>
                <a:gd name="connsiteX4" fmla="*/ 1684114 w 1770938"/>
                <a:gd name="connsiteY4" fmla="*/ 1084234 h 2826853"/>
                <a:gd name="connsiteX5" fmla="*/ 1680162 w 1770938"/>
                <a:gd name="connsiteY5" fmla="*/ 1088322 h 2826853"/>
                <a:gd name="connsiteX6" fmla="*/ 1583339 w 1770938"/>
                <a:gd name="connsiteY6" fmla="*/ 1168209 h 2826853"/>
                <a:gd name="connsiteX7" fmla="*/ 1210718 w 1770938"/>
                <a:gd name="connsiteY7" fmla="*/ 1282029 h 2826853"/>
                <a:gd name="connsiteX8" fmla="*/ 1210719 w 1770938"/>
                <a:gd name="connsiteY8" fmla="*/ 1282029 h 2826853"/>
                <a:gd name="connsiteX9" fmla="*/ 1583340 w 1770938"/>
                <a:gd name="connsiteY9" fmla="*/ 1168209 h 2826853"/>
                <a:gd name="connsiteX10" fmla="*/ 1680164 w 1770938"/>
                <a:gd name="connsiteY10" fmla="*/ 1088322 h 2826853"/>
                <a:gd name="connsiteX11" fmla="*/ 0 w 1770938"/>
                <a:gd name="connsiteY11" fmla="*/ 2826853 h 2826853"/>
                <a:gd name="connsiteX12" fmla="*/ 0 w 1770938"/>
                <a:gd name="connsiteY12" fmla="*/ 1167478 h 28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38" h="2826853">
                  <a:moveTo>
                    <a:pt x="1140673" y="0"/>
                  </a:moveTo>
                  <a:lnTo>
                    <a:pt x="1625522" y="469591"/>
                  </a:lnTo>
                  <a:cubicBezTo>
                    <a:pt x="1767714" y="607308"/>
                    <a:pt x="1805981" y="811919"/>
                    <a:pt x="1738764" y="985601"/>
                  </a:cubicBezTo>
                  <a:lnTo>
                    <a:pt x="1696376" y="1069373"/>
                  </a:lnTo>
                  <a:lnTo>
                    <a:pt x="1684114" y="1084234"/>
                  </a:lnTo>
                  <a:lnTo>
                    <a:pt x="1680162" y="1088322"/>
                  </a:lnTo>
                  <a:lnTo>
                    <a:pt x="1583339" y="1168209"/>
                  </a:lnTo>
                  <a:cubicBezTo>
                    <a:pt x="1476972" y="1240069"/>
                    <a:pt x="1348745" y="1282029"/>
                    <a:pt x="1210718" y="1282029"/>
                  </a:cubicBezTo>
                  <a:lnTo>
                    <a:pt x="1210719" y="1282029"/>
                  </a:lnTo>
                  <a:cubicBezTo>
                    <a:pt x="1348746" y="1282029"/>
                    <a:pt x="1476973" y="1240069"/>
                    <a:pt x="1583340" y="1168209"/>
                  </a:cubicBezTo>
                  <a:lnTo>
                    <a:pt x="1680164" y="1088322"/>
                  </a:lnTo>
                  <a:lnTo>
                    <a:pt x="0" y="2826853"/>
                  </a:lnTo>
                  <a:lnTo>
                    <a:pt x="0" y="1167478"/>
                  </a:lnTo>
                  <a:close/>
                </a:path>
              </a:pathLst>
            </a:custGeom>
            <a:gradFill>
              <a:gsLst>
                <a:gs pos="14000">
                  <a:schemeClr val="accent1">
                    <a:lumMod val="75000"/>
                  </a:schemeClr>
                </a:gs>
                <a:gs pos="100000">
                  <a:schemeClr val="accent1"/>
                </a:gs>
              </a:gsLst>
              <a:lin ang="5400000" scaled="1"/>
            </a:gra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13" name="Freeform: Shape 12">
              <a:extLst>
                <a:ext uri="{FF2B5EF4-FFF2-40B4-BE49-F238E27FC236}">
                  <a16:creationId xmlns:a16="http://schemas.microsoft.com/office/drawing/2014/main" id="{1ACA90E2-A3C4-4995-819D-B77C0EC3AED4}"/>
                </a:ext>
              </a:extLst>
            </p:cNvPr>
            <p:cNvSpPr/>
            <p:nvPr/>
          </p:nvSpPr>
          <p:spPr>
            <a:xfrm>
              <a:off x="0" y="2314921"/>
              <a:ext cx="1866900" cy="3910309"/>
            </a:xfrm>
            <a:custGeom>
              <a:avLst/>
              <a:gdLst>
                <a:gd name="connsiteX0" fmla="*/ 0 w 1866900"/>
                <a:gd name="connsiteY0" fmla="*/ 0 h 3910309"/>
                <a:gd name="connsiteX1" fmla="*/ 1669891 w 1866900"/>
                <a:gd name="connsiteY1" fmla="*/ 1727902 h 3910309"/>
                <a:gd name="connsiteX2" fmla="*/ 1573068 w 1866900"/>
                <a:gd name="connsiteY2" fmla="*/ 1648015 h 3910309"/>
                <a:gd name="connsiteX3" fmla="*/ 1200447 w 1866900"/>
                <a:gd name="connsiteY3" fmla="*/ 1534194 h 3910309"/>
                <a:gd name="connsiteX4" fmla="*/ 1200446 w 1866900"/>
                <a:gd name="connsiteY4" fmla="*/ 1534194 h 3910309"/>
                <a:gd name="connsiteX5" fmla="*/ 1573067 w 1866900"/>
                <a:gd name="connsiteY5" fmla="*/ 1648015 h 3910309"/>
                <a:gd name="connsiteX6" fmla="*/ 1669890 w 1866900"/>
                <a:gd name="connsiteY6" fmla="*/ 1727902 h 3910309"/>
                <a:gd name="connsiteX7" fmla="*/ 1673841 w 1866900"/>
                <a:gd name="connsiteY7" fmla="*/ 1731990 h 3910309"/>
                <a:gd name="connsiteX8" fmla="*/ 1753080 w 1866900"/>
                <a:gd name="connsiteY8" fmla="*/ 1828028 h 3910309"/>
                <a:gd name="connsiteX9" fmla="*/ 1859221 w 1866900"/>
                <a:gd name="connsiteY9" fmla="*/ 2099154 h 3910309"/>
                <a:gd name="connsiteX10" fmla="*/ 1866900 w 1866900"/>
                <a:gd name="connsiteY10" fmla="*/ 2200650 h 3910309"/>
                <a:gd name="connsiteX11" fmla="*/ 1866900 w 1866900"/>
                <a:gd name="connsiteY11" fmla="*/ 3456511 h 3910309"/>
                <a:gd name="connsiteX12" fmla="*/ 1753080 w 1866900"/>
                <a:gd name="connsiteY12" fmla="*/ 3829132 h 3910309"/>
                <a:gd name="connsiteX13" fmla="*/ 1686103 w 1866900"/>
                <a:gd name="connsiteY13" fmla="*/ 3910309 h 3910309"/>
                <a:gd name="connsiteX14" fmla="*/ 1728491 w 1866900"/>
                <a:gd name="connsiteY14" fmla="*/ 3826538 h 3910309"/>
                <a:gd name="connsiteX15" fmla="*/ 1615249 w 1866900"/>
                <a:gd name="connsiteY15" fmla="*/ 3310527 h 3910309"/>
                <a:gd name="connsiteX16" fmla="*/ 1130401 w 1866900"/>
                <a:gd name="connsiteY16" fmla="*/ 2840937 h 3910309"/>
                <a:gd name="connsiteX17" fmla="*/ 1134955 w 1866900"/>
                <a:gd name="connsiteY17" fmla="*/ 2836276 h 3910309"/>
                <a:gd name="connsiteX18" fmla="*/ 0 w 1866900"/>
                <a:gd name="connsiteY18" fmla="*/ 1669482 h 391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6900" h="3910309">
                  <a:moveTo>
                    <a:pt x="0" y="0"/>
                  </a:moveTo>
                  <a:lnTo>
                    <a:pt x="1669891" y="1727902"/>
                  </a:lnTo>
                  <a:lnTo>
                    <a:pt x="1573068" y="1648015"/>
                  </a:lnTo>
                  <a:cubicBezTo>
                    <a:pt x="1466701" y="1576155"/>
                    <a:pt x="1338474" y="1534194"/>
                    <a:pt x="1200447" y="1534194"/>
                  </a:cubicBezTo>
                  <a:lnTo>
                    <a:pt x="1200446" y="1534194"/>
                  </a:lnTo>
                  <a:cubicBezTo>
                    <a:pt x="1338473" y="1534194"/>
                    <a:pt x="1466700" y="1576155"/>
                    <a:pt x="1573067" y="1648015"/>
                  </a:cubicBezTo>
                  <a:lnTo>
                    <a:pt x="1669890" y="1727902"/>
                  </a:lnTo>
                  <a:lnTo>
                    <a:pt x="1673841" y="1731990"/>
                  </a:lnTo>
                  <a:lnTo>
                    <a:pt x="1753080" y="1828028"/>
                  </a:lnTo>
                  <a:cubicBezTo>
                    <a:pt x="1806976" y="1907802"/>
                    <a:pt x="1844051" y="1999874"/>
                    <a:pt x="1859221" y="2099154"/>
                  </a:cubicBezTo>
                  <a:lnTo>
                    <a:pt x="1866900" y="2200650"/>
                  </a:lnTo>
                  <a:lnTo>
                    <a:pt x="1866900" y="3456511"/>
                  </a:lnTo>
                  <a:cubicBezTo>
                    <a:pt x="1866900" y="3594538"/>
                    <a:pt x="1824940" y="3722765"/>
                    <a:pt x="1753080" y="3829132"/>
                  </a:cubicBezTo>
                  <a:lnTo>
                    <a:pt x="1686103" y="3910309"/>
                  </a:lnTo>
                  <a:lnTo>
                    <a:pt x="1728491" y="3826538"/>
                  </a:lnTo>
                  <a:cubicBezTo>
                    <a:pt x="1795709" y="3652856"/>
                    <a:pt x="1757441" y="3448244"/>
                    <a:pt x="1615249" y="3310527"/>
                  </a:cubicBezTo>
                  <a:lnTo>
                    <a:pt x="1130401" y="2840937"/>
                  </a:lnTo>
                  <a:lnTo>
                    <a:pt x="1134955" y="2836276"/>
                  </a:lnTo>
                  <a:lnTo>
                    <a:pt x="0" y="1669482"/>
                  </a:lnTo>
                  <a:close/>
                </a:path>
              </a:pathLst>
            </a:custGeom>
            <a:solidFill>
              <a:schemeClr val="accent1"/>
            </a:soli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grpSp>
      <p:grpSp>
        <p:nvGrpSpPr>
          <p:cNvPr id="17" name="Group 16">
            <a:extLst>
              <a:ext uri="{FF2B5EF4-FFF2-40B4-BE49-F238E27FC236}">
                <a16:creationId xmlns:a16="http://schemas.microsoft.com/office/drawing/2014/main" id="{31347C0B-86D6-44BC-BC60-2F4F7A0D6F00}"/>
              </a:ext>
            </a:extLst>
          </p:cNvPr>
          <p:cNvGrpSpPr/>
          <p:nvPr/>
        </p:nvGrpSpPr>
        <p:grpSpPr>
          <a:xfrm flipH="1">
            <a:off x="16421100" y="2309606"/>
            <a:ext cx="1866900" cy="5667788"/>
            <a:chOff x="0" y="2314921"/>
            <a:chExt cx="1866900" cy="5667788"/>
          </a:xfrm>
        </p:grpSpPr>
        <p:sp>
          <p:nvSpPr>
            <p:cNvPr id="18" name="Freeform: Shape 17">
              <a:extLst>
                <a:ext uri="{FF2B5EF4-FFF2-40B4-BE49-F238E27FC236}">
                  <a16:creationId xmlns:a16="http://schemas.microsoft.com/office/drawing/2014/main" id="{E6BEE888-5929-4FB9-9FF9-3C2DABB39FA1}"/>
                </a:ext>
              </a:extLst>
            </p:cNvPr>
            <p:cNvSpPr/>
            <p:nvPr/>
          </p:nvSpPr>
          <p:spPr>
            <a:xfrm>
              <a:off x="0" y="5155856"/>
              <a:ext cx="1770938" cy="2826853"/>
            </a:xfrm>
            <a:custGeom>
              <a:avLst/>
              <a:gdLst>
                <a:gd name="connsiteX0" fmla="*/ 1140673 w 1770938"/>
                <a:gd name="connsiteY0" fmla="*/ 0 h 2826853"/>
                <a:gd name="connsiteX1" fmla="*/ 1625522 w 1770938"/>
                <a:gd name="connsiteY1" fmla="*/ 469591 h 2826853"/>
                <a:gd name="connsiteX2" fmla="*/ 1738764 w 1770938"/>
                <a:gd name="connsiteY2" fmla="*/ 985601 h 2826853"/>
                <a:gd name="connsiteX3" fmla="*/ 1696376 w 1770938"/>
                <a:gd name="connsiteY3" fmla="*/ 1069373 h 2826853"/>
                <a:gd name="connsiteX4" fmla="*/ 1684114 w 1770938"/>
                <a:gd name="connsiteY4" fmla="*/ 1084234 h 2826853"/>
                <a:gd name="connsiteX5" fmla="*/ 1680162 w 1770938"/>
                <a:gd name="connsiteY5" fmla="*/ 1088322 h 2826853"/>
                <a:gd name="connsiteX6" fmla="*/ 1583339 w 1770938"/>
                <a:gd name="connsiteY6" fmla="*/ 1168209 h 2826853"/>
                <a:gd name="connsiteX7" fmla="*/ 1210718 w 1770938"/>
                <a:gd name="connsiteY7" fmla="*/ 1282029 h 2826853"/>
                <a:gd name="connsiteX8" fmla="*/ 1210719 w 1770938"/>
                <a:gd name="connsiteY8" fmla="*/ 1282029 h 2826853"/>
                <a:gd name="connsiteX9" fmla="*/ 1583340 w 1770938"/>
                <a:gd name="connsiteY9" fmla="*/ 1168209 h 2826853"/>
                <a:gd name="connsiteX10" fmla="*/ 1680164 w 1770938"/>
                <a:gd name="connsiteY10" fmla="*/ 1088322 h 2826853"/>
                <a:gd name="connsiteX11" fmla="*/ 0 w 1770938"/>
                <a:gd name="connsiteY11" fmla="*/ 2826853 h 2826853"/>
                <a:gd name="connsiteX12" fmla="*/ 0 w 1770938"/>
                <a:gd name="connsiteY12" fmla="*/ 1167478 h 28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38" h="2826853">
                  <a:moveTo>
                    <a:pt x="1140673" y="0"/>
                  </a:moveTo>
                  <a:lnTo>
                    <a:pt x="1625522" y="469591"/>
                  </a:lnTo>
                  <a:cubicBezTo>
                    <a:pt x="1767714" y="607308"/>
                    <a:pt x="1805981" y="811919"/>
                    <a:pt x="1738764" y="985601"/>
                  </a:cubicBezTo>
                  <a:lnTo>
                    <a:pt x="1696376" y="1069373"/>
                  </a:lnTo>
                  <a:lnTo>
                    <a:pt x="1684114" y="1084234"/>
                  </a:lnTo>
                  <a:lnTo>
                    <a:pt x="1680162" y="1088322"/>
                  </a:lnTo>
                  <a:lnTo>
                    <a:pt x="1583339" y="1168209"/>
                  </a:lnTo>
                  <a:cubicBezTo>
                    <a:pt x="1476972" y="1240069"/>
                    <a:pt x="1348745" y="1282029"/>
                    <a:pt x="1210718" y="1282029"/>
                  </a:cubicBezTo>
                  <a:lnTo>
                    <a:pt x="1210719" y="1282029"/>
                  </a:lnTo>
                  <a:cubicBezTo>
                    <a:pt x="1348746" y="1282029"/>
                    <a:pt x="1476973" y="1240069"/>
                    <a:pt x="1583340" y="1168209"/>
                  </a:cubicBezTo>
                  <a:lnTo>
                    <a:pt x="1680164" y="1088322"/>
                  </a:lnTo>
                  <a:lnTo>
                    <a:pt x="0" y="2826853"/>
                  </a:lnTo>
                  <a:lnTo>
                    <a:pt x="0" y="1167478"/>
                  </a:lnTo>
                  <a:close/>
                </a:path>
              </a:pathLst>
            </a:custGeom>
            <a:gradFill>
              <a:gsLst>
                <a:gs pos="14000">
                  <a:schemeClr val="accent1">
                    <a:lumMod val="75000"/>
                  </a:schemeClr>
                </a:gs>
                <a:gs pos="100000">
                  <a:schemeClr val="accent1"/>
                </a:gs>
              </a:gsLst>
              <a:lin ang="5400000" scaled="1"/>
            </a:gra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dirty="0"/>
            </a:p>
          </p:txBody>
        </p:sp>
        <p:sp>
          <p:nvSpPr>
            <p:cNvPr id="19" name="Freeform: Shape 18">
              <a:extLst>
                <a:ext uri="{FF2B5EF4-FFF2-40B4-BE49-F238E27FC236}">
                  <a16:creationId xmlns:a16="http://schemas.microsoft.com/office/drawing/2014/main" id="{416554B7-35B1-4398-A31A-FA4EDBDC796D}"/>
                </a:ext>
              </a:extLst>
            </p:cNvPr>
            <p:cNvSpPr/>
            <p:nvPr/>
          </p:nvSpPr>
          <p:spPr>
            <a:xfrm>
              <a:off x="0" y="2314921"/>
              <a:ext cx="1866900" cy="3910309"/>
            </a:xfrm>
            <a:custGeom>
              <a:avLst/>
              <a:gdLst>
                <a:gd name="connsiteX0" fmla="*/ 0 w 1866900"/>
                <a:gd name="connsiteY0" fmla="*/ 0 h 3910309"/>
                <a:gd name="connsiteX1" fmla="*/ 1669891 w 1866900"/>
                <a:gd name="connsiteY1" fmla="*/ 1727902 h 3910309"/>
                <a:gd name="connsiteX2" fmla="*/ 1573068 w 1866900"/>
                <a:gd name="connsiteY2" fmla="*/ 1648015 h 3910309"/>
                <a:gd name="connsiteX3" fmla="*/ 1200447 w 1866900"/>
                <a:gd name="connsiteY3" fmla="*/ 1534194 h 3910309"/>
                <a:gd name="connsiteX4" fmla="*/ 1200446 w 1866900"/>
                <a:gd name="connsiteY4" fmla="*/ 1534194 h 3910309"/>
                <a:gd name="connsiteX5" fmla="*/ 1573067 w 1866900"/>
                <a:gd name="connsiteY5" fmla="*/ 1648015 h 3910309"/>
                <a:gd name="connsiteX6" fmla="*/ 1669890 w 1866900"/>
                <a:gd name="connsiteY6" fmla="*/ 1727902 h 3910309"/>
                <a:gd name="connsiteX7" fmla="*/ 1673841 w 1866900"/>
                <a:gd name="connsiteY7" fmla="*/ 1731990 h 3910309"/>
                <a:gd name="connsiteX8" fmla="*/ 1753080 w 1866900"/>
                <a:gd name="connsiteY8" fmla="*/ 1828028 h 3910309"/>
                <a:gd name="connsiteX9" fmla="*/ 1859221 w 1866900"/>
                <a:gd name="connsiteY9" fmla="*/ 2099154 h 3910309"/>
                <a:gd name="connsiteX10" fmla="*/ 1866900 w 1866900"/>
                <a:gd name="connsiteY10" fmla="*/ 2200650 h 3910309"/>
                <a:gd name="connsiteX11" fmla="*/ 1866900 w 1866900"/>
                <a:gd name="connsiteY11" fmla="*/ 3456511 h 3910309"/>
                <a:gd name="connsiteX12" fmla="*/ 1753080 w 1866900"/>
                <a:gd name="connsiteY12" fmla="*/ 3829132 h 3910309"/>
                <a:gd name="connsiteX13" fmla="*/ 1686103 w 1866900"/>
                <a:gd name="connsiteY13" fmla="*/ 3910309 h 3910309"/>
                <a:gd name="connsiteX14" fmla="*/ 1728491 w 1866900"/>
                <a:gd name="connsiteY14" fmla="*/ 3826538 h 3910309"/>
                <a:gd name="connsiteX15" fmla="*/ 1615249 w 1866900"/>
                <a:gd name="connsiteY15" fmla="*/ 3310527 h 3910309"/>
                <a:gd name="connsiteX16" fmla="*/ 1130401 w 1866900"/>
                <a:gd name="connsiteY16" fmla="*/ 2840937 h 3910309"/>
                <a:gd name="connsiteX17" fmla="*/ 1134955 w 1866900"/>
                <a:gd name="connsiteY17" fmla="*/ 2836276 h 3910309"/>
                <a:gd name="connsiteX18" fmla="*/ 0 w 1866900"/>
                <a:gd name="connsiteY18" fmla="*/ 1669482 h 391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6900" h="3910309">
                  <a:moveTo>
                    <a:pt x="0" y="0"/>
                  </a:moveTo>
                  <a:lnTo>
                    <a:pt x="1669891" y="1727902"/>
                  </a:lnTo>
                  <a:lnTo>
                    <a:pt x="1573068" y="1648015"/>
                  </a:lnTo>
                  <a:cubicBezTo>
                    <a:pt x="1466701" y="1576155"/>
                    <a:pt x="1338474" y="1534194"/>
                    <a:pt x="1200447" y="1534194"/>
                  </a:cubicBezTo>
                  <a:lnTo>
                    <a:pt x="1200446" y="1534194"/>
                  </a:lnTo>
                  <a:cubicBezTo>
                    <a:pt x="1338473" y="1534194"/>
                    <a:pt x="1466700" y="1576155"/>
                    <a:pt x="1573067" y="1648015"/>
                  </a:cubicBezTo>
                  <a:lnTo>
                    <a:pt x="1669890" y="1727902"/>
                  </a:lnTo>
                  <a:lnTo>
                    <a:pt x="1673841" y="1731990"/>
                  </a:lnTo>
                  <a:lnTo>
                    <a:pt x="1753080" y="1828028"/>
                  </a:lnTo>
                  <a:cubicBezTo>
                    <a:pt x="1806976" y="1907802"/>
                    <a:pt x="1844051" y="1999874"/>
                    <a:pt x="1859221" y="2099154"/>
                  </a:cubicBezTo>
                  <a:lnTo>
                    <a:pt x="1866900" y="2200650"/>
                  </a:lnTo>
                  <a:lnTo>
                    <a:pt x="1866900" y="3456511"/>
                  </a:lnTo>
                  <a:cubicBezTo>
                    <a:pt x="1866900" y="3594538"/>
                    <a:pt x="1824940" y="3722765"/>
                    <a:pt x="1753080" y="3829132"/>
                  </a:cubicBezTo>
                  <a:lnTo>
                    <a:pt x="1686103" y="3910309"/>
                  </a:lnTo>
                  <a:lnTo>
                    <a:pt x="1728491" y="3826538"/>
                  </a:lnTo>
                  <a:cubicBezTo>
                    <a:pt x="1795709" y="3652856"/>
                    <a:pt x="1757441" y="3448244"/>
                    <a:pt x="1615249" y="3310527"/>
                  </a:cubicBezTo>
                  <a:lnTo>
                    <a:pt x="1130401" y="2840937"/>
                  </a:lnTo>
                  <a:lnTo>
                    <a:pt x="1134955" y="2836276"/>
                  </a:lnTo>
                  <a:lnTo>
                    <a:pt x="0" y="1669482"/>
                  </a:lnTo>
                  <a:close/>
                </a:path>
              </a:pathLst>
            </a:custGeom>
            <a:solidFill>
              <a:schemeClr val="accent1"/>
            </a:soli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grpSp>
      <p:sp>
        <p:nvSpPr>
          <p:cNvPr id="21" name="TextBox 20">
            <a:extLst>
              <a:ext uri="{FF2B5EF4-FFF2-40B4-BE49-F238E27FC236}">
                <a16:creationId xmlns:a16="http://schemas.microsoft.com/office/drawing/2014/main" id="{5BB869D9-441C-4FF9-9192-6D37A57BCE4E}"/>
              </a:ext>
            </a:extLst>
          </p:cNvPr>
          <p:cNvSpPr txBox="1"/>
          <p:nvPr/>
        </p:nvSpPr>
        <p:spPr>
          <a:xfrm>
            <a:off x="3847597" y="4420225"/>
            <a:ext cx="5276868" cy="1446550"/>
          </a:xfrm>
          <a:prstGeom prst="rect">
            <a:avLst/>
          </a:prstGeom>
          <a:noFill/>
        </p:spPr>
        <p:txBody>
          <a:bodyPr wrap="square" rtlCol="0">
            <a:spAutoFit/>
          </a:bodyPr>
          <a:lstStyle/>
          <a:p>
            <a:pPr>
              <a:spcBef>
                <a:spcPts val="1200"/>
              </a:spcBef>
            </a:pPr>
            <a:r>
              <a:rPr lang="en-US" altLang="zh-CN" sz="8800">
                <a:solidFill>
                  <a:schemeClr val="tx1">
                    <a:lumMod val="85000"/>
                    <a:lumOff val="15000"/>
                  </a:schemeClr>
                </a:solidFill>
                <a:latin typeface="Impact" panose="020B0806030902050204" pitchFamily="34" charset="0"/>
              </a:rPr>
              <a:t>Agenda</a:t>
            </a:r>
            <a:endParaRPr lang="en-US" sz="8800">
              <a:solidFill>
                <a:schemeClr val="tx1">
                  <a:lumMod val="85000"/>
                  <a:lumOff val="15000"/>
                </a:schemeClr>
              </a:solidFill>
              <a:latin typeface="Impact" panose="020B0806030902050204" pitchFamily="34" charset="0"/>
            </a:endParaRPr>
          </a:p>
        </p:txBody>
      </p:sp>
      <p:sp>
        <p:nvSpPr>
          <p:cNvPr id="30" name="TextBox 2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9C35154-ADE2-401F-BD8B-D2150875C44F}"/>
              </a:ext>
            </a:extLst>
          </p:cNvPr>
          <p:cNvSpPr txBox="1"/>
          <p:nvPr/>
        </p:nvSpPr>
        <p:spPr>
          <a:xfrm>
            <a:off x="10093342" y="2504668"/>
            <a:ext cx="5276868" cy="5277663"/>
          </a:xfrm>
          <a:prstGeom prst="rect">
            <a:avLst/>
          </a:prstGeom>
          <a:noFill/>
        </p:spPr>
        <p:txBody>
          <a:bodyPr wrap="square" rtlCol="0">
            <a:spAutoFit/>
          </a:bodyPr>
          <a:lstStyle/>
          <a:p>
            <a:pPr marL="457200" indent="-457200">
              <a:lnSpc>
                <a:spcPct val="150000"/>
              </a:lnSpc>
              <a:spcBef>
                <a:spcPts val="30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Introduction</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marL="457200" indent="-457200">
              <a:lnSpc>
                <a:spcPct val="150000"/>
              </a:lnSpc>
              <a:spcBef>
                <a:spcPts val="3000"/>
              </a:spcBef>
              <a:buSzPct val="100000"/>
              <a:buFont typeface="+mj-lt"/>
              <a:buAutoNum type="arabicPeriod"/>
            </a:pPr>
            <a:r>
              <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rPr>
              <a:t>Our Professional Team</a:t>
            </a:r>
          </a:p>
          <a:p>
            <a:pPr marL="457200" indent="-457200">
              <a:lnSpc>
                <a:spcPct val="150000"/>
              </a:lnSpc>
              <a:spcBef>
                <a:spcPts val="3000"/>
              </a:spcBef>
              <a:buSzPct val="100000"/>
              <a:buFont typeface="+mj-lt"/>
              <a:buAutoNum type="arabicPeriod"/>
            </a:pPr>
            <a:r>
              <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rPr>
              <a:t>Portfolio</a:t>
            </a:r>
          </a:p>
          <a:p>
            <a:pPr marL="457200" indent="-457200">
              <a:lnSpc>
                <a:spcPct val="150000"/>
              </a:lnSpc>
              <a:spcBef>
                <a:spcPts val="3000"/>
              </a:spcBef>
              <a:buSzPct val="100000"/>
              <a:buFont typeface="+mj-lt"/>
              <a:buAutoNum type="arabicPeriod"/>
            </a:pPr>
            <a:r>
              <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rPr>
              <a:t>Mock Ups</a:t>
            </a:r>
          </a:p>
          <a:p>
            <a:pPr marL="457200" indent="-457200">
              <a:lnSpc>
                <a:spcPct val="150000"/>
              </a:lnSpc>
              <a:spcBef>
                <a:spcPts val="3000"/>
              </a:spcBef>
              <a:buSzPct val="100000"/>
              <a:buFont typeface="+mj-lt"/>
              <a:buAutoNum type="arabicPeriod"/>
            </a:pPr>
            <a:r>
              <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rPr>
              <a:t>Infographics</a:t>
            </a:r>
          </a:p>
          <a:p>
            <a:pPr marL="457200" indent="-457200">
              <a:lnSpc>
                <a:spcPct val="150000"/>
              </a:lnSpc>
              <a:spcBef>
                <a:spcPts val="3000"/>
              </a:spcBef>
              <a:buSzPct val="100000"/>
              <a:buFont typeface="+mj-lt"/>
              <a:buAutoNum type="arabicPeriod"/>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Charts</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0-#ppt_w/2"/>
                                          </p:val>
                                        </p:tav>
                                        <p:tav tm="100000">
                                          <p:val>
                                            <p:strVal val="#ppt_x"/>
                                          </p:val>
                                        </p:tav>
                                      </p:tavLst>
                                    </p:anim>
                                    <p:anim calcmode="lin" valueType="num">
                                      <p:cBhvr additive="base">
                                        <p:cTn id="8" dur="10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1000" fill="hold"/>
                                        <p:tgtEl>
                                          <p:spTgt spid="17"/>
                                        </p:tgtEl>
                                        <p:attrNameLst>
                                          <p:attrName>ppt_x</p:attrName>
                                        </p:attrNameLst>
                                      </p:cBhvr>
                                      <p:tavLst>
                                        <p:tav tm="0">
                                          <p:val>
                                            <p:strVal val="1+#ppt_w/2"/>
                                          </p:val>
                                        </p:tav>
                                        <p:tav tm="100000">
                                          <p:val>
                                            <p:strVal val="#ppt_x"/>
                                          </p:val>
                                        </p:tav>
                                      </p:tavLst>
                                    </p:anim>
                                    <p:anim calcmode="lin" valueType="num">
                                      <p:cBhvr additive="base">
                                        <p:cTn id="12" dur="10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21"/>
                                        </p:tgtEl>
                                        <p:attrNameLst>
                                          <p:attrName>style.visibility</p:attrName>
                                        </p:attrNameLst>
                                      </p:cBhvr>
                                      <p:to>
                                        <p:strVal val="visible"/>
                                      </p:to>
                                    </p:set>
                                    <p:anim to="" calcmode="lin" valueType="num">
                                      <p:cBhvr>
                                        <p:cTn id="16" dur="750" fill="hold">
                                          <p:stCondLst>
                                            <p:cond delay="0"/>
                                          </p:stCondLst>
                                        </p:cTn>
                                        <p:tgtEl>
                                          <p:spTgt spid="21"/>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21"/>
                                        </p:tgtEl>
                                      </p:cBhvr>
                                    </p:animEffect>
                                  </p:childTnLst>
                                </p:cTn>
                              </p:par>
                            </p:childTnLst>
                          </p:cTn>
                        </p:par>
                        <p:par>
                          <p:cTn id="18" fill="hold">
                            <p:stCondLst>
                              <p:cond delay="1863"/>
                            </p:stCondLst>
                            <p:childTnLst>
                              <p:par>
                                <p:cTn id="19" presetID="2" presetClass="entr" presetSubtype="2" decel="100000" fill="hold" grpId="0" nodeType="afterEffect">
                                  <p:stCondLst>
                                    <p:cond delay="0"/>
                                  </p:stCondLst>
                                  <p:childTnLst>
                                    <p:set>
                                      <p:cBhvr>
                                        <p:cTn id="20" dur="1" fill="hold">
                                          <p:stCondLst>
                                            <p:cond delay="0"/>
                                          </p:stCondLst>
                                        </p:cTn>
                                        <p:tgtEl>
                                          <p:spTgt spid="30">
                                            <p:txEl>
                                              <p:pRg st="0" end="0"/>
                                            </p:txEl>
                                          </p:spTgt>
                                        </p:tgtEl>
                                        <p:attrNameLst>
                                          <p:attrName>style.visibility</p:attrName>
                                        </p:attrNameLst>
                                      </p:cBhvr>
                                      <p:to>
                                        <p:strVal val="visible"/>
                                      </p:to>
                                    </p:set>
                                    <p:anim calcmode="lin" valueType="num">
                                      <p:cBhvr additive="base">
                                        <p:cTn id="21" dur="10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30">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2" decel="100000" fill="hold" grpId="0" nodeType="withEffect">
                                  <p:stCondLst>
                                    <p:cond delay="100"/>
                                  </p:stCondLst>
                                  <p:childTnLst>
                                    <p:set>
                                      <p:cBhvr>
                                        <p:cTn id="24" dur="1" fill="hold">
                                          <p:stCondLst>
                                            <p:cond delay="0"/>
                                          </p:stCondLst>
                                        </p:cTn>
                                        <p:tgtEl>
                                          <p:spTgt spid="30">
                                            <p:txEl>
                                              <p:pRg st="1" end="1"/>
                                            </p:txEl>
                                          </p:spTgt>
                                        </p:tgtEl>
                                        <p:attrNameLst>
                                          <p:attrName>style.visibility</p:attrName>
                                        </p:attrNameLst>
                                      </p:cBhvr>
                                      <p:to>
                                        <p:strVal val="visible"/>
                                      </p:to>
                                    </p:set>
                                    <p:anim calcmode="lin" valueType="num">
                                      <p:cBhvr additive="base">
                                        <p:cTn id="25" dur="1000" fill="hold"/>
                                        <p:tgtEl>
                                          <p:spTgt spid="30">
                                            <p:txEl>
                                              <p:pRg st="1" end="1"/>
                                            </p:txEl>
                                          </p:spTgt>
                                        </p:tgtEl>
                                        <p:attrNameLst>
                                          <p:attrName>ppt_x</p:attrName>
                                        </p:attrNameLst>
                                      </p:cBhvr>
                                      <p:tavLst>
                                        <p:tav tm="0">
                                          <p:val>
                                            <p:strVal val="1+#ppt_w/2"/>
                                          </p:val>
                                        </p:tav>
                                        <p:tav tm="100000">
                                          <p:val>
                                            <p:strVal val="#ppt_x"/>
                                          </p:val>
                                        </p:tav>
                                      </p:tavLst>
                                    </p:anim>
                                    <p:anim calcmode="lin" valueType="num">
                                      <p:cBhvr additive="base">
                                        <p:cTn id="26" dur="1000" fill="hold"/>
                                        <p:tgtEl>
                                          <p:spTgt spid="30">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2" decel="100000" fill="hold" grpId="0" nodeType="withEffect">
                                  <p:stCondLst>
                                    <p:cond delay="200"/>
                                  </p:stCondLst>
                                  <p:childTnLst>
                                    <p:set>
                                      <p:cBhvr>
                                        <p:cTn id="28" dur="1" fill="hold">
                                          <p:stCondLst>
                                            <p:cond delay="0"/>
                                          </p:stCondLst>
                                        </p:cTn>
                                        <p:tgtEl>
                                          <p:spTgt spid="30">
                                            <p:txEl>
                                              <p:pRg st="2" end="2"/>
                                            </p:txEl>
                                          </p:spTgt>
                                        </p:tgtEl>
                                        <p:attrNameLst>
                                          <p:attrName>style.visibility</p:attrName>
                                        </p:attrNameLst>
                                      </p:cBhvr>
                                      <p:to>
                                        <p:strVal val="visible"/>
                                      </p:to>
                                    </p:set>
                                    <p:anim calcmode="lin" valueType="num">
                                      <p:cBhvr additive="base">
                                        <p:cTn id="29" dur="1000" fill="hold"/>
                                        <p:tgtEl>
                                          <p:spTgt spid="30">
                                            <p:txEl>
                                              <p:pRg st="2" end="2"/>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30">
                                            <p:txEl>
                                              <p:pRg st="2" end="2"/>
                                            </p:txEl>
                                          </p:spTgt>
                                        </p:tgtEl>
                                        <p:attrNameLst>
                                          <p:attrName>ppt_y</p:attrName>
                                        </p:attrNameLst>
                                      </p:cBhvr>
                                      <p:tavLst>
                                        <p:tav tm="0">
                                          <p:val>
                                            <p:strVal val="#ppt_y"/>
                                          </p:val>
                                        </p:tav>
                                        <p:tav tm="100000">
                                          <p:val>
                                            <p:strVal val="#ppt_y"/>
                                          </p:val>
                                        </p:tav>
                                      </p:tavLst>
                                    </p:anim>
                                  </p:childTnLst>
                                </p:cTn>
                              </p:par>
                              <p:par>
                                <p:cTn id="31" presetID="2" presetClass="entr" presetSubtype="2" decel="100000" fill="hold" grpId="0" nodeType="withEffect">
                                  <p:stCondLst>
                                    <p:cond delay="300"/>
                                  </p:stCondLst>
                                  <p:childTnLst>
                                    <p:set>
                                      <p:cBhvr>
                                        <p:cTn id="32" dur="1" fill="hold">
                                          <p:stCondLst>
                                            <p:cond delay="0"/>
                                          </p:stCondLst>
                                        </p:cTn>
                                        <p:tgtEl>
                                          <p:spTgt spid="30">
                                            <p:txEl>
                                              <p:pRg st="3" end="3"/>
                                            </p:txEl>
                                          </p:spTgt>
                                        </p:tgtEl>
                                        <p:attrNameLst>
                                          <p:attrName>style.visibility</p:attrName>
                                        </p:attrNameLst>
                                      </p:cBhvr>
                                      <p:to>
                                        <p:strVal val="visible"/>
                                      </p:to>
                                    </p:set>
                                    <p:anim calcmode="lin" valueType="num">
                                      <p:cBhvr additive="base">
                                        <p:cTn id="33" dur="1000" fill="hold"/>
                                        <p:tgtEl>
                                          <p:spTgt spid="30">
                                            <p:txEl>
                                              <p:pRg st="3" end="3"/>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30">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400"/>
                                  </p:stCondLst>
                                  <p:childTnLst>
                                    <p:set>
                                      <p:cBhvr>
                                        <p:cTn id="36" dur="1" fill="hold">
                                          <p:stCondLst>
                                            <p:cond delay="0"/>
                                          </p:stCondLst>
                                        </p:cTn>
                                        <p:tgtEl>
                                          <p:spTgt spid="30">
                                            <p:txEl>
                                              <p:pRg st="4" end="4"/>
                                            </p:txEl>
                                          </p:spTgt>
                                        </p:tgtEl>
                                        <p:attrNameLst>
                                          <p:attrName>style.visibility</p:attrName>
                                        </p:attrNameLst>
                                      </p:cBhvr>
                                      <p:to>
                                        <p:strVal val="visible"/>
                                      </p:to>
                                    </p:set>
                                    <p:anim calcmode="lin" valueType="num">
                                      <p:cBhvr additive="base">
                                        <p:cTn id="37" dur="1000" fill="hold"/>
                                        <p:tgtEl>
                                          <p:spTgt spid="30">
                                            <p:txEl>
                                              <p:pRg st="4" end="4"/>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30">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500"/>
                                  </p:stCondLst>
                                  <p:childTnLst>
                                    <p:set>
                                      <p:cBhvr>
                                        <p:cTn id="40" dur="1" fill="hold">
                                          <p:stCondLst>
                                            <p:cond delay="0"/>
                                          </p:stCondLst>
                                        </p:cTn>
                                        <p:tgtEl>
                                          <p:spTgt spid="30">
                                            <p:txEl>
                                              <p:pRg st="5" end="5"/>
                                            </p:txEl>
                                          </p:spTgt>
                                        </p:tgtEl>
                                        <p:attrNameLst>
                                          <p:attrName>style.visibility</p:attrName>
                                        </p:attrNameLst>
                                      </p:cBhvr>
                                      <p:to>
                                        <p:strVal val="visible"/>
                                      </p:to>
                                    </p:set>
                                    <p:anim calcmode="lin" valueType="num">
                                      <p:cBhvr additive="base">
                                        <p:cTn id="41" dur="1000" fill="hold"/>
                                        <p:tgtEl>
                                          <p:spTgt spid="30">
                                            <p:txEl>
                                              <p:pRg st="5" end="5"/>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30">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30" grpId="0" uiExpand="1"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705B10D-1E31-4B0F-A987-98697AE13E35}"/>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3" name="TextBox 2">
            <a:extLst>
              <a:ext uri="{FF2B5EF4-FFF2-40B4-BE49-F238E27FC236}">
                <a16:creationId xmlns:a16="http://schemas.microsoft.com/office/drawing/2014/main" id="{3A97D52C-AB02-497A-9285-F4F23EB8EB11}"/>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Notebook Mockups</a:t>
            </a:r>
            <a:endParaRPr lang="en-US" sz="6000" b="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99194E0F-0E97-4F8F-8006-616776701A8D}"/>
              </a:ext>
            </a:extLst>
          </p:cNvPr>
          <p:cNvSpPr/>
          <p:nvPr/>
        </p:nvSpPr>
        <p:spPr>
          <a:xfrm>
            <a:off x="111332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Picture Placeholder 5">
            <a:extLst>
              <a:ext uri="{FF2B5EF4-FFF2-40B4-BE49-F238E27FC236}">
                <a16:creationId xmlns:a16="http://schemas.microsoft.com/office/drawing/2014/main" id="{F8FAF778-6E80-2599-9858-EEB7A2E1F221}"/>
              </a:ext>
            </a:extLst>
          </p:cNvPr>
          <p:cNvSpPr>
            <a:spLocks noGrp="1"/>
          </p:cNvSpPr>
          <p:nvPr>
            <p:ph type="pic" sz="quarter" idx="10"/>
          </p:nvPr>
        </p:nvSpPr>
        <p:spPr/>
      </p:sp>
    </p:spTree>
    <p:extLst>
      <p:ext uri="{BB962C8B-B14F-4D97-AF65-F5344CB8AC3E}">
        <p14:creationId xmlns:p14="http://schemas.microsoft.com/office/powerpoint/2010/main" val="2801652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E97F882A-7190-7030-3361-7A9BBF1D6F9E}"/>
              </a:ext>
            </a:extLst>
          </p:cNvPr>
          <p:cNvSpPr>
            <a:spLocks noGrp="1"/>
          </p:cNvSpPr>
          <p:nvPr>
            <p:ph type="pic" sz="quarter" idx="10"/>
          </p:nvPr>
        </p:nvSpPr>
        <p:spPr/>
      </p:sp>
      <p:sp>
        <p:nvSpPr>
          <p:cNvPr id="29" name="Arrow: Pentagon 12">
            <a:extLst>
              <a:ext uri="{FF2B5EF4-FFF2-40B4-BE49-F238E27FC236}">
                <a16:creationId xmlns:a16="http://schemas.microsoft.com/office/drawing/2014/main" id="{A75F577F-ACAC-4592-B61C-0AE1A3D40ABF}"/>
              </a:ext>
            </a:extLst>
          </p:cNvPr>
          <p:cNvSpPr/>
          <p:nvPr/>
        </p:nvSpPr>
        <p:spPr>
          <a:xfrm>
            <a:off x="0" y="0"/>
            <a:ext cx="15307734" cy="10287000"/>
          </a:xfrm>
          <a:prstGeom prst="homePlate">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p>
        </p:txBody>
      </p:sp>
      <p:grpSp>
        <p:nvGrpSpPr>
          <p:cNvPr id="3" name="Group 30">
            <a:extLst>
              <a:ext uri="{FF2B5EF4-FFF2-40B4-BE49-F238E27FC236}">
                <a16:creationId xmlns:a16="http://schemas.microsoft.com/office/drawing/2014/main" id="{A05D14F1-623C-4657-B683-CD8853D5292C}"/>
              </a:ext>
            </a:extLst>
          </p:cNvPr>
          <p:cNvGrpSpPr/>
          <p:nvPr/>
        </p:nvGrpSpPr>
        <p:grpSpPr>
          <a:xfrm>
            <a:off x="9474631" y="4"/>
            <a:ext cx="6100103" cy="10286999"/>
            <a:chOff x="6316420" y="2"/>
            <a:chExt cx="4066735" cy="6857999"/>
          </a:xfrm>
        </p:grpSpPr>
        <p:sp>
          <p:nvSpPr>
            <p:cNvPr id="4" name="Freeform 6">
              <a:extLst>
                <a:ext uri="{FF2B5EF4-FFF2-40B4-BE49-F238E27FC236}">
                  <a16:creationId xmlns:a16="http://schemas.microsoft.com/office/drawing/2014/main" id="{EF80DFE2-6D58-4B1D-BFCA-DE537F6FBD5A}"/>
                </a:ext>
              </a:extLst>
            </p:cNvPr>
            <p:cNvSpPr/>
            <p:nvPr/>
          </p:nvSpPr>
          <p:spPr>
            <a:xfrm>
              <a:off x="6326580" y="3441222"/>
              <a:ext cx="3961668" cy="3416779"/>
            </a:xfrm>
            <a:custGeom>
              <a:avLst/>
              <a:gdLst>
                <a:gd name="connsiteX0" fmla="*/ 3338330 w 3961668"/>
                <a:gd name="connsiteY0" fmla="*/ 0 h 3416779"/>
                <a:gd name="connsiteX1" fmla="*/ 3817850 w 3961668"/>
                <a:gd name="connsiteY1" fmla="*/ 464430 h 3416779"/>
                <a:gd name="connsiteX2" fmla="*/ 3929847 w 3961668"/>
                <a:gd name="connsiteY2" fmla="*/ 974769 h 3416779"/>
                <a:gd name="connsiteX3" fmla="*/ 3887925 w 3961668"/>
                <a:gd name="connsiteY3" fmla="*/ 1057620 h 3416779"/>
                <a:gd name="connsiteX4" fmla="*/ 3875798 w 3961668"/>
                <a:gd name="connsiteY4" fmla="*/ 1072318 h 3416779"/>
                <a:gd name="connsiteX5" fmla="*/ 3871890 w 3961668"/>
                <a:gd name="connsiteY5" fmla="*/ 1076361 h 3416779"/>
                <a:gd name="connsiteX6" fmla="*/ 3776131 w 3961668"/>
                <a:gd name="connsiteY6" fmla="*/ 1155370 h 3416779"/>
                <a:gd name="connsiteX7" fmla="*/ 3407605 w 3961668"/>
                <a:gd name="connsiteY7" fmla="*/ 1267939 h 3416779"/>
                <a:gd name="connsiteX8" fmla="*/ 3407606 w 3961668"/>
                <a:gd name="connsiteY8" fmla="*/ 1267939 h 3416779"/>
                <a:gd name="connsiteX9" fmla="*/ 3776132 w 3961668"/>
                <a:gd name="connsiteY9" fmla="*/ 1155370 h 3416779"/>
                <a:gd name="connsiteX10" fmla="*/ 3871891 w 3961668"/>
                <a:gd name="connsiteY10" fmla="*/ 1076361 h 3416779"/>
                <a:gd name="connsiteX11" fmla="*/ 1610048 w 3961668"/>
                <a:gd name="connsiteY11" fmla="*/ 3416779 h 3416779"/>
                <a:gd name="connsiteX12" fmla="*/ 0 w 3961668"/>
                <a:gd name="connsiteY12" fmla="*/ 3416779 h 3416779"/>
                <a:gd name="connsiteX13" fmla="*/ 0 w 3961668"/>
                <a:gd name="connsiteY13" fmla="*/ 3416776 h 341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1668" h="3416779">
                  <a:moveTo>
                    <a:pt x="3338330" y="0"/>
                  </a:moveTo>
                  <a:lnTo>
                    <a:pt x="3817850" y="464430"/>
                  </a:lnTo>
                  <a:cubicBezTo>
                    <a:pt x="3958479" y="600633"/>
                    <a:pt x="3996326" y="802996"/>
                    <a:pt x="3929847" y="974769"/>
                  </a:cubicBezTo>
                  <a:lnTo>
                    <a:pt x="3887925" y="1057620"/>
                  </a:lnTo>
                  <a:lnTo>
                    <a:pt x="3875798" y="1072318"/>
                  </a:lnTo>
                  <a:lnTo>
                    <a:pt x="3871890" y="1076361"/>
                  </a:lnTo>
                  <a:lnTo>
                    <a:pt x="3776131" y="1155370"/>
                  </a:lnTo>
                  <a:cubicBezTo>
                    <a:pt x="3670933" y="1226440"/>
                    <a:pt x="3544115" y="1267939"/>
                    <a:pt x="3407605" y="1267939"/>
                  </a:cubicBezTo>
                  <a:lnTo>
                    <a:pt x="3407606" y="1267939"/>
                  </a:lnTo>
                  <a:cubicBezTo>
                    <a:pt x="3544116" y="1267939"/>
                    <a:pt x="3670934" y="1226440"/>
                    <a:pt x="3776132" y="1155370"/>
                  </a:cubicBezTo>
                  <a:lnTo>
                    <a:pt x="3871891" y="1076361"/>
                  </a:lnTo>
                  <a:lnTo>
                    <a:pt x="1610048" y="3416779"/>
                  </a:lnTo>
                  <a:lnTo>
                    <a:pt x="0" y="3416779"/>
                  </a:lnTo>
                  <a:lnTo>
                    <a:pt x="0" y="3416776"/>
                  </a:lnTo>
                  <a:close/>
                </a:path>
              </a:pathLst>
            </a:custGeom>
            <a:gradFill>
              <a:gsLst>
                <a:gs pos="14000">
                  <a:schemeClr val="accent1">
                    <a:lumMod val="75000"/>
                  </a:schemeClr>
                </a:gs>
                <a:gs pos="100000">
                  <a:schemeClr val="accent1"/>
                </a:gs>
              </a:gsLst>
              <a:lin ang="5400000" scaled="1"/>
            </a:gra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p>
          </p:txBody>
        </p:sp>
        <p:sp>
          <p:nvSpPr>
            <p:cNvPr id="5" name="Freeform 7">
              <a:extLst>
                <a:ext uri="{FF2B5EF4-FFF2-40B4-BE49-F238E27FC236}">
                  <a16:creationId xmlns:a16="http://schemas.microsoft.com/office/drawing/2014/main" id="{C02E67FE-E879-4DB9-80FF-405851819DFE}"/>
                </a:ext>
              </a:extLst>
            </p:cNvPr>
            <p:cNvSpPr/>
            <p:nvPr/>
          </p:nvSpPr>
          <p:spPr>
            <a:xfrm>
              <a:off x="6316420" y="2"/>
              <a:ext cx="4066735" cy="4498841"/>
            </a:xfrm>
            <a:custGeom>
              <a:avLst/>
              <a:gdLst>
                <a:gd name="connsiteX0" fmla="*/ 0 w 4066735"/>
                <a:gd name="connsiteY0" fmla="*/ 0 h 4498841"/>
                <a:gd name="connsiteX1" fmla="*/ 1610048 w 4066735"/>
                <a:gd name="connsiteY1" fmla="*/ 0 h 4498841"/>
                <a:gd name="connsiteX2" fmla="*/ 3871891 w 4066735"/>
                <a:gd name="connsiteY2" fmla="*/ 2340418 h 4498841"/>
                <a:gd name="connsiteX3" fmla="*/ 3776132 w 4066735"/>
                <a:gd name="connsiteY3" fmla="*/ 2261409 h 4498841"/>
                <a:gd name="connsiteX4" fmla="*/ 3407606 w 4066735"/>
                <a:gd name="connsiteY4" fmla="*/ 2148840 h 4498841"/>
                <a:gd name="connsiteX5" fmla="*/ 3407605 w 4066735"/>
                <a:gd name="connsiteY5" fmla="*/ 2148840 h 4498841"/>
                <a:gd name="connsiteX6" fmla="*/ 3776131 w 4066735"/>
                <a:gd name="connsiteY6" fmla="*/ 2261409 h 4498841"/>
                <a:gd name="connsiteX7" fmla="*/ 3871890 w 4066735"/>
                <a:gd name="connsiteY7" fmla="*/ 2340418 h 4498841"/>
                <a:gd name="connsiteX8" fmla="*/ 3875798 w 4066735"/>
                <a:gd name="connsiteY8" fmla="*/ 2344462 h 4498841"/>
                <a:gd name="connsiteX9" fmla="*/ 3954166 w 4066735"/>
                <a:gd name="connsiteY9" fmla="*/ 2439444 h 4498841"/>
                <a:gd name="connsiteX10" fmla="*/ 4059140 w 4066735"/>
                <a:gd name="connsiteY10" fmla="*/ 2707591 h 4498841"/>
                <a:gd name="connsiteX11" fmla="*/ 4066735 w 4066735"/>
                <a:gd name="connsiteY11" fmla="*/ 2807970 h 4498841"/>
                <a:gd name="connsiteX12" fmla="*/ 4066735 w 4066735"/>
                <a:gd name="connsiteY12" fmla="*/ 4050030 h 4498841"/>
                <a:gd name="connsiteX13" fmla="*/ 3954166 w 4066735"/>
                <a:gd name="connsiteY13" fmla="*/ 4418556 h 4498841"/>
                <a:gd name="connsiteX14" fmla="*/ 3887925 w 4066735"/>
                <a:gd name="connsiteY14" fmla="*/ 4498841 h 4498841"/>
                <a:gd name="connsiteX15" fmla="*/ 3929847 w 4066735"/>
                <a:gd name="connsiteY15" fmla="*/ 4415990 h 4498841"/>
                <a:gd name="connsiteX16" fmla="*/ 3817850 w 4066735"/>
                <a:gd name="connsiteY16" fmla="*/ 3905651 h 4498841"/>
                <a:gd name="connsiteX17" fmla="*/ 3338330 w 4066735"/>
                <a:gd name="connsiteY17" fmla="*/ 3441221 h 4498841"/>
                <a:gd name="connsiteX18" fmla="*/ 3342834 w 4066735"/>
                <a:gd name="connsiteY18" fmla="*/ 3436611 h 449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66735" h="4498841">
                  <a:moveTo>
                    <a:pt x="0" y="0"/>
                  </a:moveTo>
                  <a:lnTo>
                    <a:pt x="1610048" y="0"/>
                  </a:lnTo>
                  <a:lnTo>
                    <a:pt x="3871891" y="2340418"/>
                  </a:lnTo>
                  <a:lnTo>
                    <a:pt x="3776132" y="2261409"/>
                  </a:lnTo>
                  <a:cubicBezTo>
                    <a:pt x="3670934" y="2190339"/>
                    <a:pt x="3544116" y="2148840"/>
                    <a:pt x="3407606" y="2148840"/>
                  </a:cubicBezTo>
                  <a:lnTo>
                    <a:pt x="3407605" y="2148840"/>
                  </a:lnTo>
                  <a:cubicBezTo>
                    <a:pt x="3544115" y="2148840"/>
                    <a:pt x="3670933" y="2190339"/>
                    <a:pt x="3776131" y="2261409"/>
                  </a:cubicBezTo>
                  <a:lnTo>
                    <a:pt x="3871890" y="2340418"/>
                  </a:lnTo>
                  <a:lnTo>
                    <a:pt x="3875798" y="2344462"/>
                  </a:lnTo>
                  <a:lnTo>
                    <a:pt x="3954166" y="2439444"/>
                  </a:lnTo>
                  <a:cubicBezTo>
                    <a:pt x="4007469" y="2518342"/>
                    <a:pt x="4044137" y="2609402"/>
                    <a:pt x="4059140" y="2707591"/>
                  </a:cubicBezTo>
                  <a:lnTo>
                    <a:pt x="4066735" y="2807970"/>
                  </a:lnTo>
                  <a:lnTo>
                    <a:pt x="4066735" y="4050030"/>
                  </a:lnTo>
                  <a:cubicBezTo>
                    <a:pt x="4066735" y="4186540"/>
                    <a:pt x="4025236" y="4313358"/>
                    <a:pt x="3954166" y="4418556"/>
                  </a:cubicBezTo>
                  <a:lnTo>
                    <a:pt x="3887925" y="4498841"/>
                  </a:lnTo>
                  <a:lnTo>
                    <a:pt x="3929847" y="4415990"/>
                  </a:lnTo>
                  <a:cubicBezTo>
                    <a:pt x="3996326" y="4244217"/>
                    <a:pt x="3958479" y="4041854"/>
                    <a:pt x="3817850" y="3905651"/>
                  </a:cubicBezTo>
                  <a:lnTo>
                    <a:pt x="3338330" y="3441221"/>
                  </a:lnTo>
                  <a:lnTo>
                    <a:pt x="3342834" y="3436611"/>
                  </a:lnTo>
                  <a:close/>
                </a:path>
              </a:pathLst>
            </a:custGeom>
            <a:solidFill>
              <a:schemeClr val="accent1"/>
            </a:soli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27" name="TextBox 26">
            <a:extLst>
              <a:ext uri="{FF2B5EF4-FFF2-40B4-BE49-F238E27FC236}">
                <a16:creationId xmlns:a16="http://schemas.microsoft.com/office/drawing/2014/main" id="{E8D94178-73B8-490E-BD39-FF96C68C7811}"/>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28" name="TextBox 27">
            <a:extLst>
              <a:ext uri="{FF2B5EF4-FFF2-40B4-BE49-F238E27FC236}">
                <a16:creationId xmlns:a16="http://schemas.microsoft.com/office/drawing/2014/main" id="{BFB303FD-F519-4332-BDC6-645117A33F81}"/>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30" name="TextBox 29"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3C19E5CF-27CA-455D-9C00-833C73B7DB44}"/>
              </a:ext>
            </a:extLst>
          </p:cNvPr>
          <p:cNvSpPr txBox="1"/>
          <p:nvPr/>
        </p:nvSpPr>
        <p:spPr>
          <a:xfrm flipH="1">
            <a:off x="1727865" y="3820061"/>
            <a:ext cx="7479765" cy="2646878"/>
          </a:xfrm>
          <a:prstGeom prst="rect">
            <a:avLst/>
          </a:prstGeom>
          <a:noFill/>
        </p:spPr>
        <p:txBody>
          <a:bodyPr wrap="square" rtlCol="0">
            <a:spAutoFit/>
          </a:bodyPr>
          <a:lstStyle/>
          <a:p>
            <a:pPr>
              <a:spcBef>
                <a:spcPts val="1200"/>
              </a:spcBef>
            </a:pPr>
            <a:r>
              <a:rPr lang="en-US" altLang="zh-CN" sz="16600">
                <a:solidFill>
                  <a:schemeClr val="bg1"/>
                </a:solidFill>
                <a:latin typeface="Impact" panose="020B0806030902050204" pitchFamily="34" charset="0"/>
                <a:ea typeface="Permanent Marker" panose="02000000000000000000" pitchFamily="2" charset="0"/>
                <a:cs typeface="Poppins ExtraBold" panose="00000900000000000000" pitchFamily="50" charset="0"/>
              </a:rPr>
              <a:t>Thanks!</a:t>
            </a:r>
            <a:endParaRPr lang="en-US" altLang="zh-CN" sz="85700" dirty="0">
              <a:solidFill>
                <a:schemeClr val="bg1"/>
              </a:solidFill>
              <a:latin typeface="Impact" panose="020B0806030902050204" pitchFamily="34" charset="0"/>
              <a:ea typeface="Permanent Marker" panose="02000000000000000000" pitchFamily="2" charset="0"/>
              <a:cs typeface="Poppins ExtraBold" panose="00000900000000000000" pitchFamily="50" charset="0"/>
            </a:endParaRPr>
          </a:p>
        </p:txBody>
      </p:sp>
    </p:spTree>
    <p:extLst>
      <p:ext uri="{BB962C8B-B14F-4D97-AF65-F5344CB8AC3E}">
        <p14:creationId xmlns:p14="http://schemas.microsoft.com/office/powerpoint/2010/main" val="843541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0"/>
                                        </p:tgtEl>
                                        <p:attrNameLst>
                                          <p:attrName>style.visibility</p:attrName>
                                        </p:attrNameLst>
                                      </p:cBhvr>
                                      <p:to>
                                        <p:strVal val="visible"/>
                                      </p:to>
                                    </p:set>
                                    <p:anim to="" calcmode="lin" valueType="num">
                                      <p:cBhvr>
                                        <p:cTn id="15" dur="750" fill="hold">
                                          <p:stCondLst>
                                            <p:cond delay="0"/>
                                          </p:stCondLst>
                                        </p:cTn>
                                        <p:tgtEl>
                                          <p:spTgt spid="30"/>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Impact" panose="020B0806030902050204" pitchFamily="34" charset="0"/>
              </a:rPr>
              <a:t>Credits</a:t>
            </a:r>
            <a:endParaRPr lang="en-US" sz="4400">
              <a:latin typeface="Impact" panose="020B0806030902050204" pitchFamily="34"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Impact" panose="020B0806030902050204" pitchFamily="34"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Fonts</a:t>
            </a:r>
            <a:endParaRPr lang="en-US" sz="4400">
              <a:latin typeface="Impact" panose="020B0806030902050204" pitchFamily="34"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61938" y="2029609"/>
            <a:ext cx="355274" cy="355274"/>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62078" y="2009809"/>
            <a:ext cx="395246" cy="394873"/>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7792" y="2009809"/>
            <a:ext cx="395246" cy="394873"/>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13618" y="2009809"/>
            <a:ext cx="287487" cy="394873"/>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01685" y="2009623"/>
            <a:ext cx="287486" cy="395246"/>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89750" y="2009623"/>
            <a:ext cx="323281" cy="395246"/>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3610" y="2009623"/>
            <a:ext cx="323654" cy="395246"/>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237845" y="2009623"/>
            <a:ext cx="323654" cy="395246"/>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2138" y="2009809"/>
            <a:ext cx="323654" cy="394873"/>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57905" y="2009623"/>
            <a:ext cx="323654" cy="395246"/>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6373" y="2010158"/>
            <a:ext cx="323140" cy="394178"/>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30092" y="2010158"/>
            <a:ext cx="395246" cy="394178"/>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25919" y="2010158"/>
            <a:ext cx="323140" cy="394178"/>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449638" y="2010158"/>
            <a:ext cx="323140" cy="394178"/>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173359" y="2072648"/>
            <a:ext cx="394711" cy="269194"/>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8649" y="2010158"/>
            <a:ext cx="394711" cy="394178"/>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763940" y="2045676"/>
            <a:ext cx="323140" cy="323140"/>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87661" y="2009890"/>
            <a:ext cx="394178" cy="394711"/>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2417" y="2009890"/>
            <a:ext cx="395246" cy="394711"/>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49" y="2009623"/>
            <a:ext cx="395246" cy="395246"/>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2221" y="2719868"/>
            <a:ext cx="394707" cy="395246"/>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1614" y="2755898"/>
            <a:ext cx="395246" cy="323187"/>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41545" y="2719868"/>
            <a:ext cx="395246" cy="395246"/>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91477" y="2872590"/>
            <a:ext cx="394170" cy="89804"/>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40333" y="2719868"/>
            <a:ext cx="394707" cy="395246"/>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89725" y="2719868"/>
            <a:ext cx="394707" cy="395246"/>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39118" y="2719868"/>
            <a:ext cx="394170" cy="395246"/>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87973" y="2738150"/>
            <a:ext cx="394707" cy="358679"/>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7366" y="2738150"/>
            <a:ext cx="394707" cy="358679"/>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86758" y="2737883"/>
            <a:ext cx="395246" cy="359216"/>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6690" y="2719868"/>
            <a:ext cx="394127" cy="395246"/>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85503" y="2719868"/>
            <a:ext cx="394127" cy="395246"/>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34314" y="2719868"/>
            <a:ext cx="394687" cy="395246"/>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83687" y="2720149"/>
            <a:ext cx="394687" cy="394686"/>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33060" y="2755928"/>
            <a:ext cx="394687" cy="323129"/>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2433" y="2720149"/>
            <a:ext cx="394127" cy="394686"/>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31244" y="2755648"/>
            <a:ext cx="394687" cy="323688"/>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80617" y="2719868"/>
            <a:ext cx="394687" cy="395246"/>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29991" y="2719868"/>
            <a:ext cx="394127" cy="395246"/>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808" y="2719868"/>
            <a:ext cx="394687" cy="395246"/>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1952" y="3466394"/>
            <a:ext cx="395246" cy="32268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3039" y="3466394"/>
            <a:ext cx="394697" cy="32268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63576" y="3430112"/>
            <a:ext cx="394697" cy="395246"/>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24114" y="3430388"/>
            <a:ext cx="394146" cy="394697"/>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84099" y="3430388"/>
            <a:ext cx="394697" cy="394697"/>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44637" y="3435060"/>
            <a:ext cx="394697" cy="385350"/>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405173" y="3430112"/>
            <a:ext cx="395246" cy="395246"/>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6260" y="3430112"/>
            <a:ext cx="394146" cy="395246"/>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26246" y="3430112"/>
            <a:ext cx="395246" cy="395246"/>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87333" y="3430112"/>
            <a:ext cx="358964" cy="395246"/>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12138" y="3430112"/>
            <a:ext cx="395246" cy="395246"/>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73225" y="3430112"/>
            <a:ext cx="395246" cy="395246"/>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34312" y="3430112"/>
            <a:ext cx="358207" cy="395246"/>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58360" y="3430366"/>
            <a:ext cx="251151" cy="394738"/>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75352" y="3430366"/>
            <a:ext cx="395246" cy="394738"/>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36439" y="3430366"/>
            <a:ext cx="394738" cy="394738"/>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97017" y="3430112"/>
            <a:ext cx="394738" cy="395246"/>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57595" y="3430112"/>
            <a:ext cx="394738" cy="395246"/>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8174" y="3430112"/>
            <a:ext cx="394738" cy="395246"/>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757" y="3430112"/>
            <a:ext cx="394738" cy="395246"/>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19307" y="1429657"/>
            <a:ext cx="7051769" cy="369332"/>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71727" y="4140357"/>
            <a:ext cx="323297" cy="395437"/>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53733" y="4140357"/>
            <a:ext cx="323297" cy="395437"/>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35739" y="4140357"/>
            <a:ext cx="395437" cy="395437"/>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89884" y="4158527"/>
            <a:ext cx="394903" cy="359099"/>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43495" y="4158527"/>
            <a:ext cx="395437" cy="359099"/>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497640" y="4140357"/>
            <a:ext cx="395437" cy="395437"/>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251785" y="4140623"/>
            <a:ext cx="394369" cy="39490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4862" y="4140623"/>
            <a:ext cx="394903" cy="39490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58473" y="4140623"/>
            <a:ext cx="394903" cy="39490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2084" y="4176426"/>
            <a:ext cx="394903" cy="323297"/>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5696" y="4158415"/>
            <a:ext cx="395437" cy="359323"/>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840" y="4194072"/>
            <a:ext cx="395437" cy="288006"/>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73986" y="4176242"/>
            <a:ext cx="395437" cy="323665"/>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28130" y="4176242"/>
            <a:ext cx="395437" cy="323665"/>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82275" y="4140357"/>
            <a:ext cx="395437" cy="395437"/>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36420" y="4140357"/>
            <a:ext cx="395437" cy="395437"/>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90565" y="4140357"/>
            <a:ext cx="395437" cy="395437"/>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44710" y="4176242"/>
            <a:ext cx="395437" cy="323665"/>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98855" y="4158185"/>
            <a:ext cx="395437" cy="359779"/>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2994" y="4176242"/>
            <a:ext cx="395437" cy="323665"/>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35657" y="4850793"/>
            <a:ext cx="395437" cy="395437"/>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84291" y="4850793"/>
            <a:ext cx="394484" cy="395437"/>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1972" y="4887044"/>
            <a:ext cx="395437" cy="322932"/>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80606" y="4886805"/>
            <a:ext cx="394960" cy="323409"/>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28763" y="4886805"/>
            <a:ext cx="394960" cy="323409"/>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76921" y="4886805"/>
            <a:ext cx="394960" cy="323409"/>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25078" y="4868919"/>
            <a:ext cx="395437" cy="35918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73712" y="4886805"/>
            <a:ext cx="394484" cy="323409"/>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21393" y="4851269"/>
            <a:ext cx="395437" cy="394484"/>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0027" y="4850793"/>
            <a:ext cx="395437" cy="395437"/>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8661" y="4850793"/>
            <a:ext cx="394955" cy="395437"/>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6813" y="4868876"/>
            <a:ext cx="394955" cy="359269"/>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14965" y="4886959"/>
            <a:ext cx="394955" cy="32310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63117" y="4850793"/>
            <a:ext cx="394955" cy="395437"/>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11269" y="4850793"/>
            <a:ext cx="394955" cy="395437"/>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59421" y="4868876"/>
            <a:ext cx="395437" cy="359269"/>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08055" y="4922886"/>
            <a:ext cx="394955" cy="251247"/>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56207" y="4851033"/>
            <a:ext cx="394955" cy="394955"/>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04359" y="4851033"/>
            <a:ext cx="395437" cy="394955"/>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2994" y="4851033"/>
            <a:ext cx="394955" cy="394955"/>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35910" y="5597172"/>
            <a:ext cx="394932" cy="323539"/>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287" y="5561225"/>
            <a:ext cx="323034" cy="395437"/>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98767" y="5561225"/>
            <a:ext cx="269364" cy="395437"/>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90577" y="5561476"/>
            <a:ext cx="394932" cy="394932"/>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07956" y="5561476"/>
            <a:ext cx="394932" cy="394932"/>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25335" y="5561476"/>
            <a:ext cx="215188" cy="394932"/>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968" y="5597425"/>
            <a:ext cx="395437" cy="323034"/>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80852" y="5561730"/>
            <a:ext cx="323034" cy="39442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26331" y="5561730"/>
            <a:ext cx="394932" cy="39442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12" y="5561476"/>
            <a:ext cx="394932" cy="394932"/>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19307" y="6268463"/>
            <a:ext cx="7051769"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61419" y="6884259"/>
            <a:ext cx="214725" cy="393036"/>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48489" y="6883725"/>
            <a:ext cx="393573" cy="39410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14406" y="6955477"/>
            <a:ext cx="393573" cy="250600"/>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80324" y="6955745"/>
            <a:ext cx="393573" cy="250065"/>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46241" y="6955745"/>
            <a:ext cx="393573" cy="250065"/>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12159" y="6901663"/>
            <a:ext cx="393573" cy="358231"/>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78076" y="6884259"/>
            <a:ext cx="214725" cy="393036"/>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65145" y="6884259"/>
            <a:ext cx="286477" cy="393036"/>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3968" y="6937806"/>
            <a:ext cx="394108" cy="28594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421" y="6884259"/>
            <a:ext cx="393573" cy="393036"/>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339" y="6883989"/>
            <a:ext cx="393579" cy="393579"/>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22261" y="6883989"/>
            <a:ext cx="393579" cy="393579"/>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688185" y="6883989"/>
            <a:ext cx="392516" cy="393579"/>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453045" y="6883725"/>
            <a:ext cx="393579" cy="39410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18968" y="6883725"/>
            <a:ext cx="393579" cy="39410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84891" y="6883725"/>
            <a:ext cx="393579" cy="39410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50814" y="6884254"/>
            <a:ext cx="393579" cy="393047"/>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16737" y="6884254"/>
            <a:ext cx="393579" cy="393047"/>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2660" y="6919794"/>
            <a:ext cx="392516" cy="32197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7533" y="6883989"/>
            <a:ext cx="393579" cy="393579"/>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72180" y="7461425"/>
            <a:ext cx="393203" cy="393203"/>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5863" y="7461425"/>
            <a:ext cx="393203" cy="393203"/>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99546" y="7461425"/>
            <a:ext cx="393656" cy="393203"/>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63681" y="7460972"/>
            <a:ext cx="393203" cy="39410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27363" y="7460972"/>
            <a:ext cx="393203" cy="394107"/>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91046" y="7460972"/>
            <a:ext cx="393656" cy="39410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455181" y="7550790"/>
            <a:ext cx="393203" cy="214475"/>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218864" y="7550790"/>
            <a:ext cx="394108" cy="214475"/>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83452" y="7550790"/>
            <a:ext cx="393203" cy="214475"/>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7134" y="7550790"/>
            <a:ext cx="393203" cy="214475"/>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10816" y="7550367"/>
            <a:ext cx="393627" cy="215318"/>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74924" y="7550367"/>
            <a:ext cx="394108" cy="215318"/>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9512" y="7460972"/>
            <a:ext cx="358062" cy="39410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68054" y="7514560"/>
            <a:ext cx="394108" cy="286930"/>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532641" y="7461212"/>
            <a:ext cx="394108" cy="393627"/>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297228" y="7514560"/>
            <a:ext cx="393627" cy="286930"/>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061336" y="7460972"/>
            <a:ext cx="393627" cy="39410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825443" y="7460972"/>
            <a:ext cx="358541" cy="39410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54464" y="7460972"/>
            <a:ext cx="214357" cy="39410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9290" y="7461212"/>
            <a:ext cx="286450" cy="393627"/>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89729" y="8038221"/>
            <a:ext cx="358102" cy="39410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9364" y="8038221"/>
            <a:ext cx="394594" cy="39410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85491" y="8055979"/>
            <a:ext cx="394108" cy="358589"/>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51132" y="8038221"/>
            <a:ext cx="394108" cy="39410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16772" y="8038221"/>
            <a:ext cx="394594" cy="39410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82899" y="8038221"/>
            <a:ext cx="393621" cy="39410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448053" y="8038221"/>
            <a:ext cx="286579" cy="39410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06164" y="8038221"/>
            <a:ext cx="394594" cy="39410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91" y="8038221"/>
            <a:ext cx="394594" cy="39410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38417" y="8038221"/>
            <a:ext cx="394594" cy="39410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04544" y="8038221"/>
            <a:ext cx="394108" cy="39410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70185" y="8038221"/>
            <a:ext cx="394108" cy="39410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35825" y="8038221"/>
            <a:ext cx="394596" cy="39410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01955" y="8056090"/>
            <a:ext cx="394596" cy="358370"/>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68084" y="8038221"/>
            <a:ext cx="215414" cy="39410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55030" y="8038221"/>
            <a:ext cx="322629" cy="39410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49193" y="8038221"/>
            <a:ext cx="394108" cy="39410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14833" y="8038221"/>
            <a:ext cx="394108" cy="39410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0474" y="8038221"/>
            <a:ext cx="394596" cy="39410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6599" y="8038221"/>
            <a:ext cx="393618" cy="39410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90337" y="8615977"/>
            <a:ext cx="356889" cy="39308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7710" y="8615977"/>
            <a:ext cx="357399" cy="39308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85594" y="8651411"/>
            <a:ext cx="393087" cy="322221"/>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69166" y="8615723"/>
            <a:ext cx="393087" cy="393597"/>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52739" y="8723044"/>
            <a:ext cx="393087" cy="178954"/>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36311" y="8634077"/>
            <a:ext cx="393087" cy="356889"/>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55304" y="1358054"/>
            <a:ext cx="6983184"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14913" y="1924508"/>
            <a:ext cx="392408" cy="285879"/>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7996" y="1906976"/>
            <a:ext cx="392408" cy="32093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01078" y="1871243"/>
            <a:ext cx="392408" cy="392408"/>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44160" y="1871017"/>
            <a:ext cx="392408" cy="392857"/>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87242" y="1871017"/>
            <a:ext cx="392408" cy="392857"/>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30325" y="1871017"/>
            <a:ext cx="392408" cy="392857"/>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73407" y="1871017"/>
            <a:ext cx="392408" cy="392857"/>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16490" y="1871017"/>
            <a:ext cx="392408" cy="392857"/>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59572" y="1960243"/>
            <a:ext cx="392408" cy="214408"/>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02654" y="1924732"/>
            <a:ext cx="392408" cy="285429"/>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5736" y="1942507"/>
            <a:ext cx="391505" cy="24987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87916" y="1960550"/>
            <a:ext cx="392406" cy="213794"/>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30997" y="1924918"/>
            <a:ext cx="391505" cy="285059"/>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73176" y="1942733"/>
            <a:ext cx="392406" cy="249426"/>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16257" y="1960325"/>
            <a:ext cx="391505" cy="214245"/>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58437" y="1924692"/>
            <a:ext cx="391956" cy="285510"/>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01067" y="1942507"/>
            <a:ext cx="391956" cy="24987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43697" y="1924918"/>
            <a:ext cx="391956" cy="285059"/>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6327" y="1871017"/>
            <a:ext cx="391956" cy="392857"/>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28957" y="1871017"/>
            <a:ext cx="391505" cy="392857"/>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14687" y="2473621"/>
            <a:ext cx="392857" cy="357363"/>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824" y="2473621"/>
            <a:ext cx="392857" cy="357363"/>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0960" y="2473621"/>
            <a:ext cx="392857" cy="357363"/>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9096" y="2496230"/>
            <a:ext cx="392857" cy="312146"/>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47233" y="2455874"/>
            <a:ext cx="321871" cy="392857"/>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34382" y="2455874"/>
            <a:ext cx="357363" cy="392857"/>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57024" y="2456119"/>
            <a:ext cx="392857" cy="392371"/>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15160" y="2491611"/>
            <a:ext cx="392857" cy="321386"/>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3297" y="2473621"/>
            <a:ext cx="392857" cy="357363"/>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31434" y="2473863"/>
            <a:ext cx="393829" cy="356878"/>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0540" y="2473666"/>
            <a:ext cx="392383" cy="357274"/>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8203" y="2473666"/>
            <a:ext cx="391435" cy="357274"/>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04917" y="2473666"/>
            <a:ext cx="391435" cy="357274"/>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61630" y="2496441"/>
            <a:ext cx="392383" cy="31172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19292" y="2455874"/>
            <a:ext cx="392383" cy="392857"/>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176954" y="2509488"/>
            <a:ext cx="392383" cy="285629"/>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934615" y="2491697"/>
            <a:ext cx="391908" cy="321214"/>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91803" y="2456112"/>
            <a:ext cx="285629" cy="392383"/>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42710" y="2456112"/>
            <a:ext cx="321213" cy="392383"/>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29193" y="2455874"/>
            <a:ext cx="391908" cy="392857"/>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55304" y="3203306"/>
            <a:ext cx="6983184"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75115" y="3799898"/>
            <a:ext cx="284552" cy="39119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5183" y="3799898"/>
            <a:ext cx="284552" cy="39119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75249" y="3799898"/>
            <a:ext cx="390215" cy="39119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30978" y="3800145"/>
            <a:ext cx="391689" cy="390706"/>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88183" y="3800145"/>
            <a:ext cx="390706" cy="390706"/>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44404" y="3853223"/>
            <a:ext cx="390215" cy="284553"/>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00133" y="3844376"/>
            <a:ext cx="390706" cy="302245"/>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56354" y="3835776"/>
            <a:ext cx="391198" cy="319445"/>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13067" y="3817838"/>
            <a:ext cx="391198" cy="355322"/>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69779" y="3817838"/>
            <a:ext cx="390706" cy="355322"/>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26000" y="3835531"/>
            <a:ext cx="390700" cy="319936"/>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82215" y="3800647"/>
            <a:ext cx="390201" cy="389703"/>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0837931" y="3800647"/>
            <a:ext cx="390700" cy="389703"/>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94145" y="3799898"/>
            <a:ext cx="390700" cy="39119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50359" y="3799898"/>
            <a:ext cx="319936" cy="39119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035810" y="3799898"/>
            <a:ext cx="319438" cy="39119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0762" y="3800398"/>
            <a:ext cx="390700" cy="390202"/>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76976" y="3800398"/>
            <a:ext cx="390201" cy="390202"/>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32692" y="3826809"/>
            <a:ext cx="390700" cy="337378"/>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988905" y="3800398"/>
            <a:ext cx="390201" cy="390202"/>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21793" y="4463209"/>
            <a:ext cx="391198" cy="39119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5496" y="4463209"/>
            <a:ext cx="354381" cy="39119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92382" y="4463209"/>
            <a:ext cx="319095" cy="39119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73981" y="4463209"/>
            <a:ext cx="390176" cy="39119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26663" y="4463209"/>
            <a:ext cx="354892" cy="39119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44060" y="4463209"/>
            <a:ext cx="390687" cy="39119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297252" y="4463465"/>
            <a:ext cx="390687" cy="390688"/>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50443" y="4463465"/>
            <a:ext cx="319095" cy="390688"/>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32043" y="4463465"/>
            <a:ext cx="390176" cy="390688"/>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4725" y="4463209"/>
            <a:ext cx="390687" cy="39119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37917" y="4463209"/>
            <a:ext cx="391198" cy="39119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1619" y="4463209"/>
            <a:ext cx="390284" cy="39119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44409" y="4463209"/>
            <a:ext cx="390742" cy="39119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497656" y="4463209"/>
            <a:ext cx="391198" cy="39119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51359" y="4463209"/>
            <a:ext cx="390284" cy="39119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04149" y="4463209"/>
            <a:ext cx="390742" cy="39119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57396" y="4463209"/>
            <a:ext cx="391198" cy="39119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11099" y="4463209"/>
            <a:ext cx="391198" cy="39119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4803" y="4463209"/>
            <a:ext cx="391198" cy="39119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18512" y="4463209"/>
            <a:ext cx="390742" cy="39119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22026" y="5126522"/>
            <a:ext cx="390732" cy="39119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394" y="5126522"/>
            <a:ext cx="390732" cy="39119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762" y="5126522"/>
            <a:ext cx="391665" cy="39119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13062" y="5126522"/>
            <a:ext cx="390732" cy="39119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76431" y="5126522"/>
            <a:ext cx="391665" cy="39119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40731" y="5126522"/>
            <a:ext cx="391198" cy="39119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504565" y="5126755"/>
            <a:ext cx="391198" cy="390732"/>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268398" y="5126755"/>
            <a:ext cx="390732" cy="390732"/>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31766" y="5126755"/>
            <a:ext cx="390732" cy="390732"/>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95135" y="5126755"/>
            <a:ext cx="390732" cy="390732"/>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8503" y="5126522"/>
            <a:ext cx="391198" cy="39119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22337" y="5126522"/>
            <a:ext cx="391712" cy="39119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6684" y="5126522"/>
            <a:ext cx="391198" cy="39119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50518" y="5126522"/>
            <a:ext cx="391198" cy="39119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14351" y="5126522"/>
            <a:ext cx="319744" cy="39119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06731" y="5126522"/>
            <a:ext cx="320258" cy="39119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999626" y="5126522"/>
            <a:ext cx="320772" cy="39119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93032" y="5126522"/>
            <a:ext cx="320258" cy="39119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85926" y="5126522"/>
            <a:ext cx="319744" cy="39119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300" y="5126522"/>
            <a:ext cx="319744" cy="39119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55304" y="5893003"/>
            <a:ext cx="6983184"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68084" y="6521874"/>
            <a:ext cx="284763" cy="391061"/>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5864" y="6521874"/>
            <a:ext cx="391549" cy="391061"/>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10429" y="6521874"/>
            <a:ext cx="178464" cy="391061"/>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71910" y="6521387"/>
            <a:ext cx="391549" cy="392036"/>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46475" y="6521387"/>
            <a:ext cx="392524" cy="392036"/>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22016" y="6521387"/>
            <a:ext cx="392524" cy="392036"/>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297556" y="6521387"/>
            <a:ext cx="392524" cy="392036"/>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73097" y="6521387"/>
            <a:ext cx="392524" cy="392036"/>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48637" y="6521387"/>
            <a:ext cx="320846" cy="392036"/>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2500" y="6521874"/>
            <a:ext cx="320846" cy="391061"/>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56364" y="6521387"/>
            <a:ext cx="391557" cy="392036"/>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30937" y="6521387"/>
            <a:ext cx="392036" cy="392036"/>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05989" y="6521387"/>
            <a:ext cx="392036" cy="392036"/>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81042" y="6521387"/>
            <a:ext cx="392036" cy="392036"/>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56095" y="6521387"/>
            <a:ext cx="284682" cy="392036"/>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23792" y="6521387"/>
            <a:ext cx="320625" cy="392036"/>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7434" y="6521387"/>
            <a:ext cx="320625" cy="392036"/>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31076" y="6557092"/>
            <a:ext cx="392036" cy="320627"/>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6129" y="6521387"/>
            <a:ext cx="391557" cy="392036"/>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980713" y="6521387"/>
            <a:ext cx="391557" cy="392036"/>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55304" y="7151603"/>
            <a:ext cx="6983184"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28455" y="7707299"/>
            <a:ext cx="389748" cy="390283"/>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732834" y="7707299"/>
            <a:ext cx="390283" cy="390283"/>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537747" y="7707299"/>
            <a:ext cx="194607" cy="390283"/>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6987" y="7707299"/>
            <a:ext cx="195141" cy="390283"/>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756758" y="7804870"/>
            <a:ext cx="390817" cy="195141"/>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562206" y="7804870"/>
            <a:ext cx="390817" cy="195141"/>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367654" y="7813424"/>
            <a:ext cx="354997" cy="178033"/>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137283" y="7813424"/>
            <a:ext cx="354997" cy="178033"/>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906911" y="7724942"/>
            <a:ext cx="178032" cy="354997"/>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99574" y="7724942"/>
            <a:ext cx="176964" cy="354997"/>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91170" y="7707299"/>
            <a:ext cx="390748" cy="390283"/>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96549" y="7707299"/>
            <a:ext cx="390283" cy="390283"/>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01464" y="7707299"/>
            <a:ext cx="390283" cy="390283"/>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06377" y="7707533"/>
            <a:ext cx="390748" cy="389817"/>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11757" y="7707533"/>
            <a:ext cx="390283" cy="389817"/>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116671" y="7796000"/>
            <a:ext cx="390283" cy="212882"/>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921585" y="7796233"/>
            <a:ext cx="390283" cy="212415"/>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726500" y="7707533"/>
            <a:ext cx="212882" cy="389817"/>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54012" y="7707533"/>
            <a:ext cx="212882" cy="389817"/>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981520" y="7707533"/>
            <a:ext cx="390748" cy="389817"/>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928189" y="8311990"/>
            <a:ext cx="390283" cy="389817"/>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6682" y="8311990"/>
            <a:ext cx="390283" cy="389817"/>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5176" y="8311990"/>
            <a:ext cx="390283" cy="389817"/>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03669" y="8311757"/>
            <a:ext cx="390748" cy="390283"/>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62628" y="8311757"/>
            <a:ext cx="266251" cy="390283"/>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97089" y="8311757"/>
            <a:ext cx="266717" cy="390283"/>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232016" y="8373773"/>
            <a:ext cx="390283" cy="266251"/>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90510" y="8373773"/>
            <a:ext cx="390748" cy="266251"/>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49469" y="8311990"/>
            <a:ext cx="283970" cy="389817"/>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01648" y="8364913"/>
            <a:ext cx="390748" cy="283970"/>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60607" y="8312262"/>
            <a:ext cx="389775" cy="389269"/>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18593" y="8312262"/>
            <a:ext cx="389775" cy="389269"/>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676579" y="8312262"/>
            <a:ext cx="389775" cy="389269"/>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434565" y="8311757"/>
            <a:ext cx="389775" cy="390283"/>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192551" y="8311757"/>
            <a:ext cx="389775" cy="390283"/>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50537" y="8311757"/>
            <a:ext cx="389775" cy="390283"/>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08523" y="8312009"/>
            <a:ext cx="389775" cy="389775"/>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466509" y="8382717"/>
            <a:ext cx="389775" cy="248361"/>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4495" y="8365229"/>
            <a:ext cx="389775" cy="283335"/>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982493" y="8347743"/>
            <a:ext cx="389775" cy="318307"/>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03145" y="1284662"/>
            <a:ext cx="7081711"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1" y="1831288"/>
            <a:ext cx="394326" cy="394852"/>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5682" y="1831288"/>
            <a:ext cx="394326" cy="394852"/>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1611" y="1831288"/>
            <a:ext cx="394852" cy="394852"/>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78068" y="1831026"/>
            <a:ext cx="394852" cy="395378"/>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34525" y="1831026"/>
            <a:ext cx="394852" cy="395378"/>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90982" y="1885252"/>
            <a:ext cx="394852" cy="286925"/>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47439" y="1831026"/>
            <a:ext cx="287452" cy="395378"/>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96495" y="1831026"/>
            <a:ext cx="394852" cy="395378"/>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52952" y="1920788"/>
            <a:ext cx="394852" cy="215853"/>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09408" y="1884989"/>
            <a:ext cx="394326" cy="287452"/>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5339" y="1912087"/>
            <a:ext cx="394916" cy="233255"/>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1860" y="1867052"/>
            <a:ext cx="395841" cy="323324"/>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79305" y="1848808"/>
            <a:ext cx="395378" cy="359813"/>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536286" y="1867052"/>
            <a:ext cx="394916" cy="323324"/>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92808" y="1848808"/>
            <a:ext cx="395841" cy="359813"/>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50252" y="1831256"/>
            <a:ext cx="395378" cy="394916"/>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07234" y="1831026"/>
            <a:ext cx="395378" cy="395378"/>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64216" y="1831026"/>
            <a:ext cx="394916" cy="395378"/>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20737" y="1858276"/>
            <a:ext cx="394916" cy="340874"/>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7257" y="1831026"/>
            <a:ext cx="394916" cy="395378"/>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2" y="2465200"/>
            <a:ext cx="395378" cy="394876"/>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2749" y="2465200"/>
            <a:ext cx="395881" cy="394876"/>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6249" y="2465200"/>
            <a:ext cx="394876" cy="394876"/>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58745" y="2464951"/>
            <a:ext cx="395881" cy="395378"/>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942244" y="2464951"/>
            <a:ext cx="394876" cy="395378"/>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724742" y="2464951"/>
            <a:ext cx="395378" cy="395378"/>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507739" y="2464951"/>
            <a:ext cx="395378" cy="395378"/>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290737" y="2464951"/>
            <a:ext cx="395881" cy="395378"/>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74237" y="2464951"/>
            <a:ext cx="394876" cy="395378"/>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56729" y="2464951"/>
            <a:ext cx="179627" cy="395378"/>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603145" y="3277536"/>
            <a:ext cx="7081711" cy="369332"/>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2" y="4040791"/>
            <a:ext cx="396239" cy="396237"/>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5033" y="4040791"/>
            <a:ext cx="396769" cy="396237"/>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0846" y="4040791"/>
            <a:ext cx="396769" cy="396237"/>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76658" y="4041058"/>
            <a:ext cx="396239" cy="395707"/>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31939" y="4041058"/>
            <a:ext cx="396769" cy="395707"/>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87752" y="4041058"/>
            <a:ext cx="396769" cy="395707"/>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43565" y="4041058"/>
            <a:ext cx="396239" cy="395707"/>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98846" y="4041058"/>
            <a:ext cx="396769" cy="395707"/>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54659" y="4041058"/>
            <a:ext cx="396239" cy="395707"/>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09941" y="4040791"/>
            <a:ext cx="396769" cy="396237"/>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5753" y="4040791"/>
            <a:ext cx="395710" cy="396237"/>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0506" y="4041320"/>
            <a:ext cx="394127" cy="395183"/>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73675" y="4041320"/>
            <a:ext cx="394127" cy="395183"/>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26845" y="4041320"/>
            <a:ext cx="394653" cy="395183"/>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380541" y="4041320"/>
            <a:ext cx="395183" cy="395183"/>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134767" y="4040791"/>
            <a:ext cx="395710" cy="396237"/>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89519" y="4041057"/>
            <a:ext cx="395710" cy="395709"/>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44272" y="4041057"/>
            <a:ext cx="395710" cy="395709"/>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99023" y="4041057"/>
            <a:ext cx="324483" cy="395709"/>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2541" y="4041057"/>
            <a:ext cx="395710" cy="395709"/>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2" y="4808970"/>
            <a:ext cx="396236" cy="396237"/>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935" y="4808970"/>
            <a:ext cx="396236" cy="396237"/>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8118" y="4808970"/>
            <a:ext cx="395743" cy="396237"/>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01809" y="4827206"/>
            <a:ext cx="396236" cy="35976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65992" y="4917147"/>
            <a:ext cx="396236" cy="17988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30175" y="4808970"/>
            <a:ext cx="143907" cy="396237"/>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42031" y="4863182"/>
            <a:ext cx="396236" cy="287814"/>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06214" y="4845194"/>
            <a:ext cx="396236" cy="323790"/>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397" y="4808970"/>
            <a:ext cx="395743" cy="396237"/>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4088" y="4808970"/>
            <a:ext cx="396236" cy="396237"/>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98271" y="4809238"/>
            <a:ext cx="396237" cy="395704"/>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62456" y="4809238"/>
            <a:ext cx="396237" cy="395704"/>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26641" y="4809238"/>
            <a:ext cx="396237" cy="395704"/>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490826" y="4808970"/>
            <a:ext cx="396237" cy="396237"/>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55011" y="4808970"/>
            <a:ext cx="396237" cy="396237"/>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19196" y="4808970"/>
            <a:ext cx="396237" cy="396237"/>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83380" y="4808970"/>
            <a:ext cx="396237" cy="396237"/>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47565" y="4808970"/>
            <a:ext cx="396237" cy="396237"/>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1750" y="4808970"/>
            <a:ext cx="396237" cy="396237"/>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5936" y="4808970"/>
            <a:ext cx="396237" cy="396237"/>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1" y="5577396"/>
            <a:ext cx="396237" cy="395744"/>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1052" y="5577396"/>
            <a:ext cx="252330" cy="395744"/>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48446" y="5577396"/>
            <a:ext cx="180377" cy="395744"/>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823886" y="5577149"/>
            <a:ext cx="252330" cy="396237"/>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71279" y="5577149"/>
            <a:ext cx="323792" cy="396237"/>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0135" y="5577149"/>
            <a:ext cx="324284" cy="396237"/>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9481" y="5577149"/>
            <a:ext cx="360260" cy="396237"/>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64805" y="5577149"/>
            <a:ext cx="324284" cy="396237"/>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384151" y="5685080"/>
            <a:ext cx="396237" cy="18037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175452" y="5577149"/>
            <a:ext cx="395744" cy="396237"/>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66259" y="5577645"/>
            <a:ext cx="395245" cy="395245"/>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6568" y="5577645"/>
            <a:ext cx="395740" cy="395245"/>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547371" y="5577645"/>
            <a:ext cx="395740" cy="395245"/>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38174" y="5577149"/>
            <a:ext cx="395245" cy="396237"/>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128483" y="5577149"/>
            <a:ext cx="395740" cy="396237"/>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19286" y="5577149"/>
            <a:ext cx="395740" cy="396237"/>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10090" y="5595251"/>
            <a:ext cx="396237" cy="360035"/>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01390" y="5577397"/>
            <a:ext cx="395740" cy="395740"/>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92194" y="5577397"/>
            <a:ext cx="395245" cy="395740"/>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2510" y="5577149"/>
            <a:ext cx="395740" cy="396237"/>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751" y="6471521"/>
            <a:ext cx="396237" cy="143854"/>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8618" y="6345586"/>
            <a:ext cx="287707" cy="39572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78955" y="6345586"/>
            <a:ext cx="395726" cy="39572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067308" y="6345586"/>
            <a:ext cx="396237" cy="39572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856175" y="6345586"/>
            <a:ext cx="395726" cy="39572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644529" y="6345586"/>
            <a:ext cx="396237" cy="39572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433396" y="6345329"/>
            <a:ext cx="395726" cy="396237"/>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221749" y="6399339"/>
            <a:ext cx="396237" cy="288220"/>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10616" y="6345329"/>
            <a:ext cx="216038" cy="396237"/>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19282" y="6345329"/>
            <a:ext cx="288220" cy="396237"/>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131" y="6345329"/>
            <a:ext cx="396237" cy="396237"/>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88996" y="6345329"/>
            <a:ext cx="288560" cy="396237"/>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70186" y="6345329"/>
            <a:ext cx="179937" cy="396237"/>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42751" y="6345329"/>
            <a:ext cx="396237" cy="396237"/>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131618" y="6372250"/>
            <a:ext cx="396237" cy="342398"/>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20485" y="6372250"/>
            <a:ext cx="396710" cy="342398"/>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09822" y="6345329"/>
            <a:ext cx="396237" cy="396237"/>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98689" y="6381222"/>
            <a:ext cx="396237" cy="324452"/>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7555" y="6363275"/>
            <a:ext cx="395764" cy="36034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5936" y="6345329"/>
            <a:ext cx="396237" cy="396237"/>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Diagrams and Infographics</a:t>
            </a:r>
            <a:endParaRPr lang="en-US" sz="4400">
              <a:latin typeface="Impact" panose="020B0806030902050204" pitchFamily="34"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Diamond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Freeform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Freeform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Freeform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Impact" panose="020B0806030902050204" pitchFamily="34" charset="0"/>
              </a:rPr>
              <a:t>Maps</a:t>
            </a:r>
            <a:endParaRPr lang="en-US" sz="4400">
              <a:latin typeface="Impact" panose="020B0806030902050204" pitchFamily="34"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1"/>
                </a:solidFill>
                <a:latin typeface="Impact" panose="020B0806030902050204" pitchFamily="34"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5" name="Group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Freeform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Freeform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Freeform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05E118D3-B20F-4819-7D20-8F4C3E9D5189}"/>
              </a:ext>
            </a:extLst>
          </p:cNvPr>
          <p:cNvSpPr>
            <a:spLocks noGrp="1"/>
          </p:cNvSpPr>
          <p:nvPr>
            <p:ph type="pic" sz="quarter" idx="10"/>
          </p:nvPr>
        </p:nvSpPr>
        <p:spPr/>
      </p:sp>
      <p:grpSp>
        <p:nvGrpSpPr>
          <p:cNvPr id="4" name="Group 30">
            <a:extLst>
              <a:ext uri="{FF2B5EF4-FFF2-40B4-BE49-F238E27FC236}">
                <a16:creationId xmlns:a16="http://schemas.microsoft.com/office/drawing/2014/main" id="{68B01DCA-0AA9-4027-B75A-2F3B99694263}"/>
              </a:ext>
            </a:extLst>
          </p:cNvPr>
          <p:cNvGrpSpPr/>
          <p:nvPr/>
        </p:nvGrpSpPr>
        <p:grpSpPr>
          <a:xfrm>
            <a:off x="9474631" y="4"/>
            <a:ext cx="6100103" cy="10286999"/>
            <a:chOff x="6316420" y="2"/>
            <a:chExt cx="4066735" cy="6857999"/>
          </a:xfrm>
        </p:grpSpPr>
        <p:sp>
          <p:nvSpPr>
            <p:cNvPr id="5" name="Freeform 6">
              <a:extLst>
                <a:ext uri="{FF2B5EF4-FFF2-40B4-BE49-F238E27FC236}">
                  <a16:creationId xmlns:a16="http://schemas.microsoft.com/office/drawing/2014/main" id="{977ED1B8-7EC2-4723-AC21-C5BA11044659}"/>
                </a:ext>
              </a:extLst>
            </p:cNvPr>
            <p:cNvSpPr/>
            <p:nvPr/>
          </p:nvSpPr>
          <p:spPr>
            <a:xfrm>
              <a:off x="6326580" y="3441222"/>
              <a:ext cx="3961668" cy="3416779"/>
            </a:xfrm>
            <a:custGeom>
              <a:avLst/>
              <a:gdLst>
                <a:gd name="connsiteX0" fmla="*/ 3338330 w 3961668"/>
                <a:gd name="connsiteY0" fmla="*/ 0 h 3416779"/>
                <a:gd name="connsiteX1" fmla="*/ 3817850 w 3961668"/>
                <a:gd name="connsiteY1" fmla="*/ 464430 h 3416779"/>
                <a:gd name="connsiteX2" fmla="*/ 3929847 w 3961668"/>
                <a:gd name="connsiteY2" fmla="*/ 974769 h 3416779"/>
                <a:gd name="connsiteX3" fmla="*/ 3887925 w 3961668"/>
                <a:gd name="connsiteY3" fmla="*/ 1057620 h 3416779"/>
                <a:gd name="connsiteX4" fmla="*/ 3875798 w 3961668"/>
                <a:gd name="connsiteY4" fmla="*/ 1072318 h 3416779"/>
                <a:gd name="connsiteX5" fmla="*/ 3871890 w 3961668"/>
                <a:gd name="connsiteY5" fmla="*/ 1076361 h 3416779"/>
                <a:gd name="connsiteX6" fmla="*/ 3776131 w 3961668"/>
                <a:gd name="connsiteY6" fmla="*/ 1155370 h 3416779"/>
                <a:gd name="connsiteX7" fmla="*/ 3407605 w 3961668"/>
                <a:gd name="connsiteY7" fmla="*/ 1267939 h 3416779"/>
                <a:gd name="connsiteX8" fmla="*/ 3407606 w 3961668"/>
                <a:gd name="connsiteY8" fmla="*/ 1267939 h 3416779"/>
                <a:gd name="connsiteX9" fmla="*/ 3776132 w 3961668"/>
                <a:gd name="connsiteY9" fmla="*/ 1155370 h 3416779"/>
                <a:gd name="connsiteX10" fmla="*/ 3871891 w 3961668"/>
                <a:gd name="connsiteY10" fmla="*/ 1076361 h 3416779"/>
                <a:gd name="connsiteX11" fmla="*/ 1610048 w 3961668"/>
                <a:gd name="connsiteY11" fmla="*/ 3416779 h 3416779"/>
                <a:gd name="connsiteX12" fmla="*/ 0 w 3961668"/>
                <a:gd name="connsiteY12" fmla="*/ 3416779 h 3416779"/>
                <a:gd name="connsiteX13" fmla="*/ 0 w 3961668"/>
                <a:gd name="connsiteY13" fmla="*/ 3416776 h 341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1668" h="3416779">
                  <a:moveTo>
                    <a:pt x="3338330" y="0"/>
                  </a:moveTo>
                  <a:lnTo>
                    <a:pt x="3817850" y="464430"/>
                  </a:lnTo>
                  <a:cubicBezTo>
                    <a:pt x="3958479" y="600633"/>
                    <a:pt x="3996326" y="802996"/>
                    <a:pt x="3929847" y="974769"/>
                  </a:cubicBezTo>
                  <a:lnTo>
                    <a:pt x="3887925" y="1057620"/>
                  </a:lnTo>
                  <a:lnTo>
                    <a:pt x="3875798" y="1072318"/>
                  </a:lnTo>
                  <a:lnTo>
                    <a:pt x="3871890" y="1076361"/>
                  </a:lnTo>
                  <a:lnTo>
                    <a:pt x="3776131" y="1155370"/>
                  </a:lnTo>
                  <a:cubicBezTo>
                    <a:pt x="3670933" y="1226440"/>
                    <a:pt x="3544115" y="1267939"/>
                    <a:pt x="3407605" y="1267939"/>
                  </a:cubicBezTo>
                  <a:lnTo>
                    <a:pt x="3407606" y="1267939"/>
                  </a:lnTo>
                  <a:cubicBezTo>
                    <a:pt x="3544116" y="1267939"/>
                    <a:pt x="3670934" y="1226440"/>
                    <a:pt x="3776132" y="1155370"/>
                  </a:cubicBezTo>
                  <a:lnTo>
                    <a:pt x="3871891" y="1076361"/>
                  </a:lnTo>
                  <a:lnTo>
                    <a:pt x="1610048" y="3416779"/>
                  </a:lnTo>
                  <a:lnTo>
                    <a:pt x="0" y="3416779"/>
                  </a:lnTo>
                  <a:lnTo>
                    <a:pt x="0" y="3416776"/>
                  </a:lnTo>
                  <a:close/>
                </a:path>
              </a:pathLst>
            </a:custGeom>
            <a:gradFill>
              <a:gsLst>
                <a:gs pos="14000">
                  <a:schemeClr val="accent1">
                    <a:lumMod val="75000"/>
                  </a:schemeClr>
                </a:gs>
                <a:gs pos="100000">
                  <a:schemeClr val="accent1"/>
                </a:gs>
              </a:gsLst>
              <a:lin ang="5400000" scaled="1"/>
            </a:gra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p>
          </p:txBody>
        </p:sp>
        <p:sp>
          <p:nvSpPr>
            <p:cNvPr id="6" name="Freeform 7">
              <a:extLst>
                <a:ext uri="{FF2B5EF4-FFF2-40B4-BE49-F238E27FC236}">
                  <a16:creationId xmlns:a16="http://schemas.microsoft.com/office/drawing/2014/main" id="{918E6265-7EB4-453D-A9B5-25BF7927A8C4}"/>
                </a:ext>
              </a:extLst>
            </p:cNvPr>
            <p:cNvSpPr/>
            <p:nvPr/>
          </p:nvSpPr>
          <p:spPr>
            <a:xfrm>
              <a:off x="6316420" y="2"/>
              <a:ext cx="4066735" cy="4498841"/>
            </a:xfrm>
            <a:custGeom>
              <a:avLst/>
              <a:gdLst>
                <a:gd name="connsiteX0" fmla="*/ 0 w 4066735"/>
                <a:gd name="connsiteY0" fmla="*/ 0 h 4498841"/>
                <a:gd name="connsiteX1" fmla="*/ 1610048 w 4066735"/>
                <a:gd name="connsiteY1" fmla="*/ 0 h 4498841"/>
                <a:gd name="connsiteX2" fmla="*/ 3871891 w 4066735"/>
                <a:gd name="connsiteY2" fmla="*/ 2340418 h 4498841"/>
                <a:gd name="connsiteX3" fmla="*/ 3776132 w 4066735"/>
                <a:gd name="connsiteY3" fmla="*/ 2261409 h 4498841"/>
                <a:gd name="connsiteX4" fmla="*/ 3407606 w 4066735"/>
                <a:gd name="connsiteY4" fmla="*/ 2148840 h 4498841"/>
                <a:gd name="connsiteX5" fmla="*/ 3407605 w 4066735"/>
                <a:gd name="connsiteY5" fmla="*/ 2148840 h 4498841"/>
                <a:gd name="connsiteX6" fmla="*/ 3776131 w 4066735"/>
                <a:gd name="connsiteY6" fmla="*/ 2261409 h 4498841"/>
                <a:gd name="connsiteX7" fmla="*/ 3871890 w 4066735"/>
                <a:gd name="connsiteY7" fmla="*/ 2340418 h 4498841"/>
                <a:gd name="connsiteX8" fmla="*/ 3875798 w 4066735"/>
                <a:gd name="connsiteY8" fmla="*/ 2344462 h 4498841"/>
                <a:gd name="connsiteX9" fmla="*/ 3954166 w 4066735"/>
                <a:gd name="connsiteY9" fmla="*/ 2439444 h 4498841"/>
                <a:gd name="connsiteX10" fmla="*/ 4059140 w 4066735"/>
                <a:gd name="connsiteY10" fmla="*/ 2707591 h 4498841"/>
                <a:gd name="connsiteX11" fmla="*/ 4066735 w 4066735"/>
                <a:gd name="connsiteY11" fmla="*/ 2807970 h 4498841"/>
                <a:gd name="connsiteX12" fmla="*/ 4066735 w 4066735"/>
                <a:gd name="connsiteY12" fmla="*/ 4050030 h 4498841"/>
                <a:gd name="connsiteX13" fmla="*/ 3954166 w 4066735"/>
                <a:gd name="connsiteY13" fmla="*/ 4418556 h 4498841"/>
                <a:gd name="connsiteX14" fmla="*/ 3887925 w 4066735"/>
                <a:gd name="connsiteY14" fmla="*/ 4498841 h 4498841"/>
                <a:gd name="connsiteX15" fmla="*/ 3929847 w 4066735"/>
                <a:gd name="connsiteY15" fmla="*/ 4415990 h 4498841"/>
                <a:gd name="connsiteX16" fmla="*/ 3817850 w 4066735"/>
                <a:gd name="connsiteY16" fmla="*/ 3905651 h 4498841"/>
                <a:gd name="connsiteX17" fmla="*/ 3338330 w 4066735"/>
                <a:gd name="connsiteY17" fmla="*/ 3441221 h 4498841"/>
                <a:gd name="connsiteX18" fmla="*/ 3342834 w 4066735"/>
                <a:gd name="connsiteY18" fmla="*/ 3436611 h 449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66735" h="4498841">
                  <a:moveTo>
                    <a:pt x="0" y="0"/>
                  </a:moveTo>
                  <a:lnTo>
                    <a:pt x="1610048" y="0"/>
                  </a:lnTo>
                  <a:lnTo>
                    <a:pt x="3871891" y="2340418"/>
                  </a:lnTo>
                  <a:lnTo>
                    <a:pt x="3776132" y="2261409"/>
                  </a:lnTo>
                  <a:cubicBezTo>
                    <a:pt x="3670934" y="2190339"/>
                    <a:pt x="3544116" y="2148840"/>
                    <a:pt x="3407606" y="2148840"/>
                  </a:cubicBezTo>
                  <a:lnTo>
                    <a:pt x="3407605" y="2148840"/>
                  </a:lnTo>
                  <a:cubicBezTo>
                    <a:pt x="3544115" y="2148840"/>
                    <a:pt x="3670933" y="2190339"/>
                    <a:pt x="3776131" y="2261409"/>
                  </a:cubicBezTo>
                  <a:lnTo>
                    <a:pt x="3871890" y="2340418"/>
                  </a:lnTo>
                  <a:lnTo>
                    <a:pt x="3875798" y="2344462"/>
                  </a:lnTo>
                  <a:lnTo>
                    <a:pt x="3954166" y="2439444"/>
                  </a:lnTo>
                  <a:cubicBezTo>
                    <a:pt x="4007469" y="2518342"/>
                    <a:pt x="4044137" y="2609402"/>
                    <a:pt x="4059140" y="2707591"/>
                  </a:cubicBezTo>
                  <a:lnTo>
                    <a:pt x="4066735" y="2807970"/>
                  </a:lnTo>
                  <a:lnTo>
                    <a:pt x="4066735" y="4050030"/>
                  </a:lnTo>
                  <a:cubicBezTo>
                    <a:pt x="4066735" y="4186540"/>
                    <a:pt x="4025236" y="4313358"/>
                    <a:pt x="3954166" y="4418556"/>
                  </a:cubicBezTo>
                  <a:lnTo>
                    <a:pt x="3887925" y="4498841"/>
                  </a:lnTo>
                  <a:lnTo>
                    <a:pt x="3929847" y="4415990"/>
                  </a:lnTo>
                  <a:cubicBezTo>
                    <a:pt x="3996326" y="4244217"/>
                    <a:pt x="3958479" y="4041854"/>
                    <a:pt x="3817850" y="3905651"/>
                  </a:cubicBezTo>
                  <a:lnTo>
                    <a:pt x="3338330" y="3441221"/>
                  </a:lnTo>
                  <a:lnTo>
                    <a:pt x="3342834" y="3436611"/>
                  </a:lnTo>
                  <a:close/>
                </a:path>
              </a:pathLst>
            </a:custGeom>
            <a:solidFill>
              <a:schemeClr val="accent1"/>
            </a:soli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13" name="TextBox 1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777D02E-655F-4170-A891-94E3D19A4533}"/>
              </a:ext>
            </a:extLst>
          </p:cNvPr>
          <p:cNvSpPr txBox="1"/>
          <p:nvPr/>
        </p:nvSpPr>
        <p:spPr>
          <a:xfrm>
            <a:off x="2790683" y="2439523"/>
            <a:ext cx="5324617"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Impact" panose="020B0806030902050204" pitchFamily="34" charset="0"/>
              </a:rPr>
              <a:t>01.</a:t>
            </a:r>
          </a:p>
          <a:p>
            <a:pPr>
              <a:spcBef>
                <a:spcPts val="600"/>
              </a:spcBef>
            </a:pPr>
            <a:r>
              <a:rPr lang="en-US" altLang="zh-CN" sz="8000">
                <a:latin typeface="Impact" panose="020B0806030902050204" pitchFamily="34" charset="0"/>
              </a:rPr>
              <a:t>About Our Comany</a:t>
            </a:r>
          </a:p>
        </p:txBody>
      </p:sp>
      <p:sp>
        <p:nvSpPr>
          <p:cNvPr id="14" name="TextBox 13">
            <a:extLst>
              <a:ext uri="{FF2B5EF4-FFF2-40B4-BE49-F238E27FC236}">
                <a16:creationId xmlns:a16="http://schemas.microsoft.com/office/drawing/2014/main" id="{B1C4F19A-AD18-4DCA-AAE8-480BA093F59B}"/>
              </a:ext>
            </a:extLst>
          </p:cNvPr>
          <p:cNvSpPr txBox="1"/>
          <p:nvPr/>
        </p:nvSpPr>
        <p:spPr>
          <a:xfrm>
            <a:off x="2790682" y="6849734"/>
            <a:ext cx="6353317"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Freeform 25">
            <a:extLst>
              <a:ext uri="{FF2B5EF4-FFF2-40B4-BE49-F238E27FC236}">
                <a16:creationId xmlns:a16="http://schemas.microsoft.com/office/drawing/2014/main" id="{F274655C-BF01-31FE-7E9A-64718CA7E440}"/>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9" name="TextBox 8">
            <a:extLst>
              <a:ext uri="{FF2B5EF4-FFF2-40B4-BE49-F238E27FC236}">
                <a16:creationId xmlns:a16="http://schemas.microsoft.com/office/drawing/2014/main" id="{DB1A65AD-17A2-0A6B-BB07-FA44D743B010}"/>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sp>
        <p:nvSpPr>
          <p:cNvPr id="10" name="TextBox 9">
            <a:extLst>
              <a:ext uri="{FF2B5EF4-FFF2-40B4-BE49-F238E27FC236}">
                <a16:creationId xmlns:a16="http://schemas.microsoft.com/office/drawing/2014/main" id="{07E2464E-EDFD-212A-7965-2E203E3F6011}"/>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2047319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1+#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13"/>
                                        </p:tgtEl>
                                        <p:attrNameLst>
                                          <p:attrName>style.visibility</p:attrName>
                                        </p:attrNameLst>
                                      </p:cBhvr>
                                      <p:to>
                                        <p:strVal val="visible"/>
                                      </p:to>
                                    </p:set>
                                    <p:anim to="" calcmode="lin" valueType="num">
                                      <p:cBhvr>
                                        <p:cTn id="12"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13"/>
                                        </p:tgtEl>
                                      </p:cBhvr>
                                    </p:animEffect>
                                  </p:childTnLst>
                                </p:cTn>
                              </p:par>
                            </p:childTnLst>
                          </p:cTn>
                        </p:par>
                        <p:par>
                          <p:cTn id="14" fill="hold">
                            <p:stCondLst>
                              <p:cond delay="2110"/>
                            </p:stCondLst>
                            <p:childTnLst>
                              <p:par>
                                <p:cTn id="15" presetID="10" presetClass="entr" presetSubtype="0"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264ECA8-98CC-41C4-90FD-C1051ABAAC64}"/>
              </a:ext>
            </a:extLst>
          </p:cNvPr>
          <p:cNvSpPr txBox="1"/>
          <p:nvPr/>
        </p:nvSpPr>
        <p:spPr>
          <a:xfrm>
            <a:off x="10615080" y="223093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latin typeface="Impact" panose="020B0806030902050204" pitchFamily="34" charset="0"/>
              </a:rPr>
              <a:t>About Our Company</a:t>
            </a:r>
            <a:endParaRPr lang="en-US" sz="6000" b="0">
              <a:latin typeface="Impact" panose="020B0806030902050204" pitchFamily="34" charset="0"/>
            </a:endParaRP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B4D8E5B-A0C9-4FAE-9A6E-0202538268EE}"/>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5" name="Picture Placeholder 4">
            <a:extLst>
              <a:ext uri="{FF2B5EF4-FFF2-40B4-BE49-F238E27FC236}">
                <a16:creationId xmlns:a16="http://schemas.microsoft.com/office/drawing/2014/main" id="{79D0B5B5-DD4E-58E8-65F2-E8BDCDFBE24E}"/>
              </a:ext>
            </a:extLst>
          </p:cNvPr>
          <p:cNvSpPr>
            <a:spLocks noGrp="1"/>
          </p:cNvSpPr>
          <p:nvPr>
            <p:ph type="pic" sz="quarter" idx="10"/>
          </p:nvPr>
        </p:nvSpPr>
        <p:spPr/>
      </p:sp>
    </p:spTree>
    <p:extLst>
      <p:ext uri="{BB962C8B-B14F-4D97-AF65-F5344CB8AC3E}">
        <p14:creationId xmlns:p14="http://schemas.microsoft.com/office/powerpoint/2010/main" val="3344762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4A06FAA-F44D-40E7-A9BA-F14BCA84DFA1}"/>
              </a:ext>
            </a:extLst>
          </p:cNvPr>
          <p:cNvSpPr/>
          <p:nvPr/>
        </p:nvSpPr>
        <p:spPr>
          <a:xfrm>
            <a:off x="2946400" y="4268553"/>
            <a:ext cx="12395200"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E48CE7BD-102E-4178-9055-76C831AA0962}"/>
              </a:ext>
            </a:extLst>
          </p:cNvPr>
          <p:cNvSpPr txBox="1"/>
          <p:nvPr/>
        </p:nvSpPr>
        <p:spPr>
          <a:xfrm>
            <a:off x="7797800" y="7648545"/>
            <a:ext cx="2692400" cy="400110"/>
          </a:xfrm>
          <a:prstGeom prst="rect">
            <a:avLst/>
          </a:prstGeom>
          <a:noFill/>
        </p:spPr>
        <p:txBody>
          <a:bodyPr wrap="square" rtlCol="0">
            <a:spAutoFit/>
          </a:bodyPr>
          <a:lstStyle/>
          <a:p>
            <a:pPr algn="ctr"/>
            <a:r>
              <a:rPr lang="en-US" altLang="zh-CN" sz="2000"/>
              <a:t>— John Smith</a:t>
            </a:r>
            <a:endParaRPr lang="en-US" sz="2000"/>
          </a:p>
        </p:txBody>
      </p:sp>
      <p:grpSp>
        <p:nvGrpSpPr>
          <p:cNvPr id="4" name="Group 3">
            <a:extLst>
              <a:ext uri="{FF2B5EF4-FFF2-40B4-BE49-F238E27FC236}">
                <a16:creationId xmlns:a16="http://schemas.microsoft.com/office/drawing/2014/main" id="{32ADED05-0074-E3A7-3724-A26F367FE28C}"/>
              </a:ext>
            </a:extLst>
          </p:cNvPr>
          <p:cNvGrpSpPr/>
          <p:nvPr/>
        </p:nvGrpSpPr>
        <p:grpSpPr>
          <a:xfrm>
            <a:off x="8583509" y="2423586"/>
            <a:ext cx="1120980" cy="1120980"/>
            <a:chOff x="8583509" y="2423586"/>
            <a:chExt cx="1120980" cy="1120980"/>
          </a:xfrm>
        </p:grpSpPr>
        <p:sp>
          <p:nvSpPr>
            <p:cNvPr id="7" name="Rectangle: Rounded Corners 6">
              <a:extLst>
                <a:ext uri="{FF2B5EF4-FFF2-40B4-BE49-F238E27FC236}">
                  <a16:creationId xmlns:a16="http://schemas.microsoft.com/office/drawing/2014/main" id="{769A5EDE-AF6A-44FB-B9E3-486339DDD895}"/>
                </a:ext>
              </a:extLst>
            </p:cNvPr>
            <p:cNvSpPr/>
            <p:nvPr/>
          </p:nvSpPr>
          <p:spPr>
            <a:xfrm rot="2700000">
              <a:off x="8583509" y="2423586"/>
              <a:ext cx="1120980" cy="1120980"/>
            </a:xfrm>
            <a:prstGeom prst="roundRect">
              <a:avLst>
                <a:gd name="adj" fmla="val 3068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left-quote_56937">
              <a:extLst>
                <a:ext uri="{FF2B5EF4-FFF2-40B4-BE49-F238E27FC236}">
                  <a16:creationId xmlns:a16="http://schemas.microsoft.com/office/drawing/2014/main" id="{64511B9E-0EB8-4256-A2AE-4358E5FA3DCB}"/>
                </a:ext>
              </a:extLst>
            </p:cNvPr>
            <p:cNvSpPr>
              <a:spLocks noChangeAspect="1"/>
            </p:cNvSpPr>
            <p:nvPr/>
          </p:nvSpPr>
          <p:spPr bwMode="auto">
            <a:xfrm>
              <a:off x="8859945"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bg1"/>
            </a:solidFill>
            <a:ln>
              <a:noFill/>
            </a:ln>
          </p:spPr>
        </p:sp>
      </p:grpSp>
    </p:spTree>
    <p:extLst>
      <p:ext uri="{BB962C8B-B14F-4D97-AF65-F5344CB8AC3E}">
        <p14:creationId xmlns:p14="http://schemas.microsoft.com/office/powerpoint/2010/main" val="279987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0" presetClass="entr" presetSubtype="0" fill="hold" grpId="0" nodeType="withEffect">
                                  <p:stCondLst>
                                    <p:cond delay="0"/>
                                  </p:stCondLst>
                                  <p:iterate type="lt">
                                    <p:tmPct val="5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childTnLst>
                          </p:cTn>
                        </p:par>
                        <p:par>
                          <p:cTn id="14" fill="hold">
                            <p:stCondLst>
                              <p:cond delay="1185"/>
                            </p:stCondLst>
                            <p:childTnLst>
                              <p:par>
                                <p:cTn id="15" presetID="10"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6F8D2D75-0018-09B6-E3B2-7E3B6C1835CC}"/>
              </a:ext>
            </a:extLst>
          </p:cNvPr>
          <p:cNvSpPr>
            <a:spLocks noGrp="1"/>
          </p:cNvSpPr>
          <p:nvPr>
            <p:ph type="pic" sz="quarter" idx="10"/>
          </p:nvPr>
        </p:nvSpPr>
        <p:spPr/>
      </p:sp>
      <p:sp>
        <p:nvSpPr>
          <p:cNvPr id="2" name="Google Shape;204;p13">
            <a:extLst>
              <a:ext uri="{FF2B5EF4-FFF2-40B4-BE49-F238E27FC236}">
                <a16:creationId xmlns:a16="http://schemas.microsoft.com/office/drawing/2014/main" id="{610308FA-80AB-47F2-AB61-463AA9059A27}"/>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Impact" panose="020B0806030902050204" pitchFamily="34"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C84F157-ADA6-4948-9C0D-E4A9F6B28461}"/>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4" name="TextBox 3">
            <a:extLst>
              <a:ext uri="{FF2B5EF4-FFF2-40B4-BE49-F238E27FC236}">
                <a16:creationId xmlns:a16="http://schemas.microsoft.com/office/drawing/2014/main" id="{D5F56DAD-3D93-4FB7-B094-C08C9FE128E2}"/>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grpSp>
        <p:nvGrpSpPr>
          <p:cNvPr id="5" name="Group 30">
            <a:extLst>
              <a:ext uri="{FF2B5EF4-FFF2-40B4-BE49-F238E27FC236}">
                <a16:creationId xmlns:a16="http://schemas.microsoft.com/office/drawing/2014/main" id="{8716EDC9-D05E-41D6-B1E6-E21268DACFF5}"/>
              </a:ext>
            </a:extLst>
          </p:cNvPr>
          <p:cNvGrpSpPr/>
          <p:nvPr/>
        </p:nvGrpSpPr>
        <p:grpSpPr>
          <a:xfrm flipH="1">
            <a:off x="9152900" y="4"/>
            <a:ext cx="6100103" cy="10286999"/>
            <a:chOff x="6316420" y="2"/>
            <a:chExt cx="4066735" cy="6857999"/>
          </a:xfrm>
        </p:grpSpPr>
        <p:sp>
          <p:nvSpPr>
            <p:cNvPr id="6" name="Freeform 6">
              <a:extLst>
                <a:ext uri="{FF2B5EF4-FFF2-40B4-BE49-F238E27FC236}">
                  <a16:creationId xmlns:a16="http://schemas.microsoft.com/office/drawing/2014/main" id="{8F6D9EAD-1351-4AD0-99CE-BEBE5FB34E0B}"/>
                </a:ext>
              </a:extLst>
            </p:cNvPr>
            <p:cNvSpPr/>
            <p:nvPr/>
          </p:nvSpPr>
          <p:spPr>
            <a:xfrm>
              <a:off x="6326580" y="3441222"/>
              <a:ext cx="3961668" cy="3416779"/>
            </a:xfrm>
            <a:custGeom>
              <a:avLst/>
              <a:gdLst>
                <a:gd name="connsiteX0" fmla="*/ 3338330 w 3961668"/>
                <a:gd name="connsiteY0" fmla="*/ 0 h 3416779"/>
                <a:gd name="connsiteX1" fmla="*/ 3817850 w 3961668"/>
                <a:gd name="connsiteY1" fmla="*/ 464430 h 3416779"/>
                <a:gd name="connsiteX2" fmla="*/ 3929847 w 3961668"/>
                <a:gd name="connsiteY2" fmla="*/ 974769 h 3416779"/>
                <a:gd name="connsiteX3" fmla="*/ 3887925 w 3961668"/>
                <a:gd name="connsiteY3" fmla="*/ 1057620 h 3416779"/>
                <a:gd name="connsiteX4" fmla="*/ 3875798 w 3961668"/>
                <a:gd name="connsiteY4" fmla="*/ 1072318 h 3416779"/>
                <a:gd name="connsiteX5" fmla="*/ 3871890 w 3961668"/>
                <a:gd name="connsiteY5" fmla="*/ 1076361 h 3416779"/>
                <a:gd name="connsiteX6" fmla="*/ 3776131 w 3961668"/>
                <a:gd name="connsiteY6" fmla="*/ 1155370 h 3416779"/>
                <a:gd name="connsiteX7" fmla="*/ 3407605 w 3961668"/>
                <a:gd name="connsiteY7" fmla="*/ 1267939 h 3416779"/>
                <a:gd name="connsiteX8" fmla="*/ 3407606 w 3961668"/>
                <a:gd name="connsiteY8" fmla="*/ 1267939 h 3416779"/>
                <a:gd name="connsiteX9" fmla="*/ 3776132 w 3961668"/>
                <a:gd name="connsiteY9" fmla="*/ 1155370 h 3416779"/>
                <a:gd name="connsiteX10" fmla="*/ 3871891 w 3961668"/>
                <a:gd name="connsiteY10" fmla="*/ 1076361 h 3416779"/>
                <a:gd name="connsiteX11" fmla="*/ 1610048 w 3961668"/>
                <a:gd name="connsiteY11" fmla="*/ 3416779 h 3416779"/>
                <a:gd name="connsiteX12" fmla="*/ 0 w 3961668"/>
                <a:gd name="connsiteY12" fmla="*/ 3416779 h 3416779"/>
                <a:gd name="connsiteX13" fmla="*/ 0 w 3961668"/>
                <a:gd name="connsiteY13" fmla="*/ 3416776 h 341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1668" h="3416779">
                  <a:moveTo>
                    <a:pt x="3338330" y="0"/>
                  </a:moveTo>
                  <a:lnTo>
                    <a:pt x="3817850" y="464430"/>
                  </a:lnTo>
                  <a:cubicBezTo>
                    <a:pt x="3958479" y="600633"/>
                    <a:pt x="3996326" y="802996"/>
                    <a:pt x="3929847" y="974769"/>
                  </a:cubicBezTo>
                  <a:lnTo>
                    <a:pt x="3887925" y="1057620"/>
                  </a:lnTo>
                  <a:lnTo>
                    <a:pt x="3875798" y="1072318"/>
                  </a:lnTo>
                  <a:lnTo>
                    <a:pt x="3871890" y="1076361"/>
                  </a:lnTo>
                  <a:lnTo>
                    <a:pt x="3776131" y="1155370"/>
                  </a:lnTo>
                  <a:cubicBezTo>
                    <a:pt x="3670933" y="1226440"/>
                    <a:pt x="3544115" y="1267939"/>
                    <a:pt x="3407605" y="1267939"/>
                  </a:cubicBezTo>
                  <a:lnTo>
                    <a:pt x="3407606" y="1267939"/>
                  </a:lnTo>
                  <a:cubicBezTo>
                    <a:pt x="3544116" y="1267939"/>
                    <a:pt x="3670934" y="1226440"/>
                    <a:pt x="3776132" y="1155370"/>
                  </a:cubicBezTo>
                  <a:lnTo>
                    <a:pt x="3871891" y="1076361"/>
                  </a:lnTo>
                  <a:lnTo>
                    <a:pt x="1610048" y="3416779"/>
                  </a:lnTo>
                  <a:lnTo>
                    <a:pt x="0" y="3416779"/>
                  </a:lnTo>
                  <a:lnTo>
                    <a:pt x="0" y="3416776"/>
                  </a:lnTo>
                  <a:close/>
                </a:path>
              </a:pathLst>
            </a:custGeom>
            <a:gradFill>
              <a:gsLst>
                <a:gs pos="14000">
                  <a:schemeClr val="accent1">
                    <a:lumMod val="75000"/>
                  </a:schemeClr>
                </a:gs>
                <a:gs pos="100000">
                  <a:schemeClr val="accent1"/>
                </a:gs>
              </a:gsLst>
              <a:lin ang="5400000" scaled="1"/>
            </a:gra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p>
          </p:txBody>
        </p:sp>
        <p:sp>
          <p:nvSpPr>
            <p:cNvPr id="7" name="Freeform 7">
              <a:extLst>
                <a:ext uri="{FF2B5EF4-FFF2-40B4-BE49-F238E27FC236}">
                  <a16:creationId xmlns:a16="http://schemas.microsoft.com/office/drawing/2014/main" id="{C58D9C96-3C23-410D-A157-83F653E9EEE9}"/>
                </a:ext>
              </a:extLst>
            </p:cNvPr>
            <p:cNvSpPr/>
            <p:nvPr/>
          </p:nvSpPr>
          <p:spPr>
            <a:xfrm>
              <a:off x="6316420" y="2"/>
              <a:ext cx="4066735" cy="4498841"/>
            </a:xfrm>
            <a:custGeom>
              <a:avLst/>
              <a:gdLst>
                <a:gd name="connsiteX0" fmla="*/ 0 w 4066735"/>
                <a:gd name="connsiteY0" fmla="*/ 0 h 4498841"/>
                <a:gd name="connsiteX1" fmla="*/ 1610048 w 4066735"/>
                <a:gd name="connsiteY1" fmla="*/ 0 h 4498841"/>
                <a:gd name="connsiteX2" fmla="*/ 3871891 w 4066735"/>
                <a:gd name="connsiteY2" fmla="*/ 2340418 h 4498841"/>
                <a:gd name="connsiteX3" fmla="*/ 3776132 w 4066735"/>
                <a:gd name="connsiteY3" fmla="*/ 2261409 h 4498841"/>
                <a:gd name="connsiteX4" fmla="*/ 3407606 w 4066735"/>
                <a:gd name="connsiteY4" fmla="*/ 2148840 h 4498841"/>
                <a:gd name="connsiteX5" fmla="*/ 3407605 w 4066735"/>
                <a:gd name="connsiteY5" fmla="*/ 2148840 h 4498841"/>
                <a:gd name="connsiteX6" fmla="*/ 3776131 w 4066735"/>
                <a:gd name="connsiteY6" fmla="*/ 2261409 h 4498841"/>
                <a:gd name="connsiteX7" fmla="*/ 3871890 w 4066735"/>
                <a:gd name="connsiteY7" fmla="*/ 2340418 h 4498841"/>
                <a:gd name="connsiteX8" fmla="*/ 3875798 w 4066735"/>
                <a:gd name="connsiteY8" fmla="*/ 2344462 h 4498841"/>
                <a:gd name="connsiteX9" fmla="*/ 3954166 w 4066735"/>
                <a:gd name="connsiteY9" fmla="*/ 2439444 h 4498841"/>
                <a:gd name="connsiteX10" fmla="*/ 4059140 w 4066735"/>
                <a:gd name="connsiteY10" fmla="*/ 2707591 h 4498841"/>
                <a:gd name="connsiteX11" fmla="*/ 4066735 w 4066735"/>
                <a:gd name="connsiteY11" fmla="*/ 2807970 h 4498841"/>
                <a:gd name="connsiteX12" fmla="*/ 4066735 w 4066735"/>
                <a:gd name="connsiteY12" fmla="*/ 4050030 h 4498841"/>
                <a:gd name="connsiteX13" fmla="*/ 3954166 w 4066735"/>
                <a:gd name="connsiteY13" fmla="*/ 4418556 h 4498841"/>
                <a:gd name="connsiteX14" fmla="*/ 3887925 w 4066735"/>
                <a:gd name="connsiteY14" fmla="*/ 4498841 h 4498841"/>
                <a:gd name="connsiteX15" fmla="*/ 3929847 w 4066735"/>
                <a:gd name="connsiteY15" fmla="*/ 4415990 h 4498841"/>
                <a:gd name="connsiteX16" fmla="*/ 3817850 w 4066735"/>
                <a:gd name="connsiteY16" fmla="*/ 3905651 h 4498841"/>
                <a:gd name="connsiteX17" fmla="*/ 3338330 w 4066735"/>
                <a:gd name="connsiteY17" fmla="*/ 3441221 h 4498841"/>
                <a:gd name="connsiteX18" fmla="*/ 3342834 w 4066735"/>
                <a:gd name="connsiteY18" fmla="*/ 3436611 h 449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66735" h="4498841">
                  <a:moveTo>
                    <a:pt x="0" y="0"/>
                  </a:moveTo>
                  <a:lnTo>
                    <a:pt x="1610048" y="0"/>
                  </a:lnTo>
                  <a:lnTo>
                    <a:pt x="3871891" y="2340418"/>
                  </a:lnTo>
                  <a:lnTo>
                    <a:pt x="3776132" y="2261409"/>
                  </a:lnTo>
                  <a:cubicBezTo>
                    <a:pt x="3670934" y="2190339"/>
                    <a:pt x="3544116" y="2148840"/>
                    <a:pt x="3407606" y="2148840"/>
                  </a:cubicBezTo>
                  <a:lnTo>
                    <a:pt x="3407605" y="2148840"/>
                  </a:lnTo>
                  <a:cubicBezTo>
                    <a:pt x="3544115" y="2148840"/>
                    <a:pt x="3670933" y="2190339"/>
                    <a:pt x="3776131" y="2261409"/>
                  </a:cubicBezTo>
                  <a:lnTo>
                    <a:pt x="3871890" y="2340418"/>
                  </a:lnTo>
                  <a:lnTo>
                    <a:pt x="3875798" y="2344462"/>
                  </a:lnTo>
                  <a:lnTo>
                    <a:pt x="3954166" y="2439444"/>
                  </a:lnTo>
                  <a:cubicBezTo>
                    <a:pt x="4007469" y="2518342"/>
                    <a:pt x="4044137" y="2609402"/>
                    <a:pt x="4059140" y="2707591"/>
                  </a:cubicBezTo>
                  <a:lnTo>
                    <a:pt x="4066735" y="2807970"/>
                  </a:lnTo>
                  <a:lnTo>
                    <a:pt x="4066735" y="4050030"/>
                  </a:lnTo>
                  <a:cubicBezTo>
                    <a:pt x="4066735" y="4186540"/>
                    <a:pt x="4025236" y="4313358"/>
                    <a:pt x="3954166" y="4418556"/>
                  </a:cubicBezTo>
                  <a:lnTo>
                    <a:pt x="3887925" y="4498841"/>
                  </a:lnTo>
                  <a:lnTo>
                    <a:pt x="3929847" y="4415990"/>
                  </a:lnTo>
                  <a:cubicBezTo>
                    <a:pt x="3996326" y="4244217"/>
                    <a:pt x="3958479" y="4041854"/>
                    <a:pt x="3817850" y="3905651"/>
                  </a:cubicBezTo>
                  <a:lnTo>
                    <a:pt x="3338330" y="3441221"/>
                  </a:lnTo>
                  <a:lnTo>
                    <a:pt x="3342834" y="3436611"/>
                  </a:lnTo>
                  <a:close/>
                </a:path>
              </a:pathLst>
            </a:custGeom>
            <a:solidFill>
              <a:schemeClr val="accent1"/>
            </a:solidFill>
            <a:ln>
              <a:noFill/>
            </a:ln>
            <a:effectLst>
              <a:outerShdw blurRad="190500" dist="127000" dir="10800000" algn="r"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grpSp>
      <p:sp>
        <p:nvSpPr>
          <p:cNvPr id="9" name="Freeform 25">
            <a:extLst>
              <a:ext uri="{FF2B5EF4-FFF2-40B4-BE49-F238E27FC236}">
                <a16:creationId xmlns:a16="http://schemas.microsoft.com/office/drawing/2014/main" id="{E68A076F-3E0F-837C-2768-5A846C7F2EBF}"/>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11" name="TextBox 10">
            <a:extLst>
              <a:ext uri="{FF2B5EF4-FFF2-40B4-BE49-F238E27FC236}">
                <a16:creationId xmlns:a16="http://schemas.microsoft.com/office/drawing/2014/main" id="{31A35851-7D12-9346-5991-314AEA5D8CBA}"/>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sp>
        <p:nvSpPr>
          <p:cNvPr id="12" name="TextBox 11">
            <a:extLst>
              <a:ext uri="{FF2B5EF4-FFF2-40B4-BE49-F238E27FC236}">
                <a16:creationId xmlns:a16="http://schemas.microsoft.com/office/drawing/2014/main" id="{B85AAC77-C890-203D-9AD7-4372BF4AF8E1}"/>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Tree>
    <p:extLst>
      <p:ext uri="{BB962C8B-B14F-4D97-AF65-F5344CB8AC3E}">
        <p14:creationId xmlns:p14="http://schemas.microsoft.com/office/powerpoint/2010/main" val="485586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
                                        </p:tgtEl>
                                        <p:attrNameLst>
                                          <p:attrName>style.visibility</p:attrName>
                                        </p:attrNameLst>
                                      </p:cBhvr>
                                      <p:to>
                                        <p:strVal val="visible"/>
                                      </p:to>
                                    </p:set>
                                    <p:anim to="" calcmode="lin" valueType="num">
                                      <p:cBhvr>
                                        <p:cTn id="11"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1500"/>
                            </p:stCondLst>
                            <p:childTnLst>
                              <p:par>
                                <p:cTn id="18" presetID="2" presetClass="entr" presetSubtype="4" decel="100000" fill="hold" grpId="0" nodeType="afterEffect">
                                  <p:stCondLst>
                                    <p:cond delay="0"/>
                                  </p:stCondLst>
                                  <p:childTnLst>
                                    <p:set>
                                      <p:cBhvr>
                                        <p:cTn id="19" dur="1" fill="hold">
                                          <p:stCondLst>
                                            <p:cond delay="0"/>
                                          </p:stCondLst>
                                        </p:cTn>
                                        <p:tgtEl>
                                          <p:spTgt spid="4">
                                            <p:txEl>
                                              <p:pRg st="0" end="0"/>
                                            </p:txEl>
                                          </p:spTgt>
                                        </p:tgtEl>
                                        <p:attrNameLst>
                                          <p:attrName>style.visibility</p:attrName>
                                        </p:attrNameLst>
                                      </p:cBhvr>
                                      <p:to>
                                        <p:strVal val="visible"/>
                                      </p:to>
                                    </p:set>
                                    <p:anim calcmode="lin" valueType="num">
                                      <p:cBhvr additive="base">
                                        <p:cTn id="20"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100"/>
                                  </p:stCondLst>
                                  <p:childTnLst>
                                    <p:set>
                                      <p:cBhvr>
                                        <p:cTn id="23" dur="1" fill="hold">
                                          <p:stCondLst>
                                            <p:cond delay="0"/>
                                          </p:stCondLst>
                                        </p:cTn>
                                        <p:tgtEl>
                                          <p:spTgt spid="4">
                                            <p:txEl>
                                              <p:pRg st="1" end="1"/>
                                            </p:txEl>
                                          </p:spTgt>
                                        </p:tgtEl>
                                        <p:attrNameLst>
                                          <p:attrName>style.visibility</p:attrName>
                                        </p:attrNameLst>
                                      </p:cBhvr>
                                      <p:to>
                                        <p:strVal val="visible"/>
                                      </p:to>
                                    </p:set>
                                    <p:anim calcmode="lin" valueType="num">
                                      <p:cBhvr additive="base">
                                        <p:cTn id="24"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200"/>
                                  </p:stCondLst>
                                  <p:childTnLst>
                                    <p:set>
                                      <p:cBhvr>
                                        <p:cTn id="27" dur="1" fill="hold">
                                          <p:stCondLst>
                                            <p:cond delay="0"/>
                                          </p:stCondLst>
                                        </p:cTn>
                                        <p:tgtEl>
                                          <p:spTgt spid="4">
                                            <p:txEl>
                                              <p:pRg st="2" end="2"/>
                                            </p:txEl>
                                          </p:spTgt>
                                        </p:tgtEl>
                                        <p:attrNameLst>
                                          <p:attrName>style.visibility</p:attrName>
                                        </p:attrNameLst>
                                      </p:cBhvr>
                                      <p:to>
                                        <p:strVal val="visible"/>
                                      </p:to>
                                    </p:set>
                                    <p:anim calcmode="lin" valueType="num">
                                      <p:cBhvr additive="base">
                                        <p:cTn id="28"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392BB5D6-3DB3-7F44-9EFA-0986D7D221A8}"/>
              </a:ext>
            </a:extLst>
          </p:cNvPr>
          <p:cNvSpPr>
            <a:spLocks noGrp="1"/>
          </p:cNvSpPr>
          <p:nvPr>
            <p:ph type="pic" sz="quarter" idx="10"/>
          </p:nvPr>
        </p:nvSpPr>
        <p:spPr/>
      </p:sp>
      <p:sp>
        <p:nvSpPr>
          <p:cNvPr id="5" name="Rectangle: Rounded Corners 4">
            <a:extLst>
              <a:ext uri="{FF2B5EF4-FFF2-40B4-BE49-F238E27FC236}">
                <a16:creationId xmlns:a16="http://schemas.microsoft.com/office/drawing/2014/main" id="{ABEBC532-242C-4EB5-9336-2A480E7DC556}"/>
              </a:ext>
            </a:extLst>
          </p:cNvPr>
          <p:cNvSpPr/>
          <p:nvPr/>
        </p:nvSpPr>
        <p:spPr>
          <a:xfrm rot="2700000">
            <a:off x="5566864" y="1566364"/>
            <a:ext cx="7154272" cy="7154272"/>
          </a:xfrm>
          <a:prstGeom prst="roundRect">
            <a:avLst>
              <a:gd name="adj" fmla="val 3068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CA3C2FE9-FF06-4F35-8A2D-F827902A20CB}"/>
              </a:ext>
            </a:extLst>
          </p:cNvPr>
          <p:cNvSpPr txBox="1"/>
          <p:nvPr/>
        </p:nvSpPr>
        <p:spPr>
          <a:xfrm>
            <a:off x="6260123" y="2881343"/>
            <a:ext cx="5767754" cy="4524315"/>
          </a:xfrm>
          <a:prstGeom prst="rect">
            <a:avLst/>
          </a:prstGeom>
          <a:noFill/>
        </p:spPr>
        <p:txBody>
          <a:bodyPr wrap="square" rtlCol="0">
            <a:spAutoFit/>
          </a:bodyPr>
          <a:lstStyle/>
          <a:p>
            <a:pPr algn="ctr"/>
            <a:r>
              <a:rPr lang="en-US" sz="7200">
                <a:solidFill>
                  <a:schemeClr val="bg1"/>
                </a:solidFill>
                <a:latin typeface="Impact" panose="020B0806030902050204" pitchFamily="34" charset="0"/>
                <a:cs typeface="Rubik Light" panose="00000400000000000000" pitchFamily="2" charset="-79"/>
              </a:rPr>
              <a:t>A picture is worth a thousand words.</a:t>
            </a:r>
            <a:endParaRPr lang="en-ID" sz="7200" dirty="0">
              <a:solidFill>
                <a:schemeClr val="bg1"/>
              </a:solidFill>
              <a:latin typeface="Impact" panose="020B0806030902050204" pitchFamily="34" charset="0"/>
              <a:cs typeface="Rubik Light" panose="00000400000000000000" pitchFamily="2" charset="-79"/>
            </a:endParaRPr>
          </a:p>
        </p:txBody>
      </p:sp>
      <p:sp>
        <p:nvSpPr>
          <p:cNvPr id="6" name="Freeform 25">
            <a:extLst>
              <a:ext uri="{FF2B5EF4-FFF2-40B4-BE49-F238E27FC236}">
                <a16:creationId xmlns:a16="http://schemas.microsoft.com/office/drawing/2014/main" id="{D7B7E0A6-F8CE-4083-A41F-A977FAB39124}"/>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solidFill>
                <a:schemeClr val="bg1"/>
              </a:solidFill>
            </a:endParaRPr>
          </a:p>
        </p:txBody>
      </p:sp>
      <p:sp>
        <p:nvSpPr>
          <p:cNvPr id="7" name="TextBox 6">
            <a:extLst>
              <a:ext uri="{FF2B5EF4-FFF2-40B4-BE49-F238E27FC236}">
                <a16:creationId xmlns:a16="http://schemas.microsoft.com/office/drawing/2014/main" id="{CB2DCCEC-22C8-4183-A544-620DEDB92AEF}"/>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solidFill>
              </a:rPr>
              <a:t>Presentation Design</a:t>
            </a:r>
            <a:endParaRPr lang="en-US" sz="1100">
              <a:solidFill>
                <a:schemeClr val="bg1"/>
              </a:solidFill>
            </a:endParaRPr>
          </a:p>
        </p:txBody>
      </p:sp>
      <p:sp>
        <p:nvSpPr>
          <p:cNvPr id="8" name="TextBox 7">
            <a:extLst>
              <a:ext uri="{FF2B5EF4-FFF2-40B4-BE49-F238E27FC236}">
                <a16:creationId xmlns:a16="http://schemas.microsoft.com/office/drawing/2014/main" id="{546A2885-B6F7-43A6-B3A7-59720983249D}"/>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solidFill>
              </a:rPr>
              <a:t>MSLIDES.COM</a:t>
            </a:r>
            <a:endParaRPr lang="zh-CN" altLang="en-US" sz="1200" spc="300">
              <a:solidFill>
                <a:schemeClr val="bg1"/>
              </a:solidFill>
            </a:endParaRPr>
          </a:p>
        </p:txBody>
      </p:sp>
      <p:sp>
        <p:nvSpPr>
          <p:cNvPr id="9" name="TextBox 8">
            <a:extLst>
              <a:ext uri="{FF2B5EF4-FFF2-40B4-BE49-F238E27FC236}">
                <a16:creationId xmlns:a16="http://schemas.microsoft.com/office/drawing/2014/main" id="{D615E1CC-E24C-405B-A618-DB9193A0E6E4}"/>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solidFill>
                <a:latin typeface="+mn-lt"/>
              </a:rPr>
              <a:t>©2022 MSLIDES Copyright</a:t>
            </a:r>
            <a:endParaRPr lang="zh-CN" altLang="en-US" sz="1200">
              <a:solidFill>
                <a:schemeClr val="bg1"/>
              </a:solidFill>
              <a:latin typeface="+mn-lt"/>
            </a:endParaRPr>
          </a:p>
        </p:txBody>
      </p:sp>
      <p:sp>
        <p:nvSpPr>
          <p:cNvPr id="10" name="TextBox 9">
            <a:extLst>
              <a:ext uri="{FF2B5EF4-FFF2-40B4-BE49-F238E27FC236}">
                <a16:creationId xmlns:a16="http://schemas.microsoft.com/office/drawing/2014/main" id="{DB64D2D4-9EE4-47EA-B09A-A11A3A94E77F}"/>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Tree>
    <p:extLst>
      <p:ext uri="{BB962C8B-B14F-4D97-AF65-F5344CB8AC3E}">
        <p14:creationId xmlns:p14="http://schemas.microsoft.com/office/powerpoint/2010/main" val="3316276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2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2201D29-1E5F-490A-9706-49B4093CB67E}"/>
              </a:ext>
            </a:extLst>
          </p:cNvPr>
          <p:cNvGrpSpPr/>
          <p:nvPr/>
        </p:nvGrpSpPr>
        <p:grpSpPr>
          <a:xfrm>
            <a:off x="1894480" y="6629400"/>
            <a:ext cx="4099461" cy="1837538"/>
            <a:chOff x="1783179" y="6781800"/>
            <a:chExt cx="4099461" cy="1837538"/>
          </a:xfrm>
        </p:grpSpPr>
        <p:sp>
          <p:nvSpPr>
            <p:cNvPr id="3" name="TextBox 2">
              <a:extLst>
                <a:ext uri="{FF2B5EF4-FFF2-40B4-BE49-F238E27FC236}">
                  <a16:creationId xmlns:a16="http://schemas.microsoft.com/office/drawing/2014/main" id="{0E08D9D0-44EA-40F3-BAC7-B6CD86DCC86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B55CBC9-81E8-4B37-94A2-D63613DD509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F28E1B73-77CF-4370-B919-23B3C85C3D79}"/>
              </a:ext>
            </a:extLst>
          </p:cNvPr>
          <p:cNvGrpSpPr/>
          <p:nvPr/>
        </p:nvGrpSpPr>
        <p:grpSpPr>
          <a:xfrm>
            <a:off x="7094269" y="6629400"/>
            <a:ext cx="4099461" cy="1837538"/>
            <a:chOff x="1783179" y="6781800"/>
            <a:chExt cx="4099461" cy="1837538"/>
          </a:xfrm>
        </p:grpSpPr>
        <p:sp>
          <p:nvSpPr>
            <p:cNvPr id="6" name="TextBox 5">
              <a:extLst>
                <a:ext uri="{FF2B5EF4-FFF2-40B4-BE49-F238E27FC236}">
                  <a16:creationId xmlns:a16="http://schemas.microsoft.com/office/drawing/2014/main" id="{58C315C6-894D-4CB9-9DF0-C673BA85CC6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4EE554C-8DDA-41B0-BE01-B86C9A57059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D0070274-4449-4ED8-AB0D-0BC7FAC310B8}"/>
              </a:ext>
            </a:extLst>
          </p:cNvPr>
          <p:cNvGrpSpPr/>
          <p:nvPr/>
        </p:nvGrpSpPr>
        <p:grpSpPr>
          <a:xfrm>
            <a:off x="12294058" y="6629400"/>
            <a:ext cx="4099461" cy="1837538"/>
            <a:chOff x="1783179" y="6781800"/>
            <a:chExt cx="4099461" cy="1837538"/>
          </a:xfrm>
        </p:grpSpPr>
        <p:sp>
          <p:nvSpPr>
            <p:cNvPr id="9" name="TextBox 8">
              <a:extLst>
                <a:ext uri="{FF2B5EF4-FFF2-40B4-BE49-F238E27FC236}">
                  <a16:creationId xmlns:a16="http://schemas.microsoft.com/office/drawing/2014/main" id="{F39B9203-071A-4AE7-BE25-023F2C3025A3}"/>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91D5278-A944-4C7F-8F07-A4EB23EBB34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43AB707B-9D3D-4D98-98CB-B3B896D0ECA5}"/>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Impact" panose="020B0806030902050204" pitchFamily="34" charset="0"/>
              </a:rPr>
              <a:t>Our Team Members</a:t>
            </a:r>
            <a:endParaRPr lang="en-US" sz="6000">
              <a:latin typeface="Impact" panose="020B0806030902050204" pitchFamily="34" charset="0"/>
            </a:endParaRPr>
          </a:p>
        </p:txBody>
      </p:sp>
      <p:sp>
        <p:nvSpPr>
          <p:cNvPr id="14" name="Picture Placeholder 13">
            <a:extLst>
              <a:ext uri="{FF2B5EF4-FFF2-40B4-BE49-F238E27FC236}">
                <a16:creationId xmlns:a16="http://schemas.microsoft.com/office/drawing/2014/main" id="{137B2ECF-D2C0-758F-431F-72F625FF0323}"/>
              </a:ext>
            </a:extLst>
          </p:cNvPr>
          <p:cNvSpPr>
            <a:spLocks noGrp="1"/>
          </p:cNvSpPr>
          <p:nvPr>
            <p:ph type="pic" sz="quarter" idx="12"/>
          </p:nvPr>
        </p:nvSpPr>
        <p:spPr/>
      </p:sp>
      <p:sp>
        <p:nvSpPr>
          <p:cNvPr id="13" name="Picture Placeholder 12">
            <a:extLst>
              <a:ext uri="{FF2B5EF4-FFF2-40B4-BE49-F238E27FC236}">
                <a16:creationId xmlns:a16="http://schemas.microsoft.com/office/drawing/2014/main" id="{5EA5E40E-F2F3-DA81-5B3D-139D49F9C214}"/>
              </a:ext>
            </a:extLst>
          </p:cNvPr>
          <p:cNvSpPr>
            <a:spLocks noGrp="1"/>
          </p:cNvSpPr>
          <p:nvPr>
            <p:ph type="pic" sz="quarter" idx="11"/>
          </p:nvPr>
        </p:nvSpPr>
        <p:spPr/>
      </p:sp>
      <p:sp>
        <p:nvSpPr>
          <p:cNvPr id="12" name="Picture Placeholder 11">
            <a:extLst>
              <a:ext uri="{FF2B5EF4-FFF2-40B4-BE49-F238E27FC236}">
                <a16:creationId xmlns:a16="http://schemas.microsoft.com/office/drawing/2014/main" id="{86F29390-864A-4D7C-4CA8-557926D16B63}"/>
              </a:ext>
            </a:extLst>
          </p:cNvPr>
          <p:cNvSpPr>
            <a:spLocks noGrp="1"/>
          </p:cNvSpPr>
          <p:nvPr>
            <p:ph type="pic" sz="quarter" idx="10"/>
          </p:nvPr>
        </p:nvSpPr>
        <p:spPr/>
      </p:sp>
    </p:spTree>
    <p:extLst>
      <p:ext uri="{BB962C8B-B14F-4D97-AF65-F5344CB8AC3E}">
        <p14:creationId xmlns:p14="http://schemas.microsoft.com/office/powerpoint/2010/main" val="3307279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043"/>
                            </p:stCondLst>
                            <p:childTnLst>
                              <p:par>
                                <p:cTn id="10" presetID="53" presetClass="entr" presetSubtype="16"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fltVal val="0"/>
                                          </p:val>
                                        </p:tav>
                                        <p:tav tm="100000">
                                          <p:val>
                                            <p:strVal val="#ppt_w"/>
                                          </p:val>
                                        </p:tav>
                                      </p:tavLst>
                                    </p:anim>
                                    <p:anim calcmode="lin" valueType="num">
                                      <p:cBhvr>
                                        <p:cTn id="13" dur="1000" fill="hold"/>
                                        <p:tgtEl>
                                          <p:spTgt spid="12"/>
                                        </p:tgtEl>
                                        <p:attrNameLst>
                                          <p:attrName>ppt_h</p:attrName>
                                        </p:attrNameLst>
                                      </p:cBhvr>
                                      <p:tavLst>
                                        <p:tav tm="0">
                                          <p:val>
                                            <p:fltVal val="0"/>
                                          </p:val>
                                        </p:tav>
                                        <p:tav tm="100000">
                                          <p:val>
                                            <p:strVal val="#ppt_h"/>
                                          </p:val>
                                        </p:tav>
                                      </p:tavLst>
                                    </p:anim>
                                    <p:animEffect transition="in" filter="fade">
                                      <p:cBhvr>
                                        <p:cTn id="14" dur="1000"/>
                                        <p:tgtEl>
                                          <p:spTgt spid="12"/>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2043"/>
                            </p:stCondLst>
                            <p:childTnLst>
                              <p:par>
                                <p:cTn id="20" presetID="53" presetClass="entr" presetSubtype="16"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1000" fill="hold"/>
                                        <p:tgtEl>
                                          <p:spTgt spid="13"/>
                                        </p:tgtEl>
                                        <p:attrNameLst>
                                          <p:attrName>ppt_w</p:attrName>
                                        </p:attrNameLst>
                                      </p:cBhvr>
                                      <p:tavLst>
                                        <p:tav tm="0">
                                          <p:val>
                                            <p:fltVal val="0"/>
                                          </p:val>
                                        </p:tav>
                                        <p:tav tm="100000">
                                          <p:val>
                                            <p:strVal val="#ppt_w"/>
                                          </p:val>
                                        </p:tav>
                                      </p:tavLst>
                                    </p:anim>
                                    <p:anim calcmode="lin" valueType="num">
                                      <p:cBhvr>
                                        <p:cTn id="23" dur="1000" fill="hold"/>
                                        <p:tgtEl>
                                          <p:spTgt spid="13"/>
                                        </p:tgtEl>
                                        <p:attrNameLst>
                                          <p:attrName>ppt_h</p:attrName>
                                        </p:attrNameLst>
                                      </p:cBhvr>
                                      <p:tavLst>
                                        <p:tav tm="0">
                                          <p:val>
                                            <p:fltVal val="0"/>
                                          </p:val>
                                        </p:tav>
                                        <p:tav tm="100000">
                                          <p:val>
                                            <p:strVal val="#ppt_h"/>
                                          </p:val>
                                        </p:tav>
                                      </p:tavLst>
                                    </p:anim>
                                    <p:animEffect transition="in" filter="fade">
                                      <p:cBhvr>
                                        <p:cTn id="24" dur="1000"/>
                                        <p:tgtEl>
                                          <p:spTgt spid="13"/>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3043"/>
                            </p:stCondLst>
                            <p:childTnLst>
                              <p:par>
                                <p:cTn id="30" presetID="53" presetClass="entr" presetSubtype="16" fill="hold" nodeType="after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1000" fill="hold"/>
                                        <p:tgtEl>
                                          <p:spTgt spid="14"/>
                                        </p:tgtEl>
                                        <p:attrNameLst>
                                          <p:attrName>ppt_w</p:attrName>
                                        </p:attrNameLst>
                                      </p:cBhvr>
                                      <p:tavLst>
                                        <p:tav tm="0">
                                          <p:val>
                                            <p:fltVal val="0"/>
                                          </p:val>
                                        </p:tav>
                                        <p:tav tm="100000">
                                          <p:val>
                                            <p:strVal val="#ppt_w"/>
                                          </p:val>
                                        </p:tav>
                                      </p:tavLst>
                                    </p:anim>
                                    <p:anim calcmode="lin" valueType="num">
                                      <p:cBhvr>
                                        <p:cTn id="33" dur="1000" fill="hold"/>
                                        <p:tgtEl>
                                          <p:spTgt spid="14"/>
                                        </p:tgtEl>
                                        <p:attrNameLst>
                                          <p:attrName>ppt_h</p:attrName>
                                        </p:attrNameLst>
                                      </p:cBhvr>
                                      <p:tavLst>
                                        <p:tav tm="0">
                                          <p:val>
                                            <p:fltVal val="0"/>
                                          </p:val>
                                        </p:tav>
                                        <p:tav tm="100000">
                                          <p:val>
                                            <p:strVal val="#ppt_h"/>
                                          </p:val>
                                        </p:tav>
                                      </p:tavLst>
                                    </p:anim>
                                    <p:animEffect transition="in" filter="fade">
                                      <p:cBhvr>
                                        <p:cTn id="34" dur="1000"/>
                                        <p:tgtEl>
                                          <p:spTgt spid="14"/>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theme/theme1.xml><?xml version="1.0" encoding="utf-8"?>
<a:theme xmlns:a="http://schemas.openxmlformats.org/drawingml/2006/main" name="Simplicity theme">
  <a:themeElements>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10.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11.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12.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13.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14.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15.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16.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2.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3.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4.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5.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6.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7.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8.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ppt/theme/themeOverride9.xml><?xml version="1.0" encoding="utf-8"?>
<a:themeOverride xmlns:a="http://schemas.openxmlformats.org/drawingml/2006/main">
  <a:clrScheme name="Custom 14">
    <a:dk1>
      <a:srgbClr val="000000"/>
    </a:dk1>
    <a:lt1>
      <a:srgbClr val="FFFFFF"/>
    </a:lt1>
    <a:dk2>
      <a:srgbClr val="778495"/>
    </a:dk2>
    <a:lt2>
      <a:srgbClr val="F0F0F0"/>
    </a:lt2>
    <a:accent1>
      <a:srgbClr val="690AFF"/>
    </a:accent1>
    <a:accent2>
      <a:srgbClr val="AC6FFF"/>
    </a:accent2>
    <a:accent3>
      <a:srgbClr val="FF8C19"/>
    </a:accent3>
    <a:accent4>
      <a:srgbClr val="1FED9A"/>
    </a:accent4>
    <a:accent5>
      <a:srgbClr val="A5A5A5"/>
    </a:accent5>
    <a:accent6>
      <a:srgbClr val="C9C9C9"/>
    </a:accent6>
    <a:hlink>
      <a:srgbClr val="4472C4"/>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412416</TotalTime>
  <Words>3173</Words>
  <Application>Microsoft Office PowerPoint</Application>
  <PresentationFormat>Custom</PresentationFormat>
  <Paragraphs>262</Paragraphs>
  <Slides>39</Slides>
  <Notes>1</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39</vt:i4>
      </vt:variant>
    </vt:vector>
  </HeadingPairs>
  <TitlesOfParts>
    <vt:vector size="45" baseType="lpstr">
      <vt:lpstr>Microsoft YaHei Light</vt:lpstr>
      <vt:lpstr>Arial</vt:lpstr>
      <vt:lpstr>Impact</vt:lpstr>
      <vt:lpstr>Outfit</vt:lpstr>
      <vt:lpstr>Outfit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6000</cp:revision>
  <dcterms:created xsi:type="dcterms:W3CDTF">2015-11-23T02:03:38Z</dcterms:created>
  <dcterms:modified xsi:type="dcterms:W3CDTF">2022-04-29T08:54:42Z</dcterms:modified>
</cp:coreProperties>
</file>