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5"/>
  </p:notesMasterIdLst>
  <p:handoutMasterIdLst>
    <p:handoutMasterId r:id="rId46"/>
  </p:handoutMasterIdLst>
  <p:sldIdLst>
    <p:sldId id="6765" r:id="rId3"/>
    <p:sldId id="6766" r:id="rId4"/>
    <p:sldId id="6767" r:id="rId5"/>
    <p:sldId id="6776" r:id="rId6"/>
    <p:sldId id="6768" r:id="rId7"/>
    <p:sldId id="6769" r:id="rId8"/>
    <p:sldId id="6770" r:id="rId9"/>
    <p:sldId id="6771" r:id="rId10"/>
    <p:sldId id="6943" r:id="rId11"/>
    <p:sldId id="6944" r:id="rId12"/>
    <p:sldId id="6917" r:id="rId13"/>
    <p:sldId id="6918" r:id="rId14"/>
    <p:sldId id="6772" r:id="rId15"/>
    <p:sldId id="6919" r:id="rId16"/>
    <p:sldId id="6773" r:id="rId17"/>
    <p:sldId id="6933" r:id="rId18"/>
    <p:sldId id="6774" r:id="rId19"/>
    <p:sldId id="6916" r:id="rId20"/>
    <p:sldId id="6945" r:id="rId21"/>
    <p:sldId id="6920" r:id="rId22"/>
    <p:sldId id="6921" r:id="rId23"/>
    <p:sldId id="6934" r:id="rId24"/>
    <p:sldId id="6922" r:id="rId25"/>
    <p:sldId id="6935" r:id="rId26"/>
    <p:sldId id="6936" r:id="rId27"/>
    <p:sldId id="6923" r:id="rId28"/>
    <p:sldId id="6924" r:id="rId29"/>
    <p:sldId id="6926" r:id="rId30"/>
    <p:sldId id="6925" r:id="rId31"/>
    <p:sldId id="6937" r:id="rId32"/>
    <p:sldId id="6927" r:id="rId33"/>
    <p:sldId id="6928" r:id="rId34"/>
    <p:sldId id="6929" r:id="rId35"/>
    <p:sldId id="6930" r:id="rId36"/>
    <p:sldId id="6938" r:id="rId37"/>
    <p:sldId id="6939" r:id="rId38"/>
    <p:sldId id="257" r:id="rId39"/>
    <p:sldId id="258" r:id="rId40"/>
    <p:sldId id="259" r:id="rId41"/>
    <p:sldId id="6940" r:id="rId42"/>
    <p:sldId id="6941" r:id="rId43"/>
    <p:sldId id="6942" r:id="rId4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1BF902F-6DD0-48EE-953F-E8E306AE95DA}" v="2" dt="2022-05-23T09:18:44.509"/>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366" autoAdjust="0"/>
    <p:restoredTop sz="94980" autoAdjust="0"/>
  </p:normalViewPr>
  <p:slideViewPr>
    <p:cSldViewPr snapToGrid="0" showGuides="1">
      <p:cViewPr varScale="1">
        <p:scale>
          <a:sx n="47" d="100"/>
          <a:sy n="47" d="100"/>
        </p:scale>
        <p:origin x="571" y="58"/>
      </p:cViewPr>
      <p:guideLst/>
    </p:cSldViewPr>
  </p:slideViewPr>
  <p:outlineViewPr>
    <p:cViewPr>
      <p:scale>
        <a:sx n="100" d="100"/>
        <a:sy n="100" d="100"/>
      </p:scale>
      <p:origin x="0" y="-5280"/>
    </p:cViewPr>
  </p:outlineViewPr>
  <p:notesTextViewPr>
    <p:cViewPr>
      <p:scale>
        <a:sx n="33" d="100"/>
        <a:sy n="33"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microsoft.com/office/2015/10/relationships/revisionInfo" Target="revisionInfo.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51" Type="http://schemas.microsoft.com/office/2016/11/relationships/changesInfo" Target="changesInfos/changesInfo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handoutMaster" Target="handoutMasters/handout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C1BF902F-6DD0-48EE-953F-E8E306AE95DA}"/>
    <pc:docChg chg="custSel modSld">
      <pc:chgData name="yang x" userId="e542c3f68aa91397" providerId="LiveId" clId="{C1BF902F-6DD0-48EE-953F-E8E306AE95DA}" dt="2022-05-23T09:18:44.509" v="2" actId="113"/>
      <pc:docMkLst>
        <pc:docMk/>
      </pc:docMkLst>
      <pc:sldChg chg="modSp mod modClrScheme chgLayout">
        <pc:chgData name="yang x" userId="e542c3f68aa91397" providerId="LiveId" clId="{C1BF902F-6DD0-48EE-953F-E8E306AE95DA}" dt="2022-05-23T09:18:44.509" v="2" actId="113"/>
        <pc:sldMkLst>
          <pc:docMk/>
          <pc:sldMk cId="861984956" sldId="6943"/>
        </pc:sldMkLst>
        <pc:spChg chg="mod">
          <ac:chgData name="yang x" userId="e542c3f68aa91397" providerId="LiveId" clId="{C1BF902F-6DD0-48EE-953F-E8E306AE95DA}" dt="2022-05-23T09:18:44.509" v="2" actId="113"/>
          <ac:spMkLst>
            <pc:docMk/>
            <pc:sldMk cId="861984956" sldId="6943"/>
            <ac:spMk id="3" creationId="{434AE45F-0B2D-1DCB-42FB-10CF745B2EE4}"/>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19050" cap="rnd">
              <a:solidFill>
                <a:schemeClr val="accent1"/>
              </a:solidFill>
              <a:round/>
            </a:ln>
            <a:effectLst/>
          </c:spPr>
          <c:marker>
            <c:symbol val="circle"/>
            <c:size val="10"/>
            <c:spPr>
              <a:solidFill>
                <a:schemeClr val="accent1"/>
              </a:solidFill>
              <a:ln w="9525">
                <a:noFill/>
              </a:ln>
              <a:effectLst/>
            </c:spPr>
          </c:marker>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smooth val="1"/>
          <c:extLst>
            <c:ext xmlns:c16="http://schemas.microsoft.com/office/drawing/2014/chart" uri="{C3380CC4-5D6E-409C-BE32-E72D297353CC}">
              <c16:uniqueId val="{00000000-E1A3-4321-BFFF-F9F26F711167}"/>
            </c:ext>
          </c:extLst>
        </c:ser>
        <c:ser>
          <c:idx val="1"/>
          <c:order val="1"/>
          <c:tx>
            <c:strRef>
              <c:f>Sheet1!$C$1</c:f>
              <c:strCache>
                <c:ptCount val="1"/>
                <c:pt idx="0">
                  <c:v>Series 2</c:v>
                </c:pt>
              </c:strCache>
            </c:strRef>
          </c:tx>
          <c:spPr>
            <a:ln w="19050" cap="rnd">
              <a:solidFill>
                <a:schemeClr val="accent2"/>
              </a:solidFill>
              <a:round/>
            </a:ln>
            <a:effectLst/>
          </c:spPr>
          <c:marker>
            <c:symbol val="circle"/>
            <c:size val="10"/>
            <c:spPr>
              <a:solidFill>
                <a:schemeClr val="accent2"/>
              </a:solidFill>
              <a:ln w="6350">
                <a:noFill/>
              </a:ln>
              <a:effectLst/>
            </c:spPr>
          </c:marker>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smooth val="1"/>
          <c:extLst>
            <c:ext xmlns:c16="http://schemas.microsoft.com/office/drawing/2014/chart" uri="{C3380CC4-5D6E-409C-BE32-E72D297353CC}">
              <c16:uniqueId val="{00000001-E1A3-4321-BFFF-F9F26F711167}"/>
            </c:ext>
          </c:extLst>
        </c:ser>
        <c:dLbls>
          <c:showLegendKey val="0"/>
          <c:showVal val="0"/>
          <c:showCatName val="0"/>
          <c:showSerName val="0"/>
          <c:showPercent val="0"/>
          <c:showBubbleSize val="0"/>
        </c:dLbls>
        <c:marker val="1"/>
        <c:smooth val="0"/>
        <c:axId val="1976247424"/>
        <c:axId val="1976249056"/>
      </c:line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DB5D-4551-BF3A-1257A589350A}"/>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DB5D-4551-BF3A-1257A589350A}"/>
            </c:ext>
          </c:extLst>
        </c:ser>
        <c:dLbls>
          <c:showLegendKey val="0"/>
          <c:showVal val="0"/>
          <c:showCatName val="0"/>
          <c:showSerName val="0"/>
          <c:showPercent val="0"/>
          <c:showBubbleSize val="0"/>
        </c:dLbls>
        <c:gapWidth val="150"/>
        <c:overlap val="10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CB5-4F36-86A1-432430A9FAFD}"/>
              </c:ext>
            </c:extLst>
          </c:dPt>
          <c:dPt>
            <c:idx val="1"/>
            <c:bubble3D val="0"/>
            <c:spPr>
              <a:solidFill>
                <a:schemeClr val="accent2"/>
              </a:solidFill>
              <a:ln w="19050">
                <a:noFill/>
              </a:ln>
              <a:effectLst/>
            </c:spPr>
            <c:extLst>
              <c:ext xmlns:c16="http://schemas.microsoft.com/office/drawing/2014/chart" uri="{C3380CC4-5D6E-409C-BE32-E72D297353CC}">
                <c16:uniqueId val="{00000003-BCB5-4F36-86A1-432430A9FAFD}"/>
              </c:ext>
            </c:extLst>
          </c:dPt>
          <c:dPt>
            <c:idx val="2"/>
            <c:bubble3D val="0"/>
            <c:spPr>
              <a:solidFill>
                <a:schemeClr val="accent3"/>
              </a:solidFill>
              <a:ln w="19050">
                <a:noFill/>
              </a:ln>
              <a:effectLst/>
            </c:spPr>
            <c:extLst>
              <c:ext xmlns:c16="http://schemas.microsoft.com/office/drawing/2014/chart" uri="{C3380CC4-5D6E-409C-BE32-E72D297353CC}">
                <c16:uniqueId val="{00000005-BCB5-4F36-86A1-432430A9FAFD}"/>
              </c:ext>
            </c:extLst>
          </c:dPt>
          <c:dPt>
            <c:idx val="3"/>
            <c:bubble3D val="0"/>
            <c:spPr>
              <a:solidFill>
                <a:schemeClr val="accent4"/>
              </a:solidFill>
              <a:ln w="19050">
                <a:noFill/>
              </a:ln>
              <a:effectLst/>
            </c:spPr>
            <c:extLst>
              <c:ext xmlns:c16="http://schemas.microsoft.com/office/drawing/2014/chart" uri="{C3380CC4-5D6E-409C-BE32-E72D297353CC}">
                <c16:uniqueId val="{00000007-BCB5-4F36-86A1-432430A9FAFD}"/>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CB5-4F36-86A1-432430A9FAFD}"/>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CB5-4F36-86A1-432430A9FAFD}"/>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CB5-4F36-86A1-432430A9FAFD}"/>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CB5-4F36-86A1-432430A9FAFD}"/>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BCB5-4F36-86A1-432430A9FAFD}"/>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2022/5/23</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2022/5/23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36</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02AAE82-7E8B-E547-365A-E21206CE5682}"/>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93D23555-FF95-EC66-8047-D773B0E7357A}"/>
              </a:ext>
            </a:extLst>
          </p:cNvPr>
          <p:cNvSpPr>
            <a:spLocks noGrp="1"/>
          </p:cNvSpPr>
          <p:nvPr>
            <p:ph type="pic" sz="quarter" idx="12"/>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DAF26649-4593-6AC2-C62D-793B5F1ECB80}"/>
              </a:ext>
            </a:extLst>
          </p:cNvPr>
          <p:cNvSpPr>
            <a:spLocks noGrp="1"/>
          </p:cNvSpPr>
          <p:nvPr>
            <p:ph type="pic" sz="quarter" idx="13"/>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DF7783EC-1184-135F-DDBA-2A76A53AC81C}"/>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9" name="Freeform: Shape 8">
            <a:extLst>
              <a:ext uri="{FF2B5EF4-FFF2-40B4-BE49-F238E27FC236}">
                <a16:creationId xmlns:a16="http://schemas.microsoft.com/office/drawing/2014/main" id="{48754196-D7F6-793B-7F65-21C4B2AA41C6}"/>
              </a:ext>
            </a:extLst>
          </p:cNvPr>
          <p:cNvSpPr/>
          <p:nvPr userDrawn="1"/>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87362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ppt_x"/>
                                          </p:val>
                                        </p:tav>
                                        <p:tav tm="100000">
                                          <p:val>
                                            <p:strVal val="#ppt_x"/>
                                          </p:val>
                                        </p:tav>
                                      </p:tavLst>
                                    </p:anim>
                                    <p:anim calcmode="lin" valueType="num">
                                      <p:cBhvr additive="base">
                                        <p:cTn id="16" dur="10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ppt_x"/>
                                          </p:val>
                                        </p:tav>
                                        <p:tav tm="100000">
                                          <p:val>
                                            <p:strVal val="#ppt_x"/>
                                          </p:val>
                                        </p:tav>
                                      </p:tavLst>
                                    </p:anim>
                                    <p:anim calcmode="lin" valueType="num">
                                      <p:cBhvr additive="base">
                                        <p:cTn id="20"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747190D-A611-A9D4-C909-9359211D28E6}"/>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AAF513C7-3E64-9B2B-FB5C-5A17612F1661}"/>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64EC64B9-93F5-E61D-6C29-7E880D424A2B}"/>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12" name="Freeform: Shape 11">
            <a:extLst>
              <a:ext uri="{FF2B5EF4-FFF2-40B4-BE49-F238E27FC236}">
                <a16:creationId xmlns:a16="http://schemas.microsoft.com/office/drawing/2014/main" id="{F09DEDC8-8C5E-8B8E-BF0B-14D6ABC39B3E}"/>
              </a:ext>
            </a:extLst>
          </p:cNvPr>
          <p:cNvSpPr/>
          <p:nvPr userDrawn="1"/>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98520485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4FBA22D-CDBD-2751-B270-F0865F03CF27}"/>
              </a:ext>
            </a:extLst>
          </p:cNvPr>
          <p:cNvSpPr>
            <a:spLocks noGrp="1"/>
          </p:cNvSpPr>
          <p:nvPr>
            <p:ph type="pic" sz="quarter" idx="10"/>
          </p:nvPr>
        </p:nvSpPr>
        <p:spPr>
          <a:xfrm>
            <a:off x="11395340" y="1085287"/>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91059734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0699E749-5E25-5B05-3CB6-7E0792EFFE8B}"/>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8" name="Freeform: Shape 7">
            <a:extLst>
              <a:ext uri="{FF2B5EF4-FFF2-40B4-BE49-F238E27FC236}">
                <a16:creationId xmlns:a16="http://schemas.microsoft.com/office/drawing/2014/main" id="{7548B646-FE20-7C3E-3943-CB413148CD3E}"/>
              </a:ext>
            </a:extLst>
          </p:cNvPr>
          <p:cNvSpPr/>
          <p:nvPr userDrawn="1"/>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6650795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CAD3224-46DA-82A4-B644-938B4CBE5300}"/>
              </a:ext>
            </a:extLst>
          </p:cNvPr>
          <p:cNvSpPr>
            <a:spLocks noGrp="1"/>
          </p:cNvSpPr>
          <p:nvPr>
            <p:ph type="pic" sz="quarter" idx="10"/>
          </p:nvPr>
        </p:nvSpPr>
        <p:spPr>
          <a:xfrm>
            <a:off x="-576191" y="2062445"/>
            <a:ext cx="9284104" cy="5806729"/>
          </a:xfrm>
          <a:custGeom>
            <a:avLst/>
            <a:gdLst>
              <a:gd name="connsiteX0" fmla="*/ 0 w 9284104"/>
              <a:gd name="connsiteY0" fmla="*/ 0 h 5806729"/>
              <a:gd name="connsiteX1" fmla="*/ 9284104 w 9284104"/>
              <a:gd name="connsiteY1" fmla="*/ 0 h 5806729"/>
              <a:gd name="connsiteX2" fmla="*/ 9284104 w 9284104"/>
              <a:gd name="connsiteY2" fmla="*/ 5806729 h 5806729"/>
              <a:gd name="connsiteX3" fmla="*/ 0 w 9284104"/>
              <a:gd name="connsiteY3" fmla="*/ 5806729 h 5806729"/>
            </a:gdLst>
            <a:ahLst/>
            <a:cxnLst>
              <a:cxn ang="0">
                <a:pos x="connsiteX0" y="connsiteY0"/>
              </a:cxn>
              <a:cxn ang="0">
                <a:pos x="connsiteX1" y="connsiteY1"/>
              </a:cxn>
              <a:cxn ang="0">
                <a:pos x="connsiteX2" y="connsiteY2"/>
              </a:cxn>
              <a:cxn ang="0">
                <a:pos x="connsiteX3" y="connsiteY3"/>
              </a:cxn>
            </a:cxnLst>
            <a:rect l="l" t="t" r="r" b="b"/>
            <a:pathLst>
              <a:path w="9284104" h="5806729">
                <a:moveTo>
                  <a:pt x="0" y="0"/>
                </a:moveTo>
                <a:lnTo>
                  <a:pt x="9284104" y="0"/>
                </a:lnTo>
                <a:lnTo>
                  <a:pt x="9284104" y="5806729"/>
                </a:lnTo>
                <a:lnTo>
                  <a:pt x="0" y="5806729"/>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8" name="Freeform: Shape 7">
            <a:extLst>
              <a:ext uri="{FF2B5EF4-FFF2-40B4-BE49-F238E27FC236}">
                <a16:creationId xmlns:a16="http://schemas.microsoft.com/office/drawing/2014/main" id="{D0DC7466-E1E6-3B54-9F63-13AB567B43B3}"/>
              </a:ext>
            </a:extLst>
          </p:cNvPr>
          <p:cNvSpPr/>
          <p:nvPr userDrawn="1"/>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6852950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3AE145E-4577-4EEF-164E-76956EE1512A}"/>
              </a:ext>
            </a:extLst>
          </p:cNvPr>
          <p:cNvSpPr>
            <a:spLocks noGrp="1"/>
          </p:cNvSpPr>
          <p:nvPr>
            <p:ph type="pic" sz="quarter" idx="10"/>
          </p:nvPr>
        </p:nvSpPr>
        <p:spPr>
          <a:xfrm>
            <a:off x="0" y="1"/>
            <a:ext cx="18288000" cy="9895053"/>
          </a:xfrm>
          <a:custGeom>
            <a:avLst/>
            <a:gdLst>
              <a:gd name="connsiteX0" fmla="*/ 0 w 18288000"/>
              <a:gd name="connsiteY0" fmla="*/ 0 h 9895053"/>
              <a:gd name="connsiteX1" fmla="*/ 18288000 w 18288000"/>
              <a:gd name="connsiteY1" fmla="*/ 0 h 9895053"/>
              <a:gd name="connsiteX2" fmla="*/ 18288000 w 18288000"/>
              <a:gd name="connsiteY2" fmla="*/ 3910358 h 9895053"/>
              <a:gd name="connsiteX3" fmla="*/ 18204668 w 18288000"/>
              <a:gd name="connsiteY3" fmla="*/ 4047257 h 9895053"/>
              <a:gd name="connsiteX4" fmla="*/ 17062704 w 18288000"/>
              <a:gd name="connsiteY4" fmla="*/ 5340098 h 9895053"/>
              <a:gd name="connsiteX5" fmla="*/ 13331952 w 18288000"/>
              <a:gd name="connsiteY5" fmla="*/ 5376674 h 9895053"/>
              <a:gd name="connsiteX6" fmla="*/ 10204704 w 18288000"/>
              <a:gd name="connsiteY6" fmla="*/ 8412481 h 9895053"/>
              <a:gd name="connsiteX7" fmla="*/ 6272785 w 18288000"/>
              <a:gd name="connsiteY7" fmla="*/ 7863841 h 9895053"/>
              <a:gd name="connsiteX8" fmla="*/ 3200401 w 18288000"/>
              <a:gd name="connsiteY8" fmla="*/ 9765793 h 9895053"/>
              <a:gd name="connsiteX9" fmla="*/ 96728 w 18288000"/>
              <a:gd name="connsiteY9" fmla="*/ 9818942 h 9895053"/>
              <a:gd name="connsiteX10" fmla="*/ 0 w 18288000"/>
              <a:gd name="connsiteY10" fmla="*/ 9821089 h 989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88000" h="9895053">
                <a:moveTo>
                  <a:pt x="0" y="0"/>
                </a:moveTo>
                <a:lnTo>
                  <a:pt x="18288000" y="0"/>
                </a:lnTo>
                <a:lnTo>
                  <a:pt x="18288000" y="3910358"/>
                </a:lnTo>
                <a:lnTo>
                  <a:pt x="18204668" y="4047257"/>
                </a:lnTo>
                <a:cubicBezTo>
                  <a:pt x="17846088" y="4612149"/>
                  <a:pt x="17459324" y="5126357"/>
                  <a:pt x="17062704" y="5340098"/>
                </a:cubicBezTo>
                <a:cubicBezTo>
                  <a:pt x="16005048" y="5910073"/>
                  <a:pt x="14474952" y="4864609"/>
                  <a:pt x="13331952" y="5376674"/>
                </a:cubicBezTo>
                <a:cubicBezTo>
                  <a:pt x="12188952" y="5888737"/>
                  <a:pt x="11381232" y="7997953"/>
                  <a:pt x="10204704" y="8412481"/>
                </a:cubicBezTo>
                <a:cubicBezTo>
                  <a:pt x="9028178" y="8827009"/>
                  <a:pt x="7440169" y="7638289"/>
                  <a:pt x="6272785" y="7863841"/>
                </a:cubicBezTo>
                <a:cubicBezTo>
                  <a:pt x="5105402" y="8089393"/>
                  <a:pt x="4349498" y="9424417"/>
                  <a:pt x="3200401" y="9765793"/>
                </a:cubicBezTo>
                <a:cubicBezTo>
                  <a:pt x="2338578" y="10021825"/>
                  <a:pt x="996696" y="9818371"/>
                  <a:pt x="96728" y="9818942"/>
                </a:cubicBezTo>
                <a:lnTo>
                  <a:pt x="0" y="9821089"/>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5014979C-0A44-4357-8BFA-E632FE194A74}"/>
              </a:ext>
            </a:extLst>
          </p:cNvPr>
          <p:cNvSpPr/>
          <p:nvPr userDrawn="1"/>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0A558433-B460-C575-CEAC-CE8AC2134055}"/>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26218733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49644BD-048C-8CE4-0F70-FDFCC36C1F89}"/>
              </a:ext>
            </a:extLst>
          </p:cNvPr>
          <p:cNvSpPr>
            <a:spLocks noGrp="1"/>
          </p:cNvSpPr>
          <p:nvPr>
            <p:ph type="pic" sz="quarter" idx="10"/>
          </p:nvPr>
        </p:nvSpPr>
        <p:spPr>
          <a:xfrm>
            <a:off x="0" y="5860382"/>
            <a:ext cx="18288000" cy="4426618"/>
          </a:xfrm>
          <a:custGeom>
            <a:avLst/>
            <a:gdLst>
              <a:gd name="connsiteX0" fmla="*/ 2134755 w 18288000"/>
              <a:gd name="connsiteY0" fmla="*/ 771 h 4426618"/>
              <a:gd name="connsiteX1" fmla="*/ 2209801 w 18288000"/>
              <a:gd name="connsiteY1" fmla="*/ 915 h 4426618"/>
              <a:gd name="connsiteX2" fmla="*/ 4152902 w 18288000"/>
              <a:gd name="connsiteY2" fmla="*/ 918160 h 4426618"/>
              <a:gd name="connsiteX3" fmla="*/ 6896103 w 18288000"/>
              <a:gd name="connsiteY3" fmla="*/ 325773 h 4426618"/>
              <a:gd name="connsiteX4" fmla="*/ 9296401 w 18288000"/>
              <a:gd name="connsiteY4" fmla="*/ 803504 h 4426618"/>
              <a:gd name="connsiteX5" fmla="*/ 11258550 w 18288000"/>
              <a:gd name="connsiteY5" fmla="*/ 58243 h 4426618"/>
              <a:gd name="connsiteX6" fmla="*/ 13335000 w 18288000"/>
              <a:gd name="connsiteY6" fmla="*/ 727067 h 4426618"/>
              <a:gd name="connsiteX7" fmla="*/ 16135350 w 18288000"/>
              <a:gd name="connsiteY7" fmla="*/ 58243 h 4426618"/>
              <a:gd name="connsiteX8" fmla="*/ 18277332 w 18288000"/>
              <a:gd name="connsiteY8" fmla="*/ 408515 h 4426618"/>
              <a:gd name="connsiteX9" fmla="*/ 18277432 w 18288000"/>
              <a:gd name="connsiteY9" fmla="*/ 374473 h 4426618"/>
              <a:gd name="connsiteX10" fmla="*/ 18288000 w 18288000"/>
              <a:gd name="connsiteY10" fmla="*/ 377675 h 4426618"/>
              <a:gd name="connsiteX11" fmla="*/ 18288000 w 18288000"/>
              <a:gd name="connsiteY11" fmla="*/ 4426618 h 4426618"/>
              <a:gd name="connsiteX12" fmla="*/ 0 w 18288000"/>
              <a:gd name="connsiteY12" fmla="*/ 4426618 h 4426618"/>
              <a:gd name="connsiteX13" fmla="*/ 0 w 18288000"/>
              <a:gd name="connsiteY13" fmla="*/ 268446 h 4426618"/>
              <a:gd name="connsiteX14" fmla="*/ 2134755 w 18288000"/>
              <a:gd name="connsiteY14" fmla="*/ 771 h 442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88000" h="4426618">
                <a:moveTo>
                  <a:pt x="2134755" y="771"/>
                </a:moveTo>
                <a:cubicBezTo>
                  <a:pt x="2165451" y="-279"/>
                  <a:pt x="2190751" y="-279"/>
                  <a:pt x="2209801" y="915"/>
                </a:cubicBezTo>
                <a:cubicBezTo>
                  <a:pt x="3395472" y="75250"/>
                  <a:pt x="3200401" y="669741"/>
                  <a:pt x="4152902" y="918160"/>
                </a:cubicBezTo>
                <a:cubicBezTo>
                  <a:pt x="5105404" y="1166580"/>
                  <a:pt x="5753103" y="287554"/>
                  <a:pt x="6896103" y="325773"/>
                </a:cubicBezTo>
                <a:cubicBezTo>
                  <a:pt x="8039102" y="363991"/>
                  <a:pt x="8362952" y="841723"/>
                  <a:pt x="9296401" y="803504"/>
                </a:cubicBezTo>
                <a:cubicBezTo>
                  <a:pt x="10229850" y="765286"/>
                  <a:pt x="10382250" y="58243"/>
                  <a:pt x="11258550" y="58243"/>
                </a:cubicBezTo>
                <a:cubicBezTo>
                  <a:pt x="12134850" y="58243"/>
                  <a:pt x="12325350" y="746178"/>
                  <a:pt x="13335000" y="727067"/>
                </a:cubicBezTo>
                <a:cubicBezTo>
                  <a:pt x="14344650" y="707958"/>
                  <a:pt x="15125700" y="20025"/>
                  <a:pt x="16135350" y="58243"/>
                </a:cubicBezTo>
                <a:cubicBezTo>
                  <a:pt x="17145000" y="96462"/>
                  <a:pt x="17104804" y="472341"/>
                  <a:pt x="18277332" y="408515"/>
                </a:cubicBezTo>
                <a:lnTo>
                  <a:pt x="18277432" y="374473"/>
                </a:lnTo>
                <a:lnTo>
                  <a:pt x="18288000" y="377675"/>
                </a:lnTo>
                <a:lnTo>
                  <a:pt x="18288000" y="4426618"/>
                </a:lnTo>
                <a:lnTo>
                  <a:pt x="0" y="4426618"/>
                </a:lnTo>
                <a:lnTo>
                  <a:pt x="0" y="268446"/>
                </a:lnTo>
                <a:cubicBezTo>
                  <a:pt x="0" y="268446"/>
                  <a:pt x="1674317" y="16517"/>
                  <a:pt x="2134755" y="771"/>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52971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96FA87F6-BD5B-00AE-A797-0EA48B101A8A}"/>
              </a:ext>
            </a:extLst>
          </p:cNvPr>
          <p:cNvSpPr>
            <a:spLocks noGrp="1"/>
          </p:cNvSpPr>
          <p:nvPr>
            <p:ph type="pic" sz="quarter" idx="10"/>
          </p:nvPr>
        </p:nvSpPr>
        <p:spPr>
          <a:xfrm>
            <a:off x="1" y="0"/>
            <a:ext cx="9399957" cy="10287000"/>
          </a:xfrm>
          <a:custGeom>
            <a:avLst/>
            <a:gdLst>
              <a:gd name="connsiteX0" fmla="*/ 0 w 9399957"/>
              <a:gd name="connsiteY0" fmla="*/ 0 h 10287000"/>
              <a:gd name="connsiteX1" fmla="*/ 9222778 w 9399957"/>
              <a:gd name="connsiteY1" fmla="*/ 0 h 10287000"/>
              <a:gd name="connsiteX2" fmla="*/ 9144808 w 9399957"/>
              <a:gd name="connsiteY2" fmla="*/ 172242 h 10287000"/>
              <a:gd name="connsiteX3" fmla="*/ 8334325 w 9399957"/>
              <a:gd name="connsiteY3" fmla="*/ 2413496 h 10287000"/>
              <a:gd name="connsiteX4" fmla="*/ 9397517 w 9399957"/>
              <a:gd name="connsiteY4" fmla="*/ 6865054 h 10287000"/>
              <a:gd name="connsiteX5" fmla="*/ 8840709 w 9399957"/>
              <a:gd name="connsiteY5" fmla="*/ 10270042 h 10287000"/>
              <a:gd name="connsiteX6" fmla="*/ 8855612 w 9399957"/>
              <a:gd name="connsiteY6" fmla="*/ 10270086 h 10287000"/>
              <a:gd name="connsiteX7" fmla="*/ 8855612 w 9399957"/>
              <a:gd name="connsiteY7" fmla="*/ 10287000 h 10287000"/>
              <a:gd name="connsiteX8" fmla="*/ 0 w 9399957"/>
              <a:gd name="connsiteY8"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9957" h="10287000">
                <a:moveTo>
                  <a:pt x="0" y="0"/>
                </a:moveTo>
                <a:lnTo>
                  <a:pt x="9222778" y="0"/>
                </a:lnTo>
                <a:lnTo>
                  <a:pt x="9144808" y="172242"/>
                </a:lnTo>
                <a:cubicBezTo>
                  <a:pt x="8823796" y="822115"/>
                  <a:pt x="8313440" y="1310070"/>
                  <a:pt x="8334325" y="2413496"/>
                </a:cubicBezTo>
                <a:cubicBezTo>
                  <a:pt x="8364702" y="4018478"/>
                  <a:pt x="9458270" y="5260071"/>
                  <a:pt x="9397517" y="6865054"/>
                </a:cubicBezTo>
                <a:cubicBezTo>
                  <a:pt x="9336762" y="8470038"/>
                  <a:pt x="8739249" y="8406140"/>
                  <a:pt x="8840709" y="10270042"/>
                </a:cubicBezTo>
                <a:lnTo>
                  <a:pt x="8855612" y="10270086"/>
                </a:lnTo>
                <a:lnTo>
                  <a:pt x="8855612"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460016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BC76B2B-01E3-DA9A-79F3-15152DFE3092}"/>
              </a:ext>
            </a:extLst>
          </p:cNvPr>
          <p:cNvSpPr>
            <a:spLocks noGrp="1"/>
          </p:cNvSpPr>
          <p:nvPr>
            <p:ph type="pic" sz="quarter" idx="10"/>
          </p:nvPr>
        </p:nvSpPr>
        <p:spPr>
          <a:xfrm>
            <a:off x="8685186" y="2"/>
            <a:ext cx="9602814" cy="10286999"/>
          </a:xfrm>
          <a:custGeom>
            <a:avLst/>
            <a:gdLst>
              <a:gd name="connsiteX0" fmla="*/ 942546 w 9602814"/>
              <a:gd name="connsiteY0" fmla="*/ 0 h 10286999"/>
              <a:gd name="connsiteX1" fmla="*/ 9602814 w 9602814"/>
              <a:gd name="connsiteY1" fmla="*/ 0 h 10286999"/>
              <a:gd name="connsiteX2" fmla="*/ 9602814 w 9602814"/>
              <a:gd name="connsiteY2" fmla="*/ 10286999 h 10286999"/>
              <a:gd name="connsiteX3" fmla="*/ 861933 w 9602814"/>
              <a:gd name="connsiteY3" fmla="*/ 10286999 h 10286999"/>
              <a:gd name="connsiteX4" fmla="*/ 824723 w 9602814"/>
              <a:gd name="connsiteY4" fmla="*/ 10111123 h 10286999"/>
              <a:gd name="connsiteX5" fmla="*/ 0 w 9602814"/>
              <a:gd name="connsiteY5" fmla="*/ 7982844 h 10286999"/>
              <a:gd name="connsiteX6" fmla="*/ 1000708 w 9602814"/>
              <a:gd name="connsiteY6" fmla="*/ 5348137 h 10286999"/>
              <a:gd name="connsiteX7" fmla="*/ 359228 w 9602814"/>
              <a:gd name="connsiteY7" fmla="*/ 2125098 h 10286999"/>
              <a:gd name="connsiteX8" fmla="*/ 862790 w 9602814"/>
              <a:gd name="connsiteY8" fmla="*/ 187438 h 1028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2814" h="10286999">
                <a:moveTo>
                  <a:pt x="942546" y="0"/>
                </a:moveTo>
                <a:lnTo>
                  <a:pt x="9602814" y="0"/>
                </a:lnTo>
                <a:lnTo>
                  <a:pt x="9602814" y="10286999"/>
                </a:lnTo>
                <a:lnTo>
                  <a:pt x="861933" y="10286999"/>
                </a:lnTo>
                <a:lnTo>
                  <a:pt x="824723" y="10111123"/>
                </a:lnTo>
                <a:cubicBezTo>
                  <a:pt x="609808" y="9287009"/>
                  <a:pt x="0" y="8938885"/>
                  <a:pt x="0" y="7982844"/>
                </a:cubicBezTo>
                <a:cubicBezTo>
                  <a:pt x="0" y="6806179"/>
                  <a:pt x="949394" y="6601542"/>
                  <a:pt x="1000708" y="5348137"/>
                </a:cubicBezTo>
                <a:cubicBezTo>
                  <a:pt x="1052030" y="4094733"/>
                  <a:pt x="410548" y="3659879"/>
                  <a:pt x="359228" y="2125098"/>
                </a:cubicBezTo>
                <a:cubicBezTo>
                  <a:pt x="333570" y="1357708"/>
                  <a:pt x="615822" y="756586"/>
                  <a:pt x="862790" y="187438"/>
                </a:cubicBez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96763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50CBAB0-E9CB-ECA3-0C0B-E018DF5D289F}"/>
              </a:ext>
            </a:extLst>
          </p:cNvPr>
          <p:cNvSpPr>
            <a:spLocks noGrp="1"/>
          </p:cNvSpPr>
          <p:nvPr>
            <p:ph type="pic" sz="quarter" idx="10"/>
          </p:nvPr>
        </p:nvSpPr>
        <p:spPr>
          <a:xfrm>
            <a:off x="0" y="1"/>
            <a:ext cx="9602814" cy="10286999"/>
          </a:xfrm>
          <a:custGeom>
            <a:avLst/>
            <a:gdLst>
              <a:gd name="connsiteX0" fmla="*/ 0 w 9602814"/>
              <a:gd name="connsiteY0" fmla="*/ 0 h 10286999"/>
              <a:gd name="connsiteX1" fmla="*/ 8660268 w 9602814"/>
              <a:gd name="connsiteY1" fmla="*/ 0 h 10286999"/>
              <a:gd name="connsiteX2" fmla="*/ 8740024 w 9602814"/>
              <a:gd name="connsiteY2" fmla="*/ 187438 h 10286999"/>
              <a:gd name="connsiteX3" fmla="*/ 9243586 w 9602814"/>
              <a:gd name="connsiteY3" fmla="*/ 2125098 h 10286999"/>
              <a:gd name="connsiteX4" fmla="*/ 8602106 w 9602814"/>
              <a:gd name="connsiteY4" fmla="*/ 5348137 h 10286999"/>
              <a:gd name="connsiteX5" fmla="*/ 9602814 w 9602814"/>
              <a:gd name="connsiteY5" fmla="*/ 7982844 h 10286999"/>
              <a:gd name="connsiteX6" fmla="*/ 8778092 w 9602814"/>
              <a:gd name="connsiteY6" fmla="*/ 10111123 h 10286999"/>
              <a:gd name="connsiteX7" fmla="*/ 8740882 w 9602814"/>
              <a:gd name="connsiteY7" fmla="*/ 10286999 h 10286999"/>
              <a:gd name="connsiteX8" fmla="*/ 1 w 9602814"/>
              <a:gd name="connsiteY8" fmla="*/ 10286999 h 1028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2814" h="10286999">
                <a:moveTo>
                  <a:pt x="0" y="0"/>
                </a:moveTo>
                <a:lnTo>
                  <a:pt x="8660268" y="0"/>
                </a:lnTo>
                <a:lnTo>
                  <a:pt x="8740024" y="187438"/>
                </a:lnTo>
                <a:cubicBezTo>
                  <a:pt x="8986992" y="756586"/>
                  <a:pt x="9269244" y="1357708"/>
                  <a:pt x="9243586" y="2125098"/>
                </a:cubicBezTo>
                <a:cubicBezTo>
                  <a:pt x="9192266" y="3659879"/>
                  <a:pt x="8550784" y="4094733"/>
                  <a:pt x="8602106" y="5348137"/>
                </a:cubicBezTo>
                <a:cubicBezTo>
                  <a:pt x="8653420" y="6601542"/>
                  <a:pt x="9602814" y="6806179"/>
                  <a:pt x="9602814" y="7982844"/>
                </a:cubicBezTo>
                <a:cubicBezTo>
                  <a:pt x="9602814" y="8938885"/>
                  <a:pt x="8993006" y="9287009"/>
                  <a:pt x="8778092" y="10111123"/>
                </a:cubicBezTo>
                <a:lnTo>
                  <a:pt x="8740882" y="10286999"/>
                </a:lnTo>
                <a:lnTo>
                  <a:pt x="1" y="10286999"/>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40123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31655B7-66E9-2857-93EA-1AF8058CA9BE}"/>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23" name="TextBox 22">
            <a:extLst>
              <a:ext uri="{FF2B5EF4-FFF2-40B4-BE49-F238E27FC236}">
                <a16:creationId xmlns:a16="http://schemas.microsoft.com/office/drawing/2014/main" id="{6BC0C754-C4BD-4F19-AB19-FDE50BD30E9A}"/>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6" name="Freeform: Shape 5">
            <a:extLst>
              <a:ext uri="{FF2B5EF4-FFF2-40B4-BE49-F238E27FC236}">
                <a16:creationId xmlns:a16="http://schemas.microsoft.com/office/drawing/2014/main" id="{BAFA6745-75DF-55C8-A5FF-AF2D3AA79EA8}"/>
              </a:ext>
            </a:extLst>
          </p:cNvPr>
          <p:cNvSpPr/>
          <p:nvPr userDrawn="1"/>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2027688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4" r:id="rId3"/>
    <p:sldLayoutId id="2147483863"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 TargetMode="Externa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2D00AEFB-62A8-ECF0-9B81-8568E025100B}"/>
              </a:ext>
            </a:extLst>
          </p:cNvPr>
          <p:cNvSpPr>
            <a:spLocks noGrp="1"/>
          </p:cNvSpPr>
          <p:nvPr>
            <p:ph type="pic" sz="quarter" idx="10"/>
          </p:nvPr>
        </p:nvSpPr>
        <p:spPr/>
      </p:sp>
      <p:sp>
        <p:nvSpPr>
          <p:cNvPr id="5" name="Freeform: Shape 4">
            <a:extLst>
              <a:ext uri="{FF2B5EF4-FFF2-40B4-BE49-F238E27FC236}">
                <a16:creationId xmlns:a16="http://schemas.microsoft.com/office/drawing/2014/main" id="{DE6D813B-87BA-40E3-A83D-02F5DEB85869}"/>
              </a:ext>
            </a:extLst>
          </p:cNvPr>
          <p:cNvSpPr/>
          <p:nvPr/>
        </p:nvSpPr>
        <p:spPr>
          <a:xfrm>
            <a:off x="0" y="1"/>
            <a:ext cx="18288000" cy="9895053"/>
          </a:xfrm>
          <a:custGeom>
            <a:avLst/>
            <a:gdLst>
              <a:gd name="connsiteX0" fmla="*/ 0 w 18288000"/>
              <a:gd name="connsiteY0" fmla="*/ 0 h 9895053"/>
              <a:gd name="connsiteX1" fmla="*/ 18288000 w 18288000"/>
              <a:gd name="connsiteY1" fmla="*/ 0 h 9895053"/>
              <a:gd name="connsiteX2" fmla="*/ 18288000 w 18288000"/>
              <a:gd name="connsiteY2" fmla="*/ 3910358 h 9895053"/>
              <a:gd name="connsiteX3" fmla="*/ 18204668 w 18288000"/>
              <a:gd name="connsiteY3" fmla="*/ 4047257 h 9895053"/>
              <a:gd name="connsiteX4" fmla="*/ 17062704 w 18288000"/>
              <a:gd name="connsiteY4" fmla="*/ 5340097 h 9895053"/>
              <a:gd name="connsiteX5" fmla="*/ 13331952 w 18288000"/>
              <a:gd name="connsiteY5" fmla="*/ 5376673 h 9895053"/>
              <a:gd name="connsiteX6" fmla="*/ 10204704 w 18288000"/>
              <a:gd name="connsiteY6" fmla="*/ 8412481 h 9895053"/>
              <a:gd name="connsiteX7" fmla="*/ 6272784 w 18288000"/>
              <a:gd name="connsiteY7" fmla="*/ 7863841 h 9895053"/>
              <a:gd name="connsiteX8" fmla="*/ 3200400 w 18288000"/>
              <a:gd name="connsiteY8" fmla="*/ 9765793 h 9895053"/>
              <a:gd name="connsiteX9" fmla="*/ 96728 w 18288000"/>
              <a:gd name="connsiteY9" fmla="*/ 9818942 h 9895053"/>
              <a:gd name="connsiteX10" fmla="*/ 0 w 18288000"/>
              <a:gd name="connsiteY10" fmla="*/ 9821089 h 989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88000" h="9895053">
                <a:moveTo>
                  <a:pt x="0" y="0"/>
                </a:moveTo>
                <a:lnTo>
                  <a:pt x="18288000" y="0"/>
                </a:lnTo>
                <a:lnTo>
                  <a:pt x="18288000" y="3910358"/>
                </a:lnTo>
                <a:lnTo>
                  <a:pt x="18204668" y="4047257"/>
                </a:lnTo>
                <a:cubicBezTo>
                  <a:pt x="17846088" y="4612148"/>
                  <a:pt x="17459324" y="5126356"/>
                  <a:pt x="17062704" y="5340097"/>
                </a:cubicBezTo>
                <a:cubicBezTo>
                  <a:pt x="16005048" y="5910073"/>
                  <a:pt x="14474952" y="4864609"/>
                  <a:pt x="13331952" y="5376673"/>
                </a:cubicBezTo>
                <a:cubicBezTo>
                  <a:pt x="12188952" y="5888737"/>
                  <a:pt x="11381232" y="7997953"/>
                  <a:pt x="10204704" y="8412481"/>
                </a:cubicBezTo>
                <a:cubicBezTo>
                  <a:pt x="9028178" y="8827009"/>
                  <a:pt x="7440169" y="7638289"/>
                  <a:pt x="6272784" y="7863841"/>
                </a:cubicBezTo>
                <a:cubicBezTo>
                  <a:pt x="5105401" y="8089393"/>
                  <a:pt x="4349497" y="9424417"/>
                  <a:pt x="3200400" y="9765793"/>
                </a:cubicBezTo>
                <a:cubicBezTo>
                  <a:pt x="2338578" y="10021825"/>
                  <a:pt x="996696" y="9818371"/>
                  <a:pt x="96728" y="9818942"/>
                </a:cubicBezTo>
                <a:lnTo>
                  <a:pt x="0" y="9821089"/>
                </a:lnTo>
                <a:close/>
              </a:path>
            </a:pathLst>
          </a:custGeom>
          <a:gradFill flip="none" rotWithShape="1">
            <a:gsLst>
              <a:gs pos="200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TextBox 8">
            <a:extLst>
              <a:ext uri="{FF2B5EF4-FFF2-40B4-BE49-F238E27FC236}">
                <a16:creationId xmlns:a16="http://schemas.microsoft.com/office/drawing/2014/main" id="{68288D95-FF5C-4F68-9900-7D9462F130A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A1BE11-C550-4204-8020-CF2710EFDEB6}"/>
              </a:ext>
            </a:extLst>
          </p:cNvPr>
          <p:cNvSpPr txBox="1"/>
          <p:nvPr/>
        </p:nvSpPr>
        <p:spPr>
          <a:xfrm flipH="1">
            <a:off x="1750419" y="2329711"/>
            <a:ext cx="12575180" cy="3046988"/>
          </a:xfrm>
          <a:prstGeom prst="rect">
            <a:avLst/>
          </a:prstGeom>
          <a:noFill/>
        </p:spPr>
        <p:txBody>
          <a:bodyPr wrap="square" rtlCol="0">
            <a:spAutoFit/>
          </a:bodyPr>
          <a:lstStyle/>
          <a:p>
            <a:pPr>
              <a:spcBef>
                <a:spcPts val="1200"/>
              </a:spcBef>
            </a:pPr>
            <a:r>
              <a:rPr lang="en-US" altLang="zh-CN" sz="9600">
                <a:solidFill>
                  <a:schemeClr val="bg1"/>
                </a:solidFill>
                <a:latin typeface="Impact" panose="020B0806030902050204" pitchFamily="34" charset="0"/>
                <a:ea typeface="Permanent Marker" panose="02000000000000000000" pitchFamily="2" charset="0"/>
                <a:cs typeface="Fredoka SemiBold" pitchFamily="2" charset="-79"/>
              </a:rPr>
              <a:t>Travel Agency Business Plan Presentation</a:t>
            </a:r>
            <a:endParaRPr lang="en-US" altLang="zh-CN" sz="49600" dirty="0">
              <a:solidFill>
                <a:schemeClr val="bg1"/>
              </a:solidFill>
              <a:latin typeface="Impact" panose="020B0806030902050204" pitchFamily="34" charset="0"/>
              <a:ea typeface="Permanent Marker" panose="02000000000000000000" pitchFamily="2" charset="0"/>
              <a:cs typeface="Fredoka SemiBold" pitchFamily="2" charset="-79"/>
            </a:endParaRPr>
          </a:p>
        </p:txBody>
      </p:sp>
      <p:sp>
        <p:nvSpPr>
          <p:cNvPr id="11" name="TextBox 10">
            <a:extLst>
              <a:ext uri="{FF2B5EF4-FFF2-40B4-BE49-F238E27FC236}">
                <a16:creationId xmlns:a16="http://schemas.microsoft.com/office/drawing/2014/main" id="{978F69F9-1E92-40A5-BFBA-27380320D963}"/>
              </a:ext>
            </a:extLst>
          </p:cNvPr>
          <p:cNvSpPr txBox="1"/>
          <p:nvPr/>
        </p:nvSpPr>
        <p:spPr>
          <a:xfrm>
            <a:off x="1730103" y="5742260"/>
            <a:ext cx="5910217" cy="461665"/>
          </a:xfrm>
          <a:prstGeom prst="rect">
            <a:avLst/>
          </a:prstGeom>
          <a:noFill/>
        </p:spPr>
        <p:txBody>
          <a:bodyPr wrap="square" rtlCol="0">
            <a:spAutoFit/>
          </a:bodyPr>
          <a:lstStyle/>
          <a:p>
            <a:r>
              <a:rPr lang="en-US" sz="2400">
                <a:solidFill>
                  <a:schemeClr val="bg1"/>
                </a:solidFill>
              </a:rPr>
              <a:t>Here is where your presentation begins</a:t>
            </a:r>
          </a:p>
        </p:txBody>
      </p:sp>
      <p:grpSp>
        <p:nvGrpSpPr>
          <p:cNvPr id="14" name="Graphic 2">
            <a:extLst>
              <a:ext uri="{FF2B5EF4-FFF2-40B4-BE49-F238E27FC236}">
                <a16:creationId xmlns:a16="http://schemas.microsoft.com/office/drawing/2014/main" id="{69974C0C-798E-42E6-A027-31A02CEE450E}"/>
              </a:ext>
            </a:extLst>
          </p:cNvPr>
          <p:cNvGrpSpPr/>
          <p:nvPr/>
        </p:nvGrpSpPr>
        <p:grpSpPr>
          <a:xfrm>
            <a:off x="15722057" y="8634705"/>
            <a:ext cx="442923" cy="442922"/>
            <a:chOff x="1567713" y="6895008"/>
            <a:chExt cx="194108" cy="194108"/>
          </a:xfrm>
          <a:gradFill>
            <a:gsLst>
              <a:gs pos="0">
                <a:schemeClr val="accent1"/>
              </a:gs>
              <a:gs pos="100000">
                <a:schemeClr val="accent6"/>
              </a:gs>
            </a:gsLst>
            <a:lin ang="2700000" scaled="1"/>
          </a:gradFill>
        </p:grpSpPr>
        <p:sp>
          <p:nvSpPr>
            <p:cNvPr id="25" name="Freeform: Shape 24">
              <a:extLst>
                <a:ext uri="{FF2B5EF4-FFF2-40B4-BE49-F238E27FC236}">
                  <a16:creationId xmlns:a16="http://schemas.microsoft.com/office/drawing/2014/main" id="{567AE3F9-635E-4BD7-BB80-BD9ACA7D2793}"/>
                </a:ext>
              </a:extLst>
            </p:cNvPr>
            <p:cNvSpPr/>
            <p:nvPr/>
          </p:nvSpPr>
          <p:spPr>
            <a:xfrm>
              <a:off x="1642553" y="6945585"/>
              <a:ext cx="44645" cy="93172"/>
            </a:xfrm>
            <a:custGeom>
              <a:avLst/>
              <a:gdLst>
                <a:gd name="connsiteX0" fmla="*/ 10029 w 44645"/>
                <a:gd name="connsiteY0" fmla="*/ 93172 h 93172"/>
                <a:gd name="connsiteX1" fmla="*/ 29547 w 44645"/>
                <a:gd name="connsiteY1" fmla="*/ 93172 h 93172"/>
                <a:gd name="connsiteX2" fmla="*/ 29547 w 44645"/>
                <a:gd name="connsiteY2" fmla="*/ 47879 h 93172"/>
                <a:gd name="connsiteX3" fmla="*/ 41194 w 44645"/>
                <a:gd name="connsiteY3" fmla="*/ 47879 h 93172"/>
                <a:gd name="connsiteX4" fmla="*/ 44645 w 44645"/>
                <a:gd name="connsiteY4" fmla="*/ 31596 h 93172"/>
                <a:gd name="connsiteX5" fmla="*/ 29547 w 44645"/>
                <a:gd name="connsiteY5" fmla="*/ 31596 h 93172"/>
                <a:gd name="connsiteX6" fmla="*/ 29547 w 44645"/>
                <a:gd name="connsiteY6" fmla="*/ 22322 h 93172"/>
                <a:gd name="connsiteX7" fmla="*/ 34077 w 44645"/>
                <a:gd name="connsiteY7" fmla="*/ 16930 h 93172"/>
                <a:gd name="connsiteX8" fmla="*/ 44645 w 44645"/>
                <a:gd name="connsiteY8" fmla="*/ 16930 h 93172"/>
                <a:gd name="connsiteX9" fmla="*/ 44645 w 44645"/>
                <a:gd name="connsiteY9" fmla="*/ 0 h 93172"/>
                <a:gd name="connsiteX10" fmla="*/ 31165 w 44645"/>
                <a:gd name="connsiteY10" fmla="*/ 0 h 93172"/>
                <a:gd name="connsiteX11" fmla="*/ 10137 w 44645"/>
                <a:gd name="connsiteY11" fmla="*/ 18656 h 93172"/>
                <a:gd name="connsiteX12" fmla="*/ 10137 w 44645"/>
                <a:gd name="connsiteY12" fmla="*/ 31704 h 93172"/>
                <a:gd name="connsiteX13" fmla="*/ 0 w 44645"/>
                <a:gd name="connsiteY13" fmla="*/ 31704 h 93172"/>
                <a:gd name="connsiteX14" fmla="*/ 0 w 44645"/>
                <a:gd name="connsiteY14" fmla="*/ 48203 h 93172"/>
                <a:gd name="connsiteX15" fmla="*/ 10137 w 44645"/>
                <a:gd name="connsiteY15" fmla="*/ 48203 h 93172"/>
                <a:gd name="connsiteX16" fmla="*/ 10137 w 44645"/>
                <a:gd name="connsiteY16" fmla="*/ 93172 h 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45" h="93172">
                  <a:moveTo>
                    <a:pt x="10029" y="93172"/>
                  </a:moveTo>
                  <a:lnTo>
                    <a:pt x="29547" y="93172"/>
                  </a:lnTo>
                  <a:lnTo>
                    <a:pt x="29547" y="47879"/>
                  </a:lnTo>
                  <a:lnTo>
                    <a:pt x="41194" y="47879"/>
                  </a:lnTo>
                  <a:lnTo>
                    <a:pt x="44645" y="31596"/>
                  </a:lnTo>
                  <a:lnTo>
                    <a:pt x="29547" y="31596"/>
                  </a:lnTo>
                  <a:cubicBezTo>
                    <a:pt x="29547" y="31596"/>
                    <a:pt x="29547" y="25450"/>
                    <a:pt x="29547" y="22322"/>
                  </a:cubicBezTo>
                  <a:cubicBezTo>
                    <a:pt x="29547" y="18440"/>
                    <a:pt x="30302" y="16930"/>
                    <a:pt x="34077" y="16930"/>
                  </a:cubicBezTo>
                  <a:cubicBezTo>
                    <a:pt x="37096" y="16930"/>
                    <a:pt x="44645" y="16930"/>
                    <a:pt x="44645" y="16930"/>
                  </a:cubicBezTo>
                  <a:lnTo>
                    <a:pt x="44645" y="0"/>
                  </a:lnTo>
                  <a:cubicBezTo>
                    <a:pt x="44645" y="0"/>
                    <a:pt x="33538" y="0"/>
                    <a:pt x="31165" y="0"/>
                  </a:cubicBezTo>
                  <a:cubicBezTo>
                    <a:pt x="16715" y="0"/>
                    <a:pt x="10137" y="6362"/>
                    <a:pt x="10137" y="18656"/>
                  </a:cubicBezTo>
                  <a:cubicBezTo>
                    <a:pt x="10137" y="29332"/>
                    <a:pt x="10137" y="31704"/>
                    <a:pt x="10137" y="31704"/>
                  </a:cubicBezTo>
                  <a:lnTo>
                    <a:pt x="0" y="31704"/>
                  </a:lnTo>
                  <a:lnTo>
                    <a:pt x="0" y="48203"/>
                  </a:lnTo>
                  <a:lnTo>
                    <a:pt x="10137" y="48203"/>
                  </a:lnTo>
                  <a:lnTo>
                    <a:pt x="10137" y="93172"/>
                  </a:lnTo>
                  <a:close/>
                </a:path>
              </a:pathLst>
            </a:custGeom>
            <a:grpFill/>
            <a:ln w="10783"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BFA4D6C-4B9C-4889-8098-7F20631A8456}"/>
                </a:ext>
              </a:extLst>
            </p:cNvPr>
            <p:cNvSpPr/>
            <p:nvPr/>
          </p:nvSpPr>
          <p:spPr>
            <a:xfrm>
              <a:off x="1567713" y="6895008"/>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649"/>
                    <a:pt x="150542" y="194108"/>
                    <a:pt x="97054" y="194108"/>
                  </a:cubicBezTo>
                  <a:close/>
                  <a:moveTo>
                    <a:pt x="97054" y="11216"/>
                  </a:moveTo>
                  <a:cubicBezTo>
                    <a:pt x="49713" y="11216"/>
                    <a:pt x="11215" y="49713"/>
                    <a:pt x="11215" y="97054"/>
                  </a:cubicBezTo>
                  <a:cubicBezTo>
                    <a:pt x="11215" y="144395"/>
                    <a:pt x="49713" y="182894"/>
                    <a:pt x="97054" y="182894"/>
                  </a:cubicBezTo>
                  <a:cubicBezTo>
                    <a:pt x="144395" y="182894"/>
                    <a:pt x="182893" y="144395"/>
                    <a:pt x="182893" y="97054"/>
                  </a:cubicBezTo>
                  <a:cubicBezTo>
                    <a:pt x="182893" y="49713"/>
                    <a:pt x="144395" y="11216"/>
                    <a:pt x="97054" y="11216"/>
                  </a:cubicBezTo>
                  <a:close/>
                </a:path>
              </a:pathLst>
            </a:custGeom>
            <a:grpFill/>
            <a:ln w="10783"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838CE7C3-EA60-41BA-BC5A-A71C5E9F6764}"/>
              </a:ext>
            </a:extLst>
          </p:cNvPr>
          <p:cNvGrpSpPr/>
          <p:nvPr/>
        </p:nvGrpSpPr>
        <p:grpSpPr>
          <a:xfrm>
            <a:off x="16370940" y="8650454"/>
            <a:ext cx="442923" cy="442922"/>
            <a:chOff x="1852082" y="6901910"/>
            <a:chExt cx="194108" cy="194108"/>
          </a:xfrm>
          <a:gradFill>
            <a:gsLst>
              <a:gs pos="0">
                <a:schemeClr val="accent1"/>
              </a:gs>
              <a:gs pos="100000">
                <a:schemeClr val="accent6"/>
              </a:gs>
            </a:gsLst>
            <a:lin ang="2700000" scaled="1"/>
          </a:gradFill>
        </p:grpSpPr>
        <p:sp>
          <p:nvSpPr>
            <p:cNvPr id="23" name="Freeform: Shape 22">
              <a:extLst>
                <a:ext uri="{FF2B5EF4-FFF2-40B4-BE49-F238E27FC236}">
                  <a16:creationId xmlns:a16="http://schemas.microsoft.com/office/drawing/2014/main" id="{992EEEBB-516E-428D-97E9-71D2778E94A7}"/>
                </a:ext>
              </a:extLst>
            </p:cNvPr>
            <p:cNvSpPr/>
            <p:nvPr/>
          </p:nvSpPr>
          <p:spPr>
            <a:xfrm>
              <a:off x="1906432" y="6964349"/>
              <a:ext cx="85299" cy="69339"/>
            </a:xfrm>
            <a:custGeom>
              <a:avLst/>
              <a:gdLst>
                <a:gd name="connsiteX0" fmla="*/ 0 w 85299"/>
                <a:gd name="connsiteY0" fmla="*/ 61467 h 69339"/>
                <a:gd name="connsiteX1" fmla="*/ 26852 w 85299"/>
                <a:gd name="connsiteY1" fmla="*/ 69339 h 69339"/>
                <a:gd name="connsiteX2" fmla="*/ 76565 w 85299"/>
                <a:gd name="connsiteY2" fmla="*/ 17254 h 69339"/>
                <a:gd name="connsiteX3" fmla="*/ 85300 w 85299"/>
                <a:gd name="connsiteY3" fmla="*/ 8196 h 69339"/>
                <a:gd name="connsiteX4" fmla="*/ 75595 w 85299"/>
                <a:gd name="connsiteY4" fmla="*/ 11000 h 69339"/>
                <a:gd name="connsiteX5" fmla="*/ 82927 w 85299"/>
                <a:gd name="connsiteY5" fmla="*/ 1294 h 69339"/>
                <a:gd name="connsiteX6" fmla="*/ 71820 w 85299"/>
                <a:gd name="connsiteY6" fmla="*/ 5500 h 69339"/>
                <a:gd name="connsiteX7" fmla="*/ 59095 w 85299"/>
                <a:gd name="connsiteY7" fmla="*/ 0 h 69339"/>
                <a:gd name="connsiteX8" fmla="*/ 42273 w 85299"/>
                <a:gd name="connsiteY8" fmla="*/ 22322 h 69339"/>
                <a:gd name="connsiteX9" fmla="*/ 6039 w 85299"/>
                <a:gd name="connsiteY9" fmla="*/ 3126 h 69339"/>
                <a:gd name="connsiteX10" fmla="*/ 11431 w 85299"/>
                <a:gd name="connsiteY10" fmla="*/ 26528 h 69339"/>
                <a:gd name="connsiteX11" fmla="*/ 3451 w 85299"/>
                <a:gd name="connsiteY11" fmla="*/ 24371 h 69339"/>
                <a:gd name="connsiteX12" fmla="*/ 17470 w 85299"/>
                <a:gd name="connsiteY12" fmla="*/ 41733 h 69339"/>
                <a:gd name="connsiteX13" fmla="*/ 9598 w 85299"/>
                <a:gd name="connsiteY13" fmla="*/ 42057 h 69339"/>
                <a:gd name="connsiteX14" fmla="*/ 26744 w 85299"/>
                <a:gd name="connsiteY14" fmla="*/ 53595 h 69339"/>
                <a:gd name="connsiteX15" fmla="*/ 0 w 85299"/>
                <a:gd name="connsiteY15" fmla="*/ 61467 h 6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299" h="69339">
                  <a:moveTo>
                    <a:pt x="0" y="61467"/>
                  </a:moveTo>
                  <a:cubicBezTo>
                    <a:pt x="7764" y="66427"/>
                    <a:pt x="16931" y="69339"/>
                    <a:pt x="26852" y="69339"/>
                  </a:cubicBezTo>
                  <a:cubicBezTo>
                    <a:pt x="65673" y="69339"/>
                    <a:pt x="77751" y="41841"/>
                    <a:pt x="76565" y="17254"/>
                  </a:cubicBezTo>
                  <a:cubicBezTo>
                    <a:pt x="80016" y="14990"/>
                    <a:pt x="82927" y="11862"/>
                    <a:pt x="85300" y="8196"/>
                  </a:cubicBezTo>
                  <a:cubicBezTo>
                    <a:pt x="82172" y="9598"/>
                    <a:pt x="79153" y="10568"/>
                    <a:pt x="75595" y="11000"/>
                  </a:cubicBezTo>
                  <a:cubicBezTo>
                    <a:pt x="79153" y="8842"/>
                    <a:pt x="81633" y="5392"/>
                    <a:pt x="82927" y="1294"/>
                  </a:cubicBezTo>
                  <a:cubicBezTo>
                    <a:pt x="79584" y="3342"/>
                    <a:pt x="75810" y="4744"/>
                    <a:pt x="71820" y="5500"/>
                  </a:cubicBezTo>
                  <a:cubicBezTo>
                    <a:pt x="68585" y="2048"/>
                    <a:pt x="64056" y="0"/>
                    <a:pt x="59095" y="0"/>
                  </a:cubicBezTo>
                  <a:cubicBezTo>
                    <a:pt x="47772" y="0"/>
                    <a:pt x="39684" y="11430"/>
                    <a:pt x="42273" y="22322"/>
                  </a:cubicBezTo>
                  <a:cubicBezTo>
                    <a:pt x="27714" y="21568"/>
                    <a:pt x="14666" y="13804"/>
                    <a:pt x="6039" y="3126"/>
                  </a:cubicBezTo>
                  <a:cubicBezTo>
                    <a:pt x="1402" y="11000"/>
                    <a:pt x="3666" y="21244"/>
                    <a:pt x="11431" y="26528"/>
                  </a:cubicBezTo>
                  <a:cubicBezTo>
                    <a:pt x="8519" y="26420"/>
                    <a:pt x="5823" y="25665"/>
                    <a:pt x="3451" y="24371"/>
                  </a:cubicBezTo>
                  <a:cubicBezTo>
                    <a:pt x="3235" y="32459"/>
                    <a:pt x="9058" y="40007"/>
                    <a:pt x="17470" y="41733"/>
                  </a:cubicBezTo>
                  <a:cubicBezTo>
                    <a:pt x="14990" y="42380"/>
                    <a:pt x="12294" y="42595"/>
                    <a:pt x="9598" y="42057"/>
                  </a:cubicBezTo>
                  <a:cubicBezTo>
                    <a:pt x="11862" y="48958"/>
                    <a:pt x="19087" y="53487"/>
                    <a:pt x="26744" y="53595"/>
                  </a:cubicBezTo>
                  <a:cubicBezTo>
                    <a:pt x="19303" y="59311"/>
                    <a:pt x="9274" y="62545"/>
                    <a:pt x="0" y="61467"/>
                  </a:cubicBezTo>
                  <a:close/>
                </a:path>
              </a:pathLst>
            </a:custGeom>
            <a:grpFill/>
            <a:ln w="10783"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9A30F4B-93DF-4A90-A4C7-7D81C2198A4A}"/>
                </a:ext>
              </a:extLst>
            </p:cNvPr>
            <p:cNvSpPr/>
            <p:nvPr/>
          </p:nvSpPr>
          <p:spPr>
            <a:xfrm>
              <a:off x="1852082" y="6901910"/>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3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1"/>
                    <a:pt x="0" y="97054"/>
                  </a:cubicBezTo>
                  <a:cubicBezTo>
                    <a:pt x="0" y="43567"/>
                    <a:pt x="43567" y="0"/>
                    <a:pt x="97054" y="0"/>
                  </a:cubicBezTo>
                  <a:cubicBezTo>
                    <a:pt x="150542" y="0"/>
                    <a:pt x="194108" y="43567"/>
                    <a:pt x="194108" y="97054"/>
                  </a:cubicBezTo>
                  <a:cubicBezTo>
                    <a:pt x="194001" y="150541"/>
                    <a:pt x="150542" y="194108"/>
                    <a:pt x="97054" y="194108"/>
                  </a:cubicBezTo>
                  <a:close/>
                  <a:moveTo>
                    <a:pt x="97054" y="11216"/>
                  </a:moveTo>
                  <a:cubicBezTo>
                    <a:pt x="49713" y="11216"/>
                    <a:pt x="11215" y="49713"/>
                    <a:pt x="11215" y="97054"/>
                  </a:cubicBezTo>
                  <a:cubicBezTo>
                    <a:pt x="11215" y="144395"/>
                    <a:pt x="49713" y="182893"/>
                    <a:pt x="97054" y="182893"/>
                  </a:cubicBezTo>
                  <a:cubicBezTo>
                    <a:pt x="144395" y="182893"/>
                    <a:pt x="182893" y="144395"/>
                    <a:pt x="182893" y="97054"/>
                  </a:cubicBezTo>
                  <a:cubicBezTo>
                    <a:pt x="182893" y="49713"/>
                    <a:pt x="144287" y="11216"/>
                    <a:pt x="97054" y="11216"/>
                  </a:cubicBezTo>
                  <a:close/>
                </a:path>
              </a:pathLst>
            </a:custGeom>
            <a:grpFill/>
            <a:ln w="10783" cap="flat">
              <a:noFill/>
              <a:prstDash val="solid"/>
              <a:miter/>
            </a:ln>
          </p:spPr>
          <p:txBody>
            <a:bodyPr rtlCol="0" anchor="ctr"/>
            <a:lstStyle/>
            <a:p>
              <a:endParaRPr lang="en-US"/>
            </a:p>
          </p:txBody>
        </p:sp>
      </p:grpSp>
      <p:grpSp>
        <p:nvGrpSpPr>
          <p:cNvPr id="16" name="Graphic 2">
            <a:extLst>
              <a:ext uri="{FF2B5EF4-FFF2-40B4-BE49-F238E27FC236}">
                <a16:creationId xmlns:a16="http://schemas.microsoft.com/office/drawing/2014/main" id="{6D09979A-DD4D-4104-8DBC-8484CD731A9D}"/>
              </a:ext>
            </a:extLst>
          </p:cNvPr>
          <p:cNvGrpSpPr/>
          <p:nvPr/>
        </p:nvGrpSpPr>
        <p:grpSpPr>
          <a:xfrm>
            <a:off x="17019577" y="8633968"/>
            <a:ext cx="442923" cy="442922"/>
            <a:chOff x="2136343" y="6894685"/>
            <a:chExt cx="194108" cy="194108"/>
          </a:xfrm>
          <a:gradFill>
            <a:gsLst>
              <a:gs pos="0">
                <a:schemeClr val="accent1"/>
              </a:gs>
              <a:gs pos="100000">
                <a:schemeClr val="accent6"/>
              </a:gs>
            </a:gsLst>
            <a:lin ang="2700000" scaled="1"/>
          </a:gradFill>
        </p:grpSpPr>
        <p:grpSp>
          <p:nvGrpSpPr>
            <p:cNvPr id="17" name="Graphic 2">
              <a:extLst>
                <a:ext uri="{FF2B5EF4-FFF2-40B4-BE49-F238E27FC236}">
                  <a16:creationId xmlns:a16="http://schemas.microsoft.com/office/drawing/2014/main" id="{7017A457-4C76-4052-A943-B6A548F082C9}"/>
                </a:ext>
              </a:extLst>
            </p:cNvPr>
            <p:cNvGrpSpPr/>
            <p:nvPr/>
          </p:nvGrpSpPr>
          <p:grpSpPr>
            <a:xfrm>
              <a:off x="2193281" y="6949791"/>
              <a:ext cx="80339" cy="78074"/>
              <a:chOff x="2193281" y="6949791"/>
              <a:chExt cx="80339" cy="78074"/>
            </a:xfrm>
            <a:grpFill/>
          </p:grpSpPr>
          <p:grpSp>
            <p:nvGrpSpPr>
              <p:cNvPr id="19" name="Graphic 2">
                <a:extLst>
                  <a:ext uri="{FF2B5EF4-FFF2-40B4-BE49-F238E27FC236}">
                    <a16:creationId xmlns:a16="http://schemas.microsoft.com/office/drawing/2014/main" id="{6F1DF744-D84E-4A79-9D09-5E07ADB8219B}"/>
                  </a:ext>
                </a:extLst>
              </p:cNvPr>
              <p:cNvGrpSpPr/>
              <p:nvPr/>
            </p:nvGrpSpPr>
            <p:grpSpPr>
              <a:xfrm>
                <a:off x="2193281" y="6949791"/>
                <a:ext cx="19626" cy="78074"/>
                <a:chOff x="2193281" y="6949791"/>
                <a:chExt cx="19626" cy="78074"/>
              </a:xfrm>
              <a:grpFill/>
            </p:grpSpPr>
            <p:sp>
              <p:nvSpPr>
                <p:cNvPr id="21" name="Freeform: Shape 20">
                  <a:extLst>
                    <a:ext uri="{FF2B5EF4-FFF2-40B4-BE49-F238E27FC236}">
                      <a16:creationId xmlns:a16="http://schemas.microsoft.com/office/drawing/2014/main" id="{19E458E5-0CCB-4717-B847-09BB90E37D88}"/>
                    </a:ext>
                  </a:extLst>
                </p:cNvPr>
                <p:cNvSpPr/>
                <p:nvPr/>
              </p:nvSpPr>
              <p:spPr>
                <a:xfrm>
                  <a:off x="2194791" y="6976642"/>
                  <a:ext cx="16607" cy="51223"/>
                </a:xfrm>
                <a:custGeom>
                  <a:avLst/>
                  <a:gdLst>
                    <a:gd name="connsiteX0" fmla="*/ 0 w 16607"/>
                    <a:gd name="connsiteY0" fmla="*/ 0 h 51223"/>
                    <a:gd name="connsiteX1" fmla="*/ 16607 w 16607"/>
                    <a:gd name="connsiteY1" fmla="*/ 0 h 51223"/>
                    <a:gd name="connsiteX2" fmla="*/ 16607 w 16607"/>
                    <a:gd name="connsiteY2" fmla="*/ 51224 h 51223"/>
                    <a:gd name="connsiteX3" fmla="*/ 0 w 16607"/>
                    <a:gd name="connsiteY3" fmla="*/ 51224 h 51223"/>
                  </a:gdLst>
                  <a:ahLst/>
                  <a:cxnLst>
                    <a:cxn ang="0">
                      <a:pos x="connsiteX0" y="connsiteY0"/>
                    </a:cxn>
                    <a:cxn ang="0">
                      <a:pos x="connsiteX1" y="connsiteY1"/>
                    </a:cxn>
                    <a:cxn ang="0">
                      <a:pos x="connsiteX2" y="connsiteY2"/>
                    </a:cxn>
                    <a:cxn ang="0">
                      <a:pos x="connsiteX3" y="connsiteY3"/>
                    </a:cxn>
                  </a:cxnLst>
                  <a:rect l="l" t="t" r="r" b="b"/>
                  <a:pathLst>
                    <a:path w="16607" h="51223">
                      <a:moveTo>
                        <a:pt x="0" y="0"/>
                      </a:moveTo>
                      <a:lnTo>
                        <a:pt x="16607" y="0"/>
                      </a:lnTo>
                      <a:lnTo>
                        <a:pt x="16607" y="51224"/>
                      </a:lnTo>
                      <a:lnTo>
                        <a:pt x="0" y="51224"/>
                      </a:lnTo>
                      <a:close/>
                    </a:path>
                  </a:pathLst>
                </a:custGeom>
                <a:grpFill/>
                <a:ln w="1078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B616D71-B8AC-490F-90FB-B0D3DAC23BFA}"/>
                    </a:ext>
                  </a:extLst>
                </p:cNvPr>
                <p:cNvSpPr/>
                <p:nvPr/>
              </p:nvSpPr>
              <p:spPr>
                <a:xfrm>
                  <a:off x="2193281" y="6949791"/>
                  <a:ext cx="19626" cy="19841"/>
                </a:xfrm>
                <a:custGeom>
                  <a:avLst/>
                  <a:gdLst>
                    <a:gd name="connsiteX0" fmla="*/ 9813 w 19626"/>
                    <a:gd name="connsiteY0" fmla="*/ 19842 h 19841"/>
                    <a:gd name="connsiteX1" fmla="*/ 19627 w 19626"/>
                    <a:gd name="connsiteY1" fmla="*/ 9920 h 19841"/>
                    <a:gd name="connsiteX2" fmla="*/ 9813 w 19626"/>
                    <a:gd name="connsiteY2" fmla="*/ 0 h 19841"/>
                    <a:gd name="connsiteX3" fmla="*/ 0 w 19626"/>
                    <a:gd name="connsiteY3" fmla="*/ 9920 h 19841"/>
                    <a:gd name="connsiteX4" fmla="*/ 9813 w 19626"/>
                    <a:gd name="connsiteY4" fmla="*/ 19842 h 1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6" h="19841">
                      <a:moveTo>
                        <a:pt x="9813" y="19842"/>
                      </a:moveTo>
                      <a:cubicBezTo>
                        <a:pt x="15205" y="19842"/>
                        <a:pt x="19627" y="15420"/>
                        <a:pt x="19627" y="9920"/>
                      </a:cubicBezTo>
                      <a:cubicBezTo>
                        <a:pt x="19627" y="4420"/>
                        <a:pt x="15205" y="0"/>
                        <a:pt x="9813" y="0"/>
                      </a:cubicBezTo>
                      <a:cubicBezTo>
                        <a:pt x="4421" y="0"/>
                        <a:pt x="0" y="4420"/>
                        <a:pt x="0" y="9920"/>
                      </a:cubicBezTo>
                      <a:cubicBezTo>
                        <a:pt x="0" y="15420"/>
                        <a:pt x="4313" y="19842"/>
                        <a:pt x="9813" y="19842"/>
                      </a:cubicBezTo>
                      <a:close/>
                    </a:path>
                  </a:pathLst>
                </a:custGeom>
                <a:grpFill/>
                <a:ln w="10783" cap="flat">
                  <a:noFill/>
                  <a:prstDash val="solid"/>
                  <a:miter/>
                </a:ln>
              </p:spPr>
              <p:txBody>
                <a:bodyPr rtlCol="0" anchor="ctr"/>
                <a:lstStyle/>
                <a:p>
                  <a:endParaRPr lang="en-US"/>
                </a:p>
              </p:txBody>
            </p:sp>
          </p:grpSp>
          <p:sp>
            <p:nvSpPr>
              <p:cNvPr id="20" name="Freeform: Shape 19">
                <a:extLst>
                  <a:ext uri="{FF2B5EF4-FFF2-40B4-BE49-F238E27FC236}">
                    <a16:creationId xmlns:a16="http://schemas.microsoft.com/office/drawing/2014/main" id="{588B6167-562A-48E5-813C-19B7138C403D}"/>
                  </a:ext>
                </a:extLst>
              </p:cNvPr>
              <p:cNvSpPr/>
              <p:nvPr/>
            </p:nvSpPr>
            <p:spPr>
              <a:xfrm>
                <a:off x="2222074" y="6975025"/>
                <a:ext cx="51546" cy="52840"/>
              </a:xfrm>
              <a:custGeom>
                <a:avLst/>
                <a:gdLst>
                  <a:gd name="connsiteX0" fmla="*/ 15852 w 51546"/>
                  <a:gd name="connsiteY0" fmla="*/ 27067 h 52840"/>
                  <a:gd name="connsiteX1" fmla="*/ 25989 w 51546"/>
                  <a:gd name="connsiteY1" fmla="*/ 15098 h 52840"/>
                  <a:gd name="connsiteX2" fmla="*/ 35047 w 51546"/>
                  <a:gd name="connsiteY2" fmla="*/ 27067 h 52840"/>
                  <a:gd name="connsiteX3" fmla="*/ 35047 w 51546"/>
                  <a:gd name="connsiteY3" fmla="*/ 52625 h 52840"/>
                  <a:gd name="connsiteX4" fmla="*/ 51547 w 51546"/>
                  <a:gd name="connsiteY4" fmla="*/ 52841 h 52840"/>
                  <a:gd name="connsiteX5" fmla="*/ 51547 w 51546"/>
                  <a:gd name="connsiteY5" fmla="*/ 21244 h 52840"/>
                  <a:gd name="connsiteX6" fmla="*/ 32028 w 51546"/>
                  <a:gd name="connsiteY6" fmla="*/ 0 h 52840"/>
                  <a:gd name="connsiteX7" fmla="*/ 15852 w 51546"/>
                  <a:gd name="connsiteY7" fmla="*/ 8842 h 52840"/>
                  <a:gd name="connsiteX8" fmla="*/ 15852 w 51546"/>
                  <a:gd name="connsiteY8" fmla="*/ 1618 h 52840"/>
                  <a:gd name="connsiteX9" fmla="*/ 0 w 51546"/>
                  <a:gd name="connsiteY9" fmla="*/ 1618 h 52840"/>
                  <a:gd name="connsiteX10" fmla="*/ 0 w 51546"/>
                  <a:gd name="connsiteY10" fmla="*/ 52841 h 52840"/>
                  <a:gd name="connsiteX11" fmla="*/ 15852 w 51546"/>
                  <a:gd name="connsiteY11" fmla="*/ 52841 h 52840"/>
                  <a:gd name="connsiteX12" fmla="*/ 15852 w 51546"/>
                  <a:gd name="connsiteY12" fmla="*/ 27067 h 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46" h="52840">
                    <a:moveTo>
                      <a:pt x="15852" y="27067"/>
                    </a:moveTo>
                    <a:cubicBezTo>
                      <a:pt x="15852" y="19518"/>
                      <a:pt x="19303" y="15098"/>
                      <a:pt x="25989" y="15098"/>
                    </a:cubicBezTo>
                    <a:cubicBezTo>
                      <a:pt x="32028" y="15098"/>
                      <a:pt x="35047" y="19410"/>
                      <a:pt x="35047" y="27067"/>
                    </a:cubicBezTo>
                    <a:cubicBezTo>
                      <a:pt x="35047" y="41194"/>
                      <a:pt x="35047" y="52625"/>
                      <a:pt x="35047" y="52625"/>
                    </a:cubicBezTo>
                    <a:lnTo>
                      <a:pt x="51547" y="52841"/>
                    </a:lnTo>
                    <a:cubicBezTo>
                      <a:pt x="51547" y="52841"/>
                      <a:pt x="51547" y="35586"/>
                      <a:pt x="51547" y="21244"/>
                    </a:cubicBezTo>
                    <a:cubicBezTo>
                      <a:pt x="51547" y="6902"/>
                      <a:pt x="43459" y="0"/>
                      <a:pt x="32028" y="0"/>
                    </a:cubicBezTo>
                    <a:cubicBezTo>
                      <a:pt x="20705" y="0"/>
                      <a:pt x="15852" y="8842"/>
                      <a:pt x="15852" y="8842"/>
                    </a:cubicBezTo>
                    <a:lnTo>
                      <a:pt x="15852" y="1618"/>
                    </a:lnTo>
                    <a:lnTo>
                      <a:pt x="0" y="1618"/>
                    </a:lnTo>
                    <a:lnTo>
                      <a:pt x="0" y="52841"/>
                    </a:lnTo>
                    <a:lnTo>
                      <a:pt x="15852" y="52841"/>
                    </a:lnTo>
                    <a:cubicBezTo>
                      <a:pt x="15852" y="52841"/>
                      <a:pt x="15852" y="35371"/>
                      <a:pt x="15852" y="27067"/>
                    </a:cubicBezTo>
                    <a:close/>
                  </a:path>
                </a:pathLst>
              </a:custGeom>
              <a:grpFill/>
              <a:ln w="10783" cap="flat">
                <a:noFill/>
                <a:prstDash val="solid"/>
                <a:miter/>
              </a:ln>
            </p:spPr>
            <p:txBody>
              <a:bodyPr rtlCol="0" anchor="ctr"/>
              <a:lstStyle/>
              <a:p>
                <a:endParaRPr lang="en-US"/>
              </a:p>
            </p:txBody>
          </p:sp>
        </p:grpSp>
        <p:sp>
          <p:nvSpPr>
            <p:cNvPr id="18" name="Freeform: Shape 17">
              <a:extLst>
                <a:ext uri="{FF2B5EF4-FFF2-40B4-BE49-F238E27FC236}">
                  <a16:creationId xmlns:a16="http://schemas.microsoft.com/office/drawing/2014/main" id="{5B722536-54F2-4AB1-8772-363D12D41015}"/>
                </a:ext>
              </a:extLst>
            </p:cNvPr>
            <p:cNvSpPr/>
            <p:nvPr/>
          </p:nvSpPr>
          <p:spPr>
            <a:xfrm>
              <a:off x="2136343" y="6894685"/>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543"/>
                    <a:pt x="150542" y="194108"/>
                    <a:pt x="97054" y="194108"/>
                  </a:cubicBezTo>
                  <a:close/>
                  <a:moveTo>
                    <a:pt x="97054" y="11216"/>
                  </a:moveTo>
                  <a:cubicBezTo>
                    <a:pt x="49713" y="11216"/>
                    <a:pt x="11215" y="49714"/>
                    <a:pt x="11215" y="97054"/>
                  </a:cubicBezTo>
                  <a:cubicBezTo>
                    <a:pt x="11215" y="144395"/>
                    <a:pt x="49713" y="182894"/>
                    <a:pt x="97054" y="182894"/>
                  </a:cubicBezTo>
                  <a:cubicBezTo>
                    <a:pt x="144395" y="182894"/>
                    <a:pt x="182893" y="144395"/>
                    <a:pt x="182893" y="97054"/>
                  </a:cubicBezTo>
                  <a:cubicBezTo>
                    <a:pt x="182893" y="49714"/>
                    <a:pt x="144395" y="11216"/>
                    <a:pt x="97054" y="11216"/>
                  </a:cubicBezTo>
                  <a:close/>
                </a:path>
              </a:pathLst>
            </a:custGeom>
            <a:grpFill/>
            <a:ln w="10783" cap="flat">
              <a:noFill/>
              <a:prstDash val="solid"/>
              <a:miter/>
            </a:ln>
          </p:spPr>
          <p:txBody>
            <a:bodyPr rtlCol="0" anchor="ctr"/>
            <a:lstStyle/>
            <a:p>
              <a:endParaRPr lang="en-US"/>
            </a:p>
          </p:txBody>
        </p:sp>
      </p:grpSp>
      <p:sp>
        <p:nvSpPr>
          <p:cNvPr id="27" name="TextBox 26">
            <a:extLst>
              <a:ext uri="{FF2B5EF4-FFF2-40B4-BE49-F238E27FC236}">
                <a16:creationId xmlns:a16="http://schemas.microsoft.com/office/drawing/2014/main" id="{F1FFE638-8592-43FC-8792-F4902A3CE179}"/>
              </a:ext>
            </a:extLst>
          </p:cNvPr>
          <p:cNvSpPr txBox="1"/>
          <p:nvPr/>
        </p:nvSpPr>
        <p:spPr>
          <a:xfrm>
            <a:off x="13248641" y="9253214"/>
            <a:ext cx="4315216" cy="307777"/>
          </a:xfrm>
          <a:prstGeom prst="rect">
            <a:avLst/>
          </a:prstGeom>
          <a:noFill/>
        </p:spPr>
        <p:txBody>
          <a:bodyPr wrap="square" rtlCol="0">
            <a:spAutoFit/>
          </a:bodyPr>
          <a:lstStyle/>
          <a:p>
            <a:pPr algn="r"/>
            <a:r>
              <a:rPr lang="en-US" altLang="zh-CN" sz="1400">
                <a:solidFill>
                  <a:schemeClr val="bg1">
                    <a:lumMod val="65000"/>
                  </a:schemeClr>
                </a:solidFill>
                <a:latin typeface="+mn-lt"/>
              </a:rPr>
              <a:t>©2019-2022 Mslides Copyright</a:t>
            </a:r>
            <a:endParaRPr lang="zh-CN" altLang="en-US" sz="1400">
              <a:solidFill>
                <a:schemeClr val="bg1">
                  <a:lumMod val="65000"/>
                </a:schemeClr>
              </a:solidFill>
              <a:latin typeface="+mn-lt"/>
            </a:endParaRPr>
          </a:p>
        </p:txBody>
      </p:sp>
      <p:sp>
        <p:nvSpPr>
          <p:cNvPr id="28" name="Freeform: Shape 27">
            <a:extLst>
              <a:ext uri="{FF2B5EF4-FFF2-40B4-BE49-F238E27FC236}">
                <a16:creationId xmlns:a16="http://schemas.microsoft.com/office/drawing/2014/main" id="{F21DD381-D8D8-7569-B5BC-8B9D8AD02C7F}"/>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10"/>
                                        </p:tgtEl>
                                        <p:attrNameLst>
                                          <p:attrName>style.visibility</p:attrName>
                                        </p:attrNameLst>
                                      </p:cBhvr>
                                      <p:to>
                                        <p:strVal val="visible"/>
                                      </p:to>
                                    </p:set>
                                    <p:anim to="" calcmode="lin" valueType="num">
                                      <p:cBhvr>
                                        <p:cTn id="10"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10"/>
                                        </p:tgtEl>
                                      </p:cBhvr>
                                    </p:animEffect>
                                  </p:childTnLst>
                                </p:cTn>
                              </p:par>
                            </p:childTnLst>
                          </p:cTn>
                        </p:par>
                        <p:par>
                          <p:cTn id="12" fill="hold">
                            <p:stCondLst>
                              <p:cond delay="1538"/>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2" presetClass="entr" presetSubtype="4" decel="100000" fill="hold" grpId="0" nodeType="with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1000" fill="hold"/>
                                        <p:tgtEl>
                                          <p:spTgt spid="27"/>
                                        </p:tgtEl>
                                        <p:attrNameLst>
                                          <p:attrName>ppt_x</p:attrName>
                                        </p:attrNameLst>
                                      </p:cBhvr>
                                      <p:tavLst>
                                        <p:tav tm="0">
                                          <p:val>
                                            <p:strVal val="#ppt_x"/>
                                          </p:val>
                                        </p:tav>
                                        <p:tav tm="100000">
                                          <p:val>
                                            <p:strVal val="#ppt_x"/>
                                          </p:val>
                                        </p:tav>
                                      </p:tavLst>
                                    </p:anim>
                                    <p:anim calcmode="lin" valueType="num">
                                      <p:cBhvr additive="base">
                                        <p:cTn id="19" dur="1000" fill="hold"/>
                                        <p:tgtEl>
                                          <p:spTgt spid="27"/>
                                        </p:tgtEl>
                                        <p:attrNameLst>
                                          <p:attrName>ppt_y</p:attrName>
                                        </p:attrNameLst>
                                      </p:cBhvr>
                                      <p:tavLst>
                                        <p:tav tm="0">
                                          <p:val>
                                            <p:strVal val="1+#ppt_h/2"/>
                                          </p:val>
                                        </p:tav>
                                        <p:tav tm="100000">
                                          <p:val>
                                            <p:strVal val="#ppt_y"/>
                                          </p:val>
                                        </p:tav>
                                      </p:tavLst>
                                    </p:anim>
                                  </p:childTnLst>
                                </p:cTn>
                              </p:par>
                              <p:par>
                                <p:cTn id="20" presetID="2" presetClass="entr" presetSubtype="4" decel="10000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1000" fill="hold"/>
                                        <p:tgtEl>
                                          <p:spTgt spid="16"/>
                                        </p:tgtEl>
                                        <p:attrNameLst>
                                          <p:attrName>ppt_x</p:attrName>
                                        </p:attrNameLst>
                                      </p:cBhvr>
                                      <p:tavLst>
                                        <p:tav tm="0">
                                          <p:val>
                                            <p:strVal val="#ppt_x"/>
                                          </p:val>
                                        </p:tav>
                                        <p:tav tm="100000">
                                          <p:val>
                                            <p:strVal val="#ppt_x"/>
                                          </p:val>
                                        </p:tav>
                                      </p:tavLst>
                                    </p:anim>
                                    <p:anim calcmode="lin" valueType="num">
                                      <p:cBhvr additive="base">
                                        <p:cTn id="23" dur="1000" fill="hold"/>
                                        <p:tgtEl>
                                          <p:spTgt spid="16"/>
                                        </p:tgtEl>
                                        <p:attrNameLst>
                                          <p:attrName>ppt_y</p:attrName>
                                        </p:attrNameLst>
                                      </p:cBhvr>
                                      <p:tavLst>
                                        <p:tav tm="0">
                                          <p:val>
                                            <p:strVal val="1+#ppt_h/2"/>
                                          </p:val>
                                        </p:tav>
                                        <p:tav tm="100000">
                                          <p:val>
                                            <p:strVal val="#ppt_y"/>
                                          </p:val>
                                        </p:tav>
                                      </p:tavLst>
                                    </p:anim>
                                  </p:childTnLst>
                                </p:cTn>
                              </p:par>
                              <p:par>
                                <p:cTn id="24" presetID="2" presetClass="entr" presetSubtype="4" decel="100000"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1000" fill="hold"/>
                                        <p:tgtEl>
                                          <p:spTgt spid="15"/>
                                        </p:tgtEl>
                                        <p:attrNameLst>
                                          <p:attrName>ppt_x</p:attrName>
                                        </p:attrNameLst>
                                      </p:cBhvr>
                                      <p:tavLst>
                                        <p:tav tm="0">
                                          <p:val>
                                            <p:strVal val="#ppt_x"/>
                                          </p:val>
                                        </p:tav>
                                        <p:tav tm="100000">
                                          <p:val>
                                            <p:strVal val="#ppt_x"/>
                                          </p:val>
                                        </p:tav>
                                      </p:tavLst>
                                    </p:anim>
                                    <p:anim calcmode="lin" valueType="num">
                                      <p:cBhvr additive="base">
                                        <p:cTn id="27" dur="10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1000" fill="hold"/>
                                        <p:tgtEl>
                                          <p:spTgt spid="14"/>
                                        </p:tgtEl>
                                        <p:attrNameLst>
                                          <p:attrName>ppt_x</p:attrName>
                                        </p:attrNameLst>
                                      </p:cBhvr>
                                      <p:tavLst>
                                        <p:tav tm="0">
                                          <p:val>
                                            <p:strVal val="#ppt_x"/>
                                          </p:val>
                                        </p:tav>
                                        <p:tav tm="100000">
                                          <p:val>
                                            <p:strVal val="#ppt_x"/>
                                          </p:val>
                                        </p:tav>
                                      </p:tavLst>
                                    </p:anim>
                                    <p:anim calcmode="lin" valueType="num">
                                      <p:cBhvr additive="base">
                                        <p:cTn id="31"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p:bldP spid="11" grpId="0"/>
      <p:bldP spid="2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97E44D8C-1EB1-E4B9-C880-6E21112AAE73}"/>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Problems vs solutions</a:t>
            </a:r>
            <a:endParaRPr lang="en-US" sz="600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E32E7E0-0A8B-7939-7070-22C51D5035A2}"/>
              </a:ext>
            </a:extLst>
          </p:cNvPr>
          <p:cNvSpPr/>
          <p:nvPr/>
        </p:nvSpPr>
        <p:spPr>
          <a:xfrm>
            <a:off x="1764023" y="3273982"/>
            <a:ext cx="6870023" cy="2328330"/>
          </a:xfrm>
          <a:prstGeom prst="rect">
            <a:avLst/>
          </a:prstGeom>
        </p:spPr>
        <p:txBody>
          <a:bodyPr wrap="square">
            <a:spAutoFit/>
          </a:bodyPr>
          <a:lstStyle/>
          <a:p>
            <a:pPr>
              <a:lnSpc>
                <a:spcPct val="15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Problems</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TextBox 5">
            <a:extLst>
              <a:ext uri="{FF2B5EF4-FFF2-40B4-BE49-F238E27FC236}">
                <a16:creationId xmlns:a16="http://schemas.microsoft.com/office/drawing/2014/main" id="{E01BEF47-5339-85BB-CCD1-CA3A9D4D9C63}"/>
              </a:ext>
            </a:extLst>
          </p:cNvPr>
          <p:cNvSpPr txBox="1"/>
          <p:nvPr/>
        </p:nvSpPr>
        <p:spPr>
          <a:xfrm>
            <a:off x="1764022" y="6078757"/>
            <a:ext cx="5273627"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45BAA9-8743-90C5-BF5E-8D8F227FCA13}"/>
              </a:ext>
            </a:extLst>
          </p:cNvPr>
          <p:cNvSpPr/>
          <p:nvPr/>
        </p:nvSpPr>
        <p:spPr>
          <a:xfrm>
            <a:off x="10080674" y="3281981"/>
            <a:ext cx="6870023" cy="2328330"/>
          </a:xfrm>
          <a:prstGeom prst="rect">
            <a:avLst/>
          </a:prstGeom>
        </p:spPr>
        <p:txBody>
          <a:bodyPr wrap="square">
            <a:spAutoFit/>
          </a:bodyPr>
          <a:lstStyle/>
          <a:p>
            <a:pPr>
              <a:lnSpc>
                <a:spcPct val="15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Solutions</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4" name="TextBox 13">
            <a:extLst>
              <a:ext uri="{FF2B5EF4-FFF2-40B4-BE49-F238E27FC236}">
                <a16:creationId xmlns:a16="http://schemas.microsoft.com/office/drawing/2014/main" id="{AB161D6C-7DA9-CC16-8C26-519D1D7523EB}"/>
              </a:ext>
            </a:extLst>
          </p:cNvPr>
          <p:cNvSpPr txBox="1"/>
          <p:nvPr/>
        </p:nvSpPr>
        <p:spPr>
          <a:xfrm>
            <a:off x="10080673" y="6086756"/>
            <a:ext cx="5273627"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Tree>
    <p:extLst>
      <p:ext uri="{BB962C8B-B14F-4D97-AF65-F5344CB8AC3E}">
        <p14:creationId xmlns:p14="http://schemas.microsoft.com/office/powerpoint/2010/main" val="258598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1655"/>
                            </p:stCondLst>
                            <p:childTnLst>
                              <p:par>
                                <p:cTn id="14" presetID="2" presetClass="entr" presetSubtype="4"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6">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6">
                                            <p:txEl>
                                              <p:pRg st="1" end="1"/>
                                            </p:txEl>
                                          </p:spTgt>
                                        </p:tgtEl>
                                        <p:attrNameLst>
                                          <p:attrName>style.visibility</p:attrName>
                                        </p:attrNameLst>
                                      </p:cBhvr>
                                      <p:to>
                                        <p:strVal val="visible"/>
                                      </p:to>
                                    </p:set>
                                    <p:anim calcmode="lin" valueType="num">
                                      <p:cBhvr additive="base">
                                        <p:cTn id="20"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6">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par>
                          <p:cTn id="26" fill="hold">
                            <p:stCondLst>
                              <p:cond delay="2855"/>
                            </p:stCondLst>
                            <p:childTnLst>
                              <p:par>
                                <p:cTn id="27" presetID="10" presetClass="entr" presetSubtype="0"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par>
                          <p:cTn id="30" fill="hold">
                            <p:stCondLst>
                              <p:cond delay="3355"/>
                            </p:stCondLst>
                            <p:childTnLst>
                              <p:par>
                                <p:cTn id="31" presetID="2" presetClass="entr" presetSubtype="4" decel="100000" fill="hold" grpId="0" nodeType="afterEffect">
                                  <p:stCondLst>
                                    <p:cond delay="0"/>
                                  </p:stCondLst>
                                  <p:childTnLst>
                                    <p:set>
                                      <p:cBhvr>
                                        <p:cTn id="32" dur="1" fill="hold">
                                          <p:stCondLst>
                                            <p:cond delay="0"/>
                                          </p:stCondLst>
                                        </p:cTn>
                                        <p:tgtEl>
                                          <p:spTgt spid="14">
                                            <p:txEl>
                                              <p:pRg st="0" end="0"/>
                                            </p:txEl>
                                          </p:spTgt>
                                        </p:tgtEl>
                                        <p:attrNameLst>
                                          <p:attrName>style.visibility</p:attrName>
                                        </p:attrNameLst>
                                      </p:cBhvr>
                                      <p:to>
                                        <p:strVal val="visible"/>
                                      </p:to>
                                    </p:set>
                                    <p:anim calcmode="lin" valueType="num">
                                      <p:cBhvr additive="base">
                                        <p:cTn id="3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100"/>
                                  </p:stCondLst>
                                  <p:childTnLst>
                                    <p:set>
                                      <p:cBhvr>
                                        <p:cTn id="36" dur="1" fill="hold">
                                          <p:stCondLst>
                                            <p:cond delay="0"/>
                                          </p:stCondLst>
                                        </p:cTn>
                                        <p:tgtEl>
                                          <p:spTgt spid="14">
                                            <p:txEl>
                                              <p:pRg st="1" end="1"/>
                                            </p:txEl>
                                          </p:spTgt>
                                        </p:tgtEl>
                                        <p:attrNameLst>
                                          <p:attrName>style.visibility</p:attrName>
                                        </p:attrNameLst>
                                      </p:cBhvr>
                                      <p:to>
                                        <p:strVal val="visible"/>
                                      </p:to>
                                    </p:set>
                                    <p:anim calcmode="lin" valueType="num">
                                      <p:cBhvr additive="base">
                                        <p:cTn id="37"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14">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200"/>
                                  </p:stCondLst>
                                  <p:childTnLst>
                                    <p:set>
                                      <p:cBhvr>
                                        <p:cTn id="40" dur="1" fill="hold">
                                          <p:stCondLst>
                                            <p:cond delay="0"/>
                                          </p:stCondLst>
                                        </p:cTn>
                                        <p:tgtEl>
                                          <p:spTgt spid="14">
                                            <p:txEl>
                                              <p:pRg st="2" end="2"/>
                                            </p:txEl>
                                          </p:spTgt>
                                        </p:tgtEl>
                                        <p:attrNameLst>
                                          <p:attrName>style.visibility</p:attrName>
                                        </p:attrNameLst>
                                      </p:cBhvr>
                                      <p:to>
                                        <p:strVal val="visible"/>
                                      </p:to>
                                    </p:set>
                                    <p:anim calcmode="lin" valueType="num">
                                      <p:cBhvr additive="base">
                                        <p:cTn id="41"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42" dur="10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uiExpand="1" build="p"/>
      <p:bldP spid="13" grpId="0"/>
      <p:bldP spid="14"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0560FE14-FDDB-4404-A397-9505856D2713}"/>
              </a:ext>
            </a:extLst>
          </p:cNvPr>
          <p:cNvSpPr/>
          <p:nvPr/>
        </p:nvSpPr>
        <p:spPr>
          <a:xfrm>
            <a:off x="2664049" y="3482340"/>
            <a:ext cx="2560322" cy="2560320"/>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04E06015-0150-4D07-95F1-729BF3ED4EC8}"/>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A12C89C5-0BDE-4186-9180-36E664EE3CB3}"/>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13832DB5-7891-4116-A0E7-230C852DBFC1}"/>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457CC2F0-DE41-4432-A188-12EB710CD2AE}"/>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EBC312E5-97BD-45B9-B2E9-37198D177F7A}"/>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B545F772-DA24-405C-9640-ABA452BBE080}"/>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A4E2D81A-82D0-4A2A-8EEA-9440B5A04FB3}"/>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EB47DFD3-9623-414D-BAE1-0EB13CB102FA}"/>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7687C7D7-1F0E-4AF0-B2FB-9F05B79D1C23}"/>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74FA01A1-5743-4086-BB15-910179FD563C}"/>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89FD055A-D536-4665-8985-8CF305E9F00E}"/>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A18D46DF-5D10-4412-95F0-78CCF7E32FF6}"/>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0DF3A83E-167F-49A1-B983-AE2A3EC56B4F}"/>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0CB507BC-D3B1-41AE-BB7B-D2899B360A66}"/>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EE94FFA8-6958-4854-86FF-1385A370A9E3}"/>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908C4F8E-4F3F-4F95-95CE-2E33662056D3}"/>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8AA1F3A8-FE93-445A-B05C-54F001696730}"/>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220666FB-13FE-4A7F-AB0F-B34F4CB149E3}"/>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592F7E0A-B81B-42F5-A342-ECCBDAB57E7E}"/>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2BAF9262-0420-4491-B5F1-A7396E6D66DD}"/>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A08C1BCB-5D79-4C03-873C-52E129DCC6EA}"/>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5873203A-48CA-4EFC-ACAA-1A9555A0F267}"/>
              </a:ext>
            </a:extLst>
          </p:cNvPr>
          <p:cNvSpPr/>
          <p:nvPr/>
        </p:nvSpPr>
        <p:spPr>
          <a:xfrm>
            <a:off x="7863838" y="3482340"/>
            <a:ext cx="2560322" cy="2560320"/>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527EC290-585C-4682-A121-C4383C09CD1D}"/>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FA006983-421E-41E7-AA24-50DC2236D906}"/>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8F349964-812E-4DCB-94CC-32B6F72E6C7A}"/>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CF7631F8-114B-4B7E-9034-EE57326BCC66}"/>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17DDFB63-F997-4624-9F41-20F9DB5FD342}"/>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61CFE6E8-139C-4D52-B9A8-824A88D871A5}"/>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8194DE7A-E830-4119-A4CD-E340CFBE0A21}"/>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7F4283E3-6D07-49BF-BD3C-84529358EFC4}"/>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E5A06A5B-7C88-448F-9305-1EF99D14C45E}"/>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B7274E0D-0CC9-4ABB-AE88-DBB5E7B97679}"/>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6A4BDABD-FD6C-4158-916D-6907358A4CFC}"/>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1D458336-40B8-4F27-B175-B88FDFAC7441}"/>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79BD6ED4-2980-44EA-95CB-D78C749753EC}"/>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88202A79-C88E-4909-9447-B1F33B264860}"/>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F79614C8-F4F0-4BBD-B08F-9902CDDFAFA4}"/>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1F78321A-A40F-427D-B614-AA5B4135E2B1}"/>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2E6EA37F-3CF5-472E-B45D-CDA777B7E9FF}"/>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0136C0D9-FD59-4788-A2C1-D1137203F3C9}"/>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0253EB15-A7E4-49A3-8CBC-4A9CC87088A7}"/>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EA9962C4-27D7-43EB-9F90-B6AFE85748C6}"/>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14155DA7-FD84-4512-B414-06EB33DA71C3}"/>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95433FD5-39F7-4AFB-8DC4-6A0B761E4427}"/>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39093ECF-C693-4265-A18E-CED110766EBA}"/>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8D6935F9-7B98-438A-A9CB-41F00521CC40}"/>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FA1C89BB-B628-442F-AA5A-E84221CB1EA1}"/>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9C16227C-61DF-4287-91F4-83AAF9534102}"/>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9D93DDAE-CA13-44F3-A9E5-3AB9D2CB37CA}"/>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29349387-C349-4372-8F0E-083A65726C49}"/>
              </a:ext>
            </a:extLst>
          </p:cNvPr>
          <p:cNvSpPr/>
          <p:nvPr/>
        </p:nvSpPr>
        <p:spPr>
          <a:xfrm>
            <a:off x="13063627" y="3482340"/>
            <a:ext cx="2560322" cy="2560320"/>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D7629FDC-4D8E-4039-A6D1-BCACF2FC78E2}"/>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D5549AF5-2B32-4D32-B043-2D8C134D5536}"/>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64E3063B-2873-4CD8-8CD1-E40C95D842DC}"/>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EF415B9F-9EC5-45E5-855B-258245242848}"/>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F88DA12E-5E5B-48F6-B580-847BBE838158}"/>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3DDBABCC-39F2-4985-AE7F-F2732045C0A0}"/>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E18CED42-7FF3-411D-AAA0-AAAB8E1DE486}"/>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8AE7CFE9-E393-4288-AEA0-0C1DBB19C09C}"/>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3DBE7DC9-7B5B-4209-8018-DF738BA464FF}"/>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F83AB9A2-3452-4F13-9F10-0E940845130A}"/>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B172C94F-C7A4-4CF2-9C00-B90A27D8C002}"/>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031A1C70-87A4-42B3-AFF2-DAD67D875C46}"/>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A41C0FD0-F9AA-4AE0-B2C6-8DCAA570AC1F}"/>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FA26692D-BC06-4EBA-BD46-C603A7AF65B5}"/>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54C2821E-060F-4F39-9269-357682ADD5BF}"/>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74369524-C6C8-4C53-AEF3-E2CCC1F64BAE}"/>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54F95754-1B83-4420-B560-20A860A1B2FF}"/>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ECBAA33F-6628-4E38-ABFC-5CD6C34A6786}"/>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B9E6FF98-6D65-4DA7-9E83-5C6A6FD88D9C}"/>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71FB4F8F-6CD1-4546-976A-EE8B01A6DD0B}"/>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C4261AF2-1BD2-44B8-BFDF-A07A671091BC}"/>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F982B314-434D-43F6-B063-1E933D2BCC33}"/>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38A28659-6357-45F5-8702-A6A971955DA8}"/>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5443A1AC-5B24-4BC9-907D-8DB4C3FAD4E3}"/>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A398FD02-EDA0-49E8-AE96-6D41D319A117}"/>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637FF877-D8D8-4288-82D6-09ED73D95B92}"/>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FDD944F0-A5ED-49D8-B084-1B3D0AF9903D}"/>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6A82B277-34D2-490D-B389-28D11A27863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6D8949-EF90-4302-9EED-0CD84E34431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1C57321E-3CA4-489F-94EB-7467864ED5DA}"/>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F896C020-C089-4FF5-B3B9-90C1CFB5BCA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FE8F6D-A600-4C6C-B445-587AE24040D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44FDB593-6614-438F-9CA6-A01D9F2B4FFD}"/>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87E4E326-15AB-4307-B282-48F80EAD13B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89301B2-8F23-48D2-AF38-F14FEBDF51A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88F07B24-0F59-486E-9848-7889A713B26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Competitors</a:t>
            </a:r>
            <a:endParaRPr lang="en-US" sz="6000">
              <a:latin typeface="Impact" panose="020B0806030902050204" pitchFamily="34" charset="0"/>
            </a:endParaRPr>
          </a:p>
        </p:txBody>
      </p:sp>
    </p:spTree>
    <p:extLst>
      <p:ext uri="{BB962C8B-B14F-4D97-AF65-F5344CB8AC3E}">
        <p14:creationId xmlns:p14="http://schemas.microsoft.com/office/powerpoint/2010/main" val="2556864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8AEC34CB-D9FB-496B-A760-6EE390ADE2B6}"/>
              </a:ext>
            </a:extLst>
          </p:cNvPr>
          <p:cNvSpPr/>
          <p:nvPr/>
        </p:nvSpPr>
        <p:spPr>
          <a:xfrm>
            <a:off x="9482262" y="3092787"/>
            <a:ext cx="2298950" cy="2300194"/>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8A30948D-89CF-471A-A68D-083008B49F7A}"/>
              </a:ext>
            </a:extLst>
          </p:cNvPr>
          <p:cNvSpPr/>
          <p:nvPr/>
        </p:nvSpPr>
        <p:spPr>
          <a:xfrm>
            <a:off x="9482262" y="5986752"/>
            <a:ext cx="2298950" cy="2300194"/>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371217CC-BE04-400B-AD9B-8F25829A0BF1}"/>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A04287DA-31C7-4740-B114-7E959384F0AA}"/>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959F22C9-908C-4579-A0E8-83BBCE1A90D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F0573D7A-B1DB-42AB-B0A1-6DEFE623C5F5}"/>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B0649AE0-EFCB-4E86-9333-C20BFCB3B511}"/>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8DC296F9-380D-40EB-925F-B983C49FD1D8}"/>
              </a:ext>
            </a:extLst>
          </p:cNvPr>
          <p:cNvSpPr/>
          <p:nvPr/>
        </p:nvSpPr>
        <p:spPr>
          <a:xfrm>
            <a:off x="6474662" y="3092787"/>
            <a:ext cx="2298948" cy="2300194"/>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C1B33012-C8B5-4626-966C-11A40C1B2FDB}"/>
              </a:ext>
            </a:extLst>
          </p:cNvPr>
          <p:cNvSpPr/>
          <p:nvPr/>
        </p:nvSpPr>
        <p:spPr>
          <a:xfrm>
            <a:off x="6474662" y="5986752"/>
            <a:ext cx="2298948" cy="2300194"/>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2F135949-E737-41B4-AF72-F9451582AE27}"/>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26D1E96F-E877-435D-830B-CD72149A254A}"/>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22A09117-7027-41ED-B837-C882164EB9F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47FFA09F-6D1B-4DA3-901C-F5C871D57ADE}"/>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4F89ADA-7D36-4CB2-8273-E5034E0AD63D}"/>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349D2D2-4BA9-4036-8536-094B242BC3A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4D1F266A-7FBE-4145-B3B8-B8D5C7BEA6B2}"/>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03DFE403-CA0D-4880-9B00-B05BCE459761}"/>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D80984F-2D3F-427F-B739-46B7DE4AFFA5}"/>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90E1A1CF-E5E9-4FC7-B72F-C3C946B09B0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C0791F66-1F1D-4762-9545-89B002E9D473}"/>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AF75DFA4-274B-4155-8903-189A067D863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01BA4484-D59E-40A7-A21B-4431041BB40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1B316C1E-6AB2-48F2-8DC2-92D867FC1808}"/>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931501B-AA6B-40BB-9929-E8BE2A8045FF}"/>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9B110055-F158-4D1E-9565-1789694C5951}"/>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8E017320-15C5-47A6-9E84-DB598C010CCB}"/>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696867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257D2E3-52A8-BE12-77D1-47C42CE2796C}"/>
              </a:ext>
            </a:extLst>
          </p:cNvPr>
          <p:cNvSpPr>
            <a:spLocks noGrp="1"/>
          </p:cNvSpPr>
          <p:nvPr>
            <p:ph type="pic" sz="quarter" idx="10"/>
          </p:nvPr>
        </p:nvSpPr>
        <p:spPr/>
      </p:sp>
      <p:sp>
        <p:nvSpPr>
          <p:cNvPr id="6" name="Freeform: Shape 5">
            <a:extLst>
              <a:ext uri="{FF2B5EF4-FFF2-40B4-BE49-F238E27FC236}">
                <a16:creationId xmlns:a16="http://schemas.microsoft.com/office/drawing/2014/main" id="{FF070AC8-70A3-4AAB-A843-B6FB93689606}"/>
              </a:ext>
            </a:extLst>
          </p:cNvPr>
          <p:cNvSpPr/>
          <p:nvPr/>
        </p:nvSpPr>
        <p:spPr>
          <a:xfrm>
            <a:off x="0" y="1"/>
            <a:ext cx="18288000" cy="6822844"/>
          </a:xfrm>
          <a:custGeom>
            <a:avLst/>
            <a:gdLst>
              <a:gd name="connsiteX0" fmla="*/ 0 w 18288000"/>
              <a:gd name="connsiteY0" fmla="*/ 0 h 6822844"/>
              <a:gd name="connsiteX1" fmla="*/ 18288000 w 18288000"/>
              <a:gd name="connsiteY1" fmla="*/ 0 h 6822844"/>
              <a:gd name="connsiteX2" fmla="*/ 18288000 w 18288000"/>
              <a:gd name="connsiteY2" fmla="*/ 4230466 h 6822844"/>
              <a:gd name="connsiteX3" fmla="*/ 18283374 w 18288000"/>
              <a:gd name="connsiteY3" fmla="*/ 4230466 h 6822844"/>
              <a:gd name="connsiteX4" fmla="*/ 18277332 w 18288000"/>
              <a:gd name="connsiteY4" fmla="*/ 6268897 h 6822844"/>
              <a:gd name="connsiteX5" fmla="*/ 16135350 w 18288000"/>
              <a:gd name="connsiteY5" fmla="*/ 5918624 h 6822844"/>
              <a:gd name="connsiteX6" fmla="*/ 13335000 w 18288000"/>
              <a:gd name="connsiteY6" fmla="*/ 6587448 h 6822844"/>
              <a:gd name="connsiteX7" fmla="*/ 11258550 w 18288000"/>
              <a:gd name="connsiteY7" fmla="*/ 5918624 h 6822844"/>
              <a:gd name="connsiteX8" fmla="*/ 9296400 w 18288000"/>
              <a:gd name="connsiteY8" fmla="*/ 6663885 h 6822844"/>
              <a:gd name="connsiteX9" fmla="*/ 6896100 w 18288000"/>
              <a:gd name="connsiteY9" fmla="*/ 6186154 h 6822844"/>
              <a:gd name="connsiteX10" fmla="*/ 4152901 w 18288000"/>
              <a:gd name="connsiteY10" fmla="*/ 6778541 h 6822844"/>
              <a:gd name="connsiteX11" fmla="*/ 2209800 w 18288000"/>
              <a:gd name="connsiteY11" fmla="*/ 5861296 h 6822844"/>
              <a:gd name="connsiteX12" fmla="*/ 0 w 18288000"/>
              <a:gd name="connsiteY12" fmla="*/ 6128826 h 682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6822844">
                <a:moveTo>
                  <a:pt x="0" y="0"/>
                </a:moveTo>
                <a:lnTo>
                  <a:pt x="18288000" y="0"/>
                </a:lnTo>
                <a:lnTo>
                  <a:pt x="18288000" y="4230466"/>
                </a:lnTo>
                <a:lnTo>
                  <a:pt x="18283374" y="4230466"/>
                </a:lnTo>
                <a:lnTo>
                  <a:pt x="18277332" y="6268897"/>
                </a:lnTo>
                <a:cubicBezTo>
                  <a:pt x="17104804" y="6332722"/>
                  <a:pt x="17145000" y="5956843"/>
                  <a:pt x="16135350" y="5918624"/>
                </a:cubicBezTo>
                <a:cubicBezTo>
                  <a:pt x="15125700" y="5880406"/>
                  <a:pt x="14344650" y="6568339"/>
                  <a:pt x="13335000" y="6587448"/>
                </a:cubicBezTo>
                <a:cubicBezTo>
                  <a:pt x="12325350" y="6606558"/>
                  <a:pt x="12134850" y="5918624"/>
                  <a:pt x="11258550" y="5918624"/>
                </a:cubicBezTo>
                <a:cubicBezTo>
                  <a:pt x="10382250" y="5918624"/>
                  <a:pt x="10229850" y="6625667"/>
                  <a:pt x="9296400" y="6663885"/>
                </a:cubicBezTo>
                <a:cubicBezTo>
                  <a:pt x="8362950" y="6702104"/>
                  <a:pt x="8039100" y="6224373"/>
                  <a:pt x="6896100" y="6186154"/>
                </a:cubicBezTo>
                <a:cubicBezTo>
                  <a:pt x="5753100" y="6147935"/>
                  <a:pt x="5105402" y="7026961"/>
                  <a:pt x="4152901" y="6778541"/>
                </a:cubicBezTo>
                <a:cubicBezTo>
                  <a:pt x="3200400" y="6530121"/>
                  <a:pt x="3395472" y="5935631"/>
                  <a:pt x="2209800" y="5861296"/>
                </a:cubicBezTo>
                <a:cubicBezTo>
                  <a:pt x="1905000" y="5842187"/>
                  <a:pt x="0" y="6128826"/>
                  <a:pt x="0" y="6128826"/>
                </a:cubicBezTo>
                <a:close/>
              </a:path>
            </a:pathLst>
          </a:custGeom>
          <a:gradFill flip="none" rotWithShape="1">
            <a:gsLst>
              <a:gs pos="200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a:extLst>
              <a:ext uri="{FF2B5EF4-FFF2-40B4-BE49-F238E27FC236}">
                <a16:creationId xmlns:a16="http://schemas.microsoft.com/office/drawing/2014/main" id="{AF375DBF-A63B-4BCC-B16E-8E072D8DC8A0}"/>
              </a:ext>
            </a:extLst>
          </p:cNvPr>
          <p:cNvSpPr txBox="1"/>
          <p:nvPr/>
        </p:nvSpPr>
        <p:spPr>
          <a:xfrm>
            <a:off x="3017520" y="2143478"/>
            <a:ext cx="12252960" cy="2800767"/>
          </a:xfrm>
          <a:prstGeom prst="rect">
            <a:avLst/>
          </a:prstGeom>
          <a:noFill/>
        </p:spPr>
        <p:txBody>
          <a:bodyPr wrap="square" rtlCol="0">
            <a:spAutoFit/>
          </a:bodyPr>
          <a:lstStyle/>
          <a:p>
            <a:pPr algn="ctr"/>
            <a:r>
              <a:rPr lang="en-US" sz="8800">
                <a:solidFill>
                  <a:schemeClr val="bg1"/>
                </a:solidFill>
                <a:latin typeface="Impact" panose="020B0806030902050204" pitchFamily="34" charset="0"/>
                <a:cs typeface="Rubik Light" panose="00000400000000000000" pitchFamily="2" charset="-79"/>
              </a:rPr>
              <a:t>A picture is worth a thousand words.</a:t>
            </a:r>
            <a:endParaRPr lang="en-ID" sz="8800" dirty="0">
              <a:solidFill>
                <a:schemeClr val="bg1"/>
              </a:solidFill>
              <a:latin typeface="Impact" panose="020B0806030902050204" pitchFamily="34" charset="0"/>
              <a:cs typeface="Rubik Light" panose="00000400000000000000" pitchFamily="2" charset="-79"/>
            </a:endParaRPr>
          </a:p>
        </p:txBody>
      </p:sp>
      <p:sp>
        <p:nvSpPr>
          <p:cNvPr id="10" name="TextBox 9">
            <a:extLst>
              <a:ext uri="{FF2B5EF4-FFF2-40B4-BE49-F238E27FC236}">
                <a16:creationId xmlns:a16="http://schemas.microsoft.com/office/drawing/2014/main" id="{DBB1425E-0A14-45CE-9246-5B0AAB54A8EF}"/>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1" name="Freeform: Shape 10">
            <a:extLst>
              <a:ext uri="{FF2B5EF4-FFF2-40B4-BE49-F238E27FC236}">
                <a16:creationId xmlns:a16="http://schemas.microsoft.com/office/drawing/2014/main" id="{45778C9C-8A73-7251-62E4-E21A75DAF6C3}"/>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893318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C699B46-2B96-6B0F-CCFB-5484972F5560}"/>
              </a:ext>
            </a:extLst>
          </p:cNvPr>
          <p:cNvSpPr/>
          <p:nvPr/>
        </p:nvSpPr>
        <p:spPr>
          <a:xfrm>
            <a:off x="1760631" y="4958478"/>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2" name="TextBox 1">
            <a:extLst>
              <a:ext uri="{FF2B5EF4-FFF2-40B4-BE49-F238E27FC236}">
                <a16:creationId xmlns:a16="http://schemas.microsoft.com/office/drawing/2014/main" id="{5F54C92F-2FB4-4EDF-9BD2-07E4137C982D}"/>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9" name="Picture Placeholder 8">
            <a:extLst>
              <a:ext uri="{FF2B5EF4-FFF2-40B4-BE49-F238E27FC236}">
                <a16:creationId xmlns:a16="http://schemas.microsoft.com/office/drawing/2014/main" id="{827EE1F1-1F49-4163-324C-C7E581411F81}"/>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91E1F746-964A-4546-1073-7463EB8BB9F9}"/>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6307E047-6D14-23AA-317D-8B29C583D07D}"/>
              </a:ext>
            </a:extLst>
          </p:cNvPr>
          <p:cNvSpPr>
            <a:spLocks noGrp="1"/>
          </p:cNvSpPr>
          <p:nvPr>
            <p:ph type="pic" sz="quarter" idx="13"/>
          </p:nvPr>
        </p:nvSpPr>
        <p:spPr/>
      </p:sp>
      <p:sp>
        <p:nvSpPr>
          <p:cNvPr id="8" name="Picture Placeholder 7">
            <a:extLst>
              <a:ext uri="{FF2B5EF4-FFF2-40B4-BE49-F238E27FC236}">
                <a16:creationId xmlns:a16="http://schemas.microsoft.com/office/drawing/2014/main" id="{4A397C45-B6AD-EB8F-ADC7-ADC31F063233}"/>
              </a:ext>
            </a:extLst>
          </p:cNvPr>
          <p:cNvSpPr>
            <a:spLocks noGrp="1"/>
          </p:cNvSpPr>
          <p:nvPr>
            <p:ph type="pic" sz="quarter" idx="10"/>
          </p:nvPr>
        </p:nvSpPr>
        <p:spPr/>
      </p:sp>
    </p:spTree>
    <p:extLst>
      <p:ext uri="{BB962C8B-B14F-4D97-AF65-F5344CB8AC3E}">
        <p14:creationId xmlns:p14="http://schemas.microsoft.com/office/powerpoint/2010/main" val="260128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48CC29-1B04-46BF-8EA8-D2134FDF2249}"/>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6B69431F-EB2E-4F94-ADF9-90A1565B2EF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A1C2CE1-0264-4221-B050-DECBD4B7592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7A49D9B3-7A9A-43C3-AD66-A51BB79D1EA0}"/>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01CE15DD-2BFF-4E28-BF5B-5AC78AE65CB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AF5A14-2EF7-4441-B79F-9DB0D330F4B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54570A8-3F33-4C8D-8CA1-1F2835904E95}"/>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F921E938-9516-4F4C-9F7C-9FF0245180E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406CB3B-55CA-4A38-91C5-5E3D8AAD725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070D26B0-0FB3-4EEC-AB45-074E63A6090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Team Members</a:t>
            </a:r>
            <a:endParaRPr lang="en-US" sz="6000">
              <a:latin typeface="Impact" panose="020B0806030902050204" pitchFamily="34" charset="0"/>
            </a:endParaRPr>
          </a:p>
        </p:txBody>
      </p:sp>
      <p:sp>
        <p:nvSpPr>
          <p:cNvPr id="16" name="Picture Placeholder 15">
            <a:extLst>
              <a:ext uri="{FF2B5EF4-FFF2-40B4-BE49-F238E27FC236}">
                <a16:creationId xmlns:a16="http://schemas.microsoft.com/office/drawing/2014/main" id="{98625BF2-0889-E2D9-CAD0-1D99036C3CC9}"/>
              </a:ext>
            </a:extLst>
          </p:cNvPr>
          <p:cNvSpPr>
            <a:spLocks noGrp="1"/>
          </p:cNvSpPr>
          <p:nvPr>
            <p:ph type="pic" sz="quarter" idx="10"/>
          </p:nvPr>
        </p:nvSpPr>
        <p:spPr/>
      </p:sp>
      <p:sp>
        <p:nvSpPr>
          <p:cNvPr id="17" name="Picture Placeholder 16">
            <a:extLst>
              <a:ext uri="{FF2B5EF4-FFF2-40B4-BE49-F238E27FC236}">
                <a16:creationId xmlns:a16="http://schemas.microsoft.com/office/drawing/2014/main" id="{3EE6C094-BF60-0B85-74C4-75DF2D403DFB}"/>
              </a:ext>
            </a:extLst>
          </p:cNvPr>
          <p:cNvSpPr>
            <a:spLocks noGrp="1"/>
          </p:cNvSpPr>
          <p:nvPr>
            <p:ph type="pic" sz="quarter" idx="11"/>
          </p:nvPr>
        </p:nvSpPr>
        <p:spPr/>
      </p:sp>
      <p:sp>
        <p:nvSpPr>
          <p:cNvPr id="18" name="Picture Placeholder 17">
            <a:extLst>
              <a:ext uri="{FF2B5EF4-FFF2-40B4-BE49-F238E27FC236}">
                <a16:creationId xmlns:a16="http://schemas.microsoft.com/office/drawing/2014/main" id="{80C21416-D4B8-EFE7-62FF-BEDA07AD71ED}"/>
              </a:ext>
            </a:extLst>
          </p:cNvPr>
          <p:cNvSpPr>
            <a:spLocks noGrp="1"/>
          </p:cNvSpPr>
          <p:nvPr>
            <p:ph type="pic" sz="quarter" idx="12"/>
          </p:nvPr>
        </p:nvSpPr>
        <p:spPr/>
      </p:sp>
    </p:spTree>
    <p:extLst>
      <p:ext uri="{BB962C8B-B14F-4D97-AF65-F5344CB8AC3E}">
        <p14:creationId xmlns:p14="http://schemas.microsoft.com/office/powerpoint/2010/main" val="3224304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fltVal val="0"/>
                                          </p:val>
                                        </p:tav>
                                        <p:tav tm="100000">
                                          <p:val>
                                            <p:strVal val="#ppt_w"/>
                                          </p:val>
                                        </p:tav>
                                      </p:tavLst>
                                    </p:anim>
                                    <p:anim calcmode="lin" valueType="num">
                                      <p:cBhvr>
                                        <p:cTn id="13" dur="1000" fill="hold"/>
                                        <p:tgtEl>
                                          <p:spTgt spid="16"/>
                                        </p:tgtEl>
                                        <p:attrNameLst>
                                          <p:attrName>ppt_h</p:attrName>
                                        </p:attrNameLst>
                                      </p:cBhvr>
                                      <p:tavLst>
                                        <p:tav tm="0">
                                          <p:val>
                                            <p:fltVal val="0"/>
                                          </p:val>
                                        </p:tav>
                                        <p:tav tm="100000">
                                          <p:val>
                                            <p:strVal val="#ppt_h"/>
                                          </p:val>
                                        </p:tav>
                                      </p:tavLst>
                                    </p:anim>
                                    <p:animEffect transition="in" filter="fade">
                                      <p:cBhvr>
                                        <p:cTn id="14" dur="1000"/>
                                        <p:tgtEl>
                                          <p:spTgt spid="16"/>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1000" fill="hold"/>
                                        <p:tgtEl>
                                          <p:spTgt spid="17"/>
                                        </p:tgtEl>
                                        <p:attrNameLst>
                                          <p:attrName>ppt_w</p:attrName>
                                        </p:attrNameLst>
                                      </p:cBhvr>
                                      <p:tavLst>
                                        <p:tav tm="0">
                                          <p:val>
                                            <p:fltVal val="0"/>
                                          </p:val>
                                        </p:tav>
                                        <p:tav tm="100000">
                                          <p:val>
                                            <p:strVal val="#ppt_w"/>
                                          </p:val>
                                        </p:tav>
                                      </p:tavLst>
                                    </p:anim>
                                    <p:anim calcmode="lin" valueType="num">
                                      <p:cBhvr>
                                        <p:cTn id="23" dur="1000" fill="hold"/>
                                        <p:tgtEl>
                                          <p:spTgt spid="17"/>
                                        </p:tgtEl>
                                        <p:attrNameLst>
                                          <p:attrName>ppt_h</p:attrName>
                                        </p:attrNameLst>
                                      </p:cBhvr>
                                      <p:tavLst>
                                        <p:tav tm="0">
                                          <p:val>
                                            <p:fltVal val="0"/>
                                          </p:val>
                                        </p:tav>
                                        <p:tav tm="100000">
                                          <p:val>
                                            <p:strVal val="#ppt_h"/>
                                          </p:val>
                                        </p:tav>
                                      </p:tavLst>
                                    </p:anim>
                                    <p:animEffect transition="in" filter="fade">
                                      <p:cBhvr>
                                        <p:cTn id="24" dur="1000"/>
                                        <p:tgtEl>
                                          <p:spTgt spid="17"/>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B798BA3-41BD-CB7B-1CB1-786165B0DE77}"/>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692461-6909-4245-B055-18597C34B76E}"/>
              </a:ext>
            </a:extLst>
          </p:cNvPr>
          <p:cNvSpPr txBox="1"/>
          <p:nvPr/>
        </p:nvSpPr>
        <p:spPr>
          <a:xfrm>
            <a:off x="10579711" y="4613116"/>
            <a:ext cx="5369535"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Impact" panose="020B0806030902050204" pitchFamily="34" charset="0"/>
              </a:rPr>
              <a:t>Marketing Plan</a:t>
            </a:r>
          </a:p>
        </p:txBody>
      </p:sp>
      <p:sp>
        <p:nvSpPr>
          <p:cNvPr id="4" name="TextBox 3">
            <a:extLst>
              <a:ext uri="{FF2B5EF4-FFF2-40B4-BE49-F238E27FC236}">
                <a16:creationId xmlns:a16="http://schemas.microsoft.com/office/drawing/2014/main" id="{378FAC2C-9B35-4B98-9600-E217756C5A65}"/>
              </a:ext>
            </a:extLst>
          </p:cNvPr>
          <p:cNvSpPr txBox="1"/>
          <p:nvPr/>
        </p:nvSpPr>
        <p:spPr>
          <a:xfrm>
            <a:off x="10597998" y="7574360"/>
            <a:ext cx="5823101"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p>
        </p:txBody>
      </p:sp>
      <p:sp>
        <p:nvSpPr>
          <p:cNvPr id="6" name="TextBox 5">
            <a:extLst>
              <a:ext uri="{FF2B5EF4-FFF2-40B4-BE49-F238E27FC236}">
                <a16:creationId xmlns:a16="http://schemas.microsoft.com/office/drawing/2014/main" id="{4EBA15AF-4907-4520-BE33-ECE7AB72A669}"/>
              </a:ext>
            </a:extLst>
          </p:cNvPr>
          <p:cNvSpPr txBox="1"/>
          <p:nvPr/>
        </p:nvSpPr>
        <p:spPr>
          <a:xfrm>
            <a:off x="10549230" y="1964349"/>
            <a:ext cx="3776369" cy="2646878"/>
          </a:xfrm>
          <a:prstGeom prst="rect">
            <a:avLst/>
          </a:prstGeom>
          <a:noFill/>
        </p:spPr>
        <p:txBody>
          <a:bodyPr wrap="square">
            <a:spAutoFit/>
          </a:bodyPr>
          <a:lstStyle/>
          <a:p>
            <a:r>
              <a:rPr lang="en-US" altLang="zh-CN" sz="16600">
                <a:gradFill>
                  <a:gsLst>
                    <a:gs pos="6000">
                      <a:schemeClr val="accent1"/>
                    </a:gs>
                    <a:gs pos="100000">
                      <a:schemeClr val="accent6"/>
                    </a:gs>
                  </a:gsLst>
                  <a:lin ang="2700000" scaled="1"/>
                </a:gradFill>
                <a:latin typeface="Impact" panose="020B0806030902050204" pitchFamily="34" charset="0"/>
              </a:rPr>
              <a:t>02.</a:t>
            </a:r>
          </a:p>
        </p:txBody>
      </p:sp>
      <p:sp>
        <p:nvSpPr>
          <p:cNvPr id="7" name="Freeform: Shape 6">
            <a:extLst>
              <a:ext uri="{FF2B5EF4-FFF2-40B4-BE49-F238E27FC236}">
                <a16:creationId xmlns:a16="http://schemas.microsoft.com/office/drawing/2014/main" id="{FBEDA6C9-24F0-3585-89BB-C5A7E771E292}"/>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33510524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66427BB5-64C5-4B4E-B091-2C7342AD3535}"/>
              </a:ext>
            </a:extLst>
          </p:cNvPr>
          <p:cNvGraphicFramePr/>
          <p:nvPr>
            <p:extLst>
              <p:ext uri="{D42A27DB-BD31-4B8C-83A1-F6EECF244321}">
                <p14:modId xmlns:p14="http://schemas.microsoft.com/office/powerpoint/2010/main" val="2878911160"/>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8FCC1D04-2A67-4EA3-8A39-384FBE42F988}"/>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37B0124-D31F-4CDB-9AE2-A844FE0ABF40}"/>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3827628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03BDB65-4E34-97FD-20F5-4035DFCA98EF}"/>
              </a:ext>
            </a:extLst>
          </p:cNvPr>
          <p:cNvSpPr/>
          <p:nvPr/>
        </p:nvSpPr>
        <p:spPr>
          <a:xfrm>
            <a:off x="1760631" y="4958478"/>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3" name="TextBox 2">
            <a:extLst>
              <a:ext uri="{FF2B5EF4-FFF2-40B4-BE49-F238E27FC236}">
                <a16:creationId xmlns:a16="http://schemas.microsoft.com/office/drawing/2014/main" id="{61D0AB82-E518-4A99-8905-928694CBA19A}"/>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graphicFrame>
        <p:nvGraphicFramePr>
          <p:cNvPr id="2" name="Chart 1">
            <a:extLst>
              <a:ext uri="{FF2B5EF4-FFF2-40B4-BE49-F238E27FC236}">
                <a16:creationId xmlns:a16="http://schemas.microsoft.com/office/drawing/2014/main" id="{9ECCAA34-CCEE-4B3F-9A8F-8932FE9F570D}"/>
              </a:ext>
            </a:extLst>
          </p:cNvPr>
          <p:cNvGraphicFramePr/>
          <p:nvPr>
            <p:extLst>
              <p:ext uri="{D42A27DB-BD31-4B8C-83A1-F6EECF244321}">
                <p14:modId xmlns:p14="http://schemas.microsoft.com/office/powerpoint/2010/main" val="1483911524"/>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517865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Graphic spid="2" grpId="0" uiExpand="1">
        <p:bldAsOne/>
      </p:bldGraphic>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BF6FEED-71CF-9370-44A5-C78EAA90953C}"/>
              </a:ext>
            </a:extLst>
          </p:cNvPr>
          <p:cNvGrpSpPr/>
          <p:nvPr/>
        </p:nvGrpSpPr>
        <p:grpSpPr>
          <a:xfrm>
            <a:off x="1841090" y="6671427"/>
            <a:ext cx="4206242" cy="1837538"/>
            <a:chOff x="1783179" y="6781800"/>
            <a:chExt cx="4099461" cy="1837538"/>
          </a:xfrm>
        </p:grpSpPr>
        <p:sp>
          <p:nvSpPr>
            <p:cNvPr id="3" name="TextBox 2">
              <a:extLst>
                <a:ext uri="{FF2B5EF4-FFF2-40B4-BE49-F238E27FC236}">
                  <a16:creationId xmlns:a16="http://schemas.microsoft.com/office/drawing/2014/main" id="{DAF53A3D-51A8-7B51-CAD3-6807BDB7DB8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01</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32370D4-8479-695A-DEDA-C1F43AC221B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6EDC38BA-2E23-944E-D591-E670005977F5}"/>
              </a:ext>
            </a:extLst>
          </p:cNvPr>
          <p:cNvGrpSpPr/>
          <p:nvPr/>
        </p:nvGrpSpPr>
        <p:grpSpPr>
          <a:xfrm>
            <a:off x="7040879" y="6671427"/>
            <a:ext cx="4206242" cy="1837538"/>
            <a:chOff x="1783179" y="6781800"/>
            <a:chExt cx="4099461" cy="1837538"/>
          </a:xfrm>
        </p:grpSpPr>
        <p:sp>
          <p:nvSpPr>
            <p:cNvPr id="6" name="TextBox 5">
              <a:extLst>
                <a:ext uri="{FF2B5EF4-FFF2-40B4-BE49-F238E27FC236}">
                  <a16:creationId xmlns:a16="http://schemas.microsoft.com/office/drawing/2014/main" id="{28DEF29B-DF61-25F8-2C4C-B403EB979E1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02</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EECC09F-4C1F-3F14-42D2-41C7D0EC62C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EB4515D-C85E-5875-98CD-E88F681CF826}"/>
              </a:ext>
            </a:extLst>
          </p:cNvPr>
          <p:cNvGrpSpPr/>
          <p:nvPr/>
        </p:nvGrpSpPr>
        <p:grpSpPr>
          <a:xfrm>
            <a:off x="12240668" y="6671427"/>
            <a:ext cx="4206242" cy="1837538"/>
            <a:chOff x="1783179" y="6781800"/>
            <a:chExt cx="4099461" cy="1837538"/>
          </a:xfrm>
        </p:grpSpPr>
        <p:sp>
          <p:nvSpPr>
            <p:cNvPr id="9" name="TextBox 8">
              <a:extLst>
                <a:ext uri="{FF2B5EF4-FFF2-40B4-BE49-F238E27FC236}">
                  <a16:creationId xmlns:a16="http://schemas.microsoft.com/office/drawing/2014/main" id="{EA5A89C7-A7B0-D750-1E39-09CDF6D4F22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03</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8F7B9C-FB11-AC9A-D56A-F54F3652056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62E66673-9355-77BE-D87D-B6F79FD7884A}"/>
              </a:ext>
            </a:extLst>
          </p:cNvPr>
          <p:cNvGrpSpPr/>
          <p:nvPr/>
        </p:nvGrpSpPr>
        <p:grpSpPr>
          <a:xfrm>
            <a:off x="2471011" y="3252047"/>
            <a:ext cx="2946400" cy="2946396"/>
            <a:chOff x="2471011" y="3252047"/>
            <a:chExt cx="2946400" cy="2946396"/>
          </a:xfrm>
        </p:grpSpPr>
        <p:grpSp>
          <p:nvGrpSpPr>
            <p:cNvPr id="12" name="Group 11">
              <a:extLst>
                <a:ext uri="{FF2B5EF4-FFF2-40B4-BE49-F238E27FC236}">
                  <a16:creationId xmlns:a16="http://schemas.microsoft.com/office/drawing/2014/main" id="{B58AAC49-0225-4A04-CD32-053FA904EC3E}"/>
                </a:ext>
              </a:extLst>
            </p:cNvPr>
            <p:cNvGrpSpPr/>
            <p:nvPr/>
          </p:nvGrpSpPr>
          <p:grpSpPr>
            <a:xfrm>
              <a:off x="2471011" y="3252047"/>
              <a:ext cx="2946400" cy="2946396"/>
              <a:chOff x="2370098" y="3110660"/>
              <a:chExt cx="3473490" cy="3473487"/>
            </a:xfrm>
          </p:grpSpPr>
          <p:sp>
            <p:nvSpPr>
              <p:cNvPr id="14" name="Oval 11">
                <a:extLst>
                  <a:ext uri="{FF2B5EF4-FFF2-40B4-BE49-F238E27FC236}">
                    <a16:creationId xmlns:a16="http://schemas.microsoft.com/office/drawing/2014/main" id="{B80A2CDA-9193-FE23-239C-B6CB664D3887}"/>
                  </a:ext>
                </a:extLst>
              </p:cNvPr>
              <p:cNvSpPr/>
              <p:nvPr/>
            </p:nvSpPr>
            <p:spPr>
              <a:xfrm>
                <a:off x="2855874" y="3596436"/>
                <a:ext cx="2501940" cy="2501937"/>
              </a:xfrm>
              <a:prstGeom prst="ellipse">
                <a:avLst/>
              </a:prstGeom>
              <a:solidFill>
                <a:schemeClr val="bg1">
                  <a:lumMod val="9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15" name="Arc 15">
                <a:extLst>
                  <a:ext uri="{FF2B5EF4-FFF2-40B4-BE49-F238E27FC236}">
                    <a16:creationId xmlns:a16="http://schemas.microsoft.com/office/drawing/2014/main" id="{F52612AD-5684-524B-2C2A-A841F2224766}"/>
                  </a:ext>
                </a:extLst>
              </p:cNvPr>
              <p:cNvSpPr/>
              <p:nvPr/>
            </p:nvSpPr>
            <p:spPr>
              <a:xfrm>
                <a:off x="2370098" y="3110660"/>
                <a:ext cx="3473490" cy="3473487"/>
              </a:xfrm>
              <a:prstGeom prst="arc">
                <a:avLst>
                  <a:gd name="adj1" fmla="val 16200000"/>
                  <a:gd name="adj2" fmla="val 10147027"/>
                </a:avLst>
              </a:prstGeom>
              <a:ln w="2540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13" name="TextBox 12">
              <a:extLst>
                <a:ext uri="{FF2B5EF4-FFF2-40B4-BE49-F238E27FC236}">
                  <a16:creationId xmlns:a16="http://schemas.microsoft.com/office/drawing/2014/main" id="{81A88004-BB75-7314-CF4E-84104900C735}"/>
                </a:ext>
              </a:extLst>
            </p:cNvPr>
            <p:cNvSpPr txBox="1"/>
            <p:nvPr/>
          </p:nvSpPr>
          <p:spPr>
            <a:xfrm>
              <a:off x="3050131" y="4309747"/>
              <a:ext cx="1788160" cy="830997"/>
            </a:xfrm>
            <a:prstGeom prst="rect">
              <a:avLst/>
            </a:prstGeom>
            <a:noFill/>
          </p:spPr>
          <p:txBody>
            <a:bodyPr wrap="square" rtlCol="0">
              <a:spAutoFit/>
            </a:bodyPr>
            <a:lstStyle/>
            <a:p>
              <a:pPr algn="ctr"/>
              <a:r>
                <a:rPr lang="en-US" sz="4800">
                  <a:solidFill>
                    <a:schemeClr val="accent1"/>
                  </a:solidFill>
                  <a:latin typeface="Impact" panose="020B0806030902050204" pitchFamily="34" charset="0"/>
                </a:rPr>
                <a:t>71%</a:t>
              </a:r>
            </a:p>
          </p:txBody>
        </p:sp>
      </p:grpSp>
      <p:grpSp>
        <p:nvGrpSpPr>
          <p:cNvPr id="16" name="Group 15">
            <a:extLst>
              <a:ext uri="{FF2B5EF4-FFF2-40B4-BE49-F238E27FC236}">
                <a16:creationId xmlns:a16="http://schemas.microsoft.com/office/drawing/2014/main" id="{2029FF3C-0DAA-6C3B-8693-D16D3015086D}"/>
              </a:ext>
            </a:extLst>
          </p:cNvPr>
          <p:cNvGrpSpPr/>
          <p:nvPr/>
        </p:nvGrpSpPr>
        <p:grpSpPr>
          <a:xfrm>
            <a:off x="7670800" y="3252047"/>
            <a:ext cx="2946400" cy="2946396"/>
            <a:chOff x="7670800" y="3252047"/>
            <a:chExt cx="2946400" cy="2946396"/>
          </a:xfrm>
        </p:grpSpPr>
        <p:grpSp>
          <p:nvGrpSpPr>
            <p:cNvPr id="17" name="Group 16">
              <a:extLst>
                <a:ext uri="{FF2B5EF4-FFF2-40B4-BE49-F238E27FC236}">
                  <a16:creationId xmlns:a16="http://schemas.microsoft.com/office/drawing/2014/main" id="{176F2ED0-1662-F920-1EF2-CF76E60FE4B7}"/>
                </a:ext>
              </a:extLst>
            </p:cNvPr>
            <p:cNvGrpSpPr/>
            <p:nvPr/>
          </p:nvGrpSpPr>
          <p:grpSpPr>
            <a:xfrm>
              <a:off x="7670800" y="3252047"/>
              <a:ext cx="2946400" cy="2946396"/>
              <a:chOff x="7407254" y="3110660"/>
              <a:chExt cx="3473490" cy="3473487"/>
            </a:xfrm>
          </p:grpSpPr>
          <p:sp>
            <p:nvSpPr>
              <p:cNvPr id="19" name="Oval 7">
                <a:extLst>
                  <a:ext uri="{FF2B5EF4-FFF2-40B4-BE49-F238E27FC236}">
                    <a16:creationId xmlns:a16="http://schemas.microsoft.com/office/drawing/2014/main" id="{AF6BC0EF-74BA-4B40-9387-4D8DAD734F25}"/>
                  </a:ext>
                </a:extLst>
              </p:cNvPr>
              <p:cNvSpPr/>
              <p:nvPr/>
            </p:nvSpPr>
            <p:spPr>
              <a:xfrm>
                <a:off x="7893030" y="3596436"/>
                <a:ext cx="2501940" cy="2501937"/>
              </a:xfrm>
              <a:prstGeom prst="ellipse">
                <a:avLst/>
              </a:prstGeom>
              <a:solidFill>
                <a:schemeClr val="bg1">
                  <a:lumMod val="9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20" name="Arc 8">
                <a:extLst>
                  <a:ext uri="{FF2B5EF4-FFF2-40B4-BE49-F238E27FC236}">
                    <a16:creationId xmlns:a16="http://schemas.microsoft.com/office/drawing/2014/main" id="{D26299B9-0B57-81F3-5FBE-64A78AA02E0D}"/>
                  </a:ext>
                </a:extLst>
              </p:cNvPr>
              <p:cNvSpPr/>
              <p:nvPr/>
            </p:nvSpPr>
            <p:spPr>
              <a:xfrm>
                <a:off x="7407254" y="3110660"/>
                <a:ext cx="3473490" cy="3473487"/>
              </a:xfrm>
              <a:prstGeom prst="arc">
                <a:avLst>
                  <a:gd name="adj1" fmla="val 16200000"/>
                  <a:gd name="adj2" fmla="val 8284554"/>
                </a:avLst>
              </a:prstGeom>
              <a:ln w="25400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18" name="TextBox 17">
              <a:extLst>
                <a:ext uri="{FF2B5EF4-FFF2-40B4-BE49-F238E27FC236}">
                  <a16:creationId xmlns:a16="http://schemas.microsoft.com/office/drawing/2014/main" id="{06085FB0-0537-1BB0-B341-0C808B1C31F9}"/>
                </a:ext>
              </a:extLst>
            </p:cNvPr>
            <p:cNvSpPr txBox="1"/>
            <p:nvPr/>
          </p:nvSpPr>
          <p:spPr>
            <a:xfrm>
              <a:off x="8249920" y="4309747"/>
              <a:ext cx="1788160" cy="830997"/>
            </a:xfrm>
            <a:prstGeom prst="rect">
              <a:avLst/>
            </a:prstGeom>
            <a:noFill/>
          </p:spPr>
          <p:txBody>
            <a:bodyPr wrap="square" rtlCol="0">
              <a:spAutoFit/>
            </a:bodyPr>
            <a:lstStyle/>
            <a:p>
              <a:pPr algn="ctr"/>
              <a:r>
                <a:rPr lang="en-US" sz="4800">
                  <a:solidFill>
                    <a:schemeClr val="accent2"/>
                  </a:solidFill>
                  <a:latin typeface="Impact" panose="020B0806030902050204" pitchFamily="34" charset="0"/>
                </a:rPr>
                <a:t>63%</a:t>
              </a:r>
            </a:p>
          </p:txBody>
        </p:sp>
      </p:grpSp>
      <p:grpSp>
        <p:nvGrpSpPr>
          <p:cNvPr id="21" name="Group 20">
            <a:extLst>
              <a:ext uri="{FF2B5EF4-FFF2-40B4-BE49-F238E27FC236}">
                <a16:creationId xmlns:a16="http://schemas.microsoft.com/office/drawing/2014/main" id="{5337AFAD-2E34-692D-F441-8F7C60FC71EE}"/>
              </a:ext>
            </a:extLst>
          </p:cNvPr>
          <p:cNvGrpSpPr/>
          <p:nvPr/>
        </p:nvGrpSpPr>
        <p:grpSpPr>
          <a:xfrm>
            <a:off x="12870589" y="3252047"/>
            <a:ext cx="2946400" cy="2946396"/>
            <a:chOff x="12870589" y="3252047"/>
            <a:chExt cx="2946400" cy="2946396"/>
          </a:xfrm>
        </p:grpSpPr>
        <p:grpSp>
          <p:nvGrpSpPr>
            <p:cNvPr id="22" name="Group 21">
              <a:extLst>
                <a:ext uri="{FF2B5EF4-FFF2-40B4-BE49-F238E27FC236}">
                  <a16:creationId xmlns:a16="http://schemas.microsoft.com/office/drawing/2014/main" id="{B4F6DB56-1EB0-2DED-E41F-0DB803B2B7A1}"/>
                </a:ext>
              </a:extLst>
            </p:cNvPr>
            <p:cNvGrpSpPr/>
            <p:nvPr/>
          </p:nvGrpSpPr>
          <p:grpSpPr>
            <a:xfrm>
              <a:off x="12870589" y="3252047"/>
              <a:ext cx="2946400" cy="2946396"/>
              <a:chOff x="12444410" y="3110660"/>
              <a:chExt cx="3473490" cy="3473487"/>
            </a:xfrm>
          </p:grpSpPr>
          <p:sp>
            <p:nvSpPr>
              <p:cNvPr id="24" name="Oval 9">
                <a:extLst>
                  <a:ext uri="{FF2B5EF4-FFF2-40B4-BE49-F238E27FC236}">
                    <a16:creationId xmlns:a16="http://schemas.microsoft.com/office/drawing/2014/main" id="{6B4F3191-94F9-33D9-88C1-CB0DB4610C88}"/>
                  </a:ext>
                </a:extLst>
              </p:cNvPr>
              <p:cNvSpPr/>
              <p:nvPr/>
            </p:nvSpPr>
            <p:spPr>
              <a:xfrm>
                <a:off x="12930186" y="3596436"/>
                <a:ext cx="2501940" cy="2501937"/>
              </a:xfrm>
              <a:prstGeom prst="ellipse">
                <a:avLst/>
              </a:prstGeom>
              <a:solidFill>
                <a:schemeClr val="bg1">
                  <a:lumMod val="9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25" name="Arc 10">
                <a:extLst>
                  <a:ext uri="{FF2B5EF4-FFF2-40B4-BE49-F238E27FC236}">
                    <a16:creationId xmlns:a16="http://schemas.microsoft.com/office/drawing/2014/main" id="{FD95E763-86E1-D7D9-4588-4597FD7F83FB}"/>
                  </a:ext>
                </a:extLst>
              </p:cNvPr>
              <p:cNvSpPr/>
              <p:nvPr/>
            </p:nvSpPr>
            <p:spPr>
              <a:xfrm>
                <a:off x="12444410" y="3110660"/>
                <a:ext cx="3473490" cy="3473487"/>
              </a:xfrm>
              <a:prstGeom prst="arc">
                <a:avLst>
                  <a:gd name="adj1" fmla="val 16200000"/>
                  <a:gd name="adj2" fmla="val 14026465"/>
                </a:avLst>
              </a:prstGeom>
              <a:ln w="25400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3" name="TextBox 22">
              <a:extLst>
                <a:ext uri="{FF2B5EF4-FFF2-40B4-BE49-F238E27FC236}">
                  <a16:creationId xmlns:a16="http://schemas.microsoft.com/office/drawing/2014/main" id="{14322859-2B95-84C4-D64A-5AF4E1DEF72E}"/>
                </a:ext>
              </a:extLst>
            </p:cNvPr>
            <p:cNvSpPr txBox="1"/>
            <p:nvPr/>
          </p:nvSpPr>
          <p:spPr>
            <a:xfrm>
              <a:off x="13449709" y="4309747"/>
              <a:ext cx="1788160" cy="830997"/>
            </a:xfrm>
            <a:prstGeom prst="rect">
              <a:avLst/>
            </a:prstGeom>
            <a:noFill/>
          </p:spPr>
          <p:txBody>
            <a:bodyPr wrap="square" rtlCol="0">
              <a:spAutoFit/>
            </a:bodyPr>
            <a:lstStyle/>
            <a:p>
              <a:pPr algn="ctr"/>
              <a:r>
                <a:rPr lang="en-US" sz="4800">
                  <a:solidFill>
                    <a:schemeClr val="accent3"/>
                  </a:solidFill>
                  <a:latin typeface="Impact" panose="020B0806030902050204" pitchFamily="34" charset="0"/>
                </a:rPr>
                <a:t>92%</a:t>
              </a:r>
            </a:p>
          </p:txBody>
        </p:sp>
      </p:grpSp>
      <p:sp>
        <p:nvSpPr>
          <p:cNvPr id="26" name="Google Shape;204;p13">
            <a:extLst>
              <a:ext uri="{FF2B5EF4-FFF2-40B4-BE49-F238E27FC236}">
                <a16:creationId xmlns:a16="http://schemas.microsoft.com/office/drawing/2014/main" id="{0BCFA665-A926-AE47-168A-938D2BA5F4F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Market Analysis</a:t>
            </a:r>
            <a:endParaRPr lang="en-US" sz="6000">
              <a:latin typeface="Impact" panose="020B0806030902050204" pitchFamily="34" charset="0"/>
            </a:endParaRPr>
          </a:p>
        </p:txBody>
      </p:sp>
    </p:spTree>
    <p:extLst>
      <p:ext uri="{BB962C8B-B14F-4D97-AF65-F5344CB8AC3E}">
        <p14:creationId xmlns:p14="http://schemas.microsoft.com/office/powerpoint/2010/main" val="289777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6"/>
                                        </p:tgtEl>
                                        <p:attrNameLst>
                                          <p:attrName>style.visibility</p:attrName>
                                        </p:attrNameLst>
                                      </p:cBhvr>
                                      <p:to>
                                        <p:strVal val="visible"/>
                                      </p:to>
                                    </p:set>
                                    <p:anim to="" calcmode="lin" valueType="num">
                                      <p:cBhvr>
                                        <p:cTn id="7" dur="750" fill="hold">
                                          <p:stCondLst>
                                            <p:cond delay="0"/>
                                          </p:stCondLst>
                                        </p:cTn>
                                        <p:tgtEl>
                                          <p:spTgt spid="2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6"/>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Effect transition="in" filter="fade">
                                      <p:cBhvr>
                                        <p:cTn id="14" dur="1000"/>
                                        <p:tgtEl>
                                          <p:spTgt spid="11"/>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1000" fill="hold"/>
                                        <p:tgtEl>
                                          <p:spTgt spid="21"/>
                                        </p:tgtEl>
                                        <p:attrNameLst>
                                          <p:attrName>ppt_w</p:attrName>
                                        </p:attrNameLst>
                                      </p:cBhvr>
                                      <p:tavLst>
                                        <p:tav tm="0">
                                          <p:val>
                                            <p:fltVal val="0"/>
                                          </p:val>
                                        </p:tav>
                                        <p:tav tm="100000">
                                          <p:val>
                                            <p:strVal val="#ppt_w"/>
                                          </p:val>
                                        </p:tav>
                                      </p:tavLst>
                                    </p:anim>
                                    <p:anim calcmode="lin" valueType="num">
                                      <p:cBhvr>
                                        <p:cTn id="33" dur="1000" fill="hold"/>
                                        <p:tgtEl>
                                          <p:spTgt spid="21"/>
                                        </p:tgtEl>
                                        <p:attrNameLst>
                                          <p:attrName>ppt_h</p:attrName>
                                        </p:attrNameLst>
                                      </p:cBhvr>
                                      <p:tavLst>
                                        <p:tav tm="0">
                                          <p:val>
                                            <p:fltVal val="0"/>
                                          </p:val>
                                        </p:tav>
                                        <p:tav tm="100000">
                                          <p:val>
                                            <p:strVal val="#ppt_h"/>
                                          </p:val>
                                        </p:tav>
                                      </p:tavLst>
                                    </p:anim>
                                    <p:animEffect transition="in" filter="fade">
                                      <p:cBhvr>
                                        <p:cTn id="34" dur="1000"/>
                                        <p:tgtEl>
                                          <p:spTgt spid="21"/>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9C5DAA9-E53C-4D32-9795-798F834E788E}"/>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cs typeface="K2D ExtraBold" panose="00000900000000000000" pitchFamily="2" charset="-34"/>
              </a:rPr>
              <a:t>Instructions For Use</a:t>
            </a:r>
          </a:p>
        </p:txBody>
      </p:sp>
      <p:sp>
        <p:nvSpPr>
          <p:cNvPr id="3" name="Google Shape;205;p13">
            <a:extLst>
              <a:ext uri="{FF2B5EF4-FFF2-40B4-BE49-F238E27FC236}">
                <a16:creationId xmlns:a16="http://schemas.microsoft.com/office/drawing/2014/main" id="{81CEB8FB-A5A5-4849-8116-D7694C8F1B46}"/>
              </a:ext>
            </a:extLst>
          </p:cNvPr>
          <p:cNvSpPr txBox="1">
            <a:spLocks/>
          </p:cNvSpPr>
          <p:nvPr/>
        </p:nvSpPr>
        <p:spPr>
          <a:xfrm>
            <a:off x="9110463"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CBB32F99-7A65-4D55-835A-716397D96E14}"/>
              </a:ext>
            </a:extLst>
          </p:cNvPr>
          <p:cNvSpPr txBox="1">
            <a:spLocks/>
          </p:cNvSpPr>
          <p:nvPr/>
        </p:nvSpPr>
        <p:spPr>
          <a:xfrm>
            <a:off x="1859279"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261D9A6D-F769-4899-A1CB-507C59CC9464}"/>
              </a:ext>
            </a:extLst>
          </p:cNvPr>
          <p:cNvSpPr txBox="1">
            <a:spLocks/>
          </p:cNvSpPr>
          <p:nvPr/>
        </p:nvSpPr>
        <p:spPr>
          <a:xfrm>
            <a:off x="1859278" y="77088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tx1">
                    <a:lumMod val="85000"/>
                    <a:lumOff val="15000"/>
                  </a:schemeClr>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08D30831-697D-1D8B-847F-DF12EF222700}"/>
              </a:ext>
            </a:extLst>
          </p:cNvPr>
          <p:cNvSpPr>
            <a:spLocks noGrp="1"/>
          </p:cNvSpPr>
          <p:nvPr>
            <p:ph type="pic" sz="quarter" idx="10"/>
          </p:nvPr>
        </p:nvSpPr>
        <p:spPr/>
      </p:sp>
      <p:sp>
        <p:nvSpPr>
          <p:cNvPr id="10" name="Freeform: Shape 9">
            <a:extLst>
              <a:ext uri="{FF2B5EF4-FFF2-40B4-BE49-F238E27FC236}">
                <a16:creationId xmlns:a16="http://schemas.microsoft.com/office/drawing/2014/main" id="{50F3E9FB-D631-4413-87BE-3E5D60A6EB5C}"/>
              </a:ext>
            </a:extLst>
          </p:cNvPr>
          <p:cNvSpPr/>
          <p:nvPr/>
        </p:nvSpPr>
        <p:spPr>
          <a:xfrm rot="5400000">
            <a:off x="2766867" y="-2766867"/>
            <a:ext cx="10287000" cy="15820734"/>
          </a:xfrm>
          <a:custGeom>
            <a:avLst/>
            <a:gdLst>
              <a:gd name="connsiteX0" fmla="*/ 0 w 10287000"/>
              <a:gd name="connsiteY0" fmla="*/ 15820734 h 15820734"/>
              <a:gd name="connsiteX1" fmla="*/ 0 w 10287000"/>
              <a:gd name="connsiteY1" fmla="*/ 7499695 h 15820734"/>
              <a:gd name="connsiteX2" fmla="*/ 0 w 10287000"/>
              <a:gd name="connsiteY2" fmla="*/ 942547 h 15820734"/>
              <a:gd name="connsiteX3" fmla="*/ 187438 w 10287000"/>
              <a:gd name="connsiteY3" fmla="*/ 862791 h 15820734"/>
              <a:gd name="connsiteX4" fmla="*/ 2125098 w 10287000"/>
              <a:gd name="connsiteY4" fmla="*/ 359229 h 15820734"/>
              <a:gd name="connsiteX5" fmla="*/ 5348137 w 10287000"/>
              <a:gd name="connsiteY5" fmla="*/ 1000709 h 15820734"/>
              <a:gd name="connsiteX6" fmla="*/ 7982844 w 10287000"/>
              <a:gd name="connsiteY6" fmla="*/ 0 h 15820734"/>
              <a:gd name="connsiteX7" fmla="*/ 10111124 w 10287000"/>
              <a:gd name="connsiteY7" fmla="*/ 824723 h 15820734"/>
              <a:gd name="connsiteX8" fmla="*/ 10287000 w 10287000"/>
              <a:gd name="connsiteY8" fmla="*/ 861933 h 15820734"/>
              <a:gd name="connsiteX9" fmla="*/ 10287000 w 10287000"/>
              <a:gd name="connsiteY9" fmla="*/ 9602814 h 15820734"/>
              <a:gd name="connsiteX10" fmla="*/ 10286998 w 10287000"/>
              <a:gd name="connsiteY10" fmla="*/ 9602814 h 15820734"/>
              <a:gd name="connsiteX11" fmla="*/ 10286998 w 10287000"/>
              <a:gd name="connsiteY11" fmla="*/ 15820734 h 1582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7000" h="15820734">
                <a:moveTo>
                  <a:pt x="0" y="15820734"/>
                </a:moveTo>
                <a:lnTo>
                  <a:pt x="0" y="7499695"/>
                </a:lnTo>
                <a:lnTo>
                  <a:pt x="0" y="942547"/>
                </a:lnTo>
                <a:lnTo>
                  <a:pt x="187438" y="862791"/>
                </a:lnTo>
                <a:cubicBezTo>
                  <a:pt x="756586" y="615823"/>
                  <a:pt x="1357708" y="333571"/>
                  <a:pt x="2125098" y="359229"/>
                </a:cubicBezTo>
                <a:cubicBezTo>
                  <a:pt x="3659879" y="410549"/>
                  <a:pt x="4094733" y="1052031"/>
                  <a:pt x="5348137" y="1000709"/>
                </a:cubicBezTo>
                <a:cubicBezTo>
                  <a:pt x="6601542" y="949395"/>
                  <a:pt x="6806179" y="0"/>
                  <a:pt x="7982844" y="0"/>
                </a:cubicBezTo>
                <a:cubicBezTo>
                  <a:pt x="8938886" y="0"/>
                  <a:pt x="9287010" y="609809"/>
                  <a:pt x="10111124" y="824723"/>
                </a:cubicBezTo>
                <a:lnTo>
                  <a:pt x="10287000" y="861933"/>
                </a:lnTo>
                <a:lnTo>
                  <a:pt x="10287000" y="9602814"/>
                </a:lnTo>
                <a:lnTo>
                  <a:pt x="10286998" y="9602814"/>
                </a:lnTo>
                <a:lnTo>
                  <a:pt x="10286998" y="15820734"/>
                </a:lnTo>
                <a:close/>
              </a:path>
            </a:pathLst>
          </a:custGeom>
          <a:gradFill flip="none" rotWithShape="1">
            <a:gsLst>
              <a:gs pos="200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a:extLst>
              <a:ext uri="{FF2B5EF4-FFF2-40B4-BE49-F238E27FC236}">
                <a16:creationId xmlns:a16="http://schemas.microsoft.com/office/drawing/2014/main" id="{D2784A02-419B-413E-9A3F-3E21EDEBC29C}"/>
              </a:ext>
            </a:extLst>
          </p:cNvPr>
          <p:cNvSpPr txBox="1"/>
          <p:nvPr/>
        </p:nvSpPr>
        <p:spPr>
          <a:xfrm>
            <a:off x="1765105" y="5359249"/>
            <a:ext cx="9051596" cy="707886"/>
          </a:xfrm>
          <a:prstGeom prst="rect">
            <a:avLst/>
          </a:prstGeom>
          <a:noFill/>
        </p:spPr>
        <p:txBody>
          <a:bodyPr wrap="square" rtlCol="0">
            <a:spAutoFit/>
          </a:bodyPr>
          <a:lstStyle/>
          <a:p>
            <a:r>
              <a:rPr lang="en-US" sz="4000">
                <a:solidFill>
                  <a:schemeClr val="bg1"/>
                </a:solidFill>
                <a:latin typeface="+mj-lt"/>
              </a:rPr>
              <a:t>Our Big Number</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087B1B-1AEE-4632-BE4C-0204610B5D1C}"/>
              </a:ext>
            </a:extLst>
          </p:cNvPr>
          <p:cNvSpPr/>
          <p:nvPr/>
        </p:nvSpPr>
        <p:spPr>
          <a:xfrm>
            <a:off x="1757680" y="7143860"/>
            <a:ext cx="8173398" cy="1158779"/>
          </a:xfrm>
          <a:prstGeom prst="rect">
            <a:avLst/>
          </a:prstGeom>
        </p:spPr>
        <p:txBody>
          <a:bodyPr wrap="square">
            <a:spAutoFit/>
          </a:bodyPr>
          <a:lstStyle/>
          <a:p>
            <a:pPr>
              <a:lnSpc>
                <a:spcPct val="150000"/>
              </a:lnSpc>
              <a:spcBef>
                <a:spcPts val="1200"/>
              </a:spcBef>
            </a:pPr>
            <a:r>
              <a:rPr lang="es-ES" altLang="zh-CN" sz="16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alpha val="70000"/>
                  </a:schemeClr>
                </a:solidFill>
                <a:ea typeface="Lato Light" panose="020F0502020204030203" pitchFamily="34" charset="0"/>
                <a:cs typeface="Lato Light" panose="020F0502020204030203" pitchFamily="34" charset="0"/>
              </a:rPr>
              <a:t>. </a:t>
            </a:r>
            <a:r>
              <a:rPr lang="es-ES" altLang="zh-CN" sz="16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20E195-AC78-4C5A-9F00-2A53444B31F9}"/>
              </a:ext>
            </a:extLst>
          </p:cNvPr>
          <p:cNvSpPr txBox="1"/>
          <p:nvPr/>
        </p:nvSpPr>
        <p:spPr>
          <a:xfrm>
            <a:off x="1765105" y="2507172"/>
            <a:ext cx="115317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bg1"/>
                </a:solidFill>
                <a:latin typeface="Impact" panose="020B0806030902050204" pitchFamily="34" charset="0"/>
              </a:rPr>
              <a:t>1,825,000</a:t>
            </a:r>
          </a:p>
        </p:txBody>
      </p:sp>
      <p:sp>
        <p:nvSpPr>
          <p:cNvPr id="9" name="Freeform: Shape 8">
            <a:extLst>
              <a:ext uri="{FF2B5EF4-FFF2-40B4-BE49-F238E27FC236}">
                <a16:creationId xmlns:a16="http://schemas.microsoft.com/office/drawing/2014/main" id="{62553ADC-F313-63CA-31B7-A0B990D8E941}"/>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11" name="TextBox 10">
            <a:extLst>
              <a:ext uri="{FF2B5EF4-FFF2-40B4-BE49-F238E27FC236}">
                <a16:creationId xmlns:a16="http://schemas.microsoft.com/office/drawing/2014/main" id="{E25AB139-D7EB-5056-AFAB-7120BF0C5DB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445585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8"/>
                                        </p:tgtEl>
                                        <p:attrNameLst>
                                          <p:attrName>style.visibility</p:attrName>
                                        </p:attrNameLst>
                                      </p:cBhvr>
                                      <p:to>
                                        <p:strVal val="visible"/>
                                      </p:to>
                                    </p:set>
                                    <p:anim to="" calcmode="lin" valueType="num">
                                      <p:cBhvr>
                                        <p:cTn id="12"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8"/>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6"/>
                                        </p:tgtEl>
                                        <p:attrNameLst>
                                          <p:attrName>style.visibility</p:attrName>
                                        </p:attrNameLst>
                                      </p:cBhvr>
                                      <p:to>
                                        <p:strVal val="visible"/>
                                      </p:to>
                                    </p:set>
                                    <p:anim to="" calcmode="lin" valueType="num">
                                      <p:cBhvr>
                                        <p:cTn id="16"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6"/>
                                        </p:tgtEl>
                                      </p:cBhvr>
                                    </p:animEffect>
                                  </p:childTnLst>
                                </p:cTn>
                              </p:par>
                            </p:childTnLst>
                          </p:cTn>
                        </p:par>
                        <p:par>
                          <p:cTn id="18" fill="hold">
                            <p:stCondLst>
                              <p:cond delay="1998"/>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p:bldP spid="7" grpId="0"/>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89DFBBD-7AD8-227A-5EAE-B3741932116E}"/>
              </a:ext>
            </a:extLst>
          </p:cNvPr>
          <p:cNvSpPr/>
          <p:nvPr/>
        </p:nvSpPr>
        <p:spPr>
          <a:xfrm>
            <a:off x="0" y="1979264"/>
            <a:ext cx="18288000" cy="8307736"/>
          </a:xfrm>
          <a:custGeom>
            <a:avLst/>
            <a:gdLst>
              <a:gd name="connsiteX0" fmla="*/ 2134754 w 18288000"/>
              <a:gd name="connsiteY0" fmla="*/ 771 h 8307736"/>
              <a:gd name="connsiteX1" fmla="*/ 2209800 w 18288000"/>
              <a:gd name="connsiteY1" fmla="*/ 915 h 8307736"/>
              <a:gd name="connsiteX2" fmla="*/ 4152901 w 18288000"/>
              <a:gd name="connsiteY2" fmla="*/ 918160 h 8307736"/>
              <a:gd name="connsiteX3" fmla="*/ 6896100 w 18288000"/>
              <a:gd name="connsiteY3" fmla="*/ 325773 h 8307736"/>
              <a:gd name="connsiteX4" fmla="*/ 9296400 w 18288000"/>
              <a:gd name="connsiteY4" fmla="*/ 803504 h 8307736"/>
              <a:gd name="connsiteX5" fmla="*/ 11258550 w 18288000"/>
              <a:gd name="connsiteY5" fmla="*/ 58243 h 8307736"/>
              <a:gd name="connsiteX6" fmla="*/ 13335000 w 18288000"/>
              <a:gd name="connsiteY6" fmla="*/ 727067 h 8307736"/>
              <a:gd name="connsiteX7" fmla="*/ 16135350 w 18288000"/>
              <a:gd name="connsiteY7" fmla="*/ 58243 h 8307736"/>
              <a:gd name="connsiteX8" fmla="*/ 18277332 w 18288000"/>
              <a:gd name="connsiteY8" fmla="*/ 408515 h 8307736"/>
              <a:gd name="connsiteX9" fmla="*/ 18277354 w 18288000"/>
              <a:gd name="connsiteY9" fmla="*/ 401206 h 8307736"/>
              <a:gd name="connsiteX10" fmla="*/ 18288000 w 18288000"/>
              <a:gd name="connsiteY10" fmla="*/ 404075 h 8307736"/>
              <a:gd name="connsiteX11" fmla="*/ 18288000 w 18288000"/>
              <a:gd name="connsiteY11" fmla="*/ 6936136 h 8307736"/>
              <a:gd name="connsiteX12" fmla="*/ 18288000 w 18288000"/>
              <a:gd name="connsiteY12" fmla="*/ 7484776 h 8307736"/>
              <a:gd name="connsiteX13" fmla="*/ 18288000 w 18288000"/>
              <a:gd name="connsiteY13" fmla="*/ 8307736 h 8307736"/>
              <a:gd name="connsiteX14" fmla="*/ 0 w 18288000"/>
              <a:gd name="connsiteY14" fmla="*/ 8307736 h 8307736"/>
              <a:gd name="connsiteX15" fmla="*/ 0 w 18288000"/>
              <a:gd name="connsiteY15" fmla="*/ 7484776 h 8307736"/>
              <a:gd name="connsiteX16" fmla="*/ 0 w 18288000"/>
              <a:gd name="connsiteY16" fmla="*/ 6936136 h 8307736"/>
              <a:gd name="connsiteX17" fmla="*/ 0 w 18288000"/>
              <a:gd name="connsiteY17" fmla="*/ 268445 h 8307736"/>
              <a:gd name="connsiteX18" fmla="*/ 2134754 w 18288000"/>
              <a:gd name="connsiteY18" fmla="*/ 771 h 830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88000" h="8307736">
                <a:moveTo>
                  <a:pt x="2134754" y="771"/>
                </a:moveTo>
                <a:cubicBezTo>
                  <a:pt x="2165450" y="-279"/>
                  <a:pt x="2190750" y="-279"/>
                  <a:pt x="2209800" y="915"/>
                </a:cubicBezTo>
                <a:cubicBezTo>
                  <a:pt x="3395472" y="75250"/>
                  <a:pt x="3200400" y="669740"/>
                  <a:pt x="4152901" y="918160"/>
                </a:cubicBezTo>
                <a:cubicBezTo>
                  <a:pt x="5105402" y="1166580"/>
                  <a:pt x="5753101" y="287554"/>
                  <a:pt x="6896100" y="325773"/>
                </a:cubicBezTo>
                <a:cubicBezTo>
                  <a:pt x="8039101" y="363991"/>
                  <a:pt x="8362951" y="841723"/>
                  <a:pt x="9296400" y="803504"/>
                </a:cubicBezTo>
                <a:cubicBezTo>
                  <a:pt x="10229850" y="765286"/>
                  <a:pt x="10382250" y="58243"/>
                  <a:pt x="11258550" y="58243"/>
                </a:cubicBezTo>
                <a:cubicBezTo>
                  <a:pt x="12134850" y="58243"/>
                  <a:pt x="12325350" y="746177"/>
                  <a:pt x="13335000" y="727067"/>
                </a:cubicBezTo>
                <a:cubicBezTo>
                  <a:pt x="14344650" y="707958"/>
                  <a:pt x="15125700" y="20025"/>
                  <a:pt x="16135350" y="58243"/>
                </a:cubicBezTo>
                <a:cubicBezTo>
                  <a:pt x="17145000" y="96462"/>
                  <a:pt x="17104804" y="472341"/>
                  <a:pt x="18277332" y="408515"/>
                </a:cubicBezTo>
                <a:lnTo>
                  <a:pt x="18277354" y="401206"/>
                </a:lnTo>
                <a:lnTo>
                  <a:pt x="18288000" y="404075"/>
                </a:lnTo>
                <a:lnTo>
                  <a:pt x="18288000" y="6936136"/>
                </a:lnTo>
                <a:lnTo>
                  <a:pt x="18288000" y="7484776"/>
                </a:lnTo>
                <a:lnTo>
                  <a:pt x="18288000" y="8307736"/>
                </a:lnTo>
                <a:lnTo>
                  <a:pt x="0" y="8307736"/>
                </a:lnTo>
                <a:lnTo>
                  <a:pt x="0" y="7484776"/>
                </a:lnTo>
                <a:lnTo>
                  <a:pt x="0" y="6936136"/>
                </a:lnTo>
                <a:lnTo>
                  <a:pt x="0" y="268445"/>
                </a:lnTo>
                <a:cubicBezTo>
                  <a:pt x="0" y="268445"/>
                  <a:pt x="1674317" y="16516"/>
                  <a:pt x="2134754" y="771"/>
                </a:cubicBezTo>
                <a:close/>
              </a:path>
            </a:pathLst>
          </a:custGeom>
          <a:gradFill>
            <a:gsLst>
              <a:gs pos="200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Google Shape;2533;p68">
            <a:extLst>
              <a:ext uri="{FF2B5EF4-FFF2-40B4-BE49-F238E27FC236}">
                <a16:creationId xmlns:a16="http://schemas.microsoft.com/office/drawing/2014/main" id="{68E2BE45-51EF-4C8D-BA75-049654DACFDF}"/>
              </a:ext>
            </a:extLst>
          </p:cNvPr>
          <p:cNvSpPr txBox="1">
            <a:spLocks/>
          </p:cNvSpPr>
          <p:nvPr/>
        </p:nvSpPr>
        <p:spPr>
          <a:xfrm>
            <a:off x="1813728" y="4260735"/>
            <a:ext cx="399443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bg1"/>
                </a:solidFill>
                <a:latin typeface="Impact" panose="020B0806030902050204" pitchFamily="34" charset="0"/>
              </a:rPr>
              <a:t>1.3m</a:t>
            </a:r>
          </a:p>
        </p:txBody>
      </p:sp>
      <p:sp>
        <p:nvSpPr>
          <p:cNvPr id="6" name="TextBox 5">
            <a:extLst>
              <a:ext uri="{FF2B5EF4-FFF2-40B4-BE49-F238E27FC236}">
                <a16:creationId xmlns:a16="http://schemas.microsoft.com/office/drawing/2014/main" id="{78B7D4FC-F70A-4690-9049-955D9A77E2B4}"/>
              </a:ext>
            </a:extLst>
          </p:cNvPr>
          <p:cNvSpPr txBox="1"/>
          <p:nvPr/>
        </p:nvSpPr>
        <p:spPr>
          <a:xfrm>
            <a:off x="2286000" y="6418038"/>
            <a:ext cx="3011622" cy="954107"/>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Simple and powerful</a:t>
            </a:r>
          </a:p>
        </p:txBody>
      </p:sp>
      <p:sp>
        <p:nvSpPr>
          <p:cNvPr id="7" name="Google Shape;2535;p68">
            <a:extLst>
              <a:ext uri="{FF2B5EF4-FFF2-40B4-BE49-F238E27FC236}">
                <a16:creationId xmlns:a16="http://schemas.microsoft.com/office/drawing/2014/main" id="{D18A1C23-BFA5-4BCE-AEF2-DCCD32D2FD7B}"/>
              </a:ext>
            </a:extLst>
          </p:cNvPr>
          <p:cNvSpPr txBox="1">
            <a:spLocks/>
          </p:cNvSpPr>
          <p:nvPr/>
        </p:nvSpPr>
        <p:spPr>
          <a:xfrm>
            <a:off x="7108113" y="4260735"/>
            <a:ext cx="407177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bg1"/>
                </a:solidFill>
                <a:latin typeface="Impact" panose="020B0806030902050204" pitchFamily="34" charset="0"/>
              </a:rPr>
              <a:t>300k</a:t>
            </a:r>
          </a:p>
        </p:txBody>
      </p:sp>
      <p:sp>
        <p:nvSpPr>
          <p:cNvPr id="8" name="TextBox 7">
            <a:extLst>
              <a:ext uri="{FF2B5EF4-FFF2-40B4-BE49-F238E27FC236}">
                <a16:creationId xmlns:a16="http://schemas.microsoft.com/office/drawing/2014/main" id="{4DFB216C-21F9-4B1F-B0D2-CD0CB8B7109F}"/>
              </a:ext>
            </a:extLst>
          </p:cNvPr>
          <p:cNvSpPr txBox="1"/>
          <p:nvPr/>
        </p:nvSpPr>
        <p:spPr>
          <a:xfrm>
            <a:off x="7638189" y="6418038"/>
            <a:ext cx="3011622" cy="954107"/>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Creative and Useful</a:t>
            </a:r>
          </a:p>
        </p:txBody>
      </p:sp>
      <p:sp>
        <p:nvSpPr>
          <p:cNvPr id="9" name="Google Shape;2537;p68">
            <a:extLst>
              <a:ext uri="{FF2B5EF4-FFF2-40B4-BE49-F238E27FC236}">
                <a16:creationId xmlns:a16="http://schemas.microsoft.com/office/drawing/2014/main" id="{19355DE7-5467-410B-BBE5-BD3C5A85C5C5}"/>
              </a:ext>
            </a:extLst>
          </p:cNvPr>
          <p:cNvSpPr txBox="1">
            <a:spLocks/>
          </p:cNvSpPr>
          <p:nvPr/>
        </p:nvSpPr>
        <p:spPr>
          <a:xfrm>
            <a:off x="12441167" y="4260735"/>
            <a:ext cx="4071776" cy="1873363"/>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1500">
                <a:solidFill>
                  <a:schemeClr val="bg1"/>
                </a:solidFill>
                <a:latin typeface="Impact" panose="020B0806030902050204" pitchFamily="34" charset="0"/>
              </a:rPr>
              <a:t>70k</a:t>
            </a:r>
          </a:p>
        </p:txBody>
      </p:sp>
      <p:sp>
        <p:nvSpPr>
          <p:cNvPr id="10" name="TextBox 9">
            <a:extLst>
              <a:ext uri="{FF2B5EF4-FFF2-40B4-BE49-F238E27FC236}">
                <a16:creationId xmlns:a16="http://schemas.microsoft.com/office/drawing/2014/main" id="{AAC5F4C5-0215-4CCC-96B2-CFFE47C1247F}"/>
              </a:ext>
            </a:extLst>
          </p:cNvPr>
          <p:cNvSpPr txBox="1"/>
          <p:nvPr/>
        </p:nvSpPr>
        <p:spPr>
          <a:xfrm>
            <a:off x="12990378" y="6418038"/>
            <a:ext cx="3011622" cy="954107"/>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Flexible and creative</a:t>
            </a:r>
          </a:p>
        </p:txBody>
      </p:sp>
      <p:sp>
        <p:nvSpPr>
          <p:cNvPr id="11" name="Freeform: Shape 10">
            <a:extLst>
              <a:ext uri="{FF2B5EF4-FFF2-40B4-BE49-F238E27FC236}">
                <a16:creationId xmlns:a16="http://schemas.microsoft.com/office/drawing/2014/main" id="{F6B05835-8B11-469E-9214-4B1E651E123B}"/>
              </a:ext>
            </a:extLst>
          </p:cNvPr>
          <p:cNvSpPr/>
          <p:nvPr/>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02487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ppt_x"/>
                                          </p:val>
                                        </p:tav>
                                        <p:tav tm="100000">
                                          <p:val>
                                            <p:strVal val="#ppt_x"/>
                                          </p:val>
                                        </p:tav>
                                      </p:tavLst>
                                    </p:anim>
                                    <p:anim calcmode="lin" valueType="num">
                                      <p:cBhvr additive="base">
                                        <p:cTn id="12" dur="1000" fill="hold"/>
                                        <p:tgtEl>
                                          <p:spTgt spid="1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fltVal val="0"/>
                                          </p:val>
                                        </p:tav>
                                        <p:tav tm="100000">
                                          <p:val>
                                            <p:strVal val="#ppt_w"/>
                                          </p:val>
                                        </p:tav>
                                      </p:tavLst>
                                    </p:anim>
                                    <p:anim calcmode="lin" valueType="num">
                                      <p:cBhvr>
                                        <p:cTn id="17" dur="1000" fill="hold"/>
                                        <p:tgtEl>
                                          <p:spTgt spid="5"/>
                                        </p:tgtEl>
                                        <p:attrNameLst>
                                          <p:attrName>ppt_h</p:attrName>
                                        </p:attrNameLst>
                                      </p:cBhvr>
                                      <p:tavLst>
                                        <p:tav tm="0">
                                          <p:val>
                                            <p:fltVal val="0"/>
                                          </p:val>
                                        </p:tav>
                                        <p:tav tm="100000">
                                          <p:val>
                                            <p:strVal val="#ppt_h"/>
                                          </p:val>
                                        </p:tav>
                                      </p:tavLst>
                                    </p:anim>
                                    <p:animEffect transition="in" filter="fade">
                                      <p:cBhvr>
                                        <p:cTn id="18" dur="1000"/>
                                        <p:tgtEl>
                                          <p:spTgt spid="5"/>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ppt_x"/>
                                          </p:val>
                                        </p:tav>
                                        <p:tav tm="100000">
                                          <p:val>
                                            <p:strVal val="#ppt_x"/>
                                          </p:val>
                                        </p:tav>
                                      </p:tavLst>
                                    </p:anim>
                                    <p:anim calcmode="lin" valueType="num">
                                      <p:cBhvr additive="base">
                                        <p:cTn id="22" dur="100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1000" fill="hold"/>
                                        <p:tgtEl>
                                          <p:spTgt spid="7"/>
                                        </p:tgtEl>
                                        <p:attrNameLst>
                                          <p:attrName>ppt_w</p:attrName>
                                        </p:attrNameLst>
                                      </p:cBhvr>
                                      <p:tavLst>
                                        <p:tav tm="0">
                                          <p:val>
                                            <p:fltVal val="0"/>
                                          </p:val>
                                        </p:tav>
                                        <p:tav tm="100000">
                                          <p:val>
                                            <p:strVal val="#ppt_w"/>
                                          </p:val>
                                        </p:tav>
                                      </p:tavLst>
                                    </p:anim>
                                    <p:anim calcmode="lin" valueType="num">
                                      <p:cBhvr>
                                        <p:cTn id="27" dur="1000" fill="hold"/>
                                        <p:tgtEl>
                                          <p:spTgt spid="7"/>
                                        </p:tgtEl>
                                        <p:attrNameLst>
                                          <p:attrName>ppt_h</p:attrName>
                                        </p:attrNameLst>
                                      </p:cBhvr>
                                      <p:tavLst>
                                        <p:tav tm="0">
                                          <p:val>
                                            <p:fltVal val="0"/>
                                          </p:val>
                                        </p:tav>
                                        <p:tav tm="100000">
                                          <p:val>
                                            <p:strVal val="#ppt_h"/>
                                          </p:val>
                                        </p:tav>
                                      </p:tavLst>
                                    </p:anim>
                                    <p:animEffect transition="in" filter="fade">
                                      <p:cBhvr>
                                        <p:cTn id="28" dur="1000"/>
                                        <p:tgtEl>
                                          <p:spTgt spid="7"/>
                                        </p:tgtEl>
                                      </p:cBhvr>
                                    </p:animEffect>
                                  </p:childTnLst>
                                </p:cTn>
                              </p:par>
                              <p:par>
                                <p:cTn id="29" presetID="2" presetClass="entr" presetSubtype="4" decel="10000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ppt_x"/>
                                          </p:val>
                                        </p:tav>
                                        <p:tav tm="100000">
                                          <p:val>
                                            <p:strVal val="#ppt_x"/>
                                          </p:val>
                                        </p:tav>
                                      </p:tavLst>
                                    </p:anim>
                                    <p:anim calcmode="lin" valueType="num">
                                      <p:cBhvr additive="base">
                                        <p:cTn id="32" dur="1000" fill="hold"/>
                                        <p:tgtEl>
                                          <p:spTgt spid="8"/>
                                        </p:tgtEl>
                                        <p:attrNameLst>
                                          <p:attrName>ppt_y</p:attrName>
                                        </p:attrNameLst>
                                      </p:cBhvr>
                                      <p:tavLst>
                                        <p:tav tm="0">
                                          <p:val>
                                            <p:strVal val="1+#ppt_h/2"/>
                                          </p:val>
                                        </p:tav>
                                        <p:tav tm="100000">
                                          <p:val>
                                            <p:strVal val="#ppt_y"/>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1000" fill="hold"/>
                                        <p:tgtEl>
                                          <p:spTgt spid="9"/>
                                        </p:tgtEl>
                                        <p:attrNameLst>
                                          <p:attrName>ppt_w</p:attrName>
                                        </p:attrNameLst>
                                      </p:cBhvr>
                                      <p:tavLst>
                                        <p:tav tm="0">
                                          <p:val>
                                            <p:fltVal val="0"/>
                                          </p:val>
                                        </p:tav>
                                        <p:tav tm="100000">
                                          <p:val>
                                            <p:strVal val="#ppt_w"/>
                                          </p:val>
                                        </p:tav>
                                      </p:tavLst>
                                    </p:anim>
                                    <p:anim calcmode="lin" valueType="num">
                                      <p:cBhvr>
                                        <p:cTn id="37" dur="1000" fill="hold"/>
                                        <p:tgtEl>
                                          <p:spTgt spid="9"/>
                                        </p:tgtEl>
                                        <p:attrNameLst>
                                          <p:attrName>ppt_h</p:attrName>
                                        </p:attrNameLst>
                                      </p:cBhvr>
                                      <p:tavLst>
                                        <p:tav tm="0">
                                          <p:val>
                                            <p:fltVal val="0"/>
                                          </p:val>
                                        </p:tav>
                                        <p:tav tm="100000">
                                          <p:val>
                                            <p:strVal val="#ppt_h"/>
                                          </p:val>
                                        </p:tav>
                                      </p:tavLst>
                                    </p:anim>
                                    <p:animEffect transition="in" filter="fade">
                                      <p:cBhvr>
                                        <p:cTn id="38" dur="1000"/>
                                        <p:tgtEl>
                                          <p:spTgt spid="9"/>
                                        </p:tgtEl>
                                      </p:cBhvr>
                                    </p:animEffect>
                                  </p:childTnLst>
                                </p:cTn>
                              </p:par>
                              <p:par>
                                <p:cTn id="39" presetID="2" presetClass="entr" presetSubtype="4" decel="10000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1000" fill="hold"/>
                                        <p:tgtEl>
                                          <p:spTgt spid="10"/>
                                        </p:tgtEl>
                                        <p:attrNameLst>
                                          <p:attrName>ppt_x</p:attrName>
                                        </p:attrNameLst>
                                      </p:cBhvr>
                                      <p:tavLst>
                                        <p:tav tm="0">
                                          <p:val>
                                            <p:strVal val="#ppt_x"/>
                                          </p:val>
                                        </p:tav>
                                        <p:tav tm="100000">
                                          <p:val>
                                            <p:strVal val="#ppt_x"/>
                                          </p:val>
                                        </p:tav>
                                      </p:tavLst>
                                    </p:anim>
                                    <p:anim calcmode="lin" valueType="num">
                                      <p:cBhvr additive="base">
                                        <p:cTn id="42"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 grpId="0"/>
      <p:bldP spid="6" grpId="0"/>
      <p:bldP spid="7" grpId="0"/>
      <p:bldP spid="8" grpId="0"/>
      <p:bldP spid="9" grpId="0"/>
      <p:bldP spid="10" grpId="0"/>
      <p:bldP spid="1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8B33D9C5-F825-EF88-E701-33AB6EF65063}"/>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692461-6909-4245-B055-18597C34B76E}"/>
              </a:ext>
            </a:extLst>
          </p:cNvPr>
          <p:cNvSpPr txBox="1"/>
          <p:nvPr/>
        </p:nvSpPr>
        <p:spPr>
          <a:xfrm>
            <a:off x="10579711" y="4613116"/>
            <a:ext cx="5835939"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Impact" panose="020B0806030902050204" pitchFamily="34" charset="0"/>
              </a:rPr>
              <a:t>Infographic Design</a:t>
            </a:r>
          </a:p>
        </p:txBody>
      </p:sp>
      <p:sp>
        <p:nvSpPr>
          <p:cNvPr id="4" name="TextBox 3">
            <a:extLst>
              <a:ext uri="{FF2B5EF4-FFF2-40B4-BE49-F238E27FC236}">
                <a16:creationId xmlns:a16="http://schemas.microsoft.com/office/drawing/2014/main" id="{378FAC2C-9B35-4B98-9600-E217756C5A65}"/>
              </a:ext>
            </a:extLst>
          </p:cNvPr>
          <p:cNvSpPr txBox="1"/>
          <p:nvPr/>
        </p:nvSpPr>
        <p:spPr>
          <a:xfrm>
            <a:off x="10597998" y="7574360"/>
            <a:ext cx="5823101"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p>
        </p:txBody>
      </p:sp>
      <p:sp>
        <p:nvSpPr>
          <p:cNvPr id="6" name="TextBox 5">
            <a:extLst>
              <a:ext uri="{FF2B5EF4-FFF2-40B4-BE49-F238E27FC236}">
                <a16:creationId xmlns:a16="http://schemas.microsoft.com/office/drawing/2014/main" id="{4EBA15AF-4907-4520-BE33-ECE7AB72A669}"/>
              </a:ext>
            </a:extLst>
          </p:cNvPr>
          <p:cNvSpPr txBox="1"/>
          <p:nvPr/>
        </p:nvSpPr>
        <p:spPr>
          <a:xfrm>
            <a:off x="10549230" y="1964349"/>
            <a:ext cx="3776369" cy="2646878"/>
          </a:xfrm>
          <a:prstGeom prst="rect">
            <a:avLst/>
          </a:prstGeom>
          <a:noFill/>
        </p:spPr>
        <p:txBody>
          <a:bodyPr wrap="square">
            <a:spAutoFit/>
          </a:bodyPr>
          <a:lstStyle/>
          <a:p>
            <a:r>
              <a:rPr lang="en-US" altLang="zh-CN" sz="16600">
                <a:gradFill>
                  <a:gsLst>
                    <a:gs pos="6000">
                      <a:schemeClr val="accent1"/>
                    </a:gs>
                    <a:gs pos="100000">
                      <a:schemeClr val="accent6"/>
                    </a:gs>
                  </a:gsLst>
                  <a:lin ang="2700000" scaled="1"/>
                </a:gradFill>
                <a:latin typeface="Impact" panose="020B0806030902050204" pitchFamily="34" charset="0"/>
              </a:rPr>
              <a:t>03.</a:t>
            </a:r>
          </a:p>
        </p:txBody>
      </p:sp>
      <p:sp>
        <p:nvSpPr>
          <p:cNvPr id="7" name="Freeform: Shape 6">
            <a:extLst>
              <a:ext uri="{FF2B5EF4-FFF2-40B4-BE49-F238E27FC236}">
                <a16:creationId xmlns:a16="http://schemas.microsoft.com/office/drawing/2014/main" id="{FFB90D7E-5FC3-0CC6-E99D-F51AFA4477F6}"/>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02120874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11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B2EF4B57-9D47-40B5-84CA-A78F3600624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8379842C-C408-4696-943E-FC3A8A21A357}"/>
              </a:ext>
            </a:extLst>
          </p:cNvPr>
          <p:cNvGrpSpPr/>
          <p:nvPr/>
        </p:nvGrpSpPr>
        <p:grpSpPr>
          <a:xfrm>
            <a:off x="1891891" y="3413672"/>
            <a:ext cx="4104640" cy="1837538"/>
            <a:chOff x="1783179" y="6781800"/>
            <a:chExt cx="4099461" cy="1837538"/>
          </a:xfrm>
        </p:grpSpPr>
        <p:sp>
          <p:nvSpPr>
            <p:cNvPr id="4" name="TextBox 3">
              <a:extLst>
                <a:ext uri="{FF2B5EF4-FFF2-40B4-BE49-F238E27FC236}">
                  <a16:creationId xmlns:a16="http://schemas.microsoft.com/office/drawing/2014/main" id="{3F3695C9-802C-4E7C-A8CB-A962E2D1154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C64DC5-A5F8-41CD-9BFA-16250E4745D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20DB37D4-76AA-4F0A-9582-884D16F60F36}"/>
              </a:ext>
            </a:extLst>
          </p:cNvPr>
          <p:cNvGrpSpPr/>
          <p:nvPr/>
        </p:nvGrpSpPr>
        <p:grpSpPr>
          <a:xfrm>
            <a:off x="7091680" y="3413672"/>
            <a:ext cx="4104640" cy="1837538"/>
            <a:chOff x="1783179" y="6781800"/>
            <a:chExt cx="4099461" cy="1837538"/>
          </a:xfrm>
        </p:grpSpPr>
        <p:sp>
          <p:nvSpPr>
            <p:cNvPr id="7" name="TextBox 6">
              <a:extLst>
                <a:ext uri="{FF2B5EF4-FFF2-40B4-BE49-F238E27FC236}">
                  <a16:creationId xmlns:a16="http://schemas.microsoft.com/office/drawing/2014/main" id="{811175D4-1045-4761-91E5-9DE8CF4E977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A358F72-7F29-4358-A3BA-86BFB63E2E7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5F1B7D71-608D-42FE-9D2D-B74B121773B2}"/>
              </a:ext>
            </a:extLst>
          </p:cNvPr>
          <p:cNvGrpSpPr/>
          <p:nvPr/>
        </p:nvGrpSpPr>
        <p:grpSpPr>
          <a:xfrm>
            <a:off x="12291469" y="3413672"/>
            <a:ext cx="4104640" cy="1837538"/>
            <a:chOff x="1783179" y="6781800"/>
            <a:chExt cx="4099461" cy="1837538"/>
          </a:xfrm>
        </p:grpSpPr>
        <p:sp>
          <p:nvSpPr>
            <p:cNvPr id="10" name="TextBox 9">
              <a:extLst>
                <a:ext uri="{FF2B5EF4-FFF2-40B4-BE49-F238E27FC236}">
                  <a16:creationId xmlns:a16="http://schemas.microsoft.com/office/drawing/2014/main" id="{1A0E04A0-0AAF-4FE5-B124-58CBB5F56B1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C4BD089-FCCC-4AF0-9C70-1CFBA512F68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992A08AF-C3A6-4D8B-9FA2-8BFE5164FD0C}"/>
              </a:ext>
            </a:extLst>
          </p:cNvPr>
          <p:cNvGrpSpPr/>
          <p:nvPr/>
        </p:nvGrpSpPr>
        <p:grpSpPr>
          <a:xfrm>
            <a:off x="1891891" y="6173278"/>
            <a:ext cx="4104640" cy="1837538"/>
            <a:chOff x="1783179" y="6781800"/>
            <a:chExt cx="4099461" cy="1837538"/>
          </a:xfrm>
        </p:grpSpPr>
        <p:sp>
          <p:nvSpPr>
            <p:cNvPr id="13" name="TextBox 12">
              <a:extLst>
                <a:ext uri="{FF2B5EF4-FFF2-40B4-BE49-F238E27FC236}">
                  <a16:creationId xmlns:a16="http://schemas.microsoft.com/office/drawing/2014/main" id="{32373F14-8AAD-4C5F-B5FB-4FE6136DF58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6819300-45C5-4459-9B46-749F404B5E2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E60BCE58-05B4-4BBC-9541-3CAF7D7C96A2}"/>
              </a:ext>
            </a:extLst>
          </p:cNvPr>
          <p:cNvGrpSpPr/>
          <p:nvPr/>
        </p:nvGrpSpPr>
        <p:grpSpPr>
          <a:xfrm>
            <a:off x="7091680" y="6173278"/>
            <a:ext cx="4104640" cy="1837538"/>
            <a:chOff x="1783179" y="6781800"/>
            <a:chExt cx="4099461" cy="1837538"/>
          </a:xfrm>
        </p:grpSpPr>
        <p:sp>
          <p:nvSpPr>
            <p:cNvPr id="16" name="TextBox 15">
              <a:extLst>
                <a:ext uri="{FF2B5EF4-FFF2-40B4-BE49-F238E27FC236}">
                  <a16:creationId xmlns:a16="http://schemas.microsoft.com/office/drawing/2014/main" id="{D828D559-F175-4D39-AF78-CEC842E751D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4B05F4E-6D49-4E1B-AB18-6B0B53598A5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F9015C9F-B345-42CB-BAFC-38B60410911E}"/>
              </a:ext>
            </a:extLst>
          </p:cNvPr>
          <p:cNvGrpSpPr/>
          <p:nvPr/>
        </p:nvGrpSpPr>
        <p:grpSpPr>
          <a:xfrm>
            <a:off x="12291469" y="6173278"/>
            <a:ext cx="4104640" cy="1837538"/>
            <a:chOff x="1783179" y="6781800"/>
            <a:chExt cx="4099461" cy="1837538"/>
          </a:xfrm>
        </p:grpSpPr>
        <p:sp>
          <p:nvSpPr>
            <p:cNvPr id="19" name="TextBox 18">
              <a:extLst>
                <a:ext uri="{FF2B5EF4-FFF2-40B4-BE49-F238E27FC236}">
                  <a16:creationId xmlns:a16="http://schemas.microsoft.com/office/drawing/2014/main" id="{8E046D6E-7CD5-43E3-B0BC-1AC313303DE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96F6D42-A395-4E1A-A708-15D8F5F6894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2462274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4461ADAA-D016-48F9-8B31-8EC66FCB3C1A}"/>
              </a:ext>
            </a:extLst>
          </p:cNvPr>
          <p:cNvSpPr/>
          <p:nvPr/>
        </p:nvSpPr>
        <p:spPr>
          <a:xfrm>
            <a:off x="7959425" y="4757577"/>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CE793648-6815-4C50-A2A0-5793431C8112}"/>
              </a:ext>
            </a:extLst>
          </p:cNvPr>
          <p:cNvGrpSpPr/>
          <p:nvPr/>
        </p:nvGrpSpPr>
        <p:grpSpPr>
          <a:xfrm>
            <a:off x="6537962" y="3336111"/>
            <a:ext cx="5212078" cy="5212077"/>
            <a:chOff x="6537962" y="3078205"/>
            <a:chExt cx="5212078" cy="5212077"/>
          </a:xfrm>
        </p:grpSpPr>
        <p:sp>
          <p:nvSpPr>
            <p:cNvPr id="4" name="Arc 4">
              <a:extLst>
                <a:ext uri="{FF2B5EF4-FFF2-40B4-BE49-F238E27FC236}">
                  <a16:creationId xmlns:a16="http://schemas.microsoft.com/office/drawing/2014/main" id="{097A2142-4F9F-49FB-A1E4-08FB488217C5}"/>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385477C0-4EC9-4A57-913D-D0B2A1863D5B}"/>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C6B96AD2-4A94-40C4-BF52-7A31C93EC387}"/>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15F8FCF9-DA6D-469C-B332-58AA57D7F8ED}"/>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5288D907-BE45-4630-83D1-7D035ECA9FB3}"/>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9EA29D76-C19E-4734-8CDD-13367F4B9FEE}"/>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33E8BD4B-D1F7-4AFD-8794-7D5C3DE311F2}"/>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75DE1F62-45C2-4440-9B22-DDAC75632A17}"/>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6C8FC314-5FE4-4A11-B1FE-031CD0496BFC}"/>
              </a:ext>
            </a:extLst>
          </p:cNvPr>
          <p:cNvSpPr/>
          <p:nvPr/>
        </p:nvSpPr>
        <p:spPr>
          <a:xfrm>
            <a:off x="1341702" y="349609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DC41422D-F9A0-4569-9682-17775EAA65FB}"/>
              </a:ext>
            </a:extLst>
          </p:cNvPr>
          <p:cNvSpPr/>
          <p:nvPr/>
        </p:nvSpPr>
        <p:spPr>
          <a:xfrm>
            <a:off x="1341702" y="7049765"/>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2D512BB8-DEDB-46A4-B521-E6C7C665F27B}"/>
              </a:ext>
            </a:extLst>
          </p:cNvPr>
          <p:cNvSpPr/>
          <p:nvPr/>
        </p:nvSpPr>
        <p:spPr>
          <a:xfrm>
            <a:off x="12154459" y="349609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81F4C3A3-D425-45A4-BCCB-594D97A65F8C}"/>
              </a:ext>
            </a:extLst>
          </p:cNvPr>
          <p:cNvSpPr/>
          <p:nvPr/>
        </p:nvSpPr>
        <p:spPr>
          <a:xfrm>
            <a:off x="12154459" y="7049765"/>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DD301C33-539C-4055-945C-6C52A61A57D9}"/>
              </a:ext>
            </a:extLst>
          </p:cNvPr>
          <p:cNvGrpSpPr/>
          <p:nvPr/>
        </p:nvGrpSpPr>
        <p:grpSpPr>
          <a:xfrm>
            <a:off x="7017289" y="3821054"/>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3B7B239F-F95C-47F8-9E3B-A950A7F02225}"/>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39C1367C-0868-462D-B966-8FB5F132A44F}"/>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D1113E08-1691-44ED-BB3C-4980997BBD1E}"/>
              </a:ext>
            </a:extLst>
          </p:cNvPr>
          <p:cNvSpPr/>
          <p:nvPr/>
        </p:nvSpPr>
        <p:spPr>
          <a:xfrm>
            <a:off x="10564074" y="3808545"/>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822C3449-16E8-427E-AEF4-9659C50C89FD}"/>
              </a:ext>
            </a:extLst>
          </p:cNvPr>
          <p:cNvGrpSpPr/>
          <p:nvPr/>
        </p:nvGrpSpPr>
        <p:grpSpPr>
          <a:xfrm>
            <a:off x="10564018" y="7362150"/>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DAC51B4C-458C-40FC-8159-502B45F6BE2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930C5A2-9A41-48C4-B02B-FE51D41DF2B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357D646D-E419-4159-A1F7-94A08F69D6A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F49C13E-AFBE-4AE0-B916-8B703256BDD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F63B56B5-53A2-424F-B38A-748E5E5AC49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67ABB84-1038-4031-BFE6-E4579C6E7CE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EA982F88-2A1A-40B5-9F73-1E33953778C6}"/>
              </a:ext>
            </a:extLst>
          </p:cNvPr>
          <p:cNvGrpSpPr/>
          <p:nvPr/>
        </p:nvGrpSpPr>
        <p:grpSpPr>
          <a:xfrm>
            <a:off x="7010319" y="7362193"/>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AE432F34-2C59-4408-BB64-AE3F6D23561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8A7B70D5-22B4-4033-B706-D538302FB2C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94395847-E039-4624-98D2-8D20B3B48774}"/>
              </a:ext>
            </a:extLst>
          </p:cNvPr>
          <p:cNvGrpSpPr/>
          <p:nvPr/>
        </p:nvGrpSpPr>
        <p:grpSpPr>
          <a:xfrm>
            <a:off x="8711180" y="5509333"/>
            <a:ext cx="865636" cy="865634"/>
            <a:chOff x="10884251" y="7930615"/>
            <a:chExt cx="1234272" cy="1234272"/>
          </a:xfrm>
          <a:solidFill>
            <a:schemeClr val="tx1">
              <a:lumMod val="85000"/>
              <a:lumOff val="15000"/>
            </a:schemeClr>
          </a:solidFill>
        </p:grpSpPr>
        <p:sp>
          <p:nvSpPr>
            <p:cNvPr id="31" name="Freeform: Shape 30">
              <a:extLst>
                <a:ext uri="{FF2B5EF4-FFF2-40B4-BE49-F238E27FC236}">
                  <a16:creationId xmlns:a16="http://schemas.microsoft.com/office/drawing/2014/main" id="{F77950D3-C21F-49F5-8A68-A4B427FFB75A}"/>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90BB2B81-D37B-499E-811C-268DB218FC5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1EADEF36-9F84-4F5F-BCF4-B0CF89E30DBB}"/>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ADFAC952-22E4-41F0-A7A2-90B48444FC16}"/>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02731450-1642-45B8-818D-16F255DEA8A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F228D3C6-74CE-4A81-A722-E7414541775D}"/>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8" name="Google Shape;204;p13">
            <a:extLst>
              <a:ext uri="{FF2B5EF4-FFF2-40B4-BE49-F238E27FC236}">
                <a16:creationId xmlns:a16="http://schemas.microsoft.com/office/drawing/2014/main" id="{397ACF9B-D0F2-411C-9C44-E2958C9E0A5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Infographics Design</a:t>
            </a:r>
            <a:endParaRPr lang="en-US" sz="6000">
              <a:latin typeface="Impact" panose="020B0806030902050204" pitchFamily="34" charset="0"/>
            </a:endParaRPr>
          </a:p>
        </p:txBody>
      </p:sp>
    </p:spTree>
    <p:extLst>
      <p:ext uri="{BB962C8B-B14F-4D97-AF65-F5344CB8AC3E}">
        <p14:creationId xmlns:p14="http://schemas.microsoft.com/office/powerpoint/2010/main" val="3944566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8"/>
                                        </p:tgtEl>
                                        <p:attrNameLst>
                                          <p:attrName>style.visibility</p:attrName>
                                        </p:attrNameLst>
                                      </p:cBhvr>
                                      <p:to>
                                        <p:strVal val="visible"/>
                                      </p:to>
                                    </p:set>
                                    <p:anim to="" calcmode="lin" valueType="num">
                                      <p:cBhvr>
                                        <p:cTn id="7" dur="750" fill="hold">
                                          <p:stCondLst>
                                            <p:cond delay="0"/>
                                          </p:stCondLst>
                                        </p:cTn>
                                        <p:tgtEl>
                                          <p:spTgt spid="3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8"/>
                                        </p:tgtEl>
                                      </p:cBhvr>
                                    </p:animEffect>
                                  </p:childTnLst>
                                </p:cTn>
                              </p:par>
                            </p:childTnLst>
                          </p:cTn>
                        </p:par>
                        <p:par>
                          <p:cTn id="9" fill="hold">
                            <p:stCondLst>
                              <p:cond delay="1133"/>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2133"/>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00" fill="hold"/>
                                        <p:tgtEl>
                                          <p:spTgt spid="12"/>
                                        </p:tgtEl>
                                        <p:attrNameLst>
                                          <p:attrName>ppt_x</p:attrName>
                                        </p:attrNameLst>
                                      </p:cBhvr>
                                      <p:tavLst>
                                        <p:tav tm="0">
                                          <p:val>
                                            <p:strVal val="0-#ppt_w/2"/>
                                          </p:val>
                                        </p:tav>
                                        <p:tav tm="100000">
                                          <p:val>
                                            <p:strVal val="#ppt_x"/>
                                          </p:val>
                                        </p:tav>
                                      </p:tavLst>
                                    </p:anim>
                                    <p:anim calcmode="lin" valueType="num">
                                      <p:cBhvr additive="base">
                                        <p:cTn id="35" dur="7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833"/>
                            </p:stCondLst>
                            <p:childTnLst>
                              <p:par>
                                <p:cTn id="37" presetID="53" presetClass="entr" presetSubtype="16"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700" fill="hold"/>
                                        <p:tgtEl>
                                          <p:spTgt spid="19"/>
                                        </p:tgtEl>
                                        <p:attrNameLst>
                                          <p:attrName>ppt_w</p:attrName>
                                        </p:attrNameLst>
                                      </p:cBhvr>
                                      <p:tavLst>
                                        <p:tav tm="0">
                                          <p:val>
                                            <p:fltVal val="0"/>
                                          </p:val>
                                        </p:tav>
                                        <p:tav tm="100000">
                                          <p:val>
                                            <p:strVal val="#ppt_w"/>
                                          </p:val>
                                        </p:tav>
                                      </p:tavLst>
                                    </p:anim>
                                    <p:anim calcmode="lin" valueType="num">
                                      <p:cBhvr>
                                        <p:cTn id="40" dur="700" fill="hold"/>
                                        <p:tgtEl>
                                          <p:spTgt spid="19"/>
                                        </p:tgtEl>
                                        <p:attrNameLst>
                                          <p:attrName>ppt_h</p:attrName>
                                        </p:attrNameLst>
                                      </p:cBhvr>
                                      <p:tavLst>
                                        <p:tav tm="0">
                                          <p:val>
                                            <p:fltVal val="0"/>
                                          </p:val>
                                        </p:tav>
                                        <p:tav tm="100000">
                                          <p:val>
                                            <p:strVal val="#ppt_h"/>
                                          </p:val>
                                        </p:tav>
                                      </p:tavLst>
                                    </p:anim>
                                    <p:animEffect transition="in" filter="fade">
                                      <p:cBhvr>
                                        <p:cTn id="41" dur="700"/>
                                        <p:tgtEl>
                                          <p:spTgt spid="19"/>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700" fill="hold"/>
                                        <p:tgtEl>
                                          <p:spTgt spid="14"/>
                                        </p:tgtEl>
                                        <p:attrNameLst>
                                          <p:attrName>ppt_x</p:attrName>
                                        </p:attrNameLst>
                                      </p:cBhvr>
                                      <p:tavLst>
                                        <p:tav tm="0">
                                          <p:val>
                                            <p:strVal val="1+#ppt_w/2"/>
                                          </p:val>
                                        </p:tav>
                                        <p:tav tm="100000">
                                          <p:val>
                                            <p:strVal val="#ppt_x"/>
                                          </p:val>
                                        </p:tav>
                                      </p:tavLst>
                                    </p:anim>
                                    <p:anim calcmode="lin" valueType="num">
                                      <p:cBhvr additive="base">
                                        <p:cTn id="45" dur="7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3533"/>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1+#ppt_w/2"/>
                                          </p:val>
                                        </p:tav>
                                        <p:tav tm="100000">
                                          <p:val>
                                            <p:strVal val="#ppt_x"/>
                                          </p:val>
                                        </p:tav>
                                      </p:tavLst>
                                    </p:anim>
                                    <p:anim calcmode="lin" valueType="num">
                                      <p:cBhvr additive="base">
                                        <p:cTn id="55" dur="7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4233"/>
                            </p:stCondLst>
                            <p:childTnLst>
                              <p:par>
                                <p:cTn id="57" presetID="53" presetClass="entr" presetSubtype="16"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00" fill="hold"/>
                                        <p:tgtEl>
                                          <p:spTgt spid="27"/>
                                        </p:tgtEl>
                                        <p:attrNameLst>
                                          <p:attrName>ppt_w</p:attrName>
                                        </p:attrNameLst>
                                      </p:cBhvr>
                                      <p:tavLst>
                                        <p:tav tm="0">
                                          <p:val>
                                            <p:fltVal val="0"/>
                                          </p:val>
                                        </p:tav>
                                        <p:tav tm="100000">
                                          <p:val>
                                            <p:strVal val="#ppt_w"/>
                                          </p:val>
                                        </p:tav>
                                      </p:tavLst>
                                    </p:anim>
                                    <p:anim calcmode="lin" valueType="num">
                                      <p:cBhvr>
                                        <p:cTn id="60" dur="700" fill="hold"/>
                                        <p:tgtEl>
                                          <p:spTgt spid="27"/>
                                        </p:tgtEl>
                                        <p:attrNameLst>
                                          <p:attrName>ppt_h</p:attrName>
                                        </p:attrNameLst>
                                      </p:cBhvr>
                                      <p:tavLst>
                                        <p:tav tm="0">
                                          <p:val>
                                            <p:fltVal val="0"/>
                                          </p:val>
                                        </p:tav>
                                        <p:tav tm="100000">
                                          <p:val>
                                            <p:strVal val="#ppt_h"/>
                                          </p:val>
                                        </p:tav>
                                      </p:tavLst>
                                    </p:anim>
                                    <p:animEffect transition="in" filter="fade">
                                      <p:cBhvr>
                                        <p:cTn id="61" dur="700"/>
                                        <p:tgtEl>
                                          <p:spTgt spid="27"/>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0-#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C7E2FAF-1FD7-46F0-A5D4-360857963E5D}"/>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a:extLst>
              <a:ext uri="{FF2B5EF4-FFF2-40B4-BE49-F238E27FC236}">
                <a16:creationId xmlns:a16="http://schemas.microsoft.com/office/drawing/2014/main" id="{52C7F458-F199-4E94-92EE-97FAB827E99F}"/>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544F5589-0969-4CF7-A425-0EE8FD1B74D7}"/>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1CA9552D-1D9F-466C-B77A-119282523045}"/>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1" name="Group 30">
            <a:extLst>
              <a:ext uri="{FF2B5EF4-FFF2-40B4-BE49-F238E27FC236}">
                <a16:creationId xmlns:a16="http://schemas.microsoft.com/office/drawing/2014/main" id="{FF2346EA-F747-644E-FA24-7D83BE989A3D}"/>
              </a:ext>
            </a:extLst>
          </p:cNvPr>
          <p:cNvGrpSpPr/>
          <p:nvPr/>
        </p:nvGrpSpPr>
        <p:grpSpPr>
          <a:xfrm>
            <a:off x="6397521" y="3206187"/>
            <a:ext cx="5492958" cy="5470162"/>
            <a:chOff x="6397521" y="3206187"/>
            <a:chExt cx="5492958" cy="5470162"/>
          </a:xfrm>
        </p:grpSpPr>
        <p:sp>
          <p:nvSpPr>
            <p:cNvPr id="6" name="Freeform 5">
              <a:extLst>
                <a:ext uri="{FF2B5EF4-FFF2-40B4-BE49-F238E27FC236}">
                  <a16:creationId xmlns:a16="http://schemas.microsoft.com/office/drawing/2014/main" id="{4127F869-0280-4497-B520-582EB30FA531}"/>
                </a:ext>
              </a:extLst>
            </p:cNvPr>
            <p:cNvSpPr>
              <a:spLocks/>
            </p:cNvSpPr>
            <p:nvPr/>
          </p:nvSpPr>
          <p:spPr bwMode="auto">
            <a:xfrm>
              <a:off x="6397521" y="5082756"/>
              <a:ext cx="2336216" cy="3510020"/>
            </a:xfrm>
            <a:custGeom>
              <a:avLst/>
              <a:gdLst>
                <a:gd name="T0" fmla="*/ 269 w 362"/>
                <a:gd name="T1" fmla="*/ 425 h 546"/>
                <a:gd name="T2" fmla="*/ 362 w 362"/>
                <a:gd name="T3" fmla="*/ 279 h 546"/>
                <a:gd name="T4" fmla="*/ 280 w 362"/>
                <a:gd name="T5" fmla="*/ 199 h 546"/>
                <a:gd name="T6" fmla="*/ 266 w 362"/>
                <a:gd name="T7" fmla="*/ 133 h 546"/>
                <a:gd name="T8" fmla="*/ 266 w 362"/>
                <a:gd name="T9" fmla="*/ 133 h 546"/>
                <a:gd name="T10" fmla="*/ 133 w 362"/>
                <a:gd name="T11" fmla="*/ 0 h 546"/>
                <a:gd name="T12" fmla="*/ 0 w 362"/>
                <a:gd name="T13" fmla="*/ 133 h 546"/>
                <a:gd name="T14" fmla="*/ 0 w 362"/>
                <a:gd name="T15" fmla="*/ 133 h 546"/>
                <a:gd name="T16" fmla="*/ 14 w 362"/>
                <a:gd name="T17" fmla="*/ 241 h 546"/>
                <a:gd name="T18" fmla="*/ 224 w 362"/>
                <a:gd name="T19" fmla="*/ 508 h 546"/>
                <a:gd name="T20" fmla="*/ 324 w 362"/>
                <a:gd name="T21" fmla="*/ 546 h 546"/>
                <a:gd name="T22" fmla="*/ 269 w 362"/>
                <a:gd name="T23" fmla="*/ 42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546">
                  <a:moveTo>
                    <a:pt x="269" y="425"/>
                  </a:moveTo>
                  <a:cubicBezTo>
                    <a:pt x="269" y="361"/>
                    <a:pt x="307" y="305"/>
                    <a:pt x="362" y="279"/>
                  </a:cubicBezTo>
                  <a:cubicBezTo>
                    <a:pt x="326" y="264"/>
                    <a:pt x="297" y="235"/>
                    <a:pt x="280" y="199"/>
                  </a:cubicBezTo>
                  <a:cubicBezTo>
                    <a:pt x="271" y="179"/>
                    <a:pt x="266" y="157"/>
                    <a:pt x="266" y="133"/>
                  </a:cubicBezTo>
                  <a:cubicBezTo>
                    <a:pt x="266" y="133"/>
                    <a:pt x="266" y="133"/>
                    <a:pt x="266" y="133"/>
                  </a:cubicBezTo>
                  <a:cubicBezTo>
                    <a:pt x="266" y="60"/>
                    <a:pt x="207" y="0"/>
                    <a:pt x="133" y="0"/>
                  </a:cubicBezTo>
                  <a:cubicBezTo>
                    <a:pt x="60" y="0"/>
                    <a:pt x="0" y="60"/>
                    <a:pt x="0" y="133"/>
                  </a:cubicBezTo>
                  <a:cubicBezTo>
                    <a:pt x="0" y="133"/>
                    <a:pt x="0" y="133"/>
                    <a:pt x="0" y="133"/>
                  </a:cubicBezTo>
                  <a:cubicBezTo>
                    <a:pt x="0" y="171"/>
                    <a:pt x="5" y="207"/>
                    <a:pt x="14" y="241"/>
                  </a:cubicBezTo>
                  <a:cubicBezTo>
                    <a:pt x="44" y="357"/>
                    <a:pt x="121" y="453"/>
                    <a:pt x="224" y="508"/>
                  </a:cubicBezTo>
                  <a:cubicBezTo>
                    <a:pt x="255" y="525"/>
                    <a:pt x="289" y="538"/>
                    <a:pt x="324" y="546"/>
                  </a:cubicBezTo>
                  <a:cubicBezTo>
                    <a:pt x="290" y="517"/>
                    <a:pt x="269" y="474"/>
                    <a:pt x="269" y="4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7" name="Freeform 6">
              <a:extLst>
                <a:ext uri="{FF2B5EF4-FFF2-40B4-BE49-F238E27FC236}">
                  <a16:creationId xmlns:a16="http://schemas.microsoft.com/office/drawing/2014/main" id="{78F1F5CC-B418-47B2-9E03-3F353C5B03B4}"/>
                </a:ext>
              </a:extLst>
            </p:cNvPr>
            <p:cNvSpPr>
              <a:spLocks/>
            </p:cNvSpPr>
            <p:nvPr/>
          </p:nvSpPr>
          <p:spPr bwMode="auto">
            <a:xfrm>
              <a:off x="9566925" y="3302422"/>
              <a:ext cx="2323554" cy="3451774"/>
            </a:xfrm>
            <a:custGeom>
              <a:avLst/>
              <a:gdLst>
                <a:gd name="T0" fmla="*/ 359 w 360"/>
                <a:gd name="T1" fmla="*/ 396 h 537"/>
                <a:gd name="T2" fmla="*/ 343 w 360"/>
                <a:gd name="T3" fmla="*/ 293 h 537"/>
                <a:gd name="T4" fmla="*/ 151 w 360"/>
                <a:gd name="T5" fmla="*/ 44 h 537"/>
                <a:gd name="T6" fmla="*/ 45 w 360"/>
                <a:gd name="T7" fmla="*/ 0 h 537"/>
                <a:gd name="T8" fmla="*/ 97 w 360"/>
                <a:gd name="T9" fmla="*/ 118 h 537"/>
                <a:gd name="T10" fmla="*/ 0 w 360"/>
                <a:gd name="T11" fmla="*/ 266 h 537"/>
                <a:gd name="T12" fmla="*/ 8 w 360"/>
                <a:gd name="T13" fmla="*/ 269 h 537"/>
                <a:gd name="T14" fmla="*/ 78 w 360"/>
                <a:gd name="T15" fmla="*/ 342 h 537"/>
                <a:gd name="T16" fmla="*/ 93 w 360"/>
                <a:gd name="T17" fmla="*/ 404 h 537"/>
                <a:gd name="T18" fmla="*/ 93 w 360"/>
                <a:gd name="T19" fmla="*/ 404 h 537"/>
                <a:gd name="T20" fmla="*/ 226 w 360"/>
                <a:gd name="T21" fmla="*/ 537 h 537"/>
                <a:gd name="T22" fmla="*/ 360 w 360"/>
                <a:gd name="T23" fmla="*/ 407 h 537"/>
                <a:gd name="T24" fmla="*/ 360 w 360"/>
                <a:gd name="T25" fmla="*/ 404 h 537"/>
                <a:gd name="T26" fmla="*/ 359 w 360"/>
                <a:gd name="T27" fmla="*/ 39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537">
                  <a:moveTo>
                    <a:pt x="359" y="396"/>
                  </a:moveTo>
                  <a:cubicBezTo>
                    <a:pt x="358" y="361"/>
                    <a:pt x="353" y="326"/>
                    <a:pt x="343" y="293"/>
                  </a:cubicBezTo>
                  <a:cubicBezTo>
                    <a:pt x="313" y="188"/>
                    <a:pt x="243" y="99"/>
                    <a:pt x="151" y="44"/>
                  </a:cubicBezTo>
                  <a:cubicBezTo>
                    <a:pt x="118" y="25"/>
                    <a:pt x="82" y="10"/>
                    <a:pt x="45" y="0"/>
                  </a:cubicBezTo>
                  <a:cubicBezTo>
                    <a:pt x="77" y="29"/>
                    <a:pt x="97" y="71"/>
                    <a:pt x="97" y="118"/>
                  </a:cubicBezTo>
                  <a:cubicBezTo>
                    <a:pt x="97" y="184"/>
                    <a:pt x="57" y="241"/>
                    <a:pt x="0" y="266"/>
                  </a:cubicBezTo>
                  <a:cubicBezTo>
                    <a:pt x="3" y="267"/>
                    <a:pt x="5" y="268"/>
                    <a:pt x="8" y="269"/>
                  </a:cubicBezTo>
                  <a:cubicBezTo>
                    <a:pt x="38" y="285"/>
                    <a:pt x="63" y="311"/>
                    <a:pt x="78" y="342"/>
                  </a:cubicBezTo>
                  <a:cubicBezTo>
                    <a:pt x="87" y="361"/>
                    <a:pt x="92" y="382"/>
                    <a:pt x="93" y="404"/>
                  </a:cubicBezTo>
                  <a:cubicBezTo>
                    <a:pt x="93" y="404"/>
                    <a:pt x="93" y="404"/>
                    <a:pt x="93" y="404"/>
                  </a:cubicBezTo>
                  <a:cubicBezTo>
                    <a:pt x="93" y="478"/>
                    <a:pt x="153" y="537"/>
                    <a:pt x="226" y="537"/>
                  </a:cubicBezTo>
                  <a:cubicBezTo>
                    <a:pt x="299" y="537"/>
                    <a:pt x="358" y="479"/>
                    <a:pt x="360" y="407"/>
                  </a:cubicBezTo>
                  <a:cubicBezTo>
                    <a:pt x="360" y="406"/>
                    <a:pt x="360" y="405"/>
                    <a:pt x="360" y="404"/>
                  </a:cubicBezTo>
                  <a:cubicBezTo>
                    <a:pt x="360" y="401"/>
                    <a:pt x="360" y="399"/>
                    <a:pt x="359" y="39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8" name="Freeform 7">
              <a:extLst>
                <a:ext uri="{FF2B5EF4-FFF2-40B4-BE49-F238E27FC236}">
                  <a16:creationId xmlns:a16="http://schemas.microsoft.com/office/drawing/2014/main" id="{6BB6D17F-A3EA-4AAE-B25B-D35BB6F7CFD1}"/>
                </a:ext>
              </a:extLst>
            </p:cNvPr>
            <p:cNvSpPr>
              <a:spLocks/>
            </p:cNvSpPr>
            <p:nvPr/>
          </p:nvSpPr>
          <p:spPr bwMode="auto">
            <a:xfrm>
              <a:off x="6487424" y="3206187"/>
              <a:ext cx="3525217" cy="2313423"/>
            </a:xfrm>
            <a:custGeom>
              <a:avLst/>
              <a:gdLst>
                <a:gd name="T0" fmla="*/ 417 w 546"/>
                <a:gd name="T1" fmla="*/ 0 h 360"/>
                <a:gd name="T2" fmla="*/ 416 w 546"/>
                <a:gd name="T3" fmla="*/ 0 h 360"/>
                <a:gd name="T4" fmla="*/ 413 w 546"/>
                <a:gd name="T5" fmla="*/ 0 h 360"/>
                <a:gd name="T6" fmla="*/ 412 w 546"/>
                <a:gd name="T7" fmla="*/ 0 h 360"/>
                <a:gd name="T8" fmla="*/ 411 w 546"/>
                <a:gd name="T9" fmla="*/ 0 h 360"/>
                <a:gd name="T10" fmla="*/ 306 w 546"/>
                <a:gd name="T11" fmla="*/ 13 h 360"/>
                <a:gd name="T12" fmla="*/ 23 w 546"/>
                <a:gd name="T13" fmla="*/ 252 h 360"/>
                <a:gd name="T14" fmla="*/ 0 w 546"/>
                <a:gd name="T15" fmla="*/ 317 h 360"/>
                <a:gd name="T16" fmla="*/ 119 w 546"/>
                <a:gd name="T17" fmla="*/ 264 h 360"/>
                <a:gd name="T18" fmla="*/ 266 w 546"/>
                <a:gd name="T19" fmla="*/ 360 h 360"/>
                <a:gd name="T20" fmla="*/ 347 w 546"/>
                <a:gd name="T21" fmla="*/ 280 h 360"/>
                <a:gd name="T22" fmla="*/ 411 w 546"/>
                <a:gd name="T23" fmla="*/ 266 h 360"/>
                <a:gd name="T24" fmla="*/ 416 w 546"/>
                <a:gd name="T25" fmla="*/ 267 h 360"/>
                <a:gd name="T26" fmla="*/ 416 w 546"/>
                <a:gd name="T27" fmla="*/ 266 h 360"/>
                <a:gd name="T28" fmla="*/ 546 w 546"/>
                <a:gd name="T29" fmla="*/ 133 h 360"/>
                <a:gd name="T30" fmla="*/ 417 w 546"/>
                <a:gd name="T3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6" h="360">
                  <a:moveTo>
                    <a:pt x="417" y="0"/>
                  </a:moveTo>
                  <a:cubicBezTo>
                    <a:pt x="416" y="0"/>
                    <a:pt x="416" y="0"/>
                    <a:pt x="416" y="0"/>
                  </a:cubicBezTo>
                  <a:cubicBezTo>
                    <a:pt x="415" y="0"/>
                    <a:pt x="414" y="0"/>
                    <a:pt x="413" y="0"/>
                  </a:cubicBezTo>
                  <a:cubicBezTo>
                    <a:pt x="413" y="0"/>
                    <a:pt x="413" y="0"/>
                    <a:pt x="412" y="0"/>
                  </a:cubicBezTo>
                  <a:cubicBezTo>
                    <a:pt x="412" y="0"/>
                    <a:pt x="412" y="0"/>
                    <a:pt x="411" y="0"/>
                  </a:cubicBezTo>
                  <a:cubicBezTo>
                    <a:pt x="375" y="0"/>
                    <a:pt x="340" y="5"/>
                    <a:pt x="306" y="13"/>
                  </a:cubicBezTo>
                  <a:cubicBezTo>
                    <a:pt x="179" y="45"/>
                    <a:pt x="75" y="135"/>
                    <a:pt x="23" y="252"/>
                  </a:cubicBezTo>
                  <a:cubicBezTo>
                    <a:pt x="13" y="273"/>
                    <a:pt x="6" y="295"/>
                    <a:pt x="0" y="317"/>
                  </a:cubicBezTo>
                  <a:cubicBezTo>
                    <a:pt x="29" y="285"/>
                    <a:pt x="72" y="264"/>
                    <a:pt x="119" y="264"/>
                  </a:cubicBezTo>
                  <a:cubicBezTo>
                    <a:pt x="185" y="264"/>
                    <a:pt x="241" y="304"/>
                    <a:pt x="266" y="360"/>
                  </a:cubicBezTo>
                  <a:cubicBezTo>
                    <a:pt x="282" y="324"/>
                    <a:pt x="311" y="296"/>
                    <a:pt x="347" y="280"/>
                  </a:cubicBezTo>
                  <a:cubicBezTo>
                    <a:pt x="367" y="271"/>
                    <a:pt x="388" y="266"/>
                    <a:pt x="411" y="266"/>
                  </a:cubicBezTo>
                  <a:cubicBezTo>
                    <a:pt x="413" y="266"/>
                    <a:pt x="414" y="266"/>
                    <a:pt x="416" y="267"/>
                  </a:cubicBezTo>
                  <a:cubicBezTo>
                    <a:pt x="416" y="266"/>
                    <a:pt x="416" y="266"/>
                    <a:pt x="416" y="266"/>
                  </a:cubicBezTo>
                  <a:cubicBezTo>
                    <a:pt x="488" y="265"/>
                    <a:pt x="546" y="206"/>
                    <a:pt x="546" y="133"/>
                  </a:cubicBezTo>
                  <a:cubicBezTo>
                    <a:pt x="546" y="61"/>
                    <a:pt x="489" y="2"/>
                    <a:pt x="417"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9" name="Freeform 8">
              <a:extLst>
                <a:ext uri="{FF2B5EF4-FFF2-40B4-BE49-F238E27FC236}">
                  <a16:creationId xmlns:a16="http://schemas.microsoft.com/office/drawing/2014/main" id="{C94BFD70-616E-4ED4-B91E-21854BD44272}"/>
                </a:ext>
              </a:extLst>
            </p:cNvPr>
            <p:cNvSpPr>
              <a:spLocks/>
            </p:cNvSpPr>
            <p:nvPr/>
          </p:nvSpPr>
          <p:spPr bwMode="auto">
            <a:xfrm>
              <a:off x="8314612" y="6336335"/>
              <a:ext cx="3498626" cy="2340014"/>
            </a:xfrm>
            <a:custGeom>
              <a:avLst/>
              <a:gdLst>
                <a:gd name="T0" fmla="*/ 420 w 542"/>
                <a:gd name="T1" fmla="*/ 93 h 364"/>
                <a:gd name="T2" fmla="*/ 275 w 542"/>
                <a:gd name="T3" fmla="*/ 0 h 364"/>
                <a:gd name="T4" fmla="*/ 196 w 542"/>
                <a:gd name="T5" fmla="*/ 82 h 364"/>
                <a:gd name="T6" fmla="*/ 133 w 542"/>
                <a:gd name="T7" fmla="*/ 97 h 364"/>
                <a:gd name="T8" fmla="*/ 133 w 542"/>
                <a:gd name="T9" fmla="*/ 97 h 364"/>
                <a:gd name="T10" fmla="*/ 0 w 542"/>
                <a:gd name="T11" fmla="*/ 230 h 364"/>
                <a:gd name="T12" fmla="*/ 131 w 542"/>
                <a:gd name="T13" fmla="*/ 364 h 364"/>
                <a:gd name="T14" fmla="*/ 133 w 542"/>
                <a:gd name="T15" fmla="*/ 364 h 364"/>
                <a:gd name="T16" fmla="*/ 140 w 542"/>
                <a:gd name="T17" fmla="*/ 363 h 364"/>
                <a:gd name="T18" fmla="*/ 243 w 542"/>
                <a:gd name="T19" fmla="*/ 348 h 364"/>
                <a:gd name="T20" fmla="*/ 520 w 542"/>
                <a:gd name="T21" fmla="*/ 105 h 364"/>
                <a:gd name="T22" fmla="*/ 542 w 542"/>
                <a:gd name="T23" fmla="*/ 37 h 364"/>
                <a:gd name="T24" fmla="*/ 420 w 542"/>
                <a:gd name="T25" fmla="*/ 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64">
                  <a:moveTo>
                    <a:pt x="420" y="93"/>
                  </a:moveTo>
                  <a:cubicBezTo>
                    <a:pt x="356" y="93"/>
                    <a:pt x="300" y="55"/>
                    <a:pt x="275" y="0"/>
                  </a:cubicBezTo>
                  <a:cubicBezTo>
                    <a:pt x="259" y="36"/>
                    <a:pt x="231" y="66"/>
                    <a:pt x="196" y="82"/>
                  </a:cubicBezTo>
                  <a:cubicBezTo>
                    <a:pt x="177" y="91"/>
                    <a:pt x="155" y="96"/>
                    <a:pt x="133" y="97"/>
                  </a:cubicBezTo>
                  <a:cubicBezTo>
                    <a:pt x="133" y="97"/>
                    <a:pt x="133" y="97"/>
                    <a:pt x="133" y="97"/>
                  </a:cubicBezTo>
                  <a:cubicBezTo>
                    <a:pt x="59" y="97"/>
                    <a:pt x="0" y="157"/>
                    <a:pt x="0" y="230"/>
                  </a:cubicBezTo>
                  <a:cubicBezTo>
                    <a:pt x="0" y="303"/>
                    <a:pt x="58" y="363"/>
                    <a:pt x="131" y="364"/>
                  </a:cubicBezTo>
                  <a:cubicBezTo>
                    <a:pt x="132" y="364"/>
                    <a:pt x="132" y="364"/>
                    <a:pt x="133" y="364"/>
                  </a:cubicBezTo>
                  <a:cubicBezTo>
                    <a:pt x="135" y="364"/>
                    <a:pt x="138" y="364"/>
                    <a:pt x="140" y="363"/>
                  </a:cubicBezTo>
                  <a:cubicBezTo>
                    <a:pt x="176" y="362"/>
                    <a:pt x="210" y="357"/>
                    <a:pt x="243" y="348"/>
                  </a:cubicBezTo>
                  <a:cubicBezTo>
                    <a:pt x="368" y="313"/>
                    <a:pt x="469" y="223"/>
                    <a:pt x="520" y="105"/>
                  </a:cubicBezTo>
                  <a:cubicBezTo>
                    <a:pt x="529" y="84"/>
                    <a:pt x="536" y="61"/>
                    <a:pt x="542" y="37"/>
                  </a:cubicBezTo>
                  <a:cubicBezTo>
                    <a:pt x="513" y="71"/>
                    <a:pt x="469" y="93"/>
                    <a:pt x="420" y="9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10" name="Oval 9">
              <a:extLst>
                <a:ext uri="{FF2B5EF4-FFF2-40B4-BE49-F238E27FC236}">
                  <a16:creationId xmlns:a16="http://schemas.microsoft.com/office/drawing/2014/main" id="{F9FD8021-AB2C-4851-9EF9-06C3976B157B}"/>
                </a:ext>
              </a:extLst>
            </p:cNvPr>
            <p:cNvSpPr>
              <a:spLocks noChangeArrowheads="1"/>
            </p:cNvSpPr>
            <p:nvPr/>
          </p:nvSpPr>
          <p:spPr bwMode="auto">
            <a:xfrm>
              <a:off x="8560262" y="3418916"/>
              <a:ext cx="1271307" cy="1258644"/>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1" name="Oval 10">
              <a:extLst>
                <a:ext uri="{FF2B5EF4-FFF2-40B4-BE49-F238E27FC236}">
                  <a16:creationId xmlns:a16="http://schemas.microsoft.com/office/drawing/2014/main" id="{6F6A6E0F-789C-4B2A-B3E0-AE1108B517EA}"/>
                </a:ext>
              </a:extLst>
            </p:cNvPr>
            <p:cNvSpPr>
              <a:spLocks noChangeArrowheads="1"/>
            </p:cNvSpPr>
            <p:nvPr/>
          </p:nvSpPr>
          <p:spPr bwMode="auto">
            <a:xfrm>
              <a:off x="8502015" y="7223970"/>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2" name="Oval 11">
              <a:extLst>
                <a:ext uri="{FF2B5EF4-FFF2-40B4-BE49-F238E27FC236}">
                  <a16:creationId xmlns:a16="http://schemas.microsoft.com/office/drawing/2014/main" id="{F9BC1FB9-B367-4116-B55C-67D4AA8361B7}"/>
                </a:ext>
              </a:extLst>
            </p:cNvPr>
            <p:cNvSpPr>
              <a:spLocks noChangeArrowheads="1"/>
            </p:cNvSpPr>
            <p:nvPr/>
          </p:nvSpPr>
          <p:spPr bwMode="auto">
            <a:xfrm>
              <a:off x="6616581" y="5268894"/>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3" name="Oval 12">
              <a:extLst>
                <a:ext uri="{FF2B5EF4-FFF2-40B4-BE49-F238E27FC236}">
                  <a16:creationId xmlns:a16="http://schemas.microsoft.com/office/drawing/2014/main" id="{B0075EBC-D091-42FE-8E42-BFCC7C0721E0}"/>
                </a:ext>
              </a:extLst>
            </p:cNvPr>
            <p:cNvSpPr>
              <a:spLocks noChangeArrowheads="1"/>
            </p:cNvSpPr>
            <p:nvPr/>
          </p:nvSpPr>
          <p:spPr bwMode="auto">
            <a:xfrm>
              <a:off x="10406443" y="5308147"/>
              <a:ext cx="1271307"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grpSp>
      <p:sp>
        <p:nvSpPr>
          <p:cNvPr id="14" name="Freeform: Shape 13">
            <a:extLst>
              <a:ext uri="{FF2B5EF4-FFF2-40B4-BE49-F238E27FC236}">
                <a16:creationId xmlns:a16="http://schemas.microsoft.com/office/drawing/2014/main" id="{A0CFEECC-4B4E-4903-9A2E-4A532DA5A6E3}"/>
              </a:ext>
            </a:extLst>
          </p:cNvPr>
          <p:cNvSpPr/>
          <p:nvPr/>
        </p:nvSpPr>
        <p:spPr>
          <a:xfrm>
            <a:off x="8865795" y="3766162"/>
            <a:ext cx="660240" cy="56415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1"/>
          </a:solidFill>
          <a:ln w="6719" cap="flat">
            <a:noFill/>
            <a:prstDash val="solid"/>
            <a:miter/>
          </a:ln>
        </p:spPr>
        <p:txBody>
          <a:bodyPr rtlCol="0" anchor="ctr"/>
          <a:lstStyle/>
          <a:p>
            <a:endParaRPr lang="en-US" sz="1200"/>
          </a:p>
        </p:txBody>
      </p:sp>
      <p:grpSp>
        <p:nvGrpSpPr>
          <p:cNvPr id="15" name="Graphic 2">
            <a:extLst>
              <a:ext uri="{FF2B5EF4-FFF2-40B4-BE49-F238E27FC236}">
                <a16:creationId xmlns:a16="http://schemas.microsoft.com/office/drawing/2014/main" id="{D2BE6BCC-D8FE-4480-B714-BACFD26B43A9}"/>
              </a:ext>
            </a:extLst>
          </p:cNvPr>
          <p:cNvGrpSpPr/>
          <p:nvPr/>
        </p:nvGrpSpPr>
        <p:grpSpPr>
          <a:xfrm>
            <a:off x="10712090" y="5608115"/>
            <a:ext cx="660012" cy="659972"/>
            <a:chOff x="10511468" y="4696809"/>
            <a:chExt cx="987233" cy="987178"/>
          </a:xfrm>
          <a:solidFill>
            <a:schemeClr val="accent2"/>
          </a:solidFill>
        </p:grpSpPr>
        <p:sp>
          <p:nvSpPr>
            <p:cNvPr id="16" name="Freeform: Shape 15">
              <a:extLst>
                <a:ext uri="{FF2B5EF4-FFF2-40B4-BE49-F238E27FC236}">
                  <a16:creationId xmlns:a16="http://schemas.microsoft.com/office/drawing/2014/main" id="{0C05CA83-6C5C-41BA-96E8-2BA2EDBAE062}"/>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8CD57134-3975-43E2-B6FD-127F7351A337}"/>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B252C6D1-8F68-408B-8E7D-A12A74CEF46D}"/>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9" name="Graphic 2">
            <a:extLst>
              <a:ext uri="{FF2B5EF4-FFF2-40B4-BE49-F238E27FC236}">
                <a16:creationId xmlns:a16="http://schemas.microsoft.com/office/drawing/2014/main" id="{5FEC82F2-1B1A-4E90-9B9B-8B979323B988}"/>
              </a:ext>
            </a:extLst>
          </p:cNvPr>
          <p:cNvGrpSpPr/>
          <p:nvPr/>
        </p:nvGrpSpPr>
        <p:grpSpPr>
          <a:xfrm>
            <a:off x="6947102" y="5596864"/>
            <a:ext cx="603934" cy="603968"/>
            <a:chOff x="8666134" y="1003301"/>
            <a:chExt cx="987242" cy="987310"/>
          </a:xfrm>
          <a:solidFill>
            <a:schemeClr val="accent4"/>
          </a:solidFill>
        </p:grpSpPr>
        <p:sp>
          <p:nvSpPr>
            <p:cNvPr id="20" name="Freeform: Shape 19">
              <a:extLst>
                <a:ext uri="{FF2B5EF4-FFF2-40B4-BE49-F238E27FC236}">
                  <a16:creationId xmlns:a16="http://schemas.microsoft.com/office/drawing/2014/main" id="{AE9B8C14-B565-4655-B10B-413D580270FF}"/>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FC92F39-7933-4345-9BDD-7A59E740A1F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90C4EAFC-D09D-40FC-BBD4-B2FF45B7A22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57069C6E-6787-4EF8-8A0C-9CA1A4F38074}"/>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844A210E-A794-4428-8636-824BFD11069D}"/>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5" name="Graphic 2">
            <a:extLst>
              <a:ext uri="{FF2B5EF4-FFF2-40B4-BE49-F238E27FC236}">
                <a16:creationId xmlns:a16="http://schemas.microsoft.com/office/drawing/2014/main" id="{AE7716AB-30E1-48DD-ACE4-3DF22FAFAC07}"/>
              </a:ext>
            </a:extLst>
          </p:cNvPr>
          <p:cNvGrpSpPr/>
          <p:nvPr/>
        </p:nvGrpSpPr>
        <p:grpSpPr>
          <a:xfrm>
            <a:off x="8804474" y="7538561"/>
            <a:ext cx="660058" cy="630726"/>
            <a:chOff x="4954348" y="6541886"/>
            <a:chExt cx="987302" cy="943434"/>
          </a:xfrm>
          <a:solidFill>
            <a:schemeClr val="accent3"/>
          </a:solidFill>
        </p:grpSpPr>
        <p:sp>
          <p:nvSpPr>
            <p:cNvPr id="26" name="Freeform: Shape 25">
              <a:extLst>
                <a:ext uri="{FF2B5EF4-FFF2-40B4-BE49-F238E27FC236}">
                  <a16:creationId xmlns:a16="http://schemas.microsoft.com/office/drawing/2014/main" id="{B3DF3356-55E6-4CD7-992D-D0A36802BA1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5CE0A9C9-4523-417C-A158-7BCF9BCF2F3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3D0C052A-D7F8-4B82-89CA-5C57C64E84BB}"/>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B0408089-BF3F-472C-B511-30D678DFA4C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E1B33DE0-919E-45BE-9D64-C2F9F39E85D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32" name="Google Shape;204;p13">
            <a:extLst>
              <a:ext uri="{FF2B5EF4-FFF2-40B4-BE49-F238E27FC236}">
                <a16:creationId xmlns:a16="http://schemas.microsoft.com/office/drawing/2014/main" id="{51FAD571-A3FF-4878-AF5A-55368632D3F5}"/>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Infographics Design</a:t>
            </a:r>
            <a:endParaRPr lang="en-US" sz="6000">
              <a:latin typeface="Impact" panose="020B0806030902050204" pitchFamily="34" charset="0"/>
            </a:endParaRPr>
          </a:p>
        </p:txBody>
      </p:sp>
    </p:spTree>
    <p:extLst>
      <p:ext uri="{BB962C8B-B14F-4D97-AF65-F5344CB8AC3E}">
        <p14:creationId xmlns:p14="http://schemas.microsoft.com/office/powerpoint/2010/main" val="3717982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2"/>
                                        </p:tgtEl>
                                        <p:attrNameLst>
                                          <p:attrName>style.visibility</p:attrName>
                                        </p:attrNameLst>
                                      </p:cBhvr>
                                      <p:to>
                                        <p:strVal val="visible"/>
                                      </p:to>
                                    </p:set>
                                    <p:anim to="" calcmode="lin" valueType="num">
                                      <p:cBhvr>
                                        <p:cTn id="7" dur="750" fill="hold">
                                          <p:stCondLst>
                                            <p:cond delay="0"/>
                                          </p:stCondLst>
                                        </p:cTn>
                                        <p:tgtEl>
                                          <p:spTgt spid="3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2"/>
                                        </p:tgtEl>
                                      </p:cBhvr>
                                    </p:animEffect>
                                  </p:childTnLst>
                                </p:cTn>
                              </p:par>
                            </p:childTnLst>
                          </p:cTn>
                        </p:par>
                        <p:par>
                          <p:cTn id="9" fill="hold">
                            <p:stCondLst>
                              <p:cond delay="1133"/>
                            </p:stCondLst>
                            <p:childTnLst>
                              <p:par>
                                <p:cTn id="10" presetID="31" presetClass="entr" presetSubtype="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 calcmode="lin" valueType="num">
                                      <p:cBhvr>
                                        <p:cTn id="14" dur="1000" fill="hold"/>
                                        <p:tgtEl>
                                          <p:spTgt spid="31"/>
                                        </p:tgtEl>
                                        <p:attrNameLst>
                                          <p:attrName>style.rotation</p:attrName>
                                        </p:attrNameLst>
                                      </p:cBhvr>
                                      <p:tavLst>
                                        <p:tav tm="0">
                                          <p:val>
                                            <p:fltVal val="90"/>
                                          </p:val>
                                        </p:tav>
                                        <p:tav tm="100000">
                                          <p:val>
                                            <p:fltVal val="0"/>
                                          </p:val>
                                        </p:tav>
                                      </p:tavLst>
                                    </p:anim>
                                    <p:animEffect transition="in" filter="fade">
                                      <p:cBhvr>
                                        <p:cTn id="15" dur="1000"/>
                                        <p:tgtEl>
                                          <p:spTgt spid="31"/>
                                        </p:tgtEl>
                                      </p:cBhvr>
                                    </p:animEffect>
                                  </p:childTnLst>
                                </p:cTn>
                              </p:par>
                            </p:childTnLst>
                          </p:cTn>
                        </p:par>
                        <p:par>
                          <p:cTn id="16" fill="hold">
                            <p:stCondLst>
                              <p:cond delay="2133"/>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700" fill="hold"/>
                                        <p:tgtEl>
                                          <p:spTgt spid="14"/>
                                        </p:tgtEl>
                                        <p:attrNameLst>
                                          <p:attrName>ppt_w</p:attrName>
                                        </p:attrNameLst>
                                      </p:cBhvr>
                                      <p:tavLst>
                                        <p:tav tm="0">
                                          <p:val>
                                            <p:fltVal val="0"/>
                                          </p:val>
                                        </p:tav>
                                        <p:tav tm="100000">
                                          <p:val>
                                            <p:strVal val="#ppt_w"/>
                                          </p:val>
                                        </p:tav>
                                      </p:tavLst>
                                    </p:anim>
                                    <p:anim calcmode="lin" valueType="num">
                                      <p:cBhvr>
                                        <p:cTn id="20" dur="700" fill="hold"/>
                                        <p:tgtEl>
                                          <p:spTgt spid="14"/>
                                        </p:tgtEl>
                                        <p:attrNameLst>
                                          <p:attrName>ppt_h</p:attrName>
                                        </p:attrNameLst>
                                      </p:cBhvr>
                                      <p:tavLst>
                                        <p:tav tm="0">
                                          <p:val>
                                            <p:fltVal val="0"/>
                                          </p:val>
                                        </p:tav>
                                        <p:tav tm="100000">
                                          <p:val>
                                            <p:strVal val="#ppt_h"/>
                                          </p:val>
                                        </p:tav>
                                      </p:tavLst>
                                    </p:anim>
                                    <p:animEffect transition="in" filter="fade">
                                      <p:cBhvr>
                                        <p:cTn id="21" dur="700"/>
                                        <p:tgtEl>
                                          <p:spTgt spid="14"/>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700" fill="hold"/>
                                        <p:tgtEl>
                                          <p:spTgt spid="2"/>
                                        </p:tgtEl>
                                        <p:attrNameLst>
                                          <p:attrName>ppt_x</p:attrName>
                                        </p:attrNameLst>
                                      </p:cBhvr>
                                      <p:tavLst>
                                        <p:tav tm="0">
                                          <p:val>
                                            <p:strVal val="0-#ppt_w/2"/>
                                          </p:val>
                                        </p:tav>
                                        <p:tav tm="100000">
                                          <p:val>
                                            <p:strVal val="#ppt_x"/>
                                          </p:val>
                                        </p:tav>
                                      </p:tavLst>
                                    </p:anim>
                                    <p:anim calcmode="lin" valueType="num">
                                      <p:cBhvr additive="base">
                                        <p:cTn id="25" dur="700" fill="hold"/>
                                        <p:tgtEl>
                                          <p:spTgt spid="2"/>
                                        </p:tgtEl>
                                        <p:attrNameLst>
                                          <p:attrName>ppt_y</p:attrName>
                                        </p:attrNameLst>
                                      </p:cBhvr>
                                      <p:tavLst>
                                        <p:tav tm="0">
                                          <p:val>
                                            <p:strVal val="#ppt_y"/>
                                          </p:val>
                                        </p:tav>
                                        <p:tav tm="100000">
                                          <p:val>
                                            <p:strVal val="#ppt_y"/>
                                          </p:val>
                                        </p:tav>
                                      </p:tavLst>
                                    </p:anim>
                                  </p:childTnLst>
                                </p:cTn>
                              </p:par>
                            </p:childTnLst>
                          </p:cTn>
                        </p:par>
                        <p:par>
                          <p:cTn id="26" fill="hold">
                            <p:stCondLst>
                              <p:cond delay="2833"/>
                            </p:stCondLst>
                            <p:childTnLst>
                              <p:par>
                                <p:cTn id="27" presetID="53" presetClass="entr" presetSubtype="16"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700" fill="hold"/>
                                        <p:tgtEl>
                                          <p:spTgt spid="15"/>
                                        </p:tgtEl>
                                        <p:attrNameLst>
                                          <p:attrName>ppt_w</p:attrName>
                                        </p:attrNameLst>
                                      </p:cBhvr>
                                      <p:tavLst>
                                        <p:tav tm="0">
                                          <p:val>
                                            <p:fltVal val="0"/>
                                          </p:val>
                                        </p:tav>
                                        <p:tav tm="100000">
                                          <p:val>
                                            <p:strVal val="#ppt_w"/>
                                          </p:val>
                                        </p:tav>
                                      </p:tavLst>
                                    </p:anim>
                                    <p:anim calcmode="lin" valueType="num">
                                      <p:cBhvr>
                                        <p:cTn id="30" dur="700" fill="hold"/>
                                        <p:tgtEl>
                                          <p:spTgt spid="15"/>
                                        </p:tgtEl>
                                        <p:attrNameLst>
                                          <p:attrName>ppt_h</p:attrName>
                                        </p:attrNameLst>
                                      </p:cBhvr>
                                      <p:tavLst>
                                        <p:tav tm="0">
                                          <p:val>
                                            <p:fltVal val="0"/>
                                          </p:val>
                                        </p:tav>
                                        <p:tav tm="100000">
                                          <p:val>
                                            <p:strVal val="#ppt_h"/>
                                          </p:val>
                                        </p:tav>
                                      </p:tavLst>
                                    </p:anim>
                                    <p:animEffect transition="in" filter="fade">
                                      <p:cBhvr>
                                        <p:cTn id="31" dur="700"/>
                                        <p:tgtEl>
                                          <p:spTgt spid="15"/>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700" fill="hold"/>
                                        <p:tgtEl>
                                          <p:spTgt spid="4"/>
                                        </p:tgtEl>
                                        <p:attrNameLst>
                                          <p:attrName>ppt_x</p:attrName>
                                        </p:attrNameLst>
                                      </p:cBhvr>
                                      <p:tavLst>
                                        <p:tav tm="0">
                                          <p:val>
                                            <p:strVal val="1+#ppt_w/2"/>
                                          </p:val>
                                        </p:tav>
                                        <p:tav tm="100000">
                                          <p:val>
                                            <p:strVal val="#ppt_x"/>
                                          </p:val>
                                        </p:tav>
                                      </p:tavLst>
                                    </p:anim>
                                    <p:anim calcmode="lin" valueType="num">
                                      <p:cBhvr additive="base">
                                        <p:cTn id="35" dur="700" fill="hold"/>
                                        <p:tgtEl>
                                          <p:spTgt spid="4"/>
                                        </p:tgtEl>
                                        <p:attrNameLst>
                                          <p:attrName>ppt_y</p:attrName>
                                        </p:attrNameLst>
                                      </p:cBhvr>
                                      <p:tavLst>
                                        <p:tav tm="0">
                                          <p:val>
                                            <p:strVal val="#ppt_y"/>
                                          </p:val>
                                        </p:tav>
                                        <p:tav tm="100000">
                                          <p:val>
                                            <p:strVal val="#ppt_y"/>
                                          </p:val>
                                        </p:tav>
                                      </p:tavLst>
                                    </p:anim>
                                  </p:childTnLst>
                                </p:cTn>
                              </p:par>
                            </p:childTnLst>
                          </p:cTn>
                        </p:par>
                        <p:par>
                          <p:cTn id="36" fill="hold">
                            <p:stCondLst>
                              <p:cond delay="3533"/>
                            </p:stCondLst>
                            <p:childTnLst>
                              <p:par>
                                <p:cTn id="37" presetID="53" presetClass="entr" presetSubtype="1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700" fill="hold"/>
                                        <p:tgtEl>
                                          <p:spTgt spid="25"/>
                                        </p:tgtEl>
                                        <p:attrNameLst>
                                          <p:attrName>ppt_w</p:attrName>
                                        </p:attrNameLst>
                                      </p:cBhvr>
                                      <p:tavLst>
                                        <p:tav tm="0">
                                          <p:val>
                                            <p:fltVal val="0"/>
                                          </p:val>
                                        </p:tav>
                                        <p:tav tm="100000">
                                          <p:val>
                                            <p:strVal val="#ppt_w"/>
                                          </p:val>
                                        </p:tav>
                                      </p:tavLst>
                                    </p:anim>
                                    <p:anim calcmode="lin" valueType="num">
                                      <p:cBhvr>
                                        <p:cTn id="40" dur="700" fill="hold"/>
                                        <p:tgtEl>
                                          <p:spTgt spid="25"/>
                                        </p:tgtEl>
                                        <p:attrNameLst>
                                          <p:attrName>ppt_h</p:attrName>
                                        </p:attrNameLst>
                                      </p:cBhvr>
                                      <p:tavLst>
                                        <p:tav tm="0">
                                          <p:val>
                                            <p:fltVal val="0"/>
                                          </p:val>
                                        </p:tav>
                                        <p:tav tm="100000">
                                          <p:val>
                                            <p:strVal val="#ppt_h"/>
                                          </p:val>
                                        </p:tav>
                                      </p:tavLst>
                                    </p:anim>
                                    <p:animEffect transition="in" filter="fade">
                                      <p:cBhvr>
                                        <p:cTn id="41" dur="700"/>
                                        <p:tgtEl>
                                          <p:spTgt spid="25"/>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700" fill="hold"/>
                                        <p:tgtEl>
                                          <p:spTgt spid="5"/>
                                        </p:tgtEl>
                                        <p:attrNameLst>
                                          <p:attrName>ppt_x</p:attrName>
                                        </p:attrNameLst>
                                      </p:cBhvr>
                                      <p:tavLst>
                                        <p:tav tm="0">
                                          <p:val>
                                            <p:strVal val="1+#ppt_w/2"/>
                                          </p:val>
                                        </p:tav>
                                        <p:tav tm="100000">
                                          <p:val>
                                            <p:strVal val="#ppt_x"/>
                                          </p:val>
                                        </p:tav>
                                      </p:tavLst>
                                    </p:anim>
                                    <p:anim calcmode="lin" valueType="num">
                                      <p:cBhvr additive="base">
                                        <p:cTn id="45" dur="700" fill="hold"/>
                                        <p:tgtEl>
                                          <p:spTgt spid="5"/>
                                        </p:tgtEl>
                                        <p:attrNameLst>
                                          <p:attrName>ppt_y</p:attrName>
                                        </p:attrNameLst>
                                      </p:cBhvr>
                                      <p:tavLst>
                                        <p:tav tm="0">
                                          <p:val>
                                            <p:strVal val="#ppt_y"/>
                                          </p:val>
                                        </p:tav>
                                        <p:tav tm="100000">
                                          <p:val>
                                            <p:strVal val="#ppt_y"/>
                                          </p:val>
                                        </p:tav>
                                      </p:tavLst>
                                    </p:anim>
                                  </p:childTnLst>
                                </p:cTn>
                              </p:par>
                            </p:childTnLst>
                          </p:cTn>
                        </p:par>
                        <p:par>
                          <p:cTn id="46" fill="hold">
                            <p:stCondLst>
                              <p:cond delay="4233"/>
                            </p:stCondLst>
                            <p:childTnLst>
                              <p:par>
                                <p:cTn id="47" presetID="53" presetClass="entr" presetSubtype="16"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700" fill="hold"/>
                                        <p:tgtEl>
                                          <p:spTgt spid="19"/>
                                        </p:tgtEl>
                                        <p:attrNameLst>
                                          <p:attrName>ppt_w</p:attrName>
                                        </p:attrNameLst>
                                      </p:cBhvr>
                                      <p:tavLst>
                                        <p:tav tm="0">
                                          <p:val>
                                            <p:fltVal val="0"/>
                                          </p:val>
                                        </p:tav>
                                        <p:tav tm="100000">
                                          <p:val>
                                            <p:strVal val="#ppt_w"/>
                                          </p:val>
                                        </p:tav>
                                      </p:tavLst>
                                    </p:anim>
                                    <p:anim calcmode="lin" valueType="num">
                                      <p:cBhvr>
                                        <p:cTn id="50" dur="700" fill="hold"/>
                                        <p:tgtEl>
                                          <p:spTgt spid="19"/>
                                        </p:tgtEl>
                                        <p:attrNameLst>
                                          <p:attrName>ppt_h</p:attrName>
                                        </p:attrNameLst>
                                      </p:cBhvr>
                                      <p:tavLst>
                                        <p:tav tm="0">
                                          <p:val>
                                            <p:fltVal val="0"/>
                                          </p:val>
                                        </p:tav>
                                        <p:tav tm="100000">
                                          <p:val>
                                            <p:strVal val="#ppt_h"/>
                                          </p:val>
                                        </p:tav>
                                      </p:tavLst>
                                    </p:anim>
                                    <p:animEffect transition="in" filter="fade">
                                      <p:cBhvr>
                                        <p:cTn id="51" dur="700"/>
                                        <p:tgtEl>
                                          <p:spTgt spid="19"/>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3"/>
                                        </p:tgtEl>
                                        <p:attrNameLst>
                                          <p:attrName>style.visibility</p:attrName>
                                        </p:attrNameLst>
                                      </p:cBhvr>
                                      <p:to>
                                        <p:strVal val="visible"/>
                                      </p:to>
                                    </p:set>
                                    <p:anim calcmode="lin" valueType="num">
                                      <p:cBhvr additive="base">
                                        <p:cTn id="54" dur="700" fill="hold"/>
                                        <p:tgtEl>
                                          <p:spTgt spid="3"/>
                                        </p:tgtEl>
                                        <p:attrNameLst>
                                          <p:attrName>ppt_x</p:attrName>
                                        </p:attrNameLst>
                                      </p:cBhvr>
                                      <p:tavLst>
                                        <p:tav tm="0">
                                          <p:val>
                                            <p:strVal val="0-#ppt_w/2"/>
                                          </p:val>
                                        </p:tav>
                                        <p:tav tm="100000">
                                          <p:val>
                                            <p:strVal val="#ppt_x"/>
                                          </p:val>
                                        </p:tav>
                                      </p:tavLst>
                                    </p:anim>
                                    <p:anim calcmode="lin" valueType="num">
                                      <p:cBhvr additive="base">
                                        <p:cTn id="55" dur="7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4" grpId="0" animBg="1"/>
      <p:bldP spid="3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3DE5569F-DE8B-4C90-8032-D3F04AF1EEF4}"/>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C13B8521-FBAA-43E5-81A0-40C0DE61CB30}"/>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2ED85330-30E7-47AA-9177-AFC13E7628EC}"/>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014FAD1C-4120-4801-B72A-19B6BE48D99D}"/>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121854E7-8E2E-4860-AE51-3CAA6BEB334B}"/>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5796E672-340D-4070-A40E-DDD3F68F542F}"/>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98BBC6E0-400C-48C6-B1D6-30DD054369C0}"/>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B5CE1D97-F453-4221-B35D-C3250394345A}"/>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EEC2CC13-1703-4884-B188-5C909F64C4F9}"/>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87EDB332-1804-4939-BB1F-D71C3846B0CD}"/>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FEC747DF-7E21-4BCB-AD02-B20AA7B29532}"/>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DC05E7E4-C6D0-4FFC-862C-B71DF7924F15}"/>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C5BD0FE5-73B3-468E-A3C7-EBB7DABFC37F}"/>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BBFF17E5-379E-405A-90FF-C625C92A4CC3}"/>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E11F124A-8C55-40A7-9274-478EBC7CE365}"/>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466BF3B3-36A7-4D38-AC85-9C6AAD47DF9B}"/>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212C5386-5B03-47B2-B79B-55B3EFCD9E9C}"/>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4F7585AB-77D4-49EA-B99B-26B63CE4E50C}"/>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A2720B68-84F5-419C-B7BB-589E771E5B76}"/>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1EF91C6A-040F-49AF-9B83-1497BDC534CB}"/>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C594CC58-AF6F-421B-9020-3226C5B622A5}"/>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1FA90FEC-F613-4846-B5BD-7BB0ECBC14A4}"/>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E24F913E-F0FC-4C85-9C08-62DAF30B8895}"/>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423CA52B-F3A9-4D46-AB4B-2DAC5ADF30B7}"/>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01887543-8F45-4C01-8454-2F59B763E433}"/>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FF428E0-2A81-4AA6-AFBD-B03AB22E6A7A}"/>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22327E72-1222-48BC-953C-29A83A72F152}"/>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C646E69C-B949-459E-8426-59D6B90AA301}"/>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805B9ADB-7EE6-436B-9DB8-6532D257E154}"/>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75D1A241-92C5-4D54-97EC-762E43E52E50}"/>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EF3D3D82-FA0D-4F33-B998-C8B356D37D13}"/>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457D2BC6-8FE5-44C1-A1A7-8D7B5E0F8850}"/>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C14A0354-05AB-4B45-9A97-F84C8A728CAD}"/>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ACAA195B-1DCC-4C76-BF36-504B8E094D56}"/>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9C71FA74-F830-4DDF-B866-6125E5C2AD3D}"/>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AE18F560-AC30-4C92-9789-7B3261AF1700}"/>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CE1D3770-DE44-444B-9886-1D152BD39EC2}"/>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B02756B7-9938-4F91-922F-1D6954BF2DFF}"/>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7255D519-29E2-417A-AD2B-494169429D9A}"/>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A08353FA-08A1-4904-B93A-0C423E4A0C10}"/>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B68B5B52-A7C4-4F46-B2D9-5B3D0C2F0357}"/>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96BC291D-9180-44AD-9BAF-7A7517610AF0}"/>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02D0054F-781D-4820-A3BA-B3A10D7E6685}"/>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61368D7E-1A45-43D2-B334-ABF1112F8292}"/>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B4EEF012-325A-4EDE-BA44-049CAF7414C8}"/>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DC28115C-C0DE-4A11-AE6A-306F3A0D74E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B4E6818B-9291-4DB8-BE29-2F47CF61D5D5}"/>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CB9C79DE-A998-4DC1-8802-DEB85569721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6D330F3-80DD-4B1F-AB7C-4FE831D1F6EC}"/>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8A6B2343-8FD2-4F19-A349-481EB75364E8}"/>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BE85B894-C924-4568-B627-FA6965F4C4B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B1CE2A09-FC78-43AF-8331-F371041CC956}"/>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CFA0050A-ED33-4CDC-A35E-668AEEDC38A1}"/>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EA63D501-3E12-43DF-8DBF-CDA06D70099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91BB1D00-3F8D-4E5C-975C-36F758037E5E}"/>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A295DC5D-6DF2-40CA-AC86-F0EDE57040A7}"/>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0535ABA5-55BF-482A-8C5A-2872F80D76E2}"/>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054FD759-85EC-4D5C-8BDF-C6350459C134}"/>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D42504DB-FA22-44EE-904D-B815C09028E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1DC05EA9-9C9B-46EC-80DB-D22DC078255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BED355FE-1706-41DA-8A80-73B63C7B051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1D36E940-46AC-400E-AC78-C7058282F0D4}"/>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3020973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A5EA506C-258C-437E-9DAC-EC5C620745F8}"/>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21E7B462-CB39-4751-ABC4-F46295CF75C7}"/>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7C69BB57-4AF3-4352-9E10-2966807728AC}"/>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EF2B292F-6C54-4A44-813B-F9E60B2FE0A9}"/>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E428530F-E63C-490F-8821-AE369C6338E4}"/>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1C3EE6D9-E3A9-4781-93B3-C7A8CF13EDE4}"/>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937EE649-94C2-4A52-944B-41C795F82D4B}"/>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9DB9C67B-1468-4883-B716-368375ACA56A}"/>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A3DA0FE7-779F-48C0-8760-48E85936AFAD}"/>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1E9DDB77-B493-475C-B714-02D492756338}"/>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797C5CA9-0964-4557-9FA0-E0919C468D53}"/>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BA9FD264-05D5-4C46-BD90-C385D3D9FFCF}"/>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D7D6834E-8187-4A3E-9791-8BE7F41463B3}"/>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4EED4E8D-3431-4124-9C18-D2B6B7302890}"/>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22CDB8A4-D5B6-456C-B6E5-296562C45755}"/>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8A8695E5-B339-4532-8CA2-904DB351EF51}"/>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98D091D4-45BE-432A-B2B9-FEC6BF23F8DF}"/>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20370FC6-C30F-40B6-9F05-DF4809EC9FF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44405EF1-D11E-4492-A947-2370FA77D94B}"/>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47784192-3EDA-46D6-B930-11E9CFF7C554}"/>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AF05B8AB-3973-4103-8861-293005FC8B1B}"/>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C9255B38-0B38-4A66-939F-A0D1B314678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97D7AC50-54C6-4F83-9110-97D01E17433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8EC3CBEE-348A-4A31-B6BE-ECD911DF72A8}"/>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84FCC51-D023-4600-8F3B-F8B5DD44ACF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0FF3961D-B4C7-452B-9310-FD51CA660A00}"/>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A82F9F9C-C18A-4845-A268-09601A7D20B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8B324888-7AF8-45AC-97D6-112EB79613BA}"/>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8C84766F-94EC-43CE-B431-5DA053F4868C}"/>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34FEBAEC-F353-4578-BFB4-B2EDBF2D9ECB}"/>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988DAE51-BB66-4104-B589-C79F0F43795C}"/>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82A7639C-79E7-4D5E-99D1-E7D83370F74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417755B-4F8C-4BC3-85C3-462676A3E760}"/>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DD5C7A57-F83E-47AA-A54B-D6D77F345389}"/>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F833FC2-4309-4A04-8DC7-C52173E64BCA}"/>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ADF7E619-BA69-4321-89C9-68CEE889FAA7}"/>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60FBB9D7-AF1C-41D5-BF39-E46262825BCA}"/>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A340BF2C-52BA-4B22-A38B-7C32C0A122C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Process</a:t>
            </a:r>
            <a:endParaRPr lang="en-US" sz="6000">
              <a:latin typeface="Impact" panose="020B0806030902050204" pitchFamily="34" charset="0"/>
            </a:endParaRPr>
          </a:p>
        </p:txBody>
      </p:sp>
    </p:spTree>
    <p:extLst>
      <p:ext uri="{BB962C8B-B14F-4D97-AF65-F5344CB8AC3E}">
        <p14:creationId xmlns:p14="http://schemas.microsoft.com/office/powerpoint/2010/main" val="2481881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C252FD-1094-4D50-8721-44E06CEDEADD}"/>
              </a:ext>
            </a:extLst>
          </p:cNvPr>
          <p:cNvGraphicFramePr>
            <a:graphicFrameLocks noGrp="1"/>
          </p:cNvGraphicFramePr>
          <p:nvPr>
            <p:extLst>
              <p:ext uri="{D42A27DB-BD31-4B8C-83A1-F6EECF244321}">
                <p14:modId xmlns:p14="http://schemas.microsoft.com/office/powerpoint/2010/main" val="1712387853"/>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2000" b="0">
                          <a:latin typeface="+mj-lt"/>
                          <a:ea typeface="方正硬笔楷书简体" panose="03000509000000000000" pitchFamily="65" charset="-122"/>
                        </a:rPr>
                        <a:t>Basic</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a:latin typeface="+mj-lt"/>
                          <a:ea typeface="方正硬笔楷书简体" panose="03000509000000000000" pitchFamily="65" charset="-122"/>
                        </a:rPr>
                        <a:t>Economy</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a:latin typeface="+mj-lt"/>
                          <a:ea typeface="方正硬笔楷书简体" panose="03000509000000000000" pitchFamily="65" charset="-122"/>
                        </a:rPr>
                        <a:t>Normal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000" b="0">
                          <a:latin typeface="+mj-lt"/>
                          <a:ea typeface="方正硬笔楷书简体" panose="03000509000000000000" pitchFamily="65" charset="-122"/>
                        </a:rPr>
                        <a:t>Professional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000" b="0">
                          <a:latin typeface="+mj-lt"/>
                          <a:ea typeface="方正硬笔楷书简体" panose="03000509000000000000" pitchFamily="65" charset="-122"/>
                        </a:rPr>
                        <a:t>Premier</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600" b="0">
                          <a:solidFill>
                            <a:schemeClr val="bg1">
                              <a:lumMod val="65000"/>
                            </a:schemeClr>
                          </a:solidFill>
                          <a:latin typeface="+mn-lt"/>
                        </a:rPr>
                        <a:t>First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First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First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First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First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Second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Second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Second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Second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Third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Third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Third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Fourth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Fourth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600" b="0">
                          <a:solidFill>
                            <a:schemeClr val="bg1">
                              <a:lumMod val="65000"/>
                            </a:schemeClr>
                          </a:solidFill>
                          <a:latin typeface="+mn-lt"/>
                        </a:rPr>
                        <a:t>Fifth service</a:t>
                      </a:r>
                      <a:endParaRPr lang="zh-CN" altLang="en-US" sz="16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800" b="0">
                          <a:solidFill>
                            <a:schemeClr val="accent1"/>
                          </a:solidFill>
                          <a:latin typeface="Impact" panose="020B0806030902050204" pitchFamily="34" charset="0"/>
                          <a:ea typeface="Microsoft YaHei Light" panose="020B0502040204020203" pitchFamily="34" charset="-122"/>
                        </a:rPr>
                        <a:t>FREE</a:t>
                      </a:r>
                      <a:endParaRPr lang="zh-CN" altLang="en-US" sz="28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28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28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28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8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28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F1813689-4D39-40A9-B209-50FD6BD0835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891780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646;p78">
            <a:extLst>
              <a:ext uri="{FF2B5EF4-FFF2-40B4-BE49-F238E27FC236}">
                <a16:creationId xmlns:a16="http://schemas.microsoft.com/office/drawing/2014/main" id="{6D107FD2-350A-4FDB-B94B-B0A06F35D97C}"/>
              </a:ext>
            </a:extLst>
          </p:cNvPr>
          <p:cNvGrpSpPr/>
          <p:nvPr/>
        </p:nvGrpSpPr>
        <p:grpSpPr>
          <a:xfrm>
            <a:off x="1286382" y="1905000"/>
            <a:ext cx="12739304" cy="6477000"/>
            <a:chOff x="238125" y="1038125"/>
            <a:chExt cx="7146800" cy="3633625"/>
          </a:xfrm>
          <a:solidFill>
            <a:schemeClr val="bg1">
              <a:lumMod val="85000"/>
            </a:schemeClr>
          </a:solidFill>
        </p:grpSpPr>
        <p:sp>
          <p:nvSpPr>
            <p:cNvPr id="3" name="Google Shape;3647;p78">
              <a:extLst>
                <a:ext uri="{FF2B5EF4-FFF2-40B4-BE49-F238E27FC236}">
                  <a16:creationId xmlns:a16="http://schemas.microsoft.com/office/drawing/2014/main" id="{26872FE4-12F6-4319-898A-E015B88CE8A0}"/>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648;p78">
              <a:extLst>
                <a:ext uri="{FF2B5EF4-FFF2-40B4-BE49-F238E27FC236}">
                  <a16:creationId xmlns:a16="http://schemas.microsoft.com/office/drawing/2014/main" id="{F2A76428-8D4C-4CD9-8E36-20B82620C1C2}"/>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649;p78">
              <a:extLst>
                <a:ext uri="{FF2B5EF4-FFF2-40B4-BE49-F238E27FC236}">
                  <a16:creationId xmlns:a16="http://schemas.microsoft.com/office/drawing/2014/main" id="{72F3C3F5-2930-4BB5-956E-81C1610D30A1}"/>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650;p78">
              <a:extLst>
                <a:ext uri="{FF2B5EF4-FFF2-40B4-BE49-F238E27FC236}">
                  <a16:creationId xmlns:a16="http://schemas.microsoft.com/office/drawing/2014/main" id="{314E912E-139F-424A-8B43-CF2C2C73969F}"/>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651;p78">
              <a:extLst>
                <a:ext uri="{FF2B5EF4-FFF2-40B4-BE49-F238E27FC236}">
                  <a16:creationId xmlns:a16="http://schemas.microsoft.com/office/drawing/2014/main" id="{D3B6C668-C461-46AC-95C5-C78A40F7E7FE}"/>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52;p78">
              <a:extLst>
                <a:ext uri="{FF2B5EF4-FFF2-40B4-BE49-F238E27FC236}">
                  <a16:creationId xmlns:a16="http://schemas.microsoft.com/office/drawing/2014/main" id="{D709AA24-3F68-4D42-A0E2-BDB56FFDD6E2}"/>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53;p78">
              <a:extLst>
                <a:ext uri="{FF2B5EF4-FFF2-40B4-BE49-F238E27FC236}">
                  <a16:creationId xmlns:a16="http://schemas.microsoft.com/office/drawing/2014/main" id="{2EE7E775-BC8E-419A-8AAF-9F26237D5E0D}"/>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4;p78">
              <a:extLst>
                <a:ext uri="{FF2B5EF4-FFF2-40B4-BE49-F238E27FC236}">
                  <a16:creationId xmlns:a16="http://schemas.microsoft.com/office/drawing/2014/main" id="{24775B3D-5E0E-4D8E-B763-A3F8D8B58862}"/>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655;p78">
              <a:extLst>
                <a:ext uri="{FF2B5EF4-FFF2-40B4-BE49-F238E27FC236}">
                  <a16:creationId xmlns:a16="http://schemas.microsoft.com/office/drawing/2014/main" id="{38739A1B-C01B-47D0-AE14-B2E81E67AB15}"/>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56;p78">
              <a:extLst>
                <a:ext uri="{FF2B5EF4-FFF2-40B4-BE49-F238E27FC236}">
                  <a16:creationId xmlns:a16="http://schemas.microsoft.com/office/drawing/2014/main" id="{9B7D8440-20A8-43AD-858A-6056EDF846C9}"/>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57;p78">
              <a:extLst>
                <a:ext uri="{FF2B5EF4-FFF2-40B4-BE49-F238E27FC236}">
                  <a16:creationId xmlns:a16="http://schemas.microsoft.com/office/drawing/2014/main" id="{F8A6A03C-00C5-4739-AB1F-2AD9753E64D5}"/>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58;p78">
              <a:extLst>
                <a:ext uri="{FF2B5EF4-FFF2-40B4-BE49-F238E27FC236}">
                  <a16:creationId xmlns:a16="http://schemas.microsoft.com/office/drawing/2014/main" id="{C980A48D-0684-48C6-A9BC-5977EDCE8481}"/>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59;p78">
              <a:extLst>
                <a:ext uri="{FF2B5EF4-FFF2-40B4-BE49-F238E27FC236}">
                  <a16:creationId xmlns:a16="http://schemas.microsoft.com/office/drawing/2014/main" id="{9DFC8B01-BDF8-448A-9836-30A1B3895900}"/>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0;p78">
              <a:extLst>
                <a:ext uri="{FF2B5EF4-FFF2-40B4-BE49-F238E27FC236}">
                  <a16:creationId xmlns:a16="http://schemas.microsoft.com/office/drawing/2014/main" id="{ABD6F21A-EB18-4533-81C5-F4197BCCC8EF}"/>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1;p78">
              <a:extLst>
                <a:ext uri="{FF2B5EF4-FFF2-40B4-BE49-F238E27FC236}">
                  <a16:creationId xmlns:a16="http://schemas.microsoft.com/office/drawing/2014/main" id="{DD2346D4-5010-4566-ABAB-B8B042210DC1}"/>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62;p78">
              <a:extLst>
                <a:ext uri="{FF2B5EF4-FFF2-40B4-BE49-F238E27FC236}">
                  <a16:creationId xmlns:a16="http://schemas.microsoft.com/office/drawing/2014/main" id="{76756E2B-C57C-48EB-965D-2745F2CB2938}"/>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63;p78">
              <a:extLst>
                <a:ext uri="{FF2B5EF4-FFF2-40B4-BE49-F238E27FC236}">
                  <a16:creationId xmlns:a16="http://schemas.microsoft.com/office/drawing/2014/main" id="{18F7F931-1AFD-42C2-9ECE-04261B373A45}"/>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4;p78">
              <a:extLst>
                <a:ext uri="{FF2B5EF4-FFF2-40B4-BE49-F238E27FC236}">
                  <a16:creationId xmlns:a16="http://schemas.microsoft.com/office/drawing/2014/main" id="{916E50FE-4A44-44AC-A50E-4F7664BBD990}"/>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65;p78">
              <a:extLst>
                <a:ext uri="{FF2B5EF4-FFF2-40B4-BE49-F238E27FC236}">
                  <a16:creationId xmlns:a16="http://schemas.microsoft.com/office/drawing/2014/main" id="{6A4F6679-2208-4476-9A7D-A53038596075}"/>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66;p78">
              <a:extLst>
                <a:ext uri="{FF2B5EF4-FFF2-40B4-BE49-F238E27FC236}">
                  <a16:creationId xmlns:a16="http://schemas.microsoft.com/office/drawing/2014/main" id="{AE765542-4742-40F1-BC5D-DC1878994D37}"/>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67;p78">
              <a:extLst>
                <a:ext uri="{FF2B5EF4-FFF2-40B4-BE49-F238E27FC236}">
                  <a16:creationId xmlns:a16="http://schemas.microsoft.com/office/drawing/2014/main" id="{01F595E0-2E25-46A1-8566-53663D4C2D0B}"/>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68;p78">
              <a:extLst>
                <a:ext uri="{FF2B5EF4-FFF2-40B4-BE49-F238E27FC236}">
                  <a16:creationId xmlns:a16="http://schemas.microsoft.com/office/drawing/2014/main" id="{C34C41F0-46A6-43E7-B4CE-2DB031C9D48F}"/>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69;p78">
              <a:extLst>
                <a:ext uri="{FF2B5EF4-FFF2-40B4-BE49-F238E27FC236}">
                  <a16:creationId xmlns:a16="http://schemas.microsoft.com/office/drawing/2014/main" id="{77C7B2B9-3706-42D2-A46F-7E9985088CFE}"/>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0;p78">
              <a:extLst>
                <a:ext uri="{FF2B5EF4-FFF2-40B4-BE49-F238E27FC236}">
                  <a16:creationId xmlns:a16="http://schemas.microsoft.com/office/drawing/2014/main" id="{4B1D61C4-5BA8-4EC4-B7EB-F5B1FAF123DA}"/>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1;p78">
              <a:extLst>
                <a:ext uri="{FF2B5EF4-FFF2-40B4-BE49-F238E27FC236}">
                  <a16:creationId xmlns:a16="http://schemas.microsoft.com/office/drawing/2014/main" id="{21215DB3-5668-49AD-8D39-39360330B4A3}"/>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2;p78">
              <a:extLst>
                <a:ext uri="{FF2B5EF4-FFF2-40B4-BE49-F238E27FC236}">
                  <a16:creationId xmlns:a16="http://schemas.microsoft.com/office/drawing/2014/main" id="{11459213-3E27-4CC7-AF4C-F6C0537CE5FB}"/>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3;p78">
              <a:extLst>
                <a:ext uri="{FF2B5EF4-FFF2-40B4-BE49-F238E27FC236}">
                  <a16:creationId xmlns:a16="http://schemas.microsoft.com/office/drawing/2014/main" id="{D12748B2-68C8-4404-972C-6F1F56E62405}"/>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4;p78">
              <a:extLst>
                <a:ext uri="{FF2B5EF4-FFF2-40B4-BE49-F238E27FC236}">
                  <a16:creationId xmlns:a16="http://schemas.microsoft.com/office/drawing/2014/main" id="{FA2CA3A9-26CF-4756-B9DB-ECC090B6683A}"/>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75;p78">
              <a:extLst>
                <a:ext uri="{FF2B5EF4-FFF2-40B4-BE49-F238E27FC236}">
                  <a16:creationId xmlns:a16="http://schemas.microsoft.com/office/drawing/2014/main" id="{AB20521B-D5D6-434D-B1AA-9BCE9A8FA342}"/>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76;p78">
              <a:extLst>
                <a:ext uri="{FF2B5EF4-FFF2-40B4-BE49-F238E27FC236}">
                  <a16:creationId xmlns:a16="http://schemas.microsoft.com/office/drawing/2014/main" id="{045DF862-B49B-497B-A2FB-7B45D516F510}"/>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77;p78">
              <a:extLst>
                <a:ext uri="{FF2B5EF4-FFF2-40B4-BE49-F238E27FC236}">
                  <a16:creationId xmlns:a16="http://schemas.microsoft.com/office/drawing/2014/main" id="{887DD804-C190-46D5-B56D-2A7B2E4688A8}"/>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78;p78">
              <a:extLst>
                <a:ext uri="{FF2B5EF4-FFF2-40B4-BE49-F238E27FC236}">
                  <a16:creationId xmlns:a16="http://schemas.microsoft.com/office/drawing/2014/main" id="{3CE1026D-BE69-46D2-9516-FBA08269BBC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79;p78">
              <a:extLst>
                <a:ext uri="{FF2B5EF4-FFF2-40B4-BE49-F238E27FC236}">
                  <a16:creationId xmlns:a16="http://schemas.microsoft.com/office/drawing/2014/main" id="{F4EB3FD8-6101-40A0-AE86-431370F904BE}"/>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0;p78">
              <a:extLst>
                <a:ext uri="{FF2B5EF4-FFF2-40B4-BE49-F238E27FC236}">
                  <a16:creationId xmlns:a16="http://schemas.microsoft.com/office/drawing/2014/main" id="{CE45325F-7D0F-48B3-BAB7-FAB10E62DB82}"/>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1;p78">
              <a:extLst>
                <a:ext uri="{FF2B5EF4-FFF2-40B4-BE49-F238E27FC236}">
                  <a16:creationId xmlns:a16="http://schemas.microsoft.com/office/drawing/2014/main" id="{1A74592E-C74B-412F-A655-91822AD22040}"/>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2;p78">
              <a:extLst>
                <a:ext uri="{FF2B5EF4-FFF2-40B4-BE49-F238E27FC236}">
                  <a16:creationId xmlns:a16="http://schemas.microsoft.com/office/drawing/2014/main" id="{3D9419F9-BF07-4678-9CA4-8AA4D79D711F}"/>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3;p78">
              <a:extLst>
                <a:ext uri="{FF2B5EF4-FFF2-40B4-BE49-F238E27FC236}">
                  <a16:creationId xmlns:a16="http://schemas.microsoft.com/office/drawing/2014/main" id="{4DF782B5-E4E4-4AA7-8D78-5DE678C89666}"/>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4;p78">
              <a:extLst>
                <a:ext uri="{FF2B5EF4-FFF2-40B4-BE49-F238E27FC236}">
                  <a16:creationId xmlns:a16="http://schemas.microsoft.com/office/drawing/2014/main" id="{B869F391-56A7-41E3-9BEF-8E36F94BDFC4}"/>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85;p78">
              <a:extLst>
                <a:ext uri="{FF2B5EF4-FFF2-40B4-BE49-F238E27FC236}">
                  <a16:creationId xmlns:a16="http://schemas.microsoft.com/office/drawing/2014/main" id="{5F470F4A-26A5-4FB0-AFE2-BC3ACAFC345E}"/>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86;p78">
              <a:extLst>
                <a:ext uri="{FF2B5EF4-FFF2-40B4-BE49-F238E27FC236}">
                  <a16:creationId xmlns:a16="http://schemas.microsoft.com/office/drawing/2014/main" id="{B28C10FB-CFAA-4FC4-81E1-29105B58259B}"/>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87;p78">
              <a:extLst>
                <a:ext uri="{FF2B5EF4-FFF2-40B4-BE49-F238E27FC236}">
                  <a16:creationId xmlns:a16="http://schemas.microsoft.com/office/drawing/2014/main" id="{F6DA7FF5-DA71-48CE-85C3-73733B483870}"/>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88;p78">
              <a:extLst>
                <a:ext uri="{FF2B5EF4-FFF2-40B4-BE49-F238E27FC236}">
                  <a16:creationId xmlns:a16="http://schemas.microsoft.com/office/drawing/2014/main" id="{73FE6863-E05C-439C-8078-82F2D5A5916E}"/>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89;p78">
              <a:extLst>
                <a:ext uri="{FF2B5EF4-FFF2-40B4-BE49-F238E27FC236}">
                  <a16:creationId xmlns:a16="http://schemas.microsoft.com/office/drawing/2014/main" id="{5CF5802F-A5D1-4979-B79A-B9C8EBEC667B}"/>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0;p78">
              <a:extLst>
                <a:ext uri="{FF2B5EF4-FFF2-40B4-BE49-F238E27FC236}">
                  <a16:creationId xmlns:a16="http://schemas.microsoft.com/office/drawing/2014/main" id="{3C0C029A-4667-4FC1-A4A7-CF51248A7A33}"/>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1;p78">
              <a:extLst>
                <a:ext uri="{FF2B5EF4-FFF2-40B4-BE49-F238E27FC236}">
                  <a16:creationId xmlns:a16="http://schemas.microsoft.com/office/drawing/2014/main" id="{1FCDF34D-55D5-49C8-B20B-0AEA19A8F4DC}"/>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2;p78">
              <a:extLst>
                <a:ext uri="{FF2B5EF4-FFF2-40B4-BE49-F238E27FC236}">
                  <a16:creationId xmlns:a16="http://schemas.microsoft.com/office/drawing/2014/main" id="{FE1CEA26-7340-4434-AD0A-24CEE38221A5}"/>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3;p78">
              <a:extLst>
                <a:ext uri="{FF2B5EF4-FFF2-40B4-BE49-F238E27FC236}">
                  <a16:creationId xmlns:a16="http://schemas.microsoft.com/office/drawing/2014/main" id="{C9DEDBAD-BCCB-46A8-B831-70F877CBF269}"/>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4;p78">
              <a:extLst>
                <a:ext uri="{FF2B5EF4-FFF2-40B4-BE49-F238E27FC236}">
                  <a16:creationId xmlns:a16="http://schemas.microsoft.com/office/drawing/2014/main" id="{E76B9C42-2FB9-4516-B9D8-CA3B0B350095}"/>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695;p78">
              <a:extLst>
                <a:ext uri="{FF2B5EF4-FFF2-40B4-BE49-F238E27FC236}">
                  <a16:creationId xmlns:a16="http://schemas.microsoft.com/office/drawing/2014/main" id="{E09730B1-499E-4815-ADD9-F05E7C9FF632}"/>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696;p78">
              <a:extLst>
                <a:ext uri="{FF2B5EF4-FFF2-40B4-BE49-F238E27FC236}">
                  <a16:creationId xmlns:a16="http://schemas.microsoft.com/office/drawing/2014/main" id="{63C23E5A-2DE4-4C26-B21E-CE7F6BF6ACA5}"/>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697;p78">
              <a:extLst>
                <a:ext uri="{FF2B5EF4-FFF2-40B4-BE49-F238E27FC236}">
                  <a16:creationId xmlns:a16="http://schemas.microsoft.com/office/drawing/2014/main" id="{48B337E3-ADD3-4093-B372-772A1A9AB3C4}"/>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698;p78">
              <a:extLst>
                <a:ext uri="{FF2B5EF4-FFF2-40B4-BE49-F238E27FC236}">
                  <a16:creationId xmlns:a16="http://schemas.microsoft.com/office/drawing/2014/main" id="{E7F47F52-9FC2-43DA-AAA3-1D09B0D68B26}"/>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699;p78">
              <a:extLst>
                <a:ext uri="{FF2B5EF4-FFF2-40B4-BE49-F238E27FC236}">
                  <a16:creationId xmlns:a16="http://schemas.microsoft.com/office/drawing/2014/main" id="{7C9583E2-335E-4229-8FE7-95620C213D5B}"/>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0;p78">
              <a:extLst>
                <a:ext uri="{FF2B5EF4-FFF2-40B4-BE49-F238E27FC236}">
                  <a16:creationId xmlns:a16="http://schemas.microsoft.com/office/drawing/2014/main" id="{67D5DD01-3D56-48FC-A2A2-CD7D7D89305A}"/>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1;p78">
              <a:extLst>
                <a:ext uri="{FF2B5EF4-FFF2-40B4-BE49-F238E27FC236}">
                  <a16:creationId xmlns:a16="http://schemas.microsoft.com/office/drawing/2014/main" id="{B64EBA0C-AF9C-411D-BFCC-8BFE75A924CA}"/>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2;p78">
              <a:extLst>
                <a:ext uri="{FF2B5EF4-FFF2-40B4-BE49-F238E27FC236}">
                  <a16:creationId xmlns:a16="http://schemas.microsoft.com/office/drawing/2014/main" id="{676FC8D8-EF5B-4CEB-AAB0-FF190EE4E6D5}"/>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3;p78">
              <a:extLst>
                <a:ext uri="{FF2B5EF4-FFF2-40B4-BE49-F238E27FC236}">
                  <a16:creationId xmlns:a16="http://schemas.microsoft.com/office/drawing/2014/main" id="{EA87F96F-0091-42AC-8EB7-919456789208}"/>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4;p78">
              <a:extLst>
                <a:ext uri="{FF2B5EF4-FFF2-40B4-BE49-F238E27FC236}">
                  <a16:creationId xmlns:a16="http://schemas.microsoft.com/office/drawing/2014/main" id="{CFBF5D75-01B4-4261-99A3-23DDFE026BF1}"/>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05;p78">
              <a:extLst>
                <a:ext uri="{FF2B5EF4-FFF2-40B4-BE49-F238E27FC236}">
                  <a16:creationId xmlns:a16="http://schemas.microsoft.com/office/drawing/2014/main" id="{64E7C559-7EDE-4112-90B3-3C4349C3C3EC}"/>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06;p78">
              <a:extLst>
                <a:ext uri="{FF2B5EF4-FFF2-40B4-BE49-F238E27FC236}">
                  <a16:creationId xmlns:a16="http://schemas.microsoft.com/office/drawing/2014/main" id="{4ECF62E3-B25D-4585-AC81-7532A90B10DE}"/>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07;p78">
              <a:extLst>
                <a:ext uri="{FF2B5EF4-FFF2-40B4-BE49-F238E27FC236}">
                  <a16:creationId xmlns:a16="http://schemas.microsoft.com/office/drawing/2014/main" id="{6385DA78-A5D0-4B62-8B40-001FB3A6DB04}"/>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08;p78">
              <a:extLst>
                <a:ext uri="{FF2B5EF4-FFF2-40B4-BE49-F238E27FC236}">
                  <a16:creationId xmlns:a16="http://schemas.microsoft.com/office/drawing/2014/main" id="{07FB137E-BFC2-4D29-B87C-E4F8F87F34AF}"/>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09;p78">
              <a:extLst>
                <a:ext uri="{FF2B5EF4-FFF2-40B4-BE49-F238E27FC236}">
                  <a16:creationId xmlns:a16="http://schemas.microsoft.com/office/drawing/2014/main" id="{D2D672E9-0B08-490D-9C4E-3125E96A8DA3}"/>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0;p78">
              <a:extLst>
                <a:ext uri="{FF2B5EF4-FFF2-40B4-BE49-F238E27FC236}">
                  <a16:creationId xmlns:a16="http://schemas.microsoft.com/office/drawing/2014/main" id="{7884BF8E-1B72-47BF-9B32-C8AF5D41AD7A}"/>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11;p78">
              <a:extLst>
                <a:ext uri="{FF2B5EF4-FFF2-40B4-BE49-F238E27FC236}">
                  <a16:creationId xmlns:a16="http://schemas.microsoft.com/office/drawing/2014/main" id="{15919E55-7F1B-4421-87EA-A443B3AE2879}"/>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12;p78">
              <a:extLst>
                <a:ext uri="{FF2B5EF4-FFF2-40B4-BE49-F238E27FC236}">
                  <a16:creationId xmlns:a16="http://schemas.microsoft.com/office/drawing/2014/main" id="{BB857663-9547-433A-A2E9-5B686491BFAA}"/>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13;p78">
              <a:extLst>
                <a:ext uri="{FF2B5EF4-FFF2-40B4-BE49-F238E27FC236}">
                  <a16:creationId xmlns:a16="http://schemas.microsoft.com/office/drawing/2014/main" id="{B7072E59-6B64-44CE-9DED-FA91B6232ADD}"/>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14;p78">
              <a:extLst>
                <a:ext uri="{FF2B5EF4-FFF2-40B4-BE49-F238E27FC236}">
                  <a16:creationId xmlns:a16="http://schemas.microsoft.com/office/drawing/2014/main" id="{58193795-2F61-4F87-91CE-AB68D6BD2222}"/>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15;p78">
              <a:extLst>
                <a:ext uri="{FF2B5EF4-FFF2-40B4-BE49-F238E27FC236}">
                  <a16:creationId xmlns:a16="http://schemas.microsoft.com/office/drawing/2014/main" id="{0FA60AB9-DE06-47EA-BC58-F6491D6190AC}"/>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16;p78">
              <a:extLst>
                <a:ext uri="{FF2B5EF4-FFF2-40B4-BE49-F238E27FC236}">
                  <a16:creationId xmlns:a16="http://schemas.microsoft.com/office/drawing/2014/main" id="{D294B4B8-D3CF-478D-BA1E-52E4F62E392F}"/>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17;p78">
              <a:extLst>
                <a:ext uri="{FF2B5EF4-FFF2-40B4-BE49-F238E27FC236}">
                  <a16:creationId xmlns:a16="http://schemas.microsoft.com/office/drawing/2014/main" id="{38E0DA7E-216C-4158-816B-C5F09A32DA58}"/>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18;p78">
              <a:extLst>
                <a:ext uri="{FF2B5EF4-FFF2-40B4-BE49-F238E27FC236}">
                  <a16:creationId xmlns:a16="http://schemas.microsoft.com/office/drawing/2014/main" id="{E632A4C7-A352-4DF1-B41F-13C1383C6D57}"/>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19;p78">
              <a:extLst>
                <a:ext uri="{FF2B5EF4-FFF2-40B4-BE49-F238E27FC236}">
                  <a16:creationId xmlns:a16="http://schemas.microsoft.com/office/drawing/2014/main" id="{CA9667A6-126E-41B7-8655-485981EF6376}"/>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20;p78">
              <a:extLst>
                <a:ext uri="{FF2B5EF4-FFF2-40B4-BE49-F238E27FC236}">
                  <a16:creationId xmlns:a16="http://schemas.microsoft.com/office/drawing/2014/main" id="{0E714BAA-3D34-4EC3-8306-19E137E5B952}"/>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21;p78">
              <a:extLst>
                <a:ext uri="{FF2B5EF4-FFF2-40B4-BE49-F238E27FC236}">
                  <a16:creationId xmlns:a16="http://schemas.microsoft.com/office/drawing/2014/main" id="{A9B2269F-4F67-45A4-AAE6-9F5438557D01}"/>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22;p78">
              <a:extLst>
                <a:ext uri="{FF2B5EF4-FFF2-40B4-BE49-F238E27FC236}">
                  <a16:creationId xmlns:a16="http://schemas.microsoft.com/office/drawing/2014/main" id="{DDA53113-51F1-4508-A7FD-BD8C8DE13F2D}"/>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23;p78">
              <a:extLst>
                <a:ext uri="{FF2B5EF4-FFF2-40B4-BE49-F238E27FC236}">
                  <a16:creationId xmlns:a16="http://schemas.microsoft.com/office/drawing/2014/main" id="{06BA0660-EA72-4EFB-8132-50253C2E734F}"/>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24;p78">
              <a:extLst>
                <a:ext uri="{FF2B5EF4-FFF2-40B4-BE49-F238E27FC236}">
                  <a16:creationId xmlns:a16="http://schemas.microsoft.com/office/drawing/2014/main" id="{786DEC03-7588-477D-A274-F8A5BCCF083F}"/>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25;p78">
              <a:extLst>
                <a:ext uri="{FF2B5EF4-FFF2-40B4-BE49-F238E27FC236}">
                  <a16:creationId xmlns:a16="http://schemas.microsoft.com/office/drawing/2014/main" id="{581163C9-54BE-44D3-9B44-521EB54B1AED}"/>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26;p78">
              <a:extLst>
                <a:ext uri="{FF2B5EF4-FFF2-40B4-BE49-F238E27FC236}">
                  <a16:creationId xmlns:a16="http://schemas.microsoft.com/office/drawing/2014/main" id="{18D9B018-9A13-4990-BE7A-4569844F6FB1}"/>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27;p78">
              <a:extLst>
                <a:ext uri="{FF2B5EF4-FFF2-40B4-BE49-F238E27FC236}">
                  <a16:creationId xmlns:a16="http://schemas.microsoft.com/office/drawing/2014/main" id="{4A5A4469-86B0-40A0-A2AD-780AC8F75FB7}"/>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28;p78">
              <a:extLst>
                <a:ext uri="{FF2B5EF4-FFF2-40B4-BE49-F238E27FC236}">
                  <a16:creationId xmlns:a16="http://schemas.microsoft.com/office/drawing/2014/main" id="{E2DCD7EA-53C0-4A87-8AB7-62646FC01903}"/>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29;p78">
              <a:extLst>
                <a:ext uri="{FF2B5EF4-FFF2-40B4-BE49-F238E27FC236}">
                  <a16:creationId xmlns:a16="http://schemas.microsoft.com/office/drawing/2014/main" id="{0AA87AE3-6CFE-4185-A341-19DB705D6C4E}"/>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30;p78">
              <a:extLst>
                <a:ext uri="{FF2B5EF4-FFF2-40B4-BE49-F238E27FC236}">
                  <a16:creationId xmlns:a16="http://schemas.microsoft.com/office/drawing/2014/main" id="{4E64F6BE-1467-48E6-BE09-420B8AD6DD4F}"/>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31;p78">
              <a:extLst>
                <a:ext uri="{FF2B5EF4-FFF2-40B4-BE49-F238E27FC236}">
                  <a16:creationId xmlns:a16="http://schemas.microsoft.com/office/drawing/2014/main" id="{64D24A34-1586-4AD2-B93B-A1D661D89126}"/>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32;p78">
              <a:extLst>
                <a:ext uri="{FF2B5EF4-FFF2-40B4-BE49-F238E27FC236}">
                  <a16:creationId xmlns:a16="http://schemas.microsoft.com/office/drawing/2014/main" id="{1B928715-C08F-4ADA-BA2E-29A4C4E8E450}"/>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33;p78">
              <a:extLst>
                <a:ext uri="{FF2B5EF4-FFF2-40B4-BE49-F238E27FC236}">
                  <a16:creationId xmlns:a16="http://schemas.microsoft.com/office/drawing/2014/main" id="{DE76B17F-A222-4ECD-831C-8322737718D9}"/>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34;p78">
              <a:extLst>
                <a:ext uri="{FF2B5EF4-FFF2-40B4-BE49-F238E27FC236}">
                  <a16:creationId xmlns:a16="http://schemas.microsoft.com/office/drawing/2014/main" id="{093DDD9E-9773-48DF-B6D7-3E2B26BB5428}"/>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35;p78">
              <a:extLst>
                <a:ext uri="{FF2B5EF4-FFF2-40B4-BE49-F238E27FC236}">
                  <a16:creationId xmlns:a16="http://schemas.microsoft.com/office/drawing/2014/main" id="{2E2E5A11-4390-4F95-980F-45B532165B7D}"/>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36;p78">
              <a:extLst>
                <a:ext uri="{FF2B5EF4-FFF2-40B4-BE49-F238E27FC236}">
                  <a16:creationId xmlns:a16="http://schemas.microsoft.com/office/drawing/2014/main" id="{30F43463-2800-4D69-9D88-0F025D7213D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37;p78">
              <a:extLst>
                <a:ext uri="{FF2B5EF4-FFF2-40B4-BE49-F238E27FC236}">
                  <a16:creationId xmlns:a16="http://schemas.microsoft.com/office/drawing/2014/main" id="{09D8E815-5D43-4BB8-824E-62E6D044C205}"/>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38;p78">
              <a:extLst>
                <a:ext uri="{FF2B5EF4-FFF2-40B4-BE49-F238E27FC236}">
                  <a16:creationId xmlns:a16="http://schemas.microsoft.com/office/drawing/2014/main" id="{9A0C1C0D-6311-4C05-B940-8AAEAD99A6AC}"/>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39;p78">
              <a:extLst>
                <a:ext uri="{FF2B5EF4-FFF2-40B4-BE49-F238E27FC236}">
                  <a16:creationId xmlns:a16="http://schemas.microsoft.com/office/drawing/2014/main" id="{54FFEF24-B9DF-4863-A613-5DBD249EA262}"/>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0;p78">
              <a:extLst>
                <a:ext uri="{FF2B5EF4-FFF2-40B4-BE49-F238E27FC236}">
                  <a16:creationId xmlns:a16="http://schemas.microsoft.com/office/drawing/2014/main" id="{F01FFB5F-26B6-42DD-B2E5-1B7DBA4046CD}"/>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41;p78">
              <a:extLst>
                <a:ext uri="{FF2B5EF4-FFF2-40B4-BE49-F238E27FC236}">
                  <a16:creationId xmlns:a16="http://schemas.microsoft.com/office/drawing/2014/main" id="{73CDE856-F4F3-4E77-98FF-2EF7F5354E9F}"/>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42;p78">
              <a:extLst>
                <a:ext uri="{FF2B5EF4-FFF2-40B4-BE49-F238E27FC236}">
                  <a16:creationId xmlns:a16="http://schemas.microsoft.com/office/drawing/2014/main" id="{3982ED95-A327-47FA-BD33-79D6994FC783}"/>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43;p78">
              <a:extLst>
                <a:ext uri="{FF2B5EF4-FFF2-40B4-BE49-F238E27FC236}">
                  <a16:creationId xmlns:a16="http://schemas.microsoft.com/office/drawing/2014/main" id="{DC0A038F-8E5D-403A-9A3D-FBCA2BFBBDF0}"/>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44;p78">
              <a:extLst>
                <a:ext uri="{FF2B5EF4-FFF2-40B4-BE49-F238E27FC236}">
                  <a16:creationId xmlns:a16="http://schemas.microsoft.com/office/drawing/2014/main" id="{43AD0F3F-BD9D-42ED-A9BD-F3FB5F3E333F}"/>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45;p78">
              <a:extLst>
                <a:ext uri="{FF2B5EF4-FFF2-40B4-BE49-F238E27FC236}">
                  <a16:creationId xmlns:a16="http://schemas.microsoft.com/office/drawing/2014/main" id="{25AF5D95-1A2E-4D6A-927D-C5552FDED479}"/>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46;p78">
              <a:extLst>
                <a:ext uri="{FF2B5EF4-FFF2-40B4-BE49-F238E27FC236}">
                  <a16:creationId xmlns:a16="http://schemas.microsoft.com/office/drawing/2014/main" id="{3C78044C-A4C6-497A-88AA-EE3347228D49}"/>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47;p78">
              <a:extLst>
                <a:ext uri="{FF2B5EF4-FFF2-40B4-BE49-F238E27FC236}">
                  <a16:creationId xmlns:a16="http://schemas.microsoft.com/office/drawing/2014/main" id="{A162DB46-6F05-4DFB-BDF3-EE87F2E31F31}"/>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48;p78">
              <a:extLst>
                <a:ext uri="{FF2B5EF4-FFF2-40B4-BE49-F238E27FC236}">
                  <a16:creationId xmlns:a16="http://schemas.microsoft.com/office/drawing/2014/main" id="{64F0EEAE-5AAC-405A-8F61-976AECA8603C}"/>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49;p78">
              <a:extLst>
                <a:ext uri="{FF2B5EF4-FFF2-40B4-BE49-F238E27FC236}">
                  <a16:creationId xmlns:a16="http://schemas.microsoft.com/office/drawing/2014/main" id="{C06D7C4A-69D5-4C59-AA7B-EAECF5C92EB1}"/>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50;p78">
              <a:extLst>
                <a:ext uri="{FF2B5EF4-FFF2-40B4-BE49-F238E27FC236}">
                  <a16:creationId xmlns:a16="http://schemas.microsoft.com/office/drawing/2014/main" id="{12F8B13F-015A-4276-A72D-0240C57413F7}"/>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51;p78">
              <a:extLst>
                <a:ext uri="{FF2B5EF4-FFF2-40B4-BE49-F238E27FC236}">
                  <a16:creationId xmlns:a16="http://schemas.microsoft.com/office/drawing/2014/main" id="{F4D488F8-4F5D-4C6F-8CD3-71695A87A643}"/>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52;p78">
              <a:extLst>
                <a:ext uri="{FF2B5EF4-FFF2-40B4-BE49-F238E27FC236}">
                  <a16:creationId xmlns:a16="http://schemas.microsoft.com/office/drawing/2014/main" id="{D8E824E1-8766-433B-9160-00AF8C37CA5C}"/>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53;p78">
              <a:extLst>
                <a:ext uri="{FF2B5EF4-FFF2-40B4-BE49-F238E27FC236}">
                  <a16:creationId xmlns:a16="http://schemas.microsoft.com/office/drawing/2014/main" id="{0AC7D058-D681-49EA-A39C-2800F7E70269}"/>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54;p78">
              <a:extLst>
                <a:ext uri="{FF2B5EF4-FFF2-40B4-BE49-F238E27FC236}">
                  <a16:creationId xmlns:a16="http://schemas.microsoft.com/office/drawing/2014/main" id="{6280E64F-E3E8-4771-9DD4-8350F677D262}"/>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55;p78">
              <a:extLst>
                <a:ext uri="{FF2B5EF4-FFF2-40B4-BE49-F238E27FC236}">
                  <a16:creationId xmlns:a16="http://schemas.microsoft.com/office/drawing/2014/main" id="{9E8E8713-DCA4-46FA-8278-C27D7CFEB6A7}"/>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56;p78">
              <a:extLst>
                <a:ext uri="{FF2B5EF4-FFF2-40B4-BE49-F238E27FC236}">
                  <a16:creationId xmlns:a16="http://schemas.microsoft.com/office/drawing/2014/main" id="{E8F4913C-5BF6-4A91-9F26-BBEEED82FF88}"/>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57;p78">
              <a:extLst>
                <a:ext uri="{FF2B5EF4-FFF2-40B4-BE49-F238E27FC236}">
                  <a16:creationId xmlns:a16="http://schemas.microsoft.com/office/drawing/2014/main" id="{BB4494A7-7FB6-445E-9AF6-5B44A1F7630C}"/>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58;p78">
              <a:extLst>
                <a:ext uri="{FF2B5EF4-FFF2-40B4-BE49-F238E27FC236}">
                  <a16:creationId xmlns:a16="http://schemas.microsoft.com/office/drawing/2014/main" id="{2485CBFD-9C5C-4558-9969-85447AB67128}"/>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59;p78">
              <a:extLst>
                <a:ext uri="{FF2B5EF4-FFF2-40B4-BE49-F238E27FC236}">
                  <a16:creationId xmlns:a16="http://schemas.microsoft.com/office/drawing/2014/main" id="{98EFD917-1725-453C-B531-C2D976795998}"/>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60;p78">
              <a:extLst>
                <a:ext uri="{FF2B5EF4-FFF2-40B4-BE49-F238E27FC236}">
                  <a16:creationId xmlns:a16="http://schemas.microsoft.com/office/drawing/2014/main" id="{577C2071-1325-4279-8643-464EDC7D528D}"/>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61;p78">
              <a:extLst>
                <a:ext uri="{FF2B5EF4-FFF2-40B4-BE49-F238E27FC236}">
                  <a16:creationId xmlns:a16="http://schemas.microsoft.com/office/drawing/2014/main" id="{77B19896-0261-4114-91C7-6E7F535BAB56}"/>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62;p78">
              <a:extLst>
                <a:ext uri="{FF2B5EF4-FFF2-40B4-BE49-F238E27FC236}">
                  <a16:creationId xmlns:a16="http://schemas.microsoft.com/office/drawing/2014/main" id="{D45B56F3-F3B8-4009-81B0-6CB00CBB94D3}"/>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63;p78">
              <a:extLst>
                <a:ext uri="{FF2B5EF4-FFF2-40B4-BE49-F238E27FC236}">
                  <a16:creationId xmlns:a16="http://schemas.microsoft.com/office/drawing/2014/main" id="{BA9C6EB3-2E1A-4809-ACAC-44DFE06F3606}"/>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64;p78">
              <a:extLst>
                <a:ext uri="{FF2B5EF4-FFF2-40B4-BE49-F238E27FC236}">
                  <a16:creationId xmlns:a16="http://schemas.microsoft.com/office/drawing/2014/main" id="{CD519BD8-66CA-4D3E-A3E9-B6DD8A2BB2DB}"/>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65;p78">
              <a:extLst>
                <a:ext uri="{FF2B5EF4-FFF2-40B4-BE49-F238E27FC236}">
                  <a16:creationId xmlns:a16="http://schemas.microsoft.com/office/drawing/2014/main" id="{604999B5-617F-4E0E-8CC9-B7DCE9B791D3}"/>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766;p78">
              <a:extLst>
                <a:ext uri="{FF2B5EF4-FFF2-40B4-BE49-F238E27FC236}">
                  <a16:creationId xmlns:a16="http://schemas.microsoft.com/office/drawing/2014/main" id="{50E25700-EEE0-435A-B180-2F6A4DF0E63F}"/>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767;p78">
              <a:extLst>
                <a:ext uri="{FF2B5EF4-FFF2-40B4-BE49-F238E27FC236}">
                  <a16:creationId xmlns:a16="http://schemas.microsoft.com/office/drawing/2014/main" id="{80A976E4-20CB-4F4B-AB36-1302621A15FE}"/>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768;p78">
              <a:extLst>
                <a:ext uri="{FF2B5EF4-FFF2-40B4-BE49-F238E27FC236}">
                  <a16:creationId xmlns:a16="http://schemas.microsoft.com/office/drawing/2014/main" id="{3DAB5611-5339-4026-BD50-D2F40CADF3FB}"/>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769;p78">
              <a:extLst>
                <a:ext uri="{FF2B5EF4-FFF2-40B4-BE49-F238E27FC236}">
                  <a16:creationId xmlns:a16="http://schemas.microsoft.com/office/drawing/2014/main" id="{1C71C7F8-93CA-41E6-97BE-9C85164AD463}"/>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770;p78">
              <a:extLst>
                <a:ext uri="{FF2B5EF4-FFF2-40B4-BE49-F238E27FC236}">
                  <a16:creationId xmlns:a16="http://schemas.microsoft.com/office/drawing/2014/main" id="{48B28A72-0221-47CB-A9A8-DC5BD6A8AEEF}"/>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771;p78">
              <a:extLst>
                <a:ext uri="{FF2B5EF4-FFF2-40B4-BE49-F238E27FC236}">
                  <a16:creationId xmlns:a16="http://schemas.microsoft.com/office/drawing/2014/main" id="{BEBAFEDA-2869-451F-A390-2F91F3300A7B}"/>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772;p78">
              <a:extLst>
                <a:ext uri="{FF2B5EF4-FFF2-40B4-BE49-F238E27FC236}">
                  <a16:creationId xmlns:a16="http://schemas.microsoft.com/office/drawing/2014/main" id="{E2B1070D-B986-4E84-8BEB-AFD63D7289F5}"/>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773;p78">
              <a:extLst>
                <a:ext uri="{FF2B5EF4-FFF2-40B4-BE49-F238E27FC236}">
                  <a16:creationId xmlns:a16="http://schemas.microsoft.com/office/drawing/2014/main" id="{9D3ED014-7AE7-4D2A-8C1C-597FF8BC1F3A}"/>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74;p78">
              <a:extLst>
                <a:ext uri="{FF2B5EF4-FFF2-40B4-BE49-F238E27FC236}">
                  <a16:creationId xmlns:a16="http://schemas.microsoft.com/office/drawing/2014/main" id="{02F2C0BC-FDB4-473E-A226-08756BCFD1AC}"/>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75;p78">
              <a:extLst>
                <a:ext uri="{FF2B5EF4-FFF2-40B4-BE49-F238E27FC236}">
                  <a16:creationId xmlns:a16="http://schemas.microsoft.com/office/drawing/2014/main" id="{E168B047-6D63-422A-8030-00A2C4E44CA5}"/>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76;p78">
              <a:extLst>
                <a:ext uri="{FF2B5EF4-FFF2-40B4-BE49-F238E27FC236}">
                  <a16:creationId xmlns:a16="http://schemas.microsoft.com/office/drawing/2014/main" id="{7C3621DB-A8A8-447D-969D-B933F9448605}"/>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77;p78">
              <a:extLst>
                <a:ext uri="{FF2B5EF4-FFF2-40B4-BE49-F238E27FC236}">
                  <a16:creationId xmlns:a16="http://schemas.microsoft.com/office/drawing/2014/main" id="{479A7CDE-9965-4D58-8432-883461D5ADD2}"/>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78;p78">
              <a:extLst>
                <a:ext uri="{FF2B5EF4-FFF2-40B4-BE49-F238E27FC236}">
                  <a16:creationId xmlns:a16="http://schemas.microsoft.com/office/drawing/2014/main" id="{CCED794F-53E4-4E5E-8396-358EAF0D14E4}"/>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79;p78">
              <a:extLst>
                <a:ext uri="{FF2B5EF4-FFF2-40B4-BE49-F238E27FC236}">
                  <a16:creationId xmlns:a16="http://schemas.microsoft.com/office/drawing/2014/main" id="{D2B4C7E8-729C-424C-A979-7ABBCB7B62DD}"/>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80;p78">
              <a:extLst>
                <a:ext uri="{FF2B5EF4-FFF2-40B4-BE49-F238E27FC236}">
                  <a16:creationId xmlns:a16="http://schemas.microsoft.com/office/drawing/2014/main" id="{A1D38284-DBCE-4C20-87B9-797BB91224B8}"/>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81;p78">
              <a:extLst>
                <a:ext uri="{FF2B5EF4-FFF2-40B4-BE49-F238E27FC236}">
                  <a16:creationId xmlns:a16="http://schemas.microsoft.com/office/drawing/2014/main" id="{A4C305BC-3887-47E7-BE02-96CB0EDEAD08}"/>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2;p78">
              <a:extLst>
                <a:ext uri="{FF2B5EF4-FFF2-40B4-BE49-F238E27FC236}">
                  <a16:creationId xmlns:a16="http://schemas.microsoft.com/office/drawing/2014/main" id="{B5594C22-1BCE-4446-B285-B1D70BF3606A}"/>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783;p78">
              <a:extLst>
                <a:ext uri="{FF2B5EF4-FFF2-40B4-BE49-F238E27FC236}">
                  <a16:creationId xmlns:a16="http://schemas.microsoft.com/office/drawing/2014/main" id="{725CB703-DCA8-44CE-BF2E-63DF1DC84B3E}"/>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784;p78">
              <a:extLst>
                <a:ext uri="{FF2B5EF4-FFF2-40B4-BE49-F238E27FC236}">
                  <a16:creationId xmlns:a16="http://schemas.microsoft.com/office/drawing/2014/main" id="{E8DC3A17-055E-41E5-98E2-D86D6CE418C4}"/>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85;p78">
              <a:extLst>
                <a:ext uri="{FF2B5EF4-FFF2-40B4-BE49-F238E27FC236}">
                  <a16:creationId xmlns:a16="http://schemas.microsoft.com/office/drawing/2014/main" id="{41AEE3B6-D308-4F7D-8C6E-E10A02194A41}"/>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86;p78">
              <a:extLst>
                <a:ext uri="{FF2B5EF4-FFF2-40B4-BE49-F238E27FC236}">
                  <a16:creationId xmlns:a16="http://schemas.microsoft.com/office/drawing/2014/main" id="{12C127CE-4EA7-4438-84D1-0D6645956B9E}"/>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87;p78">
              <a:extLst>
                <a:ext uri="{FF2B5EF4-FFF2-40B4-BE49-F238E27FC236}">
                  <a16:creationId xmlns:a16="http://schemas.microsoft.com/office/drawing/2014/main" id="{D66E51DA-4A6A-4A7B-9E20-9D1825F1005C}"/>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88;p78">
              <a:extLst>
                <a:ext uri="{FF2B5EF4-FFF2-40B4-BE49-F238E27FC236}">
                  <a16:creationId xmlns:a16="http://schemas.microsoft.com/office/drawing/2014/main" id="{23C20121-EC10-40AA-9FEC-9FFC2449068C}"/>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89;p78">
              <a:extLst>
                <a:ext uri="{FF2B5EF4-FFF2-40B4-BE49-F238E27FC236}">
                  <a16:creationId xmlns:a16="http://schemas.microsoft.com/office/drawing/2014/main" id="{B808DD8C-8EBF-4D32-91C5-79DE0C63FBF6}"/>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90;p78">
              <a:extLst>
                <a:ext uri="{FF2B5EF4-FFF2-40B4-BE49-F238E27FC236}">
                  <a16:creationId xmlns:a16="http://schemas.microsoft.com/office/drawing/2014/main" id="{71597032-F321-472A-9F0D-99676371B8F1}"/>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91;p78">
              <a:extLst>
                <a:ext uri="{FF2B5EF4-FFF2-40B4-BE49-F238E27FC236}">
                  <a16:creationId xmlns:a16="http://schemas.microsoft.com/office/drawing/2014/main" id="{0A53B320-9D33-4AFF-B5E4-D6B1913F22EB}"/>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92;p78">
              <a:extLst>
                <a:ext uri="{FF2B5EF4-FFF2-40B4-BE49-F238E27FC236}">
                  <a16:creationId xmlns:a16="http://schemas.microsoft.com/office/drawing/2014/main" id="{152817FD-277E-4E20-AF17-43A7451D4E5C}"/>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93;p78">
              <a:extLst>
                <a:ext uri="{FF2B5EF4-FFF2-40B4-BE49-F238E27FC236}">
                  <a16:creationId xmlns:a16="http://schemas.microsoft.com/office/drawing/2014/main" id="{3328D460-4A31-4104-8AE7-8438CD5BFA80}"/>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4;p78">
              <a:extLst>
                <a:ext uri="{FF2B5EF4-FFF2-40B4-BE49-F238E27FC236}">
                  <a16:creationId xmlns:a16="http://schemas.microsoft.com/office/drawing/2014/main" id="{3BD3ECFA-5326-43F4-A892-A4E68F7126A4}"/>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795;p78">
              <a:extLst>
                <a:ext uri="{FF2B5EF4-FFF2-40B4-BE49-F238E27FC236}">
                  <a16:creationId xmlns:a16="http://schemas.microsoft.com/office/drawing/2014/main" id="{9D54C428-C473-4693-AE3A-E37483A83C7C}"/>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796;p78">
              <a:extLst>
                <a:ext uri="{FF2B5EF4-FFF2-40B4-BE49-F238E27FC236}">
                  <a16:creationId xmlns:a16="http://schemas.microsoft.com/office/drawing/2014/main" id="{66C2C29D-C10B-4B0D-A9C6-20D612E6281C}"/>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797;p78">
              <a:extLst>
                <a:ext uri="{FF2B5EF4-FFF2-40B4-BE49-F238E27FC236}">
                  <a16:creationId xmlns:a16="http://schemas.microsoft.com/office/drawing/2014/main" id="{6B4FE130-469C-4FD6-A51C-1D2AD55F3239}"/>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798;p78">
              <a:extLst>
                <a:ext uri="{FF2B5EF4-FFF2-40B4-BE49-F238E27FC236}">
                  <a16:creationId xmlns:a16="http://schemas.microsoft.com/office/drawing/2014/main" id="{8883D0BA-D35A-4FAC-9002-1F94E6683925}"/>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799;p78">
              <a:extLst>
                <a:ext uri="{FF2B5EF4-FFF2-40B4-BE49-F238E27FC236}">
                  <a16:creationId xmlns:a16="http://schemas.microsoft.com/office/drawing/2014/main" id="{B0357766-B343-4FD1-9ED0-F98082DD0C98}"/>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00;p78">
              <a:extLst>
                <a:ext uri="{FF2B5EF4-FFF2-40B4-BE49-F238E27FC236}">
                  <a16:creationId xmlns:a16="http://schemas.microsoft.com/office/drawing/2014/main" id="{8AA3B1D6-AA7A-489A-8745-C390B425592C}"/>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01;p78">
              <a:extLst>
                <a:ext uri="{FF2B5EF4-FFF2-40B4-BE49-F238E27FC236}">
                  <a16:creationId xmlns:a16="http://schemas.microsoft.com/office/drawing/2014/main" id="{B4AB0EC5-D5A4-4D83-ADC8-E6A6705F970E}"/>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02;p78">
              <a:extLst>
                <a:ext uri="{FF2B5EF4-FFF2-40B4-BE49-F238E27FC236}">
                  <a16:creationId xmlns:a16="http://schemas.microsoft.com/office/drawing/2014/main" id="{15FC81E4-9371-40F2-8A0B-C45CFE797B19}"/>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03;p78">
              <a:extLst>
                <a:ext uri="{FF2B5EF4-FFF2-40B4-BE49-F238E27FC236}">
                  <a16:creationId xmlns:a16="http://schemas.microsoft.com/office/drawing/2014/main" id="{A9656ABB-89BE-4C49-9975-E4EEB6AD0E26}"/>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04;p78">
              <a:extLst>
                <a:ext uri="{FF2B5EF4-FFF2-40B4-BE49-F238E27FC236}">
                  <a16:creationId xmlns:a16="http://schemas.microsoft.com/office/drawing/2014/main" id="{E2234DBD-E654-47E6-B604-E2E3ECBBFA42}"/>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05;p78">
              <a:extLst>
                <a:ext uri="{FF2B5EF4-FFF2-40B4-BE49-F238E27FC236}">
                  <a16:creationId xmlns:a16="http://schemas.microsoft.com/office/drawing/2014/main" id="{A93EC3E0-0232-4C7D-82AA-FCE07C37FFAA}"/>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06;p78">
              <a:extLst>
                <a:ext uri="{FF2B5EF4-FFF2-40B4-BE49-F238E27FC236}">
                  <a16:creationId xmlns:a16="http://schemas.microsoft.com/office/drawing/2014/main" id="{E907FAC1-C2CE-4F09-85DB-E27BF6094067}"/>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7;p78">
              <a:extLst>
                <a:ext uri="{FF2B5EF4-FFF2-40B4-BE49-F238E27FC236}">
                  <a16:creationId xmlns:a16="http://schemas.microsoft.com/office/drawing/2014/main" id="{037BAD5E-AC53-43B0-AC49-66DDADEB8D40}"/>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8;p78">
              <a:extLst>
                <a:ext uri="{FF2B5EF4-FFF2-40B4-BE49-F238E27FC236}">
                  <a16:creationId xmlns:a16="http://schemas.microsoft.com/office/drawing/2014/main" id="{FBCF14AE-0903-4305-BA33-A48207906417}"/>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9;p78">
              <a:extLst>
                <a:ext uri="{FF2B5EF4-FFF2-40B4-BE49-F238E27FC236}">
                  <a16:creationId xmlns:a16="http://schemas.microsoft.com/office/drawing/2014/main" id="{AA716FDA-2FB6-47FB-9787-2559510D00D2}"/>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10;p78">
              <a:extLst>
                <a:ext uri="{FF2B5EF4-FFF2-40B4-BE49-F238E27FC236}">
                  <a16:creationId xmlns:a16="http://schemas.microsoft.com/office/drawing/2014/main" id="{3D92159D-6405-47F0-9154-FFE847F4CA27}"/>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1;p78">
              <a:extLst>
                <a:ext uri="{FF2B5EF4-FFF2-40B4-BE49-F238E27FC236}">
                  <a16:creationId xmlns:a16="http://schemas.microsoft.com/office/drawing/2014/main" id="{40448C24-9907-418F-A0C0-6FCB98D7E920}"/>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2;p78">
              <a:extLst>
                <a:ext uri="{FF2B5EF4-FFF2-40B4-BE49-F238E27FC236}">
                  <a16:creationId xmlns:a16="http://schemas.microsoft.com/office/drawing/2014/main" id="{ADCD1CFE-C8DD-4DB5-A856-B17583EBCACC}"/>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3;p78">
              <a:extLst>
                <a:ext uri="{FF2B5EF4-FFF2-40B4-BE49-F238E27FC236}">
                  <a16:creationId xmlns:a16="http://schemas.microsoft.com/office/drawing/2014/main" id="{6E3EED93-1D61-45F8-AE55-1923F8AD7D04}"/>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4;p78">
              <a:extLst>
                <a:ext uri="{FF2B5EF4-FFF2-40B4-BE49-F238E27FC236}">
                  <a16:creationId xmlns:a16="http://schemas.microsoft.com/office/drawing/2014/main" id="{0CD68621-BB23-4545-A138-54686194A1A7}"/>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5;p78">
              <a:extLst>
                <a:ext uri="{FF2B5EF4-FFF2-40B4-BE49-F238E27FC236}">
                  <a16:creationId xmlns:a16="http://schemas.microsoft.com/office/drawing/2014/main" id="{64FB7C29-0219-4CF4-A3D7-8337946EA8EB}"/>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16;p78">
              <a:extLst>
                <a:ext uri="{FF2B5EF4-FFF2-40B4-BE49-F238E27FC236}">
                  <a16:creationId xmlns:a16="http://schemas.microsoft.com/office/drawing/2014/main" id="{EB319E05-D92F-4EC2-A6E5-24DF10601CFD}"/>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17;p78">
              <a:extLst>
                <a:ext uri="{FF2B5EF4-FFF2-40B4-BE49-F238E27FC236}">
                  <a16:creationId xmlns:a16="http://schemas.microsoft.com/office/drawing/2014/main" id="{CC8B1BD4-A231-43C1-BB42-EFB5889D572F}"/>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18;p78">
              <a:extLst>
                <a:ext uri="{FF2B5EF4-FFF2-40B4-BE49-F238E27FC236}">
                  <a16:creationId xmlns:a16="http://schemas.microsoft.com/office/drawing/2014/main" id="{C65C85A0-7E7F-4AEF-9963-9B077E5F36E4}"/>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19;p78">
              <a:extLst>
                <a:ext uri="{FF2B5EF4-FFF2-40B4-BE49-F238E27FC236}">
                  <a16:creationId xmlns:a16="http://schemas.microsoft.com/office/drawing/2014/main" id="{F089AFAF-878B-4BC6-A760-EFBB484EDA70}"/>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20;p78">
              <a:extLst>
                <a:ext uri="{FF2B5EF4-FFF2-40B4-BE49-F238E27FC236}">
                  <a16:creationId xmlns:a16="http://schemas.microsoft.com/office/drawing/2014/main" id="{313F9531-8916-4B72-BE59-9BF5AF18FC98}"/>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21;p78">
              <a:extLst>
                <a:ext uri="{FF2B5EF4-FFF2-40B4-BE49-F238E27FC236}">
                  <a16:creationId xmlns:a16="http://schemas.microsoft.com/office/drawing/2014/main" id="{96A5B77E-E6CA-4765-BAD2-4EB492755472}"/>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22;p78">
              <a:extLst>
                <a:ext uri="{FF2B5EF4-FFF2-40B4-BE49-F238E27FC236}">
                  <a16:creationId xmlns:a16="http://schemas.microsoft.com/office/drawing/2014/main" id="{86B7B896-B524-4215-8922-F2A301D47A5D}"/>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23;p78">
              <a:extLst>
                <a:ext uri="{FF2B5EF4-FFF2-40B4-BE49-F238E27FC236}">
                  <a16:creationId xmlns:a16="http://schemas.microsoft.com/office/drawing/2014/main" id="{4AC96FAC-F917-4E6F-8198-B8B1A73707A4}"/>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24;p78">
              <a:extLst>
                <a:ext uri="{FF2B5EF4-FFF2-40B4-BE49-F238E27FC236}">
                  <a16:creationId xmlns:a16="http://schemas.microsoft.com/office/drawing/2014/main" id="{F8BBF98A-D9CE-4E73-86D2-66BE3C610813}"/>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25;p78">
              <a:extLst>
                <a:ext uri="{FF2B5EF4-FFF2-40B4-BE49-F238E27FC236}">
                  <a16:creationId xmlns:a16="http://schemas.microsoft.com/office/drawing/2014/main" id="{A8BDD260-3F34-48BE-8FC6-DDDB88C9D5C4}"/>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26;p78">
              <a:extLst>
                <a:ext uri="{FF2B5EF4-FFF2-40B4-BE49-F238E27FC236}">
                  <a16:creationId xmlns:a16="http://schemas.microsoft.com/office/drawing/2014/main" id="{0F6AB0C7-FC7B-4434-9AB6-941002378641}"/>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27;p78">
              <a:extLst>
                <a:ext uri="{FF2B5EF4-FFF2-40B4-BE49-F238E27FC236}">
                  <a16:creationId xmlns:a16="http://schemas.microsoft.com/office/drawing/2014/main" id="{83B90217-4DF7-4549-A1C1-DC7B05BB3A1F}"/>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28;p78">
              <a:extLst>
                <a:ext uri="{FF2B5EF4-FFF2-40B4-BE49-F238E27FC236}">
                  <a16:creationId xmlns:a16="http://schemas.microsoft.com/office/drawing/2014/main" id="{D350D397-72A4-43F2-ADDF-40E8B30B2C60}"/>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29;p78">
              <a:extLst>
                <a:ext uri="{FF2B5EF4-FFF2-40B4-BE49-F238E27FC236}">
                  <a16:creationId xmlns:a16="http://schemas.microsoft.com/office/drawing/2014/main" id="{9F4095C6-27AB-4425-833E-8A534C192194}"/>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30;p78">
              <a:extLst>
                <a:ext uri="{FF2B5EF4-FFF2-40B4-BE49-F238E27FC236}">
                  <a16:creationId xmlns:a16="http://schemas.microsoft.com/office/drawing/2014/main" id="{EACB0AAE-F0C4-4381-A463-01897AC4A603}"/>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31;p78">
              <a:extLst>
                <a:ext uri="{FF2B5EF4-FFF2-40B4-BE49-F238E27FC236}">
                  <a16:creationId xmlns:a16="http://schemas.microsoft.com/office/drawing/2014/main" id="{BA513E91-A2B0-4543-A469-AB2DE99A48EE}"/>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32;p78">
              <a:extLst>
                <a:ext uri="{FF2B5EF4-FFF2-40B4-BE49-F238E27FC236}">
                  <a16:creationId xmlns:a16="http://schemas.microsoft.com/office/drawing/2014/main" id="{4DC03722-C871-4898-A0CE-439D228EAB61}"/>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33;p78">
              <a:extLst>
                <a:ext uri="{FF2B5EF4-FFF2-40B4-BE49-F238E27FC236}">
                  <a16:creationId xmlns:a16="http://schemas.microsoft.com/office/drawing/2014/main" id="{361D8F34-56D8-4BA8-8A4C-0FE1E745D21F}"/>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34;p78">
              <a:extLst>
                <a:ext uri="{FF2B5EF4-FFF2-40B4-BE49-F238E27FC236}">
                  <a16:creationId xmlns:a16="http://schemas.microsoft.com/office/drawing/2014/main" id="{FB62B379-6957-4A21-89A8-DCC96BE4D1A4}"/>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35;p78">
              <a:extLst>
                <a:ext uri="{FF2B5EF4-FFF2-40B4-BE49-F238E27FC236}">
                  <a16:creationId xmlns:a16="http://schemas.microsoft.com/office/drawing/2014/main" id="{7F3D7EE0-04B0-48FE-B61C-5C455DE8A0C0}"/>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36;p78">
              <a:extLst>
                <a:ext uri="{FF2B5EF4-FFF2-40B4-BE49-F238E27FC236}">
                  <a16:creationId xmlns:a16="http://schemas.microsoft.com/office/drawing/2014/main" id="{3F9E5AFA-89A3-48A3-A9C8-D5E75F0C1810}"/>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37;p78">
              <a:extLst>
                <a:ext uri="{FF2B5EF4-FFF2-40B4-BE49-F238E27FC236}">
                  <a16:creationId xmlns:a16="http://schemas.microsoft.com/office/drawing/2014/main" id="{01DD4DFD-9B85-46E3-B17F-A3FA4B520B55}"/>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38;p78">
              <a:extLst>
                <a:ext uri="{FF2B5EF4-FFF2-40B4-BE49-F238E27FC236}">
                  <a16:creationId xmlns:a16="http://schemas.microsoft.com/office/drawing/2014/main" id="{DCC2B69C-DDCD-4279-8375-93DC5DC45B82}"/>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39;p78">
              <a:extLst>
                <a:ext uri="{FF2B5EF4-FFF2-40B4-BE49-F238E27FC236}">
                  <a16:creationId xmlns:a16="http://schemas.microsoft.com/office/drawing/2014/main" id="{5F9400FA-29D3-4E64-92E7-51C1C503FF75}"/>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40;p78">
              <a:extLst>
                <a:ext uri="{FF2B5EF4-FFF2-40B4-BE49-F238E27FC236}">
                  <a16:creationId xmlns:a16="http://schemas.microsoft.com/office/drawing/2014/main" id="{FAF34DD0-3BF1-4F25-A267-1C9E1DFC6EE7}"/>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1;p78">
              <a:extLst>
                <a:ext uri="{FF2B5EF4-FFF2-40B4-BE49-F238E27FC236}">
                  <a16:creationId xmlns:a16="http://schemas.microsoft.com/office/drawing/2014/main" id="{F93B3CC6-7EDC-4738-80D0-2160CE9E8B6A}"/>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42;p78">
              <a:extLst>
                <a:ext uri="{FF2B5EF4-FFF2-40B4-BE49-F238E27FC236}">
                  <a16:creationId xmlns:a16="http://schemas.microsoft.com/office/drawing/2014/main" id="{E6321554-627C-4523-88E8-603D466344BD}"/>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43;p78">
              <a:extLst>
                <a:ext uri="{FF2B5EF4-FFF2-40B4-BE49-F238E27FC236}">
                  <a16:creationId xmlns:a16="http://schemas.microsoft.com/office/drawing/2014/main" id="{4CC1C4D0-CA07-4DFE-91D4-03E255953AE4}"/>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44;p78">
              <a:extLst>
                <a:ext uri="{FF2B5EF4-FFF2-40B4-BE49-F238E27FC236}">
                  <a16:creationId xmlns:a16="http://schemas.microsoft.com/office/drawing/2014/main" id="{ECD7170E-03A5-4270-A838-7BD28300886D}"/>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45;p78">
              <a:extLst>
                <a:ext uri="{FF2B5EF4-FFF2-40B4-BE49-F238E27FC236}">
                  <a16:creationId xmlns:a16="http://schemas.microsoft.com/office/drawing/2014/main" id="{6BD7D3B8-5B4E-463C-80C0-94013CBFAE32}"/>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46;p78">
              <a:extLst>
                <a:ext uri="{FF2B5EF4-FFF2-40B4-BE49-F238E27FC236}">
                  <a16:creationId xmlns:a16="http://schemas.microsoft.com/office/drawing/2014/main" id="{8B3EE1BF-D4F3-4258-A89B-CF954996AA24}"/>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47;p78">
              <a:extLst>
                <a:ext uri="{FF2B5EF4-FFF2-40B4-BE49-F238E27FC236}">
                  <a16:creationId xmlns:a16="http://schemas.microsoft.com/office/drawing/2014/main" id="{BB78EC47-EB80-4FF3-9DB4-D49AD8382CAB}"/>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48;p78">
              <a:extLst>
                <a:ext uri="{FF2B5EF4-FFF2-40B4-BE49-F238E27FC236}">
                  <a16:creationId xmlns:a16="http://schemas.microsoft.com/office/drawing/2014/main" id="{FEA2704A-859C-4B3E-B288-6F50ECFBB93A}"/>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49;p78">
              <a:extLst>
                <a:ext uri="{FF2B5EF4-FFF2-40B4-BE49-F238E27FC236}">
                  <a16:creationId xmlns:a16="http://schemas.microsoft.com/office/drawing/2014/main" id="{5BB8C240-6C5E-4CD5-B1D4-00B3E985B81F}"/>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50;p78">
              <a:extLst>
                <a:ext uri="{FF2B5EF4-FFF2-40B4-BE49-F238E27FC236}">
                  <a16:creationId xmlns:a16="http://schemas.microsoft.com/office/drawing/2014/main" id="{86B906E5-1242-463E-9C06-05A37398C8E3}"/>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51;p78">
              <a:extLst>
                <a:ext uri="{FF2B5EF4-FFF2-40B4-BE49-F238E27FC236}">
                  <a16:creationId xmlns:a16="http://schemas.microsoft.com/office/drawing/2014/main" id="{F9371005-60DD-4023-8834-BFAE8EA3B197}"/>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52;p78">
              <a:extLst>
                <a:ext uri="{FF2B5EF4-FFF2-40B4-BE49-F238E27FC236}">
                  <a16:creationId xmlns:a16="http://schemas.microsoft.com/office/drawing/2014/main" id="{0295D0B9-8F58-4060-B0D1-62F6937E3506}"/>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53;p78">
              <a:extLst>
                <a:ext uri="{FF2B5EF4-FFF2-40B4-BE49-F238E27FC236}">
                  <a16:creationId xmlns:a16="http://schemas.microsoft.com/office/drawing/2014/main" id="{62A8CA5D-D867-4FE0-8BF0-94CCC911A0C7}"/>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54;p78">
              <a:extLst>
                <a:ext uri="{FF2B5EF4-FFF2-40B4-BE49-F238E27FC236}">
                  <a16:creationId xmlns:a16="http://schemas.microsoft.com/office/drawing/2014/main" id="{97B3F339-786C-4D6D-903F-488076DF46FB}"/>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55;p78">
              <a:extLst>
                <a:ext uri="{FF2B5EF4-FFF2-40B4-BE49-F238E27FC236}">
                  <a16:creationId xmlns:a16="http://schemas.microsoft.com/office/drawing/2014/main" id="{EA58237A-97A1-41A3-ABDC-3E629E798FAE}"/>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56;p78">
              <a:extLst>
                <a:ext uri="{FF2B5EF4-FFF2-40B4-BE49-F238E27FC236}">
                  <a16:creationId xmlns:a16="http://schemas.microsoft.com/office/drawing/2014/main" id="{77F2EDC7-FB6F-40B2-A419-07360B75125B}"/>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57;p78">
              <a:extLst>
                <a:ext uri="{FF2B5EF4-FFF2-40B4-BE49-F238E27FC236}">
                  <a16:creationId xmlns:a16="http://schemas.microsoft.com/office/drawing/2014/main" id="{06A28108-F1D5-47AF-9B49-DD87CC0433A5}"/>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58;p78">
              <a:extLst>
                <a:ext uri="{FF2B5EF4-FFF2-40B4-BE49-F238E27FC236}">
                  <a16:creationId xmlns:a16="http://schemas.microsoft.com/office/drawing/2014/main" id="{C4EC82D7-F3AC-43A9-8C73-D7448D55ACDF}"/>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59;p78">
              <a:extLst>
                <a:ext uri="{FF2B5EF4-FFF2-40B4-BE49-F238E27FC236}">
                  <a16:creationId xmlns:a16="http://schemas.microsoft.com/office/drawing/2014/main" id="{D1EE582C-D050-431D-8C05-08B8AE3962EC}"/>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60;p78">
              <a:extLst>
                <a:ext uri="{FF2B5EF4-FFF2-40B4-BE49-F238E27FC236}">
                  <a16:creationId xmlns:a16="http://schemas.microsoft.com/office/drawing/2014/main" id="{0A7DA91A-FEDD-40BD-880F-5D282D6B940D}"/>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61;p78">
              <a:extLst>
                <a:ext uri="{FF2B5EF4-FFF2-40B4-BE49-F238E27FC236}">
                  <a16:creationId xmlns:a16="http://schemas.microsoft.com/office/drawing/2014/main" id="{53713C59-DE50-4AD3-AA98-35FB00068641}"/>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62;p78">
              <a:extLst>
                <a:ext uri="{FF2B5EF4-FFF2-40B4-BE49-F238E27FC236}">
                  <a16:creationId xmlns:a16="http://schemas.microsoft.com/office/drawing/2014/main" id="{B3CFFA97-06F6-4020-80F1-64EB57989D61}"/>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63;p78">
              <a:extLst>
                <a:ext uri="{FF2B5EF4-FFF2-40B4-BE49-F238E27FC236}">
                  <a16:creationId xmlns:a16="http://schemas.microsoft.com/office/drawing/2014/main" id="{55922FFE-8322-410F-89B3-67A7613F27CE}"/>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64;p78">
              <a:extLst>
                <a:ext uri="{FF2B5EF4-FFF2-40B4-BE49-F238E27FC236}">
                  <a16:creationId xmlns:a16="http://schemas.microsoft.com/office/drawing/2014/main" id="{4CEF0C97-9275-4DFE-B6F7-A84510F12BA6}"/>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5;p78">
              <a:extLst>
                <a:ext uri="{FF2B5EF4-FFF2-40B4-BE49-F238E27FC236}">
                  <a16:creationId xmlns:a16="http://schemas.microsoft.com/office/drawing/2014/main" id="{92A50C5D-5711-448A-9F77-A713D671EFA6}"/>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66;p78">
              <a:extLst>
                <a:ext uri="{FF2B5EF4-FFF2-40B4-BE49-F238E27FC236}">
                  <a16:creationId xmlns:a16="http://schemas.microsoft.com/office/drawing/2014/main" id="{CF47C604-52B7-49D4-AC9B-F0A4BA397F58}"/>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67;p78">
              <a:extLst>
                <a:ext uri="{FF2B5EF4-FFF2-40B4-BE49-F238E27FC236}">
                  <a16:creationId xmlns:a16="http://schemas.microsoft.com/office/drawing/2014/main" id="{E8BB7E0A-B794-406A-B0CC-987FCA70AA92}"/>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68;p78">
              <a:extLst>
                <a:ext uri="{FF2B5EF4-FFF2-40B4-BE49-F238E27FC236}">
                  <a16:creationId xmlns:a16="http://schemas.microsoft.com/office/drawing/2014/main" id="{8A869760-007A-4B78-BB54-EC545C4188A6}"/>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69;p78">
              <a:extLst>
                <a:ext uri="{FF2B5EF4-FFF2-40B4-BE49-F238E27FC236}">
                  <a16:creationId xmlns:a16="http://schemas.microsoft.com/office/drawing/2014/main" id="{8353DC38-49ED-4043-9E08-D3A4EBE1A11C}"/>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70;p78">
              <a:extLst>
                <a:ext uri="{FF2B5EF4-FFF2-40B4-BE49-F238E27FC236}">
                  <a16:creationId xmlns:a16="http://schemas.microsoft.com/office/drawing/2014/main" id="{59D020F5-A544-4BC6-9377-F6386BDB115A}"/>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71;p78">
              <a:extLst>
                <a:ext uri="{FF2B5EF4-FFF2-40B4-BE49-F238E27FC236}">
                  <a16:creationId xmlns:a16="http://schemas.microsoft.com/office/drawing/2014/main" id="{49828692-FD85-438E-9B5A-1D76AFFA9857}"/>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72;p78">
              <a:extLst>
                <a:ext uri="{FF2B5EF4-FFF2-40B4-BE49-F238E27FC236}">
                  <a16:creationId xmlns:a16="http://schemas.microsoft.com/office/drawing/2014/main" id="{D59CA547-8555-4232-8087-97B8EE1D6C18}"/>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73;p78">
              <a:extLst>
                <a:ext uri="{FF2B5EF4-FFF2-40B4-BE49-F238E27FC236}">
                  <a16:creationId xmlns:a16="http://schemas.microsoft.com/office/drawing/2014/main" id="{60DAEF24-5C79-4061-BC4A-AA6BEA28908D}"/>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74;p78">
              <a:extLst>
                <a:ext uri="{FF2B5EF4-FFF2-40B4-BE49-F238E27FC236}">
                  <a16:creationId xmlns:a16="http://schemas.microsoft.com/office/drawing/2014/main" id="{183CA216-4A52-4B32-A36E-BB7F088F8556}"/>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75;p78">
              <a:extLst>
                <a:ext uri="{FF2B5EF4-FFF2-40B4-BE49-F238E27FC236}">
                  <a16:creationId xmlns:a16="http://schemas.microsoft.com/office/drawing/2014/main" id="{FC4E6EDB-64AF-434E-9E22-0051E9543F0A}"/>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76;p78">
              <a:extLst>
                <a:ext uri="{FF2B5EF4-FFF2-40B4-BE49-F238E27FC236}">
                  <a16:creationId xmlns:a16="http://schemas.microsoft.com/office/drawing/2014/main" id="{5ABE0437-D7E2-439A-B7FE-10832E9F5A60}"/>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77;p78">
              <a:extLst>
                <a:ext uri="{FF2B5EF4-FFF2-40B4-BE49-F238E27FC236}">
                  <a16:creationId xmlns:a16="http://schemas.microsoft.com/office/drawing/2014/main" id="{D1D4C350-ACF6-46B4-8815-1CD9AB2AE723}"/>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78;p78">
              <a:extLst>
                <a:ext uri="{FF2B5EF4-FFF2-40B4-BE49-F238E27FC236}">
                  <a16:creationId xmlns:a16="http://schemas.microsoft.com/office/drawing/2014/main" id="{D6CE843A-FDB0-41A3-953E-3BFB5C1C2710}"/>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79;p78">
              <a:extLst>
                <a:ext uri="{FF2B5EF4-FFF2-40B4-BE49-F238E27FC236}">
                  <a16:creationId xmlns:a16="http://schemas.microsoft.com/office/drawing/2014/main" id="{164B3089-47E7-4EB5-A447-3022B1BE5802}"/>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80;p78">
              <a:extLst>
                <a:ext uri="{FF2B5EF4-FFF2-40B4-BE49-F238E27FC236}">
                  <a16:creationId xmlns:a16="http://schemas.microsoft.com/office/drawing/2014/main" id="{ADCDC1AF-51D4-4356-A6F0-1C905BE318F8}"/>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81;p78">
              <a:extLst>
                <a:ext uri="{FF2B5EF4-FFF2-40B4-BE49-F238E27FC236}">
                  <a16:creationId xmlns:a16="http://schemas.microsoft.com/office/drawing/2014/main" id="{BEA009BD-41A9-44E0-9374-E259C5C4C976}"/>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82;p78">
              <a:extLst>
                <a:ext uri="{FF2B5EF4-FFF2-40B4-BE49-F238E27FC236}">
                  <a16:creationId xmlns:a16="http://schemas.microsoft.com/office/drawing/2014/main" id="{8616C4F5-223A-4A22-BED9-21A357AD4426}"/>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83;p78">
              <a:extLst>
                <a:ext uri="{FF2B5EF4-FFF2-40B4-BE49-F238E27FC236}">
                  <a16:creationId xmlns:a16="http://schemas.microsoft.com/office/drawing/2014/main" id="{EFB979A1-7DAB-4EEC-AD17-6D7726352F17}"/>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84;p78">
              <a:extLst>
                <a:ext uri="{FF2B5EF4-FFF2-40B4-BE49-F238E27FC236}">
                  <a16:creationId xmlns:a16="http://schemas.microsoft.com/office/drawing/2014/main" id="{660134DF-F8B9-4E35-B62A-3F40BF8421DF}"/>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85;p78">
              <a:extLst>
                <a:ext uri="{FF2B5EF4-FFF2-40B4-BE49-F238E27FC236}">
                  <a16:creationId xmlns:a16="http://schemas.microsoft.com/office/drawing/2014/main" id="{061310FA-78B9-44C2-AAAD-A0EFC0A133D0}"/>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86;p78">
              <a:extLst>
                <a:ext uri="{FF2B5EF4-FFF2-40B4-BE49-F238E27FC236}">
                  <a16:creationId xmlns:a16="http://schemas.microsoft.com/office/drawing/2014/main" id="{7D9E49BE-63BE-4D7E-BA86-821794ECE40E}"/>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87;p78">
              <a:extLst>
                <a:ext uri="{FF2B5EF4-FFF2-40B4-BE49-F238E27FC236}">
                  <a16:creationId xmlns:a16="http://schemas.microsoft.com/office/drawing/2014/main" id="{F01A47E8-220A-46E8-B452-51EDAD84D592}"/>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88;p78">
              <a:extLst>
                <a:ext uri="{FF2B5EF4-FFF2-40B4-BE49-F238E27FC236}">
                  <a16:creationId xmlns:a16="http://schemas.microsoft.com/office/drawing/2014/main" id="{F5312D57-65EF-4EA7-AC30-A2FCAD10CE3E}"/>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89;p78">
              <a:extLst>
                <a:ext uri="{FF2B5EF4-FFF2-40B4-BE49-F238E27FC236}">
                  <a16:creationId xmlns:a16="http://schemas.microsoft.com/office/drawing/2014/main" id="{D26BD822-913B-4A35-BA22-F2BB91E9F990}"/>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90;p78">
              <a:extLst>
                <a:ext uri="{FF2B5EF4-FFF2-40B4-BE49-F238E27FC236}">
                  <a16:creationId xmlns:a16="http://schemas.microsoft.com/office/drawing/2014/main" id="{150BF5AD-9CD6-46FC-812D-0BB4D142D4E7}"/>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91;p78">
              <a:extLst>
                <a:ext uri="{FF2B5EF4-FFF2-40B4-BE49-F238E27FC236}">
                  <a16:creationId xmlns:a16="http://schemas.microsoft.com/office/drawing/2014/main" id="{F2897326-3EFC-45D6-A9A6-78425534F8E4}"/>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92;p78">
              <a:extLst>
                <a:ext uri="{FF2B5EF4-FFF2-40B4-BE49-F238E27FC236}">
                  <a16:creationId xmlns:a16="http://schemas.microsoft.com/office/drawing/2014/main" id="{DD288396-DF3E-47D9-B1EA-D2DAEAF4F59E}"/>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93;p78">
              <a:extLst>
                <a:ext uri="{FF2B5EF4-FFF2-40B4-BE49-F238E27FC236}">
                  <a16:creationId xmlns:a16="http://schemas.microsoft.com/office/drawing/2014/main" id="{FEF088F3-41A4-4EF5-9468-B55CB3740E17}"/>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94;p78">
              <a:extLst>
                <a:ext uri="{FF2B5EF4-FFF2-40B4-BE49-F238E27FC236}">
                  <a16:creationId xmlns:a16="http://schemas.microsoft.com/office/drawing/2014/main" id="{C42384F9-8321-4E50-9862-E1CB5E6F173E}"/>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95;p78">
              <a:extLst>
                <a:ext uri="{FF2B5EF4-FFF2-40B4-BE49-F238E27FC236}">
                  <a16:creationId xmlns:a16="http://schemas.microsoft.com/office/drawing/2014/main" id="{A50CB694-E302-4405-BA32-AEE993BB0B40}"/>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96;p78">
              <a:extLst>
                <a:ext uri="{FF2B5EF4-FFF2-40B4-BE49-F238E27FC236}">
                  <a16:creationId xmlns:a16="http://schemas.microsoft.com/office/drawing/2014/main" id="{FFE26691-597E-4F00-825C-79C7EEF94A6D}"/>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97;p78">
              <a:extLst>
                <a:ext uri="{FF2B5EF4-FFF2-40B4-BE49-F238E27FC236}">
                  <a16:creationId xmlns:a16="http://schemas.microsoft.com/office/drawing/2014/main" id="{388A212C-C68D-440A-A9B3-3B8F83E202F8}"/>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98;p78">
              <a:extLst>
                <a:ext uri="{FF2B5EF4-FFF2-40B4-BE49-F238E27FC236}">
                  <a16:creationId xmlns:a16="http://schemas.microsoft.com/office/drawing/2014/main" id="{3CD4FB4C-3D64-465C-AAD4-4C1CA717A513}"/>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99;p78">
              <a:extLst>
                <a:ext uri="{FF2B5EF4-FFF2-40B4-BE49-F238E27FC236}">
                  <a16:creationId xmlns:a16="http://schemas.microsoft.com/office/drawing/2014/main" id="{917C875F-0D43-4296-AF63-774E6767D41B}"/>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00;p78">
              <a:extLst>
                <a:ext uri="{FF2B5EF4-FFF2-40B4-BE49-F238E27FC236}">
                  <a16:creationId xmlns:a16="http://schemas.microsoft.com/office/drawing/2014/main" id="{DEC05AB3-B12F-455D-B09A-25FBEB869584}"/>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01;p78">
              <a:extLst>
                <a:ext uri="{FF2B5EF4-FFF2-40B4-BE49-F238E27FC236}">
                  <a16:creationId xmlns:a16="http://schemas.microsoft.com/office/drawing/2014/main" id="{B0520E53-D4A5-46F3-80D6-CE43EDDA72B2}"/>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02;p78">
              <a:extLst>
                <a:ext uri="{FF2B5EF4-FFF2-40B4-BE49-F238E27FC236}">
                  <a16:creationId xmlns:a16="http://schemas.microsoft.com/office/drawing/2014/main" id="{DA732A6E-82F7-495F-BA63-FCA644959AD7}"/>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03;p78">
              <a:extLst>
                <a:ext uri="{FF2B5EF4-FFF2-40B4-BE49-F238E27FC236}">
                  <a16:creationId xmlns:a16="http://schemas.microsoft.com/office/drawing/2014/main" id="{4323E826-3C19-4604-8FE1-1E011406498A}"/>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04;p78">
              <a:extLst>
                <a:ext uri="{FF2B5EF4-FFF2-40B4-BE49-F238E27FC236}">
                  <a16:creationId xmlns:a16="http://schemas.microsoft.com/office/drawing/2014/main" id="{342C3EE7-4F41-4658-BC46-D3E7518D7E20}"/>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05;p78">
              <a:extLst>
                <a:ext uri="{FF2B5EF4-FFF2-40B4-BE49-F238E27FC236}">
                  <a16:creationId xmlns:a16="http://schemas.microsoft.com/office/drawing/2014/main" id="{39D979F5-B416-4F1B-A882-B2FA4BA8002F}"/>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06;p78">
              <a:extLst>
                <a:ext uri="{FF2B5EF4-FFF2-40B4-BE49-F238E27FC236}">
                  <a16:creationId xmlns:a16="http://schemas.microsoft.com/office/drawing/2014/main" id="{BBF83FA4-FC76-4FEC-9A05-E5E94B2176F4}"/>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07;p78">
              <a:extLst>
                <a:ext uri="{FF2B5EF4-FFF2-40B4-BE49-F238E27FC236}">
                  <a16:creationId xmlns:a16="http://schemas.microsoft.com/office/drawing/2014/main" id="{66F59BB2-ADF8-4CDC-86A8-2DB61DFEA316}"/>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08;p78">
              <a:extLst>
                <a:ext uri="{FF2B5EF4-FFF2-40B4-BE49-F238E27FC236}">
                  <a16:creationId xmlns:a16="http://schemas.microsoft.com/office/drawing/2014/main" id="{4F1AC10E-5E2F-41BA-AA20-36FA6A00A537}"/>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09;p78">
              <a:extLst>
                <a:ext uri="{FF2B5EF4-FFF2-40B4-BE49-F238E27FC236}">
                  <a16:creationId xmlns:a16="http://schemas.microsoft.com/office/drawing/2014/main" id="{AA8F104B-1D04-46E4-8B4C-79D6F783BE50}"/>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10;p78">
              <a:extLst>
                <a:ext uri="{FF2B5EF4-FFF2-40B4-BE49-F238E27FC236}">
                  <a16:creationId xmlns:a16="http://schemas.microsoft.com/office/drawing/2014/main" id="{17F48BEF-F726-41D7-89EE-0B07C17E8BC1}"/>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11;p78">
              <a:extLst>
                <a:ext uri="{FF2B5EF4-FFF2-40B4-BE49-F238E27FC236}">
                  <a16:creationId xmlns:a16="http://schemas.microsoft.com/office/drawing/2014/main" id="{83178573-AD99-442F-A361-6FD90056C738}"/>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12;p78">
              <a:extLst>
                <a:ext uri="{FF2B5EF4-FFF2-40B4-BE49-F238E27FC236}">
                  <a16:creationId xmlns:a16="http://schemas.microsoft.com/office/drawing/2014/main" id="{649877AC-A5AF-4DA6-9633-561FDB5A00DA}"/>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13;p78">
              <a:extLst>
                <a:ext uri="{FF2B5EF4-FFF2-40B4-BE49-F238E27FC236}">
                  <a16:creationId xmlns:a16="http://schemas.microsoft.com/office/drawing/2014/main" id="{C890C443-C1CA-4448-9D9C-A91CC69497BB}"/>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14;p78">
              <a:extLst>
                <a:ext uri="{FF2B5EF4-FFF2-40B4-BE49-F238E27FC236}">
                  <a16:creationId xmlns:a16="http://schemas.microsoft.com/office/drawing/2014/main" id="{E57161BB-6AB5-4DF0-B7F1-D216302D0AEF}"/>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15;p78">
              <a:extLst>
                <a:ext uri="{FF2B5EF4-FFF2-40B4-BE49-F238E27FC236}">
                  <a16:creationId xmlns:a16="http://schemas.microsoft.com/office/drawing/2014/main" id="{7A13976F-749B-49C1-B270-478B6686CB37}"/>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16;p78">
              <a:extLst>
                <a:ext uri="{FF2B5EF4-FFF2-40B4-BE49-F238E27FC236}">
                  <a16:creationId xmlns:a16="http://schemas.microsoft.com/office/drawing/2014/main" id="{64EFA7DC-FC5B-4773-A163-D7C90104E664}"/>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17;p78">
              <a:extLst>
                <a:ext uri="{FF2B5EF4-FFF2-40B4-BE49-F238E27FC236}">
                  <a16:creationId xmlns:a16="http://schemas.microsoft.com/office/drawing/2014/main" id="{85C17D39-3B00-44F6-81A2-775E330F6FFC}"/>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18;p78">
              <a:extLst>
                <a:ext uri="{FF2B5EF4-FFF2-40B4-BE49-F238E27FC236}">
                  <a16:creationId xmlns:a16="http://schemas.microsoft.com/office/drawing/2014/main" id="{D766B891-2F56-4041-85DE-FE2F69A14FBE}"/>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19;p78">
              <a:extLst>
                <a:ext uri="{FF2B5EF4-FFF2-40B4-BE49-F238E27FC236}">
                  <a16:creationId xmlns:a16="http://schemas.microsoft.com/office/drawing/2014/main" id="{37E3EC4B-635E-438A-A3DA-ACFBF8B4C2AA}"/>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20;p78">
              <a:extLst>
                <a:ext uri="{FF2B5EF4-FFF2-40B4-BE49-F238E27FC236}">
                  <a16:creationId xmlns:a16="http://schemas.microsoft.com/office/drawing/2014/main" id="{6455056E-29A8-4D11-AD3D-688400E9047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21;p78">
              <a:extLst>
                <a:ext uri="{FF2B5EF4-FFF2-40B4-BE49-F238E27FC236}">
                  <a16:creationId xmlns:a16="http://schemas.microsoft.com/office/drawing/2014/main" id="{AF8A5CBA-F3A3-480A-953D-4DA7DD04D5DF}"/>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22;p78">
              <a:extLst>
                <a:ext uri="{FF2B5EF4-FFF2-40B4-BE49-F238E27FC236}">
                  <a16:creationId xmlns:a16="http://schemas.microsoft.com/office/drawing/2014/main" id="{2306D011-F714-4459-A8F0-4A71507C5206}"/>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23;p78">
              <a:extLst>
                <a:ext uri="{FF2B5EF4-FFF2-40B4-BE49-F238E27FC236}">
                  <a16:creationId xmlns:a16="http://schemas.microsoft.com/office/drawing/2014/main" id="{08251869-92A4-4659-900D-3A22A3CDCB89}"/>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24;p78">
              <a:extLst>
                <a:ext uri="{FF2B5EF4-FFF2-40B4-BE49-F238E27FC236}">
                  <a16:creationId xmlns:a16="http://schemas.microsoft.com/office/drawing/2014/main" id="{AEA8475C-8F10-4AD4-8671-1A8F9CEEA9D2}"/>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25;p78">
              <a:extLst>
                <a:ext uri="{FF2B5EF4-FFF2-40B4-BE49-F238E27FC236}">
                  <a16:creationId xmlns:a16="http://schemas.microsoft.com/office/drawing/2014/main" id="{0FE1F1BF-7C26-4CAB-A90C-B39441632118}"/>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26;p78">
              <a:extLst>
                <a:ext uri="{FF2B5EF4-FFF2-40B4-BE49-F238E27FC236}">
                  <a16:creationId xmlns:a16="http://schemas.microsoft.com/office/drawing/2014/main" id="{35A56A4B-3A94-495E-9219-6371215A276C}"/>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27;p78">
              <a:extLst>
                <a:ext uri="{FF2B5EF4-FFF2-40B4-BE49-F238E27FC236}">
                  <a16:creationId xmlns:a16="http://schemas.microsoft.com/office/drawing/2014/main" id="{76DF6A2B-3E29-4757-9DF0-CDE84149126B}"/>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28;p78">
              <a:extLst>
                <a:ext uri="{FF2B5EF4-FFF2-40B4-BE49-F238E27FC236}">
                  <a16:creationId xmlns:a16="http://schemas.microsoft.com/office/drawing/2014/main" id="{7EF8A56F-496A-492B-87E0-E84EEB85D6BA}"/>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29;p78">
              <a:extLst>
                <a:ext uri="{FF2B5EF4-FFF2-40B4-BE49-F238E27FC236}">
                  <a16:creationId xmlns:a16="http://schemas.microsoft.com/office/drawing/2014/main" id="{5B5EF1BE-9E70-48A0-AB0F-E91A34C8C3B9}"/>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30;p78">
              <a:extLst>
                <a:ext uri="{FF2B5EF4-FFF2-40B4-BE49-F238E27FC236}">
                  <a16:creationId xmlns:a16="http://schemas.microsoft.com/office/drawing/2014/main" id="{481FC8F4-AFBD-4A61-BB15-41E1EF60804A}"/>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31;p78">
              <a:extLst>
                <a:ext uri="{FF2B5EF4-FFF2-40B4-BE49-F238E27FC236}">
                  <a16:creationId xmlns:a16="http://schemas.microsoft.com/office/drawing/2014/main" id="{86645042-D99C-4035-9F12-9490698B6D42}"/>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32;p78">
              <a:extLst>
                <a:ext uri="{FF2B5EF4-FFF2-40B4-BE49-F238E27FC236}">
                  <a16:creationId xmlns:a16="http://schemas.microsoft.com/office/drawing/2014/main" id="{70418C6F-5CA9-4BEE-BEAE-5A35159C4075}"/>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33;p78">
              <a:extLst>
                <a:ext uri="{FF2B5EF4-FFF2-40B4-BE49-F238E27FC236}">
                  <a16:creationId xmlns:a16="http://schemas.microsoft.com/office/drawing/2014/main" id="{F4B1F305-6D39-4068-B87A-B83362EB426C}"/>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34;p78">
              <a:extLst>
                <a:ext uri="{FF2B5EF4-FFF2-40B4-BE49-F238E27FC236}">
                  <a16:creationId xmlns:a16="http://schemas.microsoft.com/office/drawing/2014/main" id="{CBD2E13D-E51E-42CA-AC1C-AEED654EDC45}"/>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35;p78">
              <a:extLst>
                <a:ext uri="{FF2B5EF4-FFF2-40B4-BE49-F238E27FC236}">
                  <a16:creationId xmlns:a16="http://schemas.microsoft.com/office/drawing/2014/main" id="{56620A40-3BB3-45BB-A945-BB2A11D653CB}"/>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36;p78">
              <a:extLst>
                <a:ext uri="{FF2B5EF4-FFF2-40B4-BE49-F238E27FC236}">
                  <a16:creationId xmlns:a16="http://schemas.microsoft.com/office/drawing/2014/main" id="{6FDB4417-81F5-453B-B750-4BC703D657DC}"/>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37;p78">
              <a:extLst>
                <a:ext uri="{FF2B5EF4-FFF2-40B4-BE49-F238E27FC236}">
                  <a16:creationId xmlns:a16="http://schemas.microsoft.com/office/drawing/2014/main" id="{0A6ABE3C-FF1E-407A-96CE-BAD4C13357CC}"/>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38;p78">
              <a:extLst>
                <a:ext uri="{FF2B5EF4-FFF2-40B4-BE49-F238E27FC236}">
                  <a16:creationId xmlns:a16="http://schemas.microsoft.com/office/drawing/2014/main" id="{46316756-7843-4C95-912D-A274CB8A7E03}"/>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39;p78">
              <a:extLst>
                <a:ext uri="{FF2B5EF4-FFF2-40B4-BE49-F238E27FC236}">
                  <a16:creationId xmlns:a16="http://schemas.microsoft.com/office/drawing/2014/main" id="{8839EEC9-A4E6-4605-BEA3-7C18D5926EC0}"/>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40;p78">
              <a:extLst>
                <a:ext uri="{FF2B5EF4-FFF2-40B4-BE49-F238E27FC236}">
                  <a16:creationId xmlns:a16="http://schemas.microsoft.com/office/drawing/2014/main" id="{C9174E8E-52E2-4EF2-B345-ABB79F5D2605}"/>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41;p78">
              <a:extLst>
                <a:ext uri="{FF2B5EF4-FFF2-40B4-BE49-F238E27FC236}">
                  <a16:creationId xmlns:a16="http://schemas.microsoft.com/office/drawing/2014/main" id="{B6B85A0D-887B-4BA9-BCC4-FEDB8BB71B21}"/>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42;p78">
              <a:extLst>
                <a:ext uri="{FF2B5EF4-FFF2-40B4-BE49-F238E27FC236}">
                  <a16:creationId xmlns:a16="http://schemas.microsoft.com/office/drawing/2014/main" id="{5FF0A7C8-F364-42E8-993D-DEA1B0B5C3C0}"/>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43;p78">
              <a:extLst>
                <a:ext uri="{FF2B5EF4-FFF2-40B4-BE49-F238E27FC236}">
                  <a16:creationId xmlns:a16="http://schemas.microsoft.com/office/drawing/2014/main" id="{B8A2D4A7-A753-4ED4-82C9-5344986CD1B4}"/>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44;p78">
              <a:extLst>
                <a:ext uri="{FF2B5EF4-FFF2-40B4-BE49-F238E27FC236}">
                  <a16:creationId xmlns:a16="http://schemas.microsoft.com/office/drawing/2014/main" id="{FF2CA8CA-1893-43B0-BFE2-AA3A2ED30C60}"/>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45;p78">
              <a:extLst>
                <a:ext uri="{FF2B5EF4-FFF2-40B4-BE49-F238E27FC236}">
                  <a16:creationId xmlns:a16="http://schemas.microsoft.com/office/drawing/2014/main" id="{EDB16667-9033-415F-BE36-520BB890A385}"/>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46;p78">
              <a:extLst>
                <a:ext uri="{FF2B5EF4-FFF2-40B4-BE49-F238E27FC236}">
                  <a16:creationId xmlns:a16="http://schemas.microsoft.com/office/drawing/2014/main" id="{703AC37B-F307-45FE-AF8F-0E39D80E9F40}"/>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47;p78">
              <a:extLst>
                <a:ext uri="{FF2B5EF4-FFF2-40B4-BE49-F238E27FC236}">
                  <a16:creationId xmlns:a16="http://schemas.microsoft.com/office/drawing/2014/main" id="{4697ED06-F284-4AE3-B43A-C7BFD7CF7C7C}"/>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48;p78">
              <a:extLst>
                <a:ext uri="{FF2B5EF4-FFF2-40B4-BE49-F238E27FC236}">
                  <a16:creationId xmlns:a16="http://schemas.microsoft.com/office/drawing/2014/main" id="{482BC6FB-4FBB-4FB9-9904-A6610490FF47}"/>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49;p78">
              <a:extLst>
                <a:ext uri="{FF2B5EF4-FFF2-40B4-BE49-F238E27FC236}">
                  <a16:creationId xmlns:a16="http://schemas.microsoft.com/office/drawing/2014/main" id="{5262A15F-91EB-47FF-BB3E-C41C55D10AB3}"/>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50;p78">
              <a:extLst>
                <a:ext uri="{FF2B5EF4-FFF2-40B4-BE49-F238E27FC236}">
                  <a16:creationId xmlns:a16="http://schemas.microsoft.com/office/drawing/2014/main" id="{491EF711-65A2-4B1C-AB59-F1E0F79623E0}"/>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51;p78">
              <a:extLst>
                <a:ext uri="{FF2B5EF4-FFF2-40B4-BE49-F238E27FC236}">
                  <a16:creationId xmlns:a16="http://schemas.microsoft.com/office/drawing/2014/main" id="{1BB950BE-962A-40E0-8A29-B0B337600EED}"/>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52;p78">
              <a:extLst>
                <a:ext uri="{FF2B5EF4-FFF2-40B4-BE49-F238E27FC236}">
                  <a16:creationId xmlns:a16="http://schemas.microsoft.com/office/drawing/2014/main" id="{371C208F-DF8B-40A8-8AF5-18151418D3C1}"/>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53;p78">
              <a:extLst>
                <a:ext uri="{FF2B5EF4-FFF2-40B4-BE49-F238E27FC236}">
                  <a16:creationId xmlns:a16="http://schemas.microsoft.com/office/drawing/2014/main" id="{F2CA1B22-1128-4936-A17B-116E5B5041DD}"/>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54;p78">
              <a:extLst>
                <a:ext uri="{FF2B5EF4-FFF2-40B4-BE49-F238E27FC236}">
                  <a16:creationId xmlns:a16="http://schemas.microsoft.com/office/drawing/2014/main" id="{4542B62C-26A0-428F-8BC4-201BCA576858}"/>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55;p78">
              <a:extLst>
                <a:ext uri="{FF2B5EF4-FFF2-40B4-BE49-F238E27FC236}">
                  <a16:creationId xmlns:a16="http://schemas.microsoft.com/office/drawing/2014/main" id="{62691F34-A821-46F2-9464-044C1F16A15F}"/>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56;p78">
              <a:extLst>
                <a:ext uri="{FF2B5EF4-FFF2-40B4-BE49-F238E27FC236}">
                  <a16:creationId xmlns:a16="http://schemas.microsoft.com/office/drawing/2014/main" id="{775C234F-A21B-426B-96A1-722E7BF78F4F}"/>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57;p78">
              <a:extLst>
                <a:ext uri="{FF2B5EF4-FFF2-40B4-BE49-F238E27FC236}">
                  <a16:creationId xmlns:a16="http://schemas.microsoft.com/office/drawing/2014/main" id="{212D3465-5D7C-4FBD-AF1B-40953FB26552}"/>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58;p78">
              <a:extLst>
                <a:ext uri="{FF2B5EF4-FFF2-40B4-BE49-F238E27FC236}">
                  <a16:creationId xmlns:a16="http://schemas.microsoft.com/office/drawing/2014/main" id="{2B7EA26F-A78C-4423-B867-3D4CCB3AD58A}"/>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59;p78">
              <a:extLst>
                <a:ext uri="{FF2B5EF4-FFF2-40B4-BE49-F238E27FC236}">
                  <a16:creationId xmlns:a16="http://schemas.microsoft.com/office/drawing/2014/main" id="{A66BF2AE-EB31-44B0-BC50-ABBB5CF18080}"/>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60;p78">
              <a:extLst>
                <a:ext uri="{FF2B5EF4-FFF2-40B4-BE49-F238E27FC236}">
                  <a16:creationId xmlns:a16="http://schemas.microsoft.com/office/drawing/2014/main" id="{7C2507D6-CFC5-462F-A02B-7A4F1635C35F}"/>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61;p78">
              <a:extLst>
                <a:ext uri="{FF2B5EF4-FFF2-40B4-BE49-F238E27FC236}">
                  <a16:creationId xmlns:a16="http://schemas.microsoft.com/office/drawing/2014/main" id="{CEF8545C-F0D7-41F7-8380-78E774F159F6}"/>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62;p78">
              <a:extLst>
                <a:ext uri="{FF2B5EF4-FFF2-40B4-BE49-F238E27FC236}">
                  <a16:creationId xmlns:a16="http://schemas.microsoft.com/office/drawing/2014/main" id="{C3443FC9-C68F-416C-B27D-6A38DA45E1E2}"/>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63;p78">
              <a:extLst>
                <a:ext uri="{FF2B5EF4-FFF2-40B4-BE49-F238E27FC236}">
                  <a16:creationId xmlns:a16="http://schemas.microsoft.com/office/drawing/2014/main" id="{1358FE0D-BBFE-440A-A5E0-1AEBCB611D67}"/>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64;p78">
              <a:extLst>
                <a:ext uri="{FF2B5EF4-FFF2-40B4-BE49-F238E27FC236}">
                  <a16:creationId xmlns:a16="http://schemas.microsoft.com/office/drawing/2014/main" id="{92ED8F5E-B373-4C9B-9DFD-7C5A920E8948}"/>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65;p78">
              <a:extLst>
                <a:ext uri="{FF2B5EF4-FFF2-40B4-BE49-F238E27FC236}">
                  <a16:creationId xmlns:a16="http://schemas.microsoft.com/office/drawing/2014/main" id="{BBFABE18-4DD2-4E00-983F-591AC8E94361}"/>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66;p78">
              <a:extLst>
                <a:ext uri="{FF2B5EF4-FFF2-40B4-BE49-F238E27FC236}">
                  <a16:creationId xmlns:a16="http://schemas.microsoft.com/office/drawing/2014/main" id="{D7963870-A396-49E4-A83F-AFD13663BB11}"/>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967;p78">
              <a:extLst>
                <a:ext uri="{FF2B5EF4-FFF2-40B4-BE49-F238E27FC236}">
                  <a16:creationId xmlns:a16="http://schemas.microsoft.com/office/drawing/2014/main" id="{3512E4D3-3819-4D12-8796-B5C51D632F4A}"/>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968;p78">
              <a:extLst>
                <a:ext uri="{FF2B5EF4-FFF2-40B4-BE49-F238E27FC236}">
                  <a16:creationId xmlns:a16="http://schemas.microsoft.com/office/drawing/2014/main" id="{1D0D4172-4696-4DD5-A9F0-77951AD921F8}"/>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969;p78">
              <a:extLst>
                <a:ext uri="{FF2B5EF4-FFF2-40B4-BE49-F238E27FC236}">
                  <a16:creationId xmlns:a16="http://schemas.microsoft.com/office/drawing/2014/main" id="{FFEB65C9-E5C6-4AE4-8A67-C7F50DC31AAE}"/>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970;p78">
              <a:extLst>
                <a:ext uri="{FF2B5EF4-FFF2-40B4-BE49-F238E27FC236}">
                  <a16:creationId xmlns:a16="http://schemas.microsoft.com/office/drawing/2014/main" id="{200109A5-C242-4935-B255-141C8ADD5768}"/>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971;p78">
              <a:extLst>
                <a:ext uri="{FF2B5EF4-FFF2-40B4-BE49-F238E27FC236}">
                  <a16:creationId xmlns:a16="http://schemas.microsoft.com/office/drawing/2014/main" id="{EF0A77AA-C6B7-42E6-A852-7BB8297F6C23}"/>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972;p78">
              <a:extLst>
                <a:ext uri="{FF2B5EF4-FFF2-40B4-BE49-F238E27FC236}">
                  <a16:creationId xmlns:a16="http://schemas.microsoft.com/office/drawing/2014/main" id="{A218C226-6889-45B6-ACA7-D78467E58800}"/>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973;p78">
              <a:extLst>
                <a:ext uri="{FF2B5EF4-FFF2-40B4-BE49-F238E27FC236}">
                  <a16:creationId xmlns:a16="http://schemas.microsoft.com/office/drawing/2014/main" id="{655B7129-66FE-494B-B987-2937CAF3CBE2}"/>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974;p78">
              <a:extLst>
                <a:ext uri="{FF2B5EF4-FFF2-40B4-BE49-F238E27FC236}">
                  <a16:creationId xmlns:a16="http://schemas.microsoft.com/office/drawing/2014/main" id="{CC4D2809-FDCB-48A2-8CBB-031FF2466BF6}"/>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975;p78">
              <a:extLst>
                <a:ext uri="{FF2B5EF4-FFF2-40B4-BE49-F238E27FC236}">
                  <a16:creationId xmlns:a16="http://schemas.microsoft.com/office/drawing/2014/main" id="{E5512D45-A7B9-4C89-A9C6-FFB75923EF2A}"/>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976;p78">
              <a:extLst>
                <a:ext uri="{FF2B5EF4-FFF2-40B4-BE49-F238E27FC236}">
                  <a16:creationId xmlns:a16="http://schemas.microsoft.com/office/drawing/2014/main" id="{F38DA080-54B8-47AD-9762-661912A9A679}"/>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977;p78">
              <a:extLst>
                <a:ext uri="{FF2B5EF4-FFF2-40B4-BE49-F238E27FC236}">
                  <a16:creationId xmlns:a16="http://schemas.microsoft.com/office/drawing/2014/main" id="{4C16698B-B569-46BA-84A8-902CF840FF5B}"/>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978;p78">
              <a:extLst>
                <a:ext uri="{FF2B5EF4-FFF2-40B4-BE49-F238E27FC236}">
                  <a16:creationId xmlns:a16="http://schemas.microsoft.com/office/drawing/2014/main" id="{AD1B2F0E-0495-4F0C-95E6-C3D84FCA9EA6}"/>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979;p78">
              <a:extLst>
                <a:ext uri="{FF2B5EF4-FFF2-40B4-BE49-F238E27FC236}">
                  <a16:creationId xmlns:a16="http://schemas.microsoft.com/office/drawing/2014/main" id="{0D6B0BA0-0F94-4B2C-96DA-DBB98F6F84D4}"/>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980;p78">
              <a:extLst>
                <a:ext uri="{FF2B5EF4-FFF2-40B4-BE49-F238E27FC236}">
                  <a16:creationId xmlns:a16="http://schemas.microsoft.com/office/drawing/2014/main" id="{C7183ACE-E37E-4B7F-9398-59559C9408BB}"/>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81;p78">
              <a:extLst>
                <a:ext uri="{FF2B5EF4-FFF2-40B4-BE49-F238E27FC236}">
                  <a16:creationId xmlns:a16="http://schemas.microsoft.com/office/drawing/2014/main" id="{A4D7008A-243F-4427-BACC-276CB5199AE0}"/>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82;p78">
              <a:extLst>
                <a:ext uri="{FF2B5EF4-FFF2-40B4-BE49-F238E27FC236}">
                  <a16:creationId xmlns:a16="http://schemas.microsoft.com/office/drawing/2014/main" id="{716EE84B-FED6-4129-A359-6C7ECAEDC25B}"/>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83;p78">
              <a:extLst>
                <a:ext uri="{FF2B5EF4-FFF2-40B4-BE49-F238E27FC236}">
                  <a16:creationId xmlns:a16="http://schemas.microsoft.com/office/drawing/2014/main" id="{52F396B8-35F3-4008-A345-CF74C9AFD847}"/>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84;p78">
              <a:extLst>
                <a:ext uri="{FF2B5EF4-FFF2-40B4-BE49-F238E27FC236}">
                  <a16:creationId xmlns:a16="http://schemas.microsoft.com/office/drawing/2014/main" id="{08BF280E-9157-4772-874E-F51AEE5CFF14}"/>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85;p78">
              <a:extLst>
                <a:ext uri="{FF2B5EF4-FFF2-40B4-BE49-F238E27FC236}">
                  <a16:creationId xmlns:a16="http://schemas.microsoft.com/office/drawing/2014/main" id="{7EEFC35C-AE14-407D-8E90-C5ADDA86AAB4}"/>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86;p78">
              <a:extLst>
                <a:ext uri="{FF2B5EF4-FFF2-40B4-BE49-F238E27FC236}">
                  <a16:creationId xmlns:a16="http://schemas.microsoft.com/office/drawing/2014/main" id="{184FBC02-6678-490F-9AC0-0293B4D2BA95}"/>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87;p78">
              <a:extLst>
                <a:ext uri="{FF2B5EF4-FFF2-40B4-BE49-F238E27FC236}">
                  <a16:creationId xmlns:a16="http://schemas.microsoft.com/office/drawing/2014/main" id="{3C7C6580-B9B4-497F-ADF8-AC1B5C8F2D6F}"/>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88;p78">
              <a:extLst>
                <a:ext uri="{FF2B5EF4-FFF2-40B4-BE49-F238E27FC236}">
                  <a16:creationId xmlns:a16="http://schemas.microsoft.com/office/drawing/2014/main" id="{55173700-30E3-497D-92BA-EC4BFAAF03B6}"/>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89;p78">
              <a:extLst>
                <a:ext uri="{FF2B5EF4-FFF2-40B4-BE49-F238E27FC236}">
                  <a16:creationId xmlns:a16="http://schemas.microsoft.com/office/drawing/2014/main" id="{ADEEACCD-D9A2-42DA-8DEA-E36889FC9844}"/>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90;p78">
              <a:extLst>
                <a:ext uri="{FF2B5EF4-FFF2-40B4-BE49-F238E27FC236}">
                  <a16:creationId xmlns:a16="http://schemas.microsoft.com/office/drawing/2014/main" id="{B4529370-7EFF-4F43-92CF-5184AB1C3B47}"/>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91;p78">
              <a:extLst>
                <a:ext uri="{FF2B5EF4-FFF2-40B4-BE49-F238E27FC236}">
                  <a16:creationId xmlns:a16="http://schemas.microsoft.com/office/drawing/2014/main" id="{4E9B7052-89D6-40A7-B300-5E63DE54D5EA}"/>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92;p78">
              <a:extLst>
                <a:ext uri="{FF2B5EF4-FFF2-40B4-BE49-F238E27FC236}">
                  <a16:creationId xmlns:a16="http://schemas.microsoft.com/office/drawing/2014/main" id="{9BE9FA08-40B6-43DE-A0B0-BDB99A62557E}"/>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93;p78">
              <a:extLst>
                <a:ext uri="{FF2B5EF4-FFF2-40B4-BE49-F238E27FC236}">
                  <a16:creationId xmlns:a16="http://schemas.microsoft.com/office/drawing/2014/main" id="{F592A488-ABEA-48AF-9150-D21C0AC04A1A}"/>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94;p78">
              <a:extLst>
                <a:ext uri="{FF2B5EF4-FFF2-40B4-BE49-F238E27FC236}">
                  <a16:creationId xmlns:a16="http://schemas.microsoft.com/office/drawing/2014/main" id="{95A00891-1835-413F-90A5-2D42E348B2CD}"/>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95;p78">
              <a:extLst>
                <a:ext uri="{FF2B5EF4-FFF2-40B4-BE49-F238E27FC236}">
                  <a16:creationId xmlns:a16="http://schemas.microsoft.com/office/drawing/2014/main" id="{9B8D4905-4F2F-4644-8A9D-F9E2307409DA}"/>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96;p78">
              <a:extLst>
                <a:ext uri="{FF2B5EF4-FFF2-40B4-BE49-F238E27FC236}">
                  <a16:creationId xmlns:a16="http://schemas.microsoft.com/office/drawing/2014/main" id="{8D637180-0932-4614-9FB3-AD06EC8FB84D}"/>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97;p78">
              <a:extLst>
                <a:ext uri="{FF2B5EF4-FFF2-40B4-BE49-F238E27FC236}">
                  <a16:creationId xmlns:a16="http://schemas.microsoft.com/office/drawing/2014/main" id="{1F8BFF61-48C6-4619-B827-01768DC04764}"/>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98;p78">
              <a:extLst>
                <a:ext uri="{FF2B5EF4-FFF2-40B4-BE49-F238E27FC236}">
                  <a16:creationId xmlns:a16="http://schemas.microsoft.com/office/drawing/2014/main" id="{8406C54C-1DC5-4BF2-8B64-5AAE21C959D1}"/>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99;p78">
              <a:extLst>
                <a:ext uri="{FF2B5EF4-FFF2-40B4-BE49-F238E27FC236}">
                  <a16:creationId xmlns:a16="http://schemas.microsoft.com/office/drawing/2014/main" id="{BC39760A-75C1-485C-97CE-F7848D00142C}"/>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00;p78">
              <a:extLst>
                <a:ext uri="{FF2B5EF4-FFF2-40B4-BE49-F238E27FC236}">
                  <a16:creationId xmlns:a16="http://schemas.microsoft.com/office/drawing/2014/main" id="{42544894-C98B-4A35-95B5-311133CB86A1}"/>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01;p78">
              <a:extLst>
                <a:ext uri="{FF2B5EF4-FFF2-40B4-BE49-F238E27FC236}">
                  <a16:creationId xmlns:a16="http://schemas.microsoft.com/office/drawing/2014/main" id="{E2AD515B-6662-4A49-8BF9-7B74A2D53FDD}"/>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02;p78">
              <a:extLst>
                <a:ext uri="{FF2B5EF4-FFF2-40B4-BE49-F238E27FC236}">
                  <a16:creationId xmlns:a16="http://schemas.microsoft.com/office/drawing/2014/main" id="{5FD9E6FB-560C-4733-87AD-1E97AAA39AF7}"/>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03;p78">
              <a:extLst>
                <a:ext uri="{FF2B5EF4-FFF2-40B4-BE49-F238E27FC236}">
                  <a16:creationId xmlns:a16="http://schemas.microsoft.com/office/drawing/2014/main" id="{32A89506-3502-48BF-A2AE-24AEF4A24027}"/>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04;p78">
              <a:extLst>
                <a:ext uri="{FF2B5EF4-FFF2-40B4-BE49-F238E27FC236}">
                  <a16:creationId xmlns:a16="http://schemas.microsoft.com/office/drawing/2014/main" id="{45B84D47-CD18-4826-8AE7-1CC85881F7E6}"/>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05;p78">
              <a:extLst>
                <a:ext uri="{FF2B5EF4-FFF2-40B4-BE49-F238E27FC236}">
                  <a16:creationId xmlns:a16="http://schemas.microsoft.com/office/drawing/2014/main" id="{77459740-D777-45CE-8588-F2C306B22627}"/>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06;p78">
              <a:extLst>
                <a:ext uri="{FF2B5EF4-FFF2-40B4-BE49-F238E27FC236}">
                  <a16:creationId xmlns:a16="http://schemas.microsoft.com/office/drawing/2014/main" id="{89EAF598-DA55-4916-9B40-C2DC4E6DBB4C}"/>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07;p78">
              <a:extLst>
                <a:ext uri="{FF2B5EF4-FFF2-40B4-BE49-F238E27FC236}">
                  <a16:creationId xmlns:a16="http://schemas.microsoft.com/office/drawing/2014/main" id="{349DF248-39B7-4F18-948B-F8FBC6EBE767}"/>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08;p78">
              <a:extLst>
                <a:ext uri="{FF2B5EF4-FFF2-40B4-BE49-F238E27FC236}">
                  <a16:creationId xmlns:a16="http://schemas.microsoft.com/office/drawing/2014/main" id="{2156480D-116E-4746-85B5-48F1A2AA8635}"/>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09;p78">
              <a:extLst>
                <a:ext uri="{FF2B5EF4-FFF2-40B4-BE49-F238E27FC236}">
                  <a16:creationId xmlns:a16="http://schemas.microsoft.com/office/drawing/2014/main" id="{CEE9070A-78C1-46B1-91DC-94E40E635F33}"/>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10;p78">
              <a:extLst>
                <a:ext uri="{FF2B5EF4-FFF2-40B4-BE49-F238E27FC236}">
                  <a16:creationId xmlns:a16="http://schemas.microsoft.com/office/drawing/2014/main" id="{46A61BFA-591F-415A-A4E8-2354F1FA77C4}"/>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11;p78">
              <a:extLst>
                <a:ext uri="{FF2B5EF4-FFF2-40B4-BE49-F238E27FC236}">
                  <a16:creationId xmlns:a16="http://schemas.microsoft.com/office/drawing/2014/main" id="{2A5CE1BD-9249-4B31-9EA0-ED3A9E4A6111}"/>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12;p78">
              <a:extLst>
                <a:ext uri="{FF2B5EF4-FFF2-40B4-BE49-F238E27FC236}">
                  <a16:creationId xmlns:a16="http://schemas.microsoft.com/office/drawing/2014/main" id="{C618103F-D172-45AD-AB3F-8A857CDCA848}"/>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13;p78">
              <a:extLst>
                <a:ext uri="{FF2B5EF4-FFF2-40B4-BE49-F238E27FC236}">
                  <a16:creationId xmlns:a16="http://schemas.microsoft.com/office/drawing/2014/main" id="{B867C8D2-69D8-4C76-A84F-B42FD0132BCA}"/>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14;p78">
              <a:extLst>
                <a:ext uri="{FF2B5EF4-FFF2-40B4-BE49-F238E27FC236}">
                  <a16:creationId xmlns:a16="http://schemas.microsoft.com/office/drawing/2014/main" id="{D1CCCCF9-BF02-4C25-918C-FCEF18C55E98}"/>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15;p78">
              <a:extLst>
                <a:ext uri="{FF2B5EF4-FFF2-40B4-BE49-F238E27FC236}">
                  <a16:creationId xmlns:a16="http://schemas.microsoft.com/office/drawing/2014/main" id="{12F7D872-4199-4B7F-89F0-96C6F036F048}"/>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16;p78">
              <a:extLst>
                <a:ext uri="{FF2B5EF4-FFF2-40B4-BE49-F238E27FC236}">
                  <a16:creationId xmlns:a16="http://schemas.microsoft.com/office/drawing/2014/main" id="{38B1DB2E-C1B5-419F-86E8-696333BA729F}"/>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17;p78">
              <a:extLst>
                <a:ext uri="{FF2B5EF4-FFF2-40B4-BE49-F238E27FC236}">
                  <a16:creationId xmlns:a16="http://schemas.microsoft.com/office/drawing/2014/main" id="{42CE5AE9-CDB5-4DFC-AE41-4BC8CF4FF8CB}"/>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18;p78">
              <a:extLst>
                <a:ext uri="{FF2B5EF4-FFF2-40B4-BE49-F238E27FC236}">
                  <a16:creationId xmlns:a16="http://schemas.microsoft.com/office/drawing/2014/main" id="{F29C0576-B6B4-41CB-836C-C72191F15C66}"/>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19;p78">
              <a:extLst>
                <a:ext uri="{FF2B5EF4-FFF2-40B4-BE49-F238E27FC236}">
                  <a16:creationId xmlns:a16="http://schemas.microsoft.com/office/drawing/2014/main" id="{88A1B272-0ADC-4CEA-BCCD-3E88EEFAA2C1}"/>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20;p78">
              <a:extLst>
                <a:ext uri="{FF2B5EF4-FFF2-40B4-BE49-F238E27FC236}">
                  <a16:creationId xmlns:a16="http://schemas.microsoft.com/office/drawing/2014/main" id="{A8F4279F-8DF5-4315-9495-FA7244CF70DB}"/>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21;p78">
              <a:extLst>
                <a:ext uri="{FF2B5EF4-FFF2-40B4-BE49-F238E27FC236}">
                  <a16:creationId xmlns:a16="http://schemas.microsoft.com/office/drawing/2014/main" id="{B2F9C8B4-BFA0-42B4-8FE8-6A0D857B34C2}"/>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22;p78">
              <a:extLst>
                <a:ext uri="{FF2B5EF4-FFF2-40B4-BE49-F238E27FC236}">
                  <a16:creationId xmlns:a16="http://schemas.microsoft.com/office/drawing/2014/main" id="{26732A77-A7F7-4E7B-AF07-C028A2EB0686}"/>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23;p78">
              <a:extLst>
                <a:ext uri="{FF2B5EF4-FFF2-40B4-BE49-F238E27FC236}">
                  <a16:creationId xmlns:a16="http://schemas.microsoft.com/office/drawing/2014/main" id="{EC551542-490B-4636-9120-022819049E53}"/>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24;p78">
              <a:extLst>
                <a:ext uri="{FF2B5EF4-FFF2-40B4-BE49-F238E27FC236}">
                  <a16:creationId xmlns:a16="http://schemas.microsoft.com/office/drawing/2014/main" id="{28D3BFCF-1C46-4817-AD6A-068F82E08A83}"/>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25;p78">
              <a:extLst>
                <a:ext uri="{FF2B5EF4-FFF2-40B4-BE49-F238E27FC236}">
                  <a16:creationId xmlns:a16="http://schemas.microsoft.com/office/drawing/2014/main" id="{D248BB72-FC15-4477-AA41-5C8DEBF78662}"/>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26;p78">
              <a:extLst>
                <a:ext uri="{FF2B5EF4-FFF2-40B4-BE49-F238E27FC236}">
                  <a16:creationId xmlns:a16="http://schemas.microsoft.com/office/drawing/2014/main" id="{0E93536A-0CE2-4A26-9276-6EA255AAB336}"/>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27;p78">
              <a:extLst>
                <a:ext uri="{FF2B5EF4-FFF2-40B4-BE49-F238E27FC236}">
                  <a16:creationId xmlns:a16="http://schemas.microsoft.com/office/drawing/2014/main" id="{3DD055FD-193C-40F4-B405-DE03B95E3959}"/>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28;p78">
              <a:extLst>
                <a:ext uri="{FF2B5EF4-FFF2-40B4-BE49-F238E27FC236}">
                  <a16:creationId xmlns:a16="http://schemas.microsoft.com/office/drawing/2014/main" id="{12FE22BC-0641-4F23-99DC-2802C8E40C64}"/>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29;p78">
              <a:extLst>
                <a:ext uri="{FF2B5EF4-FFF2-40B4-BE49-F238E27FC236}">
                  <a16:creationId xmlns:a16="http://schemas.microsoft.com/office/drawing/2014/main" id="{68E32B8A-76E0-4150-9334-2FE5BEB0D72F}"/>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30;p78">
              <a:extLst>
                <a:ext uri="{FF2B5EF4-FFF2-40B4-BE49-F238E27FC236}">
                  <a16:creationId xmlns:a16="http://schemas.microsoft.com/office/drawing/2014/main" id="{5BE3C561-FDDA-43D8-9B22-8FDA32FBFC6E}"/>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31;p78">
              <a:extLst>
                <a:ext uri="{FF2B5EF4-FFF2-40B4-BE49-F238E27FC236}">
                  <a16:creationId xmlns:a16="http://schemas.microsoft.com/office/drawing/2014/main" id="{E457A10A-BAF5-4D05-B50E-E5E91836058B}"/>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32;p78">
              <a:extLst>
                <a:ext uri="{FF2B5EF4-FFF2-40B4-BE49-F238E27FC236}">
                  <a16:creationId xmlns:a16="http://schemas.microsoft.com/office/drawing/2014/main" id="{D7FC4A05-BED9-4841-906D-FCD07BD9A752}"/>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33;p78">
              <a:extLst>
                <a:ext uri="{FF2B5EF4-FFF2-40B4-BE49-F238E27FC236}">
                  <a16:creationId xmlns:a16="http://schemas.microsoft.com/office/drawing/2014/main" id="{7F660816-14C1-4449-9818-CC9D0DD3C677}"/>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34;p78">
              <a:extLst>
                <a:ext uri="{FF2B5EF4-FFF2-40B4-BE49-F238E27FC236}">
                  <a16:creationId xmlns:a16="http://schemas.microsoft.com/office/drawing/2014/main" id="{AFAA8CFA-D61C-45E1-8F67-93844DFA2299}"/>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35;p78">
              <a:extLst>
                <a:ext uri="{FF2B5EF4-FFF2-40B4-BE49-F238E27FC236}">
                  <a16:creationId xmlns:a16="http://schemas.microsoft.com/office/drawing/2014/main" id="{91DA72A7-8D9D-4A4E-A258-6ABBB9201A9D}"/>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36;p78">
              <a:extLst>
                <a:ext uri="{FF2B5EF4-FFF2-40B4-BE49-F238E27FC236}">
                  <a16:creationId xmlns:a16="http://schemas.microsoft.com/office/drawing/2014/main" id="{0CFB70E1-BA6A-46DB-93CB-17C263061782}"/>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37;p78">
              <a:extLst>
                <a:ext uri="{FF2B5EF4-FFF2-40B4-BE49-F238E27FC236}">
                  <a16:creationId xmlns:a16="http://schemas.microsoft.com/office/drawing/2014/main" id="{E6AEC737-37A9-444B-BB86-888C3C033B78}"/>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38;p78">
              <a:extLst>
                <a:ext uri="{FF2B5EF4-FFF2-40B4-BE49-F238E27FC236}">
                  <a16:creationId xmlns:a16="http://schemas.microsoft.com/office/drawing/2014/main" id="{57677934-42D5-4036-AC21-D3B60A2EBA9E}"/>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39;p78">
              <a:extLst>
                <a:ext uri="{FF2B5EF4-FFF2-40B4-BE49-F238E27FC236}">
                  <a16:creationId xmlns:a16="http://schemas.microsoft.com/office/drawing/2014/main" id="{971F33C9-2D2D-44F9-9E3B-1D5429CA539E}"/>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40;p78">
              <a:extLst>
                <a:ext uri="{FF2B5EF4-FFF2-40B4-BE49-F238E27FC236}">
                  <a16:creationId xmlns:a16="http://schemas.microsoft.com/office/drawing/2014/main" id="{6169F759-5621-4829-8E00-BBC1DD3F4A54}"/>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41;p78">
              <a:extLst>
                <a:ext uri="{FF2B5EF4-FFF2-40B4-BE49-F238E27FC236}">
                  <a16:creationId xmlns:a16="http://schemas.microsoft.com/office/drawing/2014/main" id="{9C0620AD-DD80-481A-AE1D-734E438771FE}"/>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42;p78">
              <a:extLst>
                <a:ext uri="{FF2B5EF4-FFF2-40B4-BE49-F238E27FC236}">
                  <a16:creationId xmlns:a16="http://schemas.microsoft.com/office/drawing/2014/main" id="{4366AE02-A1BE-4BED-802F-CFC3FFC0C02F}"/>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43;p78">
              <a:extLst>
                <a:ext uri="{FF2B5EF4-FFF2-40B4-BE49-F238E27FC236}">
                  <a16:creationId xmlns:a16="http://schemas.microsoft.com/office/drawing/2014/main" id="{D38C1CA5-3A8D-4E60-9A88-D3EAB65AC78D}"/>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4;p78">
              <a:extLst>
                <a:ext uri="{FF2B5EF4-FFF2-40B4-BE49-F238E27FC236}">
                  <a16:creationId xmlns:a16="http://schemas.microsoft.com/office/drawing/2014/main" id="{98322197-1859-40F0-A4CC-936C9E88A967}"/>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45;p78">
              <a:extLst>
                <a:ext uri="{FF2B5EF4-FFF2-40B4-BE49-F238E27FC236}">
                  <a16:creationId xmlns:a16="http://schemas.microsoft.com/office/drawing/2014/main" id="{675409AF-317E-4B8A-9FA1-A0F4DCB853EA}"/>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46;p78">
              <a:extLst>
                <a:ext uri="{FF2B5EF4-FFF2-40B4-BE49-F238E27FC236}">
                  <a16:creationId xmlns:a16="http://schemas.microsoft.com/office/drawing/2014/main" id="{748A9D11-D406-4494-BE93-10EF7107B1A5}"/>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47;p78">
              <a:extLst>
                <a:ext uri="{FF2B5EF4-FFF2-40B4-BE49-F238E27FC236}">
                  <a16:creationId xmlns:a16="http://schemas.microsoft.com/office/drawing/2014/main" id="{6894DA58-A443-45AC-AD15-A62D0BE40E83}"/>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8;p78">
              <a:extLst>
                <a:ext uri="{FF2B5EF4-FFF2-40B4-BE49-F238E27FC236}">
                  <a16:creationId xmlns:a16="http://schemas.microsoft.com/office/drawing/2014/main" id="{31D88093-9A0B-44F9-8312-D6B00110A739}"/>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49;p78">
              <a:extLst>
                <a:ext uri="{FF2B5EF4-FFF2-40B4-BE49-F238E27FC236}">
                  <a16:creationId xmlns:a16="http://schemas.microsoft.com/office/drawing/2014/main" id="{5B7F7A77-5765-41CF-95A2-AF37F74F582F}"/>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50;p78">
              <a:extLst>
                <a:ext uri="{FF2B5EF4-FFF2-40B4-BE49-F238E27FC236}">
                  <a16:creationId xmlns:a16="http://schemas.microsoft.com/office/drawing/2014/main" id="{163CFDE6-FA54-4BF9-8311-2DCF40377B99}"/>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51;p78">
              <a:extLst>
                <a:ext uri="{FF2B5EF4-FFF2-40B4-BE49-F238E27FC236}">
                  <a16:creationId xmlns:a16="http://schemas.microsoft.com/office/drawing/2014/main" id="{22B0F311-B863-40B6-98B2-8D556929A706}"/>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52;p78">
              <a:extLst>
                <a:ext uri="{FF2B5EF4-FFF2-40B4-BE49-F238E27FC236}">
                  <a16:creationId xmlns:a16="http://schemas.microsoft.com/office/drawing/2014/main" id="{8F8E0AF8-6CC8-4356-A77C-85A6A8D435A2}"/>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53;p78">
              <a:extLst>
                <a:ext uri="{FF2B5EF4-FFF2-40B4-BE49-F238E27FC236}">
                  <a16:creationId xmlns:a16="http://schemas.microsoft.com/office/drawing/2014/main" id="{68E58229-26A4-4C8A-9F85-846977BCF3E5}"/>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54;p78">
              <a:extLst>
                <a:ext uri="{FF2B5EF4-FFF2-40B4-BE49-F238E27FC236}">
                  <a16:creationId xmlns:a16="http://schemas.microsoft.com/office/drawing/2014/main" id="{D42F6105-EF19-4FB9-A618-30600C64356D}"/>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55;p78">
              <a:extLst>
                <a:ext uri="{FF2B5EF4-FFF2-40B4-BE49-F238E27FC236}">
                  <a16:creationId xmlns:a16="http://schemas.microsoft.com/office/drawing/2014/main" id="{DB6E902C-07CF-4013-9DC3-C6B379C71788}"/>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56;p78">
              <a:extLst>
                <a:ext uri="{FF2B5EF4-FFF2-40B4-BE49-F238E27FC236}">
                  <a16:creationId xmlns:a16="http://schemas.microsoft.com/office/drawing/2014/main" id="{BD0B0EBB-6894-4728-802B-42449BA8E046}"/>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57;p78">
              <a:extLst>
                <a:ext uri="{FF2B5EF4-FFF2-40B4-BE49-F238E27FC236}">
                  <a16:creationId xmlns:a16="http://schemas.microsoft.com/office/drawing/2014/main" id="{FA2DE4B3-238E-413D-B89D-EE4C55F8F4BE}"/>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58;p78">
              <a:extLst>
                <a:ext uri="{FF2B5EF4-FFF2-40B4-BE49-F238E27FC236}">
                  <a16:creationId xmlns:a16="http://schemas.microsoft.com/office/drawing/2014/main" id="{66B7F112-0C13-4AE7-94F5-DA685B499FD0}"/>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59;p78">
              <a:extLst>
                <a:ext uri="{FF2B5EF4-FFF2-40B4-BE49-F238E27FC236}">
                  <a16:creationId xmlns:a16="http://schemas.microsoft.com/office/drawing/2014/main" id="{F6D6C8CF-7708-442A-ABE7-1EEF5C888286}"/>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60;p78">
              <a:extLst>
                <a:ext uri="{FF2B5EF4-FFF2-40B4-BE49-F238E27FC236}">
                  <a16:creationId xmlns:a16="http://schemas.microsoft.com/office/drawing/2014/main" id="{BDB27C31-23ED-4749-B761-5EA6822AF9BC}"/>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61;p78">
              <a:extLst>
                <a:ext uri="{FF2B5EF4-FFF2-40B4-BE49-F238E27FC236}">
                  <a16:creationId xmlns:a16="http://schemas.microsoft.com/office/drawing/2014/main" id="{A0138ACD-B091-4022-A859-8F630E0B3E52}"/>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62;p78">
              <a:extLst>
                <a:ext uri="{FF2B5EF4-FFF2-40B4-BE49-F238E27FC236}">
                  <a16:creationId xmlns:a16="http://schemas.microsoft.com/office/drawing/2014/main" id="{47A4ED09-3833-4887-8186-FEDC0475518C}"/>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63;p78">
              <a:extLst>
                <a:ext uri="{FF2B5EF4-FFF2-40B4-BE49-F238E27FC236}">
                  <a16:creationId xmlns:a16="http://schemas.microsoft.com/office/drawing/2014/main" id="{62E10B59-A810-436B-BEF3-6D884D0B4473}"/>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64;p78">
              <a:extLst>
                <a:ext uri="{FF2B5EF4-FFF2-40B4-BE49-F238E27FC236}">
                  <a16:creationId xmlns:a16="http://schemas.microsoft.com/office/drawing/2014/main" id="{3F463B95-055A-4EB8-8073-A4486C162F4B}"/>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65;p78">
              <a:extLst>
                <a:ext uri="{FF2B5EF4-FFF2-40B4-BE49-F238E27FC236}">
                  <a16:creationId xmlns:a16="http://schemas.microsoft.com/office/drawing/2014/main" id="{96F71940-D072-4D06-B75B-0455F6812232}"/>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066;p78">
              <a:extLst>
                <a:ext uri="{FF2B5EF4-FFF2-40B4-BE49-F238E27FC236}">
                  <a16:creationId xmlns:a16="http://schemas.microsoft.com/office/drawing/2014/main" id="{A4998FAA-C5C3-4C5B-9501-007FD99C198D}"/>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067;p78">
              <a:extLst>
                <a:ext uri="{FF2B5EF4-FFF2-40B4-BE49-F238E27FC236}">
                  <a16:creationId xmlns:a16="http://schemas.microsoft.com/office/drawing/2014/main" id="{9A02B1EA-395E-4FA7-969E-9F7A11D694B8}"/>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068;p78">
              <a:extLst>
                <a:ext uri="{FF2B5EF4-FFF2-40B4-BE49-F238E27FC236}">
                  <a16:creationId xmlns:a16="http://schemas.microsoft.com/office/drawing/2014/main" id="{42EEB60D-812A-4ACE-A4FD-790C842B7482}"/>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069;p78">
              <a:extLst>
                <a:ext uri="{FF2B5EF4-FFF2-40B4-BE49-F238E27FC236}">
                  <a16:creationId xmlns:a16="http://schemas.microsoft.com/office/drawing/2014/main" id="{565D8302-CDB1-4598-BDE2-F292E14BB822}"/>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070;p78">
              <a:extLst>
                <a:ext uri="{FF2B5EF4-FFF2-40B4-BE49-F238E27FC236}">
                  <a16:creationId xmlns:a16="http://schemas.microsoft.com/office/drawing/2014/main" id="{6A6B0D46-B108-4B15-AAD7-3B2646103AC4}"/>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071;p78">
              <a:extLst>
                <a:ext uri="{FF2B5EF4-FFF2-40B4-BE49-F238E27FC236}">
                  <a16:creationId xmlns:a16="http://schemas.microsoft.com/office/drawing/2014/main" id="{0C0F8FA3-1710-4DE3-897C-9B855D102374}"/>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072;p78">
              <a:extLst>
                <a:ext uri="{FF2B5EF4-FFF2-40B4-BE49-F238E27FC236}">
                  <a16:creationId xmlns:a16="http://schemas.microsoft.com/office/drawing/2014/main" id="{0AA48F77-39F1-4471-9B4A-C2D28558EDF4}"/>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73;p78">
              <a:extLst>
                <a:ext uri="{FF2B5EF4-FFF2-40B4-BE49-F238E27FC236}">
                  <a16:creationId xmlns:a16="http://schemas.microsoft.com/office/drawing/2014/main" id="{27A04D29-560A-4B0E-AED3-231D4B0C9E35}"/>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074;p78">
              <a:extLst>
                <a:ext uri="{FF2B5EF4-FFF2-40B4-BE49-F238E27FC236}">
                  <a16:creationId xmlns:a16="http://schemas.microsoft.com/office/drawing/2014/main" id="{3C6C0F46-2891-4675-A79D-3D4FD2FA5E4D}"/>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075;p78">
              <a:extLst>
                <a:ext uri="{FF2B5EF4-FFF2-40B4-BE49-F238E27FC236}">
                  <a16:creationId xmlns:a16="http://schemas.microsoft.com/office/drawing/2014/main" id="{FA0C1B83-2FC5-4CE6-8EF9-5D7D60AC20E1}"/>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076;p78">
              <a:extLst>
                <a:ext uri="{FF2B5EF4-FFF2-40B4-BE49-F238E27FC236}">
                  <a16:creationId xmlns:a16="http://schemas.microsoft.com/office/drawing/2014/main" id="{C093FBEE-42D1-4600-B754-A8160CE241AB}"/>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077;p78">
              <a:extLst>
                <a:ext uri="{FF2B5EF4-FFF2-40B4-BE49-F238E27FC236}">
                  <a16:creationId xmlns:a16="http://schemas.microsoft.com/office/drawing/2014/main" id="{5BC7FF85-B44B-4ED8-8973-FB3A24229FA7}"/>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078;p78">
              <a:extLst>
                <a:ext uri="{FF2B5EF4-FFF2-40B4-BE49-F238E27FC236}">
                  <a16:creationId xmlns:a16="http://schemas.microsoft.com/office/drawing/2014/main" id="{E27349D5-B44E-4BD7-9922-B4F54607A85C}"/>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79;p78">
              <a:extLst>
                <a:ext uri="{FF2B5EF4-FFF2-40B4-BE49-F238E27FC236}">
                  <a16:creationId xmlns:a16="http://schemas.microsoft.com/office/drawing/2014/main" id="{D99FEFE0-A4B4-478E-9886-716719D1CE90}"/>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080;p78">
              <a:extLst>
                <a:ext uri="{FF2B5EF4-FFF2-40B4-BE49-F238E27FC236}">
                  <a16:creationId xmlns:a16="http://schemas.microsoft.com/office/drawing/2014/main" id="{24FF47AE-9403-4FB5-B174-1F71F62DABEC}"/>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081;p78">
              <a:extLst>
                <a:ext uri="{FF2B5EF4-FFF2-40B4-BE49-F238E27FC236}">
                  <a16:creationId xmlns:a16="http://schemas.microsoft.com/office/drawing/2014/main" id="{F93197CE-7F3D-485F-9FB3-36EA26BCF526}"/>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082;p78">
              <a:extLst>
                <a:ext uri="{FF2B5EF4-FFF2-40B4-BE49-F238E27FC236}">
                  <a16:creationId xmlns:a16="http://schemas.microsoft.com/office/drawing/2014/main" id="{1B4E7DE6-0150-4CF2-A65C-3BEBA61083A1}"/>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083;p78">
              <a:extLst>
                <a:ext uri="{FF2B5EF4-FFF2-40B4-BE49-F238E27FC236}">
                  <a16:creationId xmlns:a16="http://schemas.microsoft.com/office/drawing/2014/main" id="{9D97EA41-2146-40B7-BB4C-B5AF4B85200B}"/>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084;p78">
              <a:extLst>
                <a:ext uri="{FF2B5EF4-FFF2-40B4-BE49-F238E27FC236}">
                  <a16:creationId xmlns:a16="http://schemas.microsoft.com/office/drawing/2014/main" id="{7D8C8000-7902-4524-82C5-3BCD54743DBB}"/>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085;p78">
              <a:extLst>
                <a:ext uri="{FF2B5EF4-FFF2-40B4-BE49-F238E27FC236}">
                  <a16:creationId xmlns:a16="http://schemas.microsoft.com/office/drawing/2014/main" id="{5EB64460-5E7E-47FA-ACCE-57442DE05181}"/>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086;p78">
              <a:extLst>
                <a:ext uri="{FF2B5EF4-FFF2-40B4-BE49-F238E27FC236}">
                  <a16:creationId xmlns:a16="http://schemas.microsoft.com/office/drawing/2014/main" id="{8309BF53-96BC-4EC5-AB95-06B287BB3B31}"/>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087;p78">
              <a:extLst>
                <a:ext uri="{FF2B5EF4-FFF2-40B4-BE49-F238E27FC236}">
                  <a16:creationId xmlns:a16="http://schemas.microsoft.com/office/drawing/2014/main" id="{AB7DE7DD-06F9-4FCA-BC3F-008F611F6E7D}"/>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088;p78">
              <a:extLst>
                <a:ext uri="{FF2B5EF4-FFF2-40B4-BE49-F238E27FC236}">
                  <a16:creationId xmlns:a16="http://schemas.microsoft.com/office/drawing/2014/main" id="{CE85AC13-2F0C-4F78-BBE9-CA6FEE6D481B}"/>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089;p78">
              <a:extLst>
                <a:ext uri="{FF2B5EF4-FFF2-40B4-BE49-F238E27FC236}">
                  <a16:creationId xmlns:a16="http://schemas.microsoft.com/office/drawing/2014/main" id="{957BBB8A-A73E-4E4C-92CA-F93A52FFEB2A}"/>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090;p78">
              <a:extLst>
                <a:ext uri="{FF2B5EF4-FFF2-40B4-BE49-F238E27FC236}">
                  <a16:creationId xmlns:a16="http://schemas.microsoft.com/office/drawing/2014/main" id="{3C863B21-8C45-4D55-A147-B3F3D4D77831}"/>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091;p78">
              <a:extLst>
                <a:ext uri="{FF2B5EF4-FFF2-40B4-BE49-F238E27FC236}">
                  <a16:creationId xmlns:a16="http://schemas.microsoft.com/office/drawing/2014/main" id="{36B657F4-E60F-43DE-8D29-7D6A7FF5E0D0}"/>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092;p78">
              <a:extLst>
                <a:ext uri="{FF2B5EF4-FFF2-40B4-BE49-F238E27FC236}">
                  <a16:creationId xmlns:a16="http://schemas.microsoft.com/office/drawing/2014/main" id="{4774F11C-7A78-485A-83CB-02B914C349AF}"/>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093;p78">
              <a:extLst>
                <a:ext uri="{FF2B5EF4-FFF2-40B4-BE49-F238E27FC236}">
                  <a16:creationId xmlns:a16="http://schemas.microsoft.com/office/drawing/2014/main" id="{C303CABD-A1BD-4002-822F-ECA673658CAA}"/>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094;p78">
              <a:extLst>
                <a:ext uri="{FF2B5EF4-FFF2-40B4-BE49-F238E27FC236}">
                  <a16:creationId xmlns:a16="http://schemas.microsoft.com/office/drawing/2014/main" id="{5877F67E-BC16-4C0F-A148-844AA91F3EAE}"/>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095;p78">
              <a:extLst>
                <a:ext uri="{FF2B5EF4-FFF2-40B4-BE49-F238E27FC236}">
                  <a16:creationId xmlns:a16="http://schemas.microsoft.com/office/drawing/2014/main" id="{7632F614-1953-442D-B5D7-F6B5A74DC2E8}"/>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096;p78">
              <a:extLst>
                <a:ext uri="{FF2B5EF4-FFF2-40B4-BE49-F238E27FC236}">
                  <a16:creationId xmlns:a16="http://schemas.microsoft.com/office/drawing/2014/main" id="{BBA6D688-B613-4BD1-8F08-01D9FB7B0469}"/>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097;p78">
              <a:extLst>
                <a:ext uri="{FF2B5EF4-FFF2-40B4-BE49-F238E27FC236}">
                  <a16:creationId xmlns:a16="http://schemas.microsoft.com/office/drawing/2014/main" id="{D5B0EC79-2A8D-4449-9B03-47038E6CBB4C}"/>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098;p78">
              <a:extLst>
                <a:ext uri="{FF2B5EF4-FFF2-40B4-BE49-F238E27FC236}">
                  <a16:creationId xmlns:a16="http://schemas.microsoft.com/office/drawing/2014/main" id="{2A769122-6AEE-48E9-A727-35B2EDB6A8EB}"/>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099;p78">
              <a:extLst>
                <a:ext uri="{FF2B5EF4-FFF2-40B4-BE49-F238E27FC236}">
                  <a16:creationId xmlns:a16="http://schemas.microsoft.com/office/drawing/2014/main" id="{A4F67203-F89D-4D32-A527-9BF61174E240}"/>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00;p78">
              <a:extLst>
                <a:ext uri="{FF2B5EF4-FFF2-40B4-BE49-F238E27FC236}">
                  <a16:creationId xmlns:a16="http://schemas.microsoft.com/office/drawing/2014/main" id="{CA90D350-A9BF-4784-8399-2A94445D3138}"/>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01;p78">
              <a:extLst>
                <a:ext uri="{FF2B5EF4-FFF2-40B4-BE49-F238E27FC236}">
                  <a16:creationId xmlns:a16="http://schemas.microsoft.com/office/drawing/2014/main" id="{66CA7A08-250A-4BF3-BC89-8819EF850B7D}"/>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02;p78">
              <a:extLst>
                <a:ext uri="{FF2B5EF4-FFF2-40B4-BE49-F238E27FC236}">
                  <a16:creationId xmlns:a16="http://schemas.microsoft.com/office/drawing/2014/main" id="{1E264231-FD0C-4DF9-B7BD-2C07E7212522}"/>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03;p78">
              <a:extLst>
                <a:ext uri="{FF2B5EF4-FFF2-40B4-BE49-F238E27FC236}">
                  <a16:creationId xmlns:a16="http://schemas.microsoft.com/office/drawing/2014/main" id="{3765573E-3133-44BD-BF04-D9B9E65F1769}"/>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04;p78">
              <a:extLst>
                <a:ext uri="{FF2B5EF4-FFF2-40B4-BE49-F238E27FC236}">
                  <a16:creationId xmlns:a16="http://schemas.microsoft.com/office/drawing/2014/main" id="{B5151892-1DA0-4CBB-B4BB-102C71CF5D82}"/>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05;p78">
              <a:extLst>
                <a:ext uri="{FF2B5EF4-FFF2-40B4-BE49-F238E27FC236}">
                  <a16:creationId xmlns:a16="http://schemas.microsoft.com/office/drawing/2014/main" id="{8BAE04E7-4691-4BA2-BD23-09DBFC760E58}"/>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06;p78">
              <a:extLst>
                <a:ext uri="{FF2B5EF4-FFF2-40B4-BE49-F238E27FC236}">
                  <a16:creationId xmlns:a16="http://schemas.microsoft.com/office/drawing/2014/main" id="{59B7BEF8-43C7-405F-B5D3-7EB3CAF18346}"/>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07;p78">
              <a:extLst>
                <a:ext uri="{FF2B5EF4-FFF2-40B4-BE49-F238E27FC236}">
                  <a16:creationId xmlns:a16="http://schemas.microsoft.com/office/drawing/2014/main" id="{8F4FCB09-C7D1-4476-A52A-BD2ED9060672}"/>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08;p78">
              <a:extLst>
                <a:ext uri="{FF2B5EF4-FFF2-40B4-BE49-F238E27FC236}">
                  <a16:creationId xmlns:a16="http://schemas.microsoft.com/office/drawing/2014/main" id="{E10ED55B-E584-47FB-B2F9-ED7377E6536B}"/>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09;p78">
              <a:extLst>
                <a:ext uri="{FF2B5EF4-FFF2-40B4-BE49-F238E27FC236}">
                  <a16:creationId xmlns:a16="http://schemas.microsoft.com/office/drawing/2014/main" id="{61C3C94E-6205-4E9C-B510-AB4100876C54}"/>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10;p78">
              <a:extLst>
                <a:ext uri="{FF2B5EF4-FFF2-40B4-BE49-F238E27FC236}">
                  <a16:creationId xmlns:a16="http://schemas.microsoft.com/office/drawing/2014/main" id="{6C6AE573-B7C7-4C86-8FC2-0E86D9D8D73B}"/>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11;p78">
              <a:extLst>
                <a:ext uri="{FF2B5EF4-FFF2-40B4-BE49-F238E27FC236}">
                  <a16:creationId xmlns:a16="http://schemas.microsoft.com/office/drawing/2014/main" id="{00A6D50A-328F-431D-A966-CECB8B14F14D}"/>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12;p78">
              <a:extLst>
                <a:ext uri="{FF2B5EF4-FFF2-40B4-BE49-F238E27FC236}">
                  <a16:creationId xmlns:a16="http://schemas.microsoft.com/office/drawing/2014/main" id="{31AE7511-9D23-40A8-A036-E4C9B6733B6D}"/>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13;p78">
              <a:extLst>
                <a:ext uri="{FF2B5EF4-FFF2-40B4-BE49-F238E27FC236}">
                  <a16:creationId xmlns:a16="http://schemas.microsoft.com/office/drawing/2014/main" id="{9F27F22E-0CB8-4890-A23E-1EC910929FF7}"/>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14;p78">
              <a:extLst>
                <a:ext uri="{FF2B5EF4-FFF2-40B4-BE49-F238E27FC236}">
                  <a16:creationId xmlns:a16="http://schemas.microsoft.com/office/drawing/2014/main" id="{EECE78F1-CF2F-41D6-B1C5-41717AB2044A}"/>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15;p78">
              <a:extLst>
                <a:ext uri="{FF2B5EF4-FFF2-40B4-BE49-F238E27FC236}">
                  <a16:creationId xmlns:a16="http://schemas.microsoft.com/office/drawing/2014/main" id="{E1289F20-49D2-4F83-91D3-DBB4F31767EB}"/>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16;p78">
              <a:extLst>
                <a:ext uri="{FF2B5EF4-FFF2-40B4-BE49-F238E27FC236}">
                  <a16:creationId xmlns:a16="http://schemas.microsoft.com/office/drawing/2014/main" id="{0073033A-C896-466D-A70F-8FCA38F2B30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17;p78">
              <a:extLst>
                <a:ext uri="{FF2B5EF4-FFF2-40B4-BE49-F238E27FC236}">
                  <a16:creationId xmlns:a16="http://schemas.microsoft.com/office/drawing/2014/main" id="{B458E24E-E64D-405C-A4D4-BDF45BB71ED5}"/>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18;p78">
              <a:extLst>
                <a:ext uri="{FF2B5EF4-FFF2-40B4-BE49-F238E27FC236}">
                  <a16:creationId xmlns:a16="http://schemas.microsoft.com/office/drawing/2014/main" id="{5C24B055-3591-47AD-9A4D-F87A6FFDC0BA}"/>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19;p78">
              <a:extLst>
                <a:ext uri="{FF2B5EF4-FFF2-40B4-BE49-F238E27FC236}">
                  <a16:creationId xmlns:a16="http://schemas.microsoft.com/office/drawing/2014/main" id="{39DDDF36-3AC7-4711-8162-4342B0FED3CA}"/>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0;p78">
              <a:extLst>
                <a:ext uri="{FF2B5EF4-FFF2-40B4-BE49-F238E27FC236}">
                  <a16:creationId xmlns:a16="http://schemas.microsoft.com/office/drawing/2014/main" id="{5B396FAC-81AC-4F04-A4BE-5EE36FE119BE}"/>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1;p78">
              <a:extLst>
                <a:ext uri="{FF2B5EF4-FFF2-40B4-BE49-F238E27FC236}">
                  <a16:creationId xmlns:a16="http://schemas.microsoft.com/office/drawing/2014/main" id="{1B748FA8-D86A-4D4B-A008-499921C613BF}"/>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2;p78">
              <a:extLst>
                <a:ext uri="{FF2B5EF4-FFF2-40B4-BE49-F238E27FC236}">
                  <a16:creationId xmlns:a16="http://schemas.microsoft.com/office/drawing/2014/main" id="{E7EEEFCA-85DA-4ED0-B67D-297C5A805A1C}"/>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3;p78">
              <a:extLst>
                <a:ext uri="{FF2B5EF4-FFF2-40B4-BE49-F238E27FC236}">
                  <a16:creationId xmlns:a16="http://schemas.microsoft.com/office/drawing/2014/main" id="{D74399B1-A493-41AA-B32E-DC26638232EC}"/>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4;p78">
              <a:extLst>
                <a:ext uri="{FF2B5EF4-FFF2-40B4-BE49-F238E27FC236}">
                  <a16:creationId xmlns:a16="http://schemas.microsoft.com/office/drawing/2014/main" id="{EF17F3B6-75C2-4A96-A37A-1D90FA66089C}"/>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5;p78">
              <a:extLst>
                <a:ext uri="{FF2B5EF4-FFF2-40B4-BE49-F238E27FC236}">
                  <a16:creationId xmlns:a16="http://schemas.microsoft.com/office/drawing/2014/main" id="{E138DFB5-E6D1-4CF3-9042-61968DE98688}"/>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26;p78">
              <a:extLst>
                <a:ext uri="{FF2B5EF4-FFF2-40B4-BE49-F238E27FC236}">
                  <a16:creationId xmlns:a16="http://schemas.microsoft.com/office/drawing/2014/main" id="{D9BCE4BA-B008-4031-9016-1F83E0DDC193}"/>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27;p78">
              <a:extLst>
                <a:ext uri="{FF2B5EF4-FFF2-40B4-BE49-F238E27FC236}">
                  <a16:creationId xmlns:a16="http://schemas.microsoft.com/office/drawing/2014/main" id="{0C9B1B9F-FDE8-4857-8599-A367FD50E936}"/>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28;p78">
              <a:extLst>
                <a:ext uri="{FF2B5EF4-FFF2-40B4-BE49-F238E27FC236}">
                  <a16:creationId xmlns:a16="http://schemas.microsoft.com/office/drawing/2014/main" id="{360089FB-2596-40E1-9F0C-D441368FB926}"/>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29;p78">
              <a:extLst>
                <a:ext uri="{FF2B5EF4-FFF2-40B4-BE49-F238E27FC236}">
                  <a16:creationId xmlns:a16="http://schemas.microsoft.com/office/drawing/2014/main" id="{4F9A50B8-2EFA-43E2-9033-54CDC55DA6E3}"/>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0;p78">
              <a:extLst>
                <a:ext uri="{FF2B5EF4-FFF2-40B4-BE49-F238E27FC236}">
                  <a16:creationId xmlns:a16="http://schemas.microsoft.com/office/drawing/2014/main" id="{B15D3073-09CE-48BA-96FD-3B3F58637AD7}"/>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1;p78">
              <a:extLst>
                <a:ext uri="{FF2B5EF4-FFF2-40B4-BE49-F238E27FC236}">
                  <a16:creationId xmlns:a16="http://schemas.microsoft.com/office/drawing/2014/main" id="{A39BB34E-5E6D-434B-83AF-DDBAC2CABCA7}"/>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2;p78">
              <a:extLst>
                <a:ext uri="{FF2B5EF4-FFF2-40B4-BE49-F238E27FC236}">
                  <a16:creationId xmlns:a16="http://schemas.microsoft.com/office/drawing/2014/main" id="{47156609-BB06-4FDA-AF82-D1A52708A376}"/>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3;p78">
              <a:extLst>
                <a:ext uri="{FF2B5EF4-FFF2-40B4-BE49-F238E27FC236}">
                  <a16:creationId xmlns:a16="http://schemas.microsoft.com/office/drawing/2014/main" id="{EDDD46CA-92E6-4E2D-B661-20A2B5801CF3}"/>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4;p78">
              <a:extLst>
                <a:ext uri="{FF2B5EF4-FFF2-40B4-BE49-F238E27FC236}">
                  <a16:creationId xmlns:a16="http://schemas.microsoft.com/office/drawing/2014/main" id="{A3D355A6-D84E-4475-B772-D24660C5807A}"/>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5;p78">
              <a:extLst>
                <a:ext uri="{FF2B5EF4-FFF2-40B4-BE49-F238E27FC236}">
                  <a16:creationId xmlns:a16="http://schemas.microsoft.com/office/drawing/2014/main" id="{FF6020F0-5E73-456C-9B8C-3D90EC45122E}"/>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36;p78">
              <a:extLst>
                <a:ext uri="{FF2B5EF4-FFF2-40B4-BE49-F238E27FC236}">
                  <a16:creationId xmlns:a16="http://schemas.microsoft.com/office/drawing/2014/main" id="{D84831C2-7D0A-4798-A7E5-7925CE808CB3}"/>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37;p78">
              <a:extLst>
                <a:ext uri="{FF2B5EF4-FFF2-40B4-BE49-F238E27FC236}">
                  <a16:creationId xmlns:a16="http://schemas.microsoft.com/office/drawing/2014/main" id="{FE20FE28-D5E8-4B1E-9480-5F52213239E4}"/>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38;p78">
              <a:extLst>
                <a:ext uri="{FF2B5EF4-FFF2-40B4-BE49-F238E27FC236}">
                  <a16:creationId xmlns:a16="http://schemas.microsoft.com/office/drawing/2014/main" id="{201751EE-789D-4CF6-92A0-D138C3B26AB1}"/>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39;p78">
              <a:extLst>
                <a:ext uri="{FF2B5EF4-FFF2-40B4-BE49-F238E27FC236}">
                  <a16:creationId xmlns:a16="http://schemas.microsoft.com/office/drawing/2014/main" id="{7B96E244-81B9-4222-B332-AB07F4A9EB53}"/>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0;p78">
              <a:extLst>
                <a:ext uri="{FF2B5EF4-FFF2-40B4-BE49-F238E27FC236}">
                  <a16:creationId xmlns:a16="http://schemas.microsoft.com/office/drawing/2014/main" id="{6CDAC887-2D06-42C2-9110-5AF85E260207}"/>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1;p78">
              <a:extLst>
                <a:ext uri="{FF2B5EF4-FFF2-40B4-BE49-F238E27FC236}">
                  <a16:creationId xmlns:a16="http://schemas.microsoft.com/office/drawing/2014/main" id="{FA48BE0D-8AE9-49CF-B712-C29C8E76E2DB}"/>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2;p78">
              <a:extLst>
                <a:ext uri="{FF2B5EF4-FFF2-40B4-BE49-F238E27FC236}">
                  <a16:creationId xmlns:a16="http://schemas.microsoft.com/office/drawing/2014/main" id="{4AD9E166-FB6D-4E03-9442-B10A7D68661E}"/>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3;p78">
              <a:extLst>
                <a:ext uri="{FF2B5EF4-FFF2-40B4-BE49-F238E27FC236}">
                  <a16:creationId xmlns:a16="http://schemas.microsoft.com/office/drawing/2014/main" id="{EFBF6A28-FB21-498E-8D97-8F76928A5F6E}"/>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4;p78">
              <a:extLst>
                <a:ext uri="{FF2B5EF4-FFF2-40B4-BE49-F238E27FC236}">
                  <a16:creationId xmlns:a16="http://schemas.microsoft.com/office/drawing/2014/main" id="{A823C78A-C448-4782-B8E9-EDC6E7D3587D}"/>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5;p78">
              <a:extLst>
                <a:ext uri="{FF2B5EF4-FFF2-40B4-BE49-F238E27FC236}">
                  <a16:creationId xmlns:a16="http://schemas.microsoft.com/office/drawing/2014/main" id="{306C787D-6512-47C3-8D2A-BAEFF1D32968}"/>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46;p78">
              <a:extLst>
                <a:ext uri="{FF2B5EF4-FFF2-40B4-BE49-F238E27FC236}">
                  <a16:creationId xmlns:a16="http://schemas.microsoft.com/office/drawing/2014/main" id="{05ED0576-1BCA-4C5B-9AD7-D84C63A5992A}"/>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47;p78">
              <a:extLst>
                <a:ext uri="{FF2B5EF4-FFF2-40B4-BE49-F238E27FC236}">
                  <a16:creationId xmlns:a16="http://schemas.microsoft.com/office/drawing/2014/main" id="{06594D0A-A861-4010-9B46-4F088842A603}"/>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48;p78">
              <a:extLst>
                <a:ext uri="{FF2B5EF4-FFF2-40B4-BE49-F238E27FC236}">
                  <a16:creationId xmlns:a16="http://schemas.microsoft.com/office/drawing/2014/main" id="{5AFE8EAB-AB56-44B3-9DD8-5E7071B3546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49;p78">
              <a:extLst>
                <a:ext uri="{FF2B5EF4-FFF2-40B4-BE49-F238E27FC236}">
                  <a16:creationId xmlns:a16="http://schemas.microsoft.com/office/drawing/2014/main" id="{7CB708F2-09CC-4BC6-9CE2-EDD12162915A}"/>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0;p78">
              <a:extLst>
                <a:ext uri="{FF2B5EF4-FFF2-40B4-BE49-F238E27FC236}">
                  <a16:creationId xmlns:a16="http://schemas.microsoft.com/office/drawing/2014/main" id="{2A6BCFCE-6281-4B48-B979-EC03A08CC3F1}"/>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1;p78">
              <a:extLst>
                <a:ext uri="{FF2B5EF4-FFF2-40B4-BE49-F238E27FC236}">
                  <a16:creationId xmlns:a16="http://schemas.microsoft.com/office/drawing/2014/main" id="{51248C89-3F7D-4EDC-89DC-83D331252CA8}"/>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2;p78">
              <a:extLst>
                <a:ext uri="{FF2B5EF4-FFF2-40B4-BE49-F238E27FC236}">
                  <a16:creationId xmlns:a16="http://schemas.microsoft.com/office/drawing/2014/main" id="{4CA8F19E-EDA0-4EAF-B974-39F820491FCD}"/>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3;p78">
              <a:extLst>
                <a:ext uri="{FF2B5EF4-FFF2-40B4-BE49-F238E27FC236}">
                  <a16:creationId xmlns:a16="http://schemas.microsoft.com/office/drawing/2014/main" id="{2B7E14C2-89D9-407D-B225-A9A79DD5D8A9}"/>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4;p78">
              <a:extLst>
                <a:ext uri="{FF2B5EF4-FFF2-40B4-BE49-F238E27FC236}">
                  <a16:creationId xmlns:a16="http://schemas.microsoft.com/office/drawing/2014/main" id="{800B0385-6758-428F-A949-7C547601390F}"/>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5;p78">
              <a:extLst>
                <a:ext uri="{FF2B5EF4-FFF2-40B4-BE49-F238E27FC236}">
                  <a16:creationId xmlns:a16="http://schemas.microsoft.com/office/drawing/2014/main" id="{2A907797-6089-4518-B688-E8CC7B01BA34}"/>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56;p78">
              <a:extLst>
                <a:ext uri="{FF2B5EF4-FFF2-40B4-BE49-F238E27FC236}">
                  <a16:creationId xmlns:a16="http://schemas.microsoft.com/office/drawing/2014/main" id="{DF201159-21F4-4D47-8B50-D8484C8CB310}"/>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57;p78">
              <a:extLst>
                <a:ext uri="{FF2B5EF4-FFF2-40B4-BE49-F238E27FC236}">
                  <a16:creationId xmlns:a16="http://schemas.microsoft.com/office/drawing/2014/main" id="{C65CD5C1-15C4-43E2-B875-E1DD532305D5}"/>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58;p78">
              <a:extLst>
                <a:ext uri="{FF2B5EF4-FFF2-40B4-BE49-F238E27FC236}">
                  <a16:creationId xmlns:a16="http://schemas.microsoft.com/office/drawing/2014/main" id="{5E054F3B-5845-4E25-9555-F5B5684D624D}"/>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59;p78">
              <a:extLst>
                <a:ext uri="{FF2B5EF4-FFF2-40B4-BE49-F238E27FC236}">
                  <a16:creationId xmlns:a16="http://schemas.microsoft.com/office/drawing/2014/main" id="{6427DA39-E67C-49D9-8F3D-0A34803C2E29}"/>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0;p78">
              <a:extLst>
                <a:ext uri="{FF2B5EF4-FFF2-40B4-BE49-F238E27FC236}">
                  <a16:creationId xmlns:a16="http://schemas.microsoft.com/office/drawing/2014/main" id="{EBA29ADB-FA24-4CCB-9518-85476FEA5150}"/>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1;p78">
              <a:extLst>
                <a:ext uri="{FF2B5EF4-FFF2-40B4-BE49-F238E27FC236}">
                  <a16:creationId xmlns:a16="http://schemas.microsoft.com/office/drawing/2014/main" id="{012BC3B3-0798-4C7D-9470-D5FB780113E7}"/>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2;p78">
              <a:extLst>
                <a:ext uri="{FF2B5EF4-FFF2-40B4-BE49-F238E27FC236}">
                  <a16:creationId xmlns:a16="http://schemas.microsoft.com/office/drawing/2014/main" id="{BA94B106-DBE1-40C5-8D18-90916CDCD58E}"/>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3;p78">
              <a:extLst>
                <a:ext uri="{FF2B5EF4-FFF2-40B4-BE49-F238E27FC236}">
                  <a16:creationId xmlns:a16="http://schemas.microsoft.com/office/drawing/2014/main" id="{7021CECA-5F26-462B-9EAC-7770D8CD67C0}"/>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4;p78">
              <a:extLst>
                <a:ext uri="{FF2B5EF4-FFF2-40B4-BE49-F238E27FC236}">
                  <a16:creationId xmlns:a16="http://schemas.microsoft.com/office/drawing/2014/main" id="{CDFB157B-9A5F-463B-8E16-17A4E5982E0F}"/>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5;p78">
              <a:extLst>
                <a:ext uri="{FF2B5EF4-FFF2-40B4-BE49-F238E27FC236}">
                  <a16:creationId xmlns:a16="http://schemas.microsoft.com/office/drawing/2014/main" id="{593A81B7-1C6C-46DD-A152-4A5E0341D52F}"/>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66;p78">
              <a:extLst>
                <a:ext uri="{FF2B5EF4-FFF2-40B4-BE49-F238E27FC236}">
                  <a16:creationId xmlns:a16="http://schemas.microsoft.com/office/drawing/2014/main" id="{20F52D4D-60C7-4643-A473-073DBC34C694}"/>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67;p78">
              <a:extLst>
                <a:ext uri="{FF2B5EF4-FFF2-40B4-BE49-F238E27FC236}">
                  <a16:creationId xmlns:a16="http://schemas.microsoft.com/office/drawing/2014/main" id="{5EF2EDEB-6E58-4B0E-9839-C041549446F5}"/>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68;p78">
              <a:extLst>
                <a:ext uri="{FF2B5EF4-FFF2-40B4-BE49-F238E27FC236}">
                  <a16:creationId xmlns:a16="http://schemas.microsoft.com/office/drawing/2014/main" id="{FFA5A9E8-4E03-46B8-AADA-6DB17BA28120}"/>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69;p78">
              <a:extLst>
                <a:ext uri="{FF2B5EF4-FFF2-40B4-BE49-F238E27FC236}">
                  <a16:creationId xmlns:a16="http://schemas.microsoft.com/office/drawing/2014/main" id="{EF29A46B-7105-439B-A5FD-6AE0CDEEDA05}"/>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0;p78">
              <a:extLst>
                <a:ext uri="{FF2B5EF4-FFF2-40B4-BE49-F238E27FC236}">
                  <a16:creationId xmlns:a16="http://schemas.microsoft.com/office/drawing/2014/main" id="{BE145D8A-61CB-457A-B627-048BDDFE886B}"/>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1;p78">
              <a:extLst>
                <a:ext uri="{FF2B5EF4-FFF2-40B4-BE49-F238E27FC236}">
                  <a16:creationId xmlns:a16="http://schemas.microsoft.com/office/drawing/2014/main" id="{F9166AC7-D43D-42D8-91EF-D357455B0B1A}"/>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2;p78">
              <a:extLst>
                <a:ext uri="{FF2B5EF4-FFF2-40B4-BE49-F238E27FC236}">
                  <a16:creationId xmlns:a16="http://schemas.microsoft.com/office/drawing/2014/main" id="{8EAB33D8-3ACD-41DA-B883-662BE4563B1A}"/>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3;p78">
              <a:extLst>
                <a:ext uri="{FF2B5EF4-FFF2-40B4-BE49-F238E27FC236}">
                  <a16:creationId xmlns:a16="http://schemas.microsoft.com/office/drawing/2014/main" id="{3E392B26-3B18-44E5-9792-C5F54338BED6}"/>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4;p78">
              <a:extLst>
                <a:ext uri="{FF2B5EF4-FFF2-40B4-BE49-F238E27FC236}">
                  <a16:creationId xmlns:a16="http://schemas.microsoft.com/office/drawing/2014/main" id="{D33878B4-3314-48AB-9F81-0EBC655985CC}"/>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5;p78">
              <a:extLst>
                <a:ext uri="{FF2B5EF4-FFF2-40B4-BE49-F238E27FC236}">
                  <a16:creationId xmlns:a16="http://schemas.microsoft.com/office/drawing/2014/main" id="{6BAC7758-6F14-47E0-8DB8-E805F89D6B6F}"/>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76;p78">
              <a:extLst>
                <a:ext uri="{FF2B5EF4-FFF2-40B4-BE49-F238E27FC236}">
                  <a16:creationId xmlns:a16="http://schemas.microsoft.com/office/drawing/2014/main" id="{8DD20D54-DC1E-4D04-90B6-1152377D8745}"/>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77;p78">
              <a:extLst>
                <a:ext uri="{FF2B5EF4-FFF2-40B4-BE49-F238E27FC236}">
                  <a16:creationId xmlns:a16="http://schemas.microsoft.com/office/drawing/2014/main" id="{AE081D44-4335-4167-BC37-4BBD20D1CD65}"/>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78;p78">
              <a:extLst>
                <a:ext uri="{FF2B5EF4-FFF2-40B4-BE49-F238E27FC236}">
                  <a16:creationId xmlns:a16="http://schemas.microsoft.com/office/drawing/2014/main" id="{D85EF944-2976-40B1-B7FF-2D47C892150F}"/>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79;p78">
              <a:extLst>
                <a:ext uri="{FF2B5EF4-FFF2-40B4-BE49-F238E27FC236}">
                  <a16:creationId xmlns:a16="http://schemas.microsoft.com/office/drawing/2014/main" id="{0C1E899E-FA80-4AB1-A881-30A1B4B02E40}"/>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0;p78">
              <a:extLst>
                <a:ext uri="{FF2B5EF4-FFF2-40B4-BE49-F238E27FC236}">
                  <a16:creationId xmlns:a16="http://schemas.microsoft.com/office/drawing/2014/main" id="{10F5A82A-C4D6-4DDC-8E85-12F013BD7959}"/>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1;p78">
              <a:extLst>
                <a:ext uri="{FF2B5EF4-FFF2-40B4-BE49-F238E27FC236}">
                  <a16:creationId xmlns:a16="http://schemas.microsoft.com/office/drawing/2014/main" id="{9A21A5A6-E252-4546-BF9D-D5AD90516299}"/>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2;p78">
              <a:extLst>
                <a:ext uri="{FF2B5EF4-FFF2-40B4-BE49-F238E27FC236}">
                  <a16:creationId xmlns:a16="http://schemas.microsoft.com/office/drawing/2014/main" id="{5CBD9366-4361-40B4-8747-B6350E920584}"/>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3;p78">
              <a:extLst>
                <a:ext uri="{FF2B5EF4-FFF2-40B4-BE49-F238E27FC236}">
                  <a16:creationId xmlns:a16="http://schemas.microsoft.com/office/drawing/2014/main" id="{37366032-9703-4E89-A011-7C5C13EA181A}"/>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4;p78">
              <a:extLst>
                <a:ext uri="{FF2B5EF4-FFF2-40B4-BE49-F238E27FC236}">
                  <a16:creationId xmlns:a16="http://schemas.microsoft.com/office/drawing/2014/main" id="{FF682E03-697A-4FAF-8755-9E3A5905C740}"/>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5;p78">
              <a:extLst>
                <a:ext uri="{FF2B5EF4-FFF2-40B4-BE49-F238E27FC236}">
                  <a16:creationId xmlns:a16="http://schemas.microsoft.com/office/drawing/2014/main" id="{5B9077C5-205F-42D9-A802-3F4CACC9D2F3}"/>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86;p78">
              <a:extLst>
                <a:ext uri="{FF2B5EF4-FFF2-40B4-BE49-F238E27FC236}">
                  <a16:creationId xmlns:a16="http://schemas.microsoft.com/office/drawing/2014/main" id="{E5062AA1-3C39-4FEA-9584-1D696DFCD87F}"/>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87;p78">
              <a:extLst>
                <a:ext uri="{FF2B5EF4-FFF2-40B4-BE49-F238E27FC236}">
                  <a16:creationId xmlns:a16="http://schemas.microsoft.com/office/drawing/2014/main" id="{94137FDC-0D21-4F9D-9FC9-687D676CF578}"/>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88;p78">
              <a:extLst>
                <a:ext uri="{FF2B5EF4-FFF2-40B4-BE49-F238E27FC236}">
                  <a16:creationId xmlns:a16="http://schemas.microsoft.com/office/drawing/2014/main" id="{4547353D-AE6B-42F4-901E-A384017833F1}"/>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89;p78">
              <a:extLst>
                <a:ext uri="{FF2B5EF4-FFF2-40B4-BE49-F238E27FC236}">
                  <a16:creationId xmlns:a16="http://schemas.microsoft.com/office/drawing/2014/main" id="{F52F5C84-0520-4007-B270-D9DC4620434A}"/>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0;p78">
              <a:extLst>
                <a:ext uri="{FF2B5EF4-FFF2-40B4-BE49-F238E27FC236}">
                  <a16:creationId xmlns:a16="http://schemas.microsoft.com/office/drawing/2014/main" id="{7773DF2E-7B1D-450F-941F-3FA355187E5B}"/>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1;p78">
              <a:extLst>
                <a:ext uri="{FF2B5EF4-FFF2-40B4-BE49-F238E27FC236}">
                  <a16:creationId xmlns:a16="http://schemas.microsoft.com/office/drawing/2014/main" id="{68BABDD4-98F3-4B8B-A719-E6E3B4DAB19F}"/>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2;p78">
              <a:extLst>
                <a:ext uri="{FF2B5EF4-FFF2-40B4-BE49-F238E27FC236}">
                  <a16:creationId xmlns:a16="http://schemas.microsoft.com/office/drawing/2014/main" id="{98A673B2-2B15-46E8-B250-9C421311D31D}"/>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3;p78">
              <a:extLst>
                <a:ext uri="{FF2B5EF4-FFF2-40B4-BE49-F238E27FC236}">
                  <a16:creationId xmlns:a16="http://schemas.microsoft.com/office/drawing/2014/main" id="{9C2A0263-C014-4D6C-B579-17A52D0564C3}"/>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4;p78">
              <a:extLst>
                <a:ext uri="{FF2B5EF4-FFF2-40B4-BE49-F238E27FC236}">
                  <a16:creationId xmlns:a16="http://schemas.microsoft.com/office/drawing/2014/main" id="{23ABC423-1A9C-423A-89E4-0E3053A4DADA}"/>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5;p78">
              <a:extLst>
                <a:ext uri="{FF2B5EF4-FFF2-40B4-BE49-F238E27FC236}">
                  <a16:creationId xmlns:a16="http://schemas.microsoft.com/office/drawing/2014/main" id="{CDA055D4-3046-4CB3-BF91-30B5A1274908}"/>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196;p78">
              <a:extLst>
                <a:ext uri="{FF2B5EF4-FFF2-40B4-BE49-F238E27FC236}">
                  <a16:creationId xmlns:a16="http://schemas.microsoft.com/office/drawing/2014/main" id="{8C25578D-E062-4057-BA11-FF761319B4C3}"/>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197;p78">
              <a:extLst>
                <a:ext uri="{FF2B5EF4-FFF2-40B4-BE49-F238E27FC236}">
                  <a16:creationId xmlns:a16="http://schemas.microsoft.com/office/drawing/2014/main" id="{208BCC15-68DF-4A17-AD16-7C1F45F0EDE1}"/>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198;p78">
              <a:extLst>
                <a:ext uri="{FF2B5EF4-FFF2-40B4-BE49-F238E27FC236}">
                  <a16:creationId xmlns:a16="http://schemas.microsoft.com/office/drawing/2014/main" id="{E314EAF9-2130-4603-AA1E-F479682DC097}"/>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199;p78">
              <a:extLst>
                <a:ext uri="{FF2B5EF4-FFF2-40B4-BE49-F238E27FC236}">
                  <a16:creationId xmlns:a16="http://schemas.microsoft.com/office/drawing/2014/main" id="{F8C02A1A-3F5A-4BD6-BDA7-B6181E70E8BF}"/>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0;p78">
              <a:extLst>
                <a:ext uri="{FF2B5EF4-FFF2-40B4-BE49-F238E27FC236}">
                  <a16:creationId xmlns:a16="http://schemas.microsoft.com/office/drawing/2014/main" id="{0B7DCC4B-1D92-49B2-A62F-B0698AA7F529}"/>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1;p78">
              <a:extLst>
                <a:ext uri="{FF2B5EF4-FFF2-40B4-BE49-F238E27FC236}">
                  <a16:creationId xmlns:a16="http://schemas.microsoft.com/office/drawing/2014/main" id="{77EAF2F4-1EEA-49EB-B9A0-3FE076479D28}"/>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2;p78">
              <a:extLst>
                <a:ext uri="{FF2B5EF4-FFF2-40B4-BE49-F238E27FC236}">
                  <a16:creationId xmlns:a16="http://schemas.microsoft.com/office/drawing/2014/main" id="{2E424965-A3E7-4970-953A-572BCC1B9CC0}"/>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3;p78">
              <a:extLst>
                <a:ext uri="{FF2B5EF4-FFF2-40B4-BE49-F238E27FC236}">
                  <a16:creationId xmlns:a16="http://schemas.microsoft.com/office/drawing/2014/main" id="{B00DCB98-3E33-4E03-9D13-1C023A834A91}"/>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4;p78">
              <a:extLst>
                <a:ext uri="{FF2B5EF4-FFF2-40B4-BE49-F238E27FC236}">
                  <a16:creationId xmlns:a16="http://schemas.microsoft.com/office/drawing/2014/main" id="{4171EEC6-227E-404A-890B-C69E1F7E1B4B}"/>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5;p78">
              <a:extLst>
                <a:ext uri="{FF2B5EF4-FFF2-40B4-BE49-F238E27FC236}">
                  <a16:creationId xmlns:a16="http://schemas.microsoft.com/office/drawing/2014/main" id="{FCA3FC79-1F5D-429D-8492-97C0AF2A70EA}"/>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06;p78">
              <a:extLst>
                <a:ext uri="{FF2B5EF4-FFF2-40B4-BE49-F238E27FC236}">
                  <a16:creationId xmlns:a16="http://schemas.microsoft.com/office/drawing/2014/main" id="{978A6415-7846-4857-968C-58635E4BDB55}"/>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07;p78">
              <a:extLst>
                <a:ext uri="{FF2B5EF4-FFF2-40B4-BE49-F238E27FC236}">
                  <a16:creationId xmlns:a16="http://schemas.microsoft.com/office/drawing/2014/main" id="{8C2B7445-3F5F-4749-A308-E88034A62DBA}"/>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08;p78">
              <a:extLst>
                <a:ext uri="{FF2B5EF4-FFF2-40B4-BE49-F238E27FC236}">
                  <a16:creationId xmlns:a16="http://schemas.microsoft.com/office/drawing/2014/main" id="{D157DB52-E20B-4AEC-8A60-260F68053EFE}"/>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09;p78">
              <a:extLst>
                <a:ext uri="{FF2B5EF4-FFF2-40B4-BE49-F238E27FC236}">
                  <a16:creationId xmlns:a16="http://schemas.microsoft.com/office/drawing/2014/main" id="{50021D29-93DC-4E8D-9CB3-A524B7BB4C25}"/>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0;p78">
              <a:extLst>
                <a:ext uri="{FF2B5EF4-FFF2-40B4-BE49-F238E27FC236}">
                  <a16:creationId xmlns:a16="http://schemas.microsoft.com/office/drawing/2014/main" id="{AE85BED8-8BCB-41D6-9CC4-E945C91FEA2A}"/>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1;p78">
              <a:extLst>
                <a:ext uri="{FF2B5EF4-FFF2-40B4-BE49-F238E27FC236}">
                  <a16:creationId xmlns:a16="http://schemas.microsoft.com/office/drawing/2014/main" id="{F2E0308C-29ED-4660-A9A3-DA1CDDF095EA}"/>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2;p78">
              <a:extLst>
                <a:ext uri="{FF2B5EF4-FFF2-40B4-BE49-F238E27FC236}">
                  <a16:creationId xmlns:a16="http://schemas.microsoft.com/office/drawing/2014/main" id="{571DB03C-0C4C-4BE1-A0CE-676157903F45}"/>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3;p78">
              <a:extLst>
                <a:ext uri="{FF2B5EF4-FFF2-40B4-BE49-F238E27FC236}">
                  <a16:creationId xmlns:a16="http://schemas.microsoft.com/office/drawing/2014/main" id="{63F9553C-BB3C-4B06-8AF5-35325F7FF8D5}"/>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4;p78">
              <a:extLst>
                <a:ext uri="{FF2B5EF4-FFF2-40B4-BE49-F238E27FC236}">
                  <a16:creationId xmlns:a16="http://schemas.microsoft.com/office/drawing/2014/main" id="{1C916E0E-83EF-4F49-B3CF-E3407172FCDC}"/>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5;p78">
              <a:extLst>
                <a:ext uri="{FF2B5EF4-FFF2-40B4-BE49-F238E27FC236}">
                  <a16:creationId xmlns:a16="http://schemas.microsoft.com/office/drawing/2014/main" id="{25C24C73-0D5C-4526-8305-8DA66493FFC6}"/>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16;p78">
              <a:extLst>
                <a:ext uri="{FF2B5EF4-FFF2-40B4-BE49-F238E27FC236}">
                  <a16:creationId xmlns:a16="http://schemas.microsoft.com/office/drawing/2014/main" id="{E2B5C5E6-E76A-44E9-BDD9-1FC50D9F08E2}"/>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17;p78">
              <a:extLst>
                <a:ext uri="{FF2B5EF4-FFF2-40B4-BE49-F238E27FC236}">
                  <a16:creationId xmlns:a16="http://schemas.microsoft.com/office/drawing/2014/main" id="{46BABFAA-964D-4C06-B91D-87D68D037DD0}"/>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18;p78">
              <a:extLst>
                <a:ext uri="{FF2B5EF4-FFF2-40B4-BE49-F238E27FC236}">
                  <a16:creationId xmlns:a16="http://schemas.microsoft.com/office/drawing/2014/main" id="{C943AFD8-DED3-44B7-8FAB-CCC68840AB59}"/>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19;p78">
              <a:extLst>
                <a:ext uri="{FF2B5EF4-FFF2-40B4-BE49-F238E27FC236}">
                  <a16:creationId xmlns:a16="http://schemas.microsoft.com/office/drawing/2014/main" id="{803FB5E8-9E5A-40F3-B670-D00ACC6D1450}"/>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0;p78">
              <a:extLst>
                <a:ext uri="{FF2B5EF4-FFF2-40B4-BE49-F238E27FC236}">
                  <a16:creationId xmlns:a16="http://schemas.microsoft.com/office/drawing/2014/main" id="{45C62841-8874-4766-AC0E-A4A2243FA477}"/>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1;p78">
              <a:extLst>
                <a:ext uri="{FF2B5EF4-FFF2-40B4-BE49-F238E27FC236}">
                  <a16:creationId xmlns:a16="http://schemas.microsoft.com/office/drawing/2014/main" id="{4DA8BC91-54FD-48C8-9809-E1FA886ACED9}"/>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2;p78">
              <a:extLst>
                <a:ext uri="{FF2B5EF4-FFF2-40B4-BE49-F238E27FC236}">
                  <a16:creationId xmlns:a16="http://schemas.microsoft.com/office/drawing/2014/main" id="{ECE00D7A-4D0F-44F5-B2D2-A75FE8383596}"/>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3;p78">
              <a:extLst>
                <a:ext uri="{FF2B5EF4-FFF2-40B4-BE49-F238E27FC236}">
                  <a16:creationId xmlns:a16="http://schemas.microsoft.com/office/drawing/2014/main" id="{8B5EF4A7-EE2F-4F1F-A751-044E350F4C0D}"/>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4;p78">
              <a:extLst>
                <a:ext uri="{FF2B5EF4-FFF2-40B4-BE49-F238E27FC236}">
                  <a16:creationId xmlns:a16="http://schemas.microsoft.com/office/drawing/2014/main" id="{D5DC321F-7166-432F-8DA7-A0372B8854DB}"/>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5;p78">
              <a:extLst>
                <a:ext uri="{FF2B5EF4-FFF2-40B4-BE49-F238E27FC236}">
                  <a16:creationId xmlns:a16="http://schemas.microsoft.com/office/drawing/2014/main" id="{6712D170-F6FF-4281-93C9-B64CA027A012}"/>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26;p78">
              <a:extLst>
                <a:ext uri="{FF2B5EF4-FFF2-40B4-BE49-F238E27FC236}">
                  <a16:creationId xmlns:a16="http://schemas.microsoft.com/office/drawing/2014/main" id="{48D36BB7-1FBB-4F3C-A1A7-B1222A7F53EE}"/>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27;p78">
              <a:extLst>
                <a:ext uri="{FF2B5EF4-FFF2-40B4-BE49-F238E27FC236}">
                  <a16:creationId xmlns:a16="http://schemas.microsoft.com/office/drawing/2014/main" id="{B7FB0E35-F5BE-45BC-940B-A84CC6AB4703}"/>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28;p78">
              <a:extLst>
                <a:ext uri="{FF2B5EF4-FFF2-40B4-BE49-F238E27FC236}">
                  <a16:creationId xmlns:a16="http://schemas.microsoft.com/office/drawing/2014/main" id="{AF1B665F-45E9-4B24-994B-1CA22FFE66E3}"/>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29;p78">
              <a:extLst>
                <a:ext uri="{FF2B5EF4-FFF2-40B4-BE49-F238E27FC236}">
                  <a16:creationId xmlns:a16="http://schemas.microsoft.com/office/drawing/2014/main" id="{034C35CE-7B2F-43B3-9430-7D850CD6D3C5}"/>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0;p78">
              <a:extLst>
                <a:ext uri="{FF2B5EF4-FFF2-40B4-BE49-F238E27FC236}">
                  <a16:creationId xmlns:a16="http://schemas.microsoft.com/office/drawing/2014/main" id="{08E863A1-260E-4131-8339-75E2522D00E8}"/>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1;p78">
              <a:extLst>
                <a:ext uri="{FF2B5EF4-FFF2-40B4-BE49-F238E27FC236}">
                  <a16:creationId xmlns:a16="http://schemas.microsoft.com/office/drawing/2014/main" id="{1E6B5671-4CA4-43F4-A5A3-D34EF4A6DFE8}"/>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2;p78">
              <a:extLst>
                <a:ext uri="{FF2B5EF4-FFF2-40B4-BE49-F238E27FC236}">
                  <a16:creationId xmlns:a16="http://schemas.microsoft.com/office/drawing/2014/main" id="{045BBA4F-16EB-4FC1-86C6-88E4EC903626}"/>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3;p78">
              <a:extLst>
                <a:ext uri="{FF2B5EF4-FFF2-40B4-BE49-F238E27FC236}">
                  <a16:creationId xmlns:a16="http://schemas.microsoft.com/office/drawing/2014/main" id="{603CB2AF-FAD1-40F8-9889-2E5C3A9C3317}"/>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4;p78">
              <a:extLst>
                <a:ext uri="{FF2B5EF4-FFF2-40B4-BE49-F238E27FC236}">
                  <a16:creationId xmlns:a16="http://schemas.microsoft.com/office/drawing/2014/main" id="{55905683-4D6E-400B-BCE7-2B4A164522D6}"/>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5;p78">
              <a:extLst>
                <a:ext uri="{FF2B5EF4-FFF2-40B4-BE49-F238E27FC236}">
                  <a16:creationId xmlns:a16="http://schemas.microsoft.com/office/drawing/2014/main" id="{1D3987E4-42BA-4A76-BFD0-64C5A3970E34}"/>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36;p78">
              <a:extLst>
                <a:ext uri="{FF2B5EF4-FFF2-40B4-BE49-F238E27FC236}">
                  <a16:creationId xmlns:a16="http://schemas.microsoft.com/office/drawing/2014/main" id="{C2AED5A8-15E3-4E35-8889-33FBD68B5E55}"/>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37;p78">
              <a:extLst>
                <a:ext uri="{FF2B5EF4-FFF2-40B4-BE49-F238E27FC236}">
                  <a16:creationId xmlns:a16="http://schemas.microsoft.com/office/drawing/2014/main" id="{0E2CC96A-D086-4D95-8AB1-CEE3061FBE84}"/>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38;p78">
              <a:extLst>
                <a:ext uri="{FF2B5EF4-FFF2-40B4-BE49-F238E27FC236}">
                  <a16:creationId xmlns:a16="http://schemas.microsoft.com/office/drawing/2014/main" id="{1D52E9BE-CE12-49DD-8EDA-B26D3A321D3D}"/>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39;p78">
              <a:extLst>
                <a:ext uri="{FF2B5EF4-FFF2-40B4-BE49-F238E27FC236}">
                  <a16:creationId xmlns:a16="http://schemas.microsoft.com/office/drawing/2014/main" id="{43391930-D2AC-4877-A0F7-B24C154771AF}"/>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0;p78">
              <a:extLst>
                <a:ext uri="{FF2B5EF4-FFF2-40B4-BE49-F238E27FC236}">
                  <a16:creationId xmlns:a16="http://schemas.microsoft.com/office/drawing/2014/main" id="{FDF9D51B-BCB6-430A-BEAA-90181F9257E2}"/>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1;p78">
              <a:extLst>
                <a:ext uri="{FF2B5EF4-FFF2-40B4-BE49-F238E27FC236}">
                  <a16:creationId xmlns:a16="http://schemas.microsoft.com/office/drawing/2014/main" id="{F8C9AA72-0EB3-4C60-911B-2DB3EF5D06D4}"/>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2;p78">
              <a:extLst>
                <a:ext uri="{FF2B5EF4-FFF2-40B4-BE49-F238E27FC236}">
                  <a16:creationId xmlns:a16="http://schemas.microsoft.com/office/drawing/2014/main" id="{3A296726-FFA1-4E2E-BC2E-E4149D625308}"/>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3;p78">
              <a:extLst>
                <a:ext uri="{FF2B5EF4-FFF2-40B4-BE49-F238E27FC236}">
                  <a16:creationId xmlns:a16="http://schemas.microsoft.com/office/drawing/2014/main" id="{E7CB03EF-AC16-408E-B794-9AA998619AC8}"/>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4;p78">
              <a:extLst>
                <a:ext uri="{FF2B5EF4-FFF2-40B4-BE49-F238E27FC236}">
                  <a16:creationId xmlns:a16="http://schemas.microsoft.com/office/drawing/2014/main" id="{194AB326-C1BA-4446-A5CB-CCED0E467689}"/>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5;p78">
              <a:extLst>
                <a:ext uri="{FF2B5EF4-FFF2-40B4-BE49-F238E27FC236}">
                  <a16:creationId xmlns:a16="http://schemas.microsoft.com/office/drawing/2014/main" id="{928ABD39-3028-49B9-BA2C-90FA75A6665A}"/>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46;p78">
              <a:extLst>
                <a:ext uri="{FF2B5EF4-FFF2-40B4-BE49-F238E27FC236}">
                  <a16:creationId xmlns:a16="http://schemas.microsoft.com/office/drawing/2014/main" id="{C4B75F40-561B-4267-930E-AC32D4764552}"/>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47;p78">
              <a:extLst>
                <a:ext uri="{FF2B5EF4-FFF2-40B4-BE49-F238E27FC236}">
                  <a16:creationId xmlns:a16="http://schemas.microsoft.com/office/drawing/2014/main" id="{9D7F8826-3B78-4E93-A6E1-EFB284E9730F}"/>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48;p78">
              <a:extLst>
                <a:ext uri="{FF2B5EF4-FFF2-40B4-BE49-F238E27FC236}">
                  <a16:creationId xmlns:a16="http://schemas.microsoft.com/office/drawing/2014/main" id="{A700DB90-333C-4CA0-8A24-50E6C8B34D8E}"/>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49;p78">
              <a:extLst>
                <a:ext uri="{FF2B5EF4-FFF2-40B4-BE49-F238E27FC236}">
                  <a16:creationId xmlns:a16="http://schemas.microsoft.com/office/drawing/2014/main" id="{9467A6EF-10DD-42EB-8884-4CD5D996E99F}"/>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0;p78">
              <a:extLst>
                <a:ext uri="{FF2B5EF4-FFF2-40B4-BE49-F238E27FC236}">
                  <a16:creationId xmlns:a16="http://schemas.microsoft.com/office/drawing/2014/main" id="{DD93E1CF-AC3B-4E64-B7A2-35A064A02217}"/>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1;p78">
              <a:extLst>
                <a:ext uri="{FF2B5EF4-FFF2-40B4-BE49-F238E27FC236}">
                  <a16:creationId xmlns:a16="http://schemas.microsoft.com/office/drawing/2014/main" id="{86EB389F-6F91-44D2-8F5E-DB8D35E71DFE}"/>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2;p78">
              <a:extLst>
                <a:ext uri="{FF2B5EF4-FFF2-40B4-BE49-F238E27FC236}">
                  <a16:creationId xmlns:a16="http://schemas.microsoft.com/office/drawing/2014/main" id="{39B64409-8746-4D6D-9AEE-65CA44158C94}"/>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3;p78">
              <a:extLst>
                <a:ext uri="{FF2B5EF4-FFF2-40B4-BE49-F238E27FC236}">
                  <a16:creationId xmlns:a16="http://schemas.microsoft.com/office/drawing/2014/main" id="{2185C755-0A46-4B5B-8DC9-0DE6911EBDCC}"/>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4;p78">
              <a:extLst>
                <a:ext uri="{FF2B5EF4-FFF2-40B4-BE49-F238E27FC236}">
                  <a16:creationId xmlns:a16="http://schemas.microsoft.com/office/drawing/2014/main" id="{46016B12-4E09-4D84-8C48-40DF716B2108}"/>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5;p78">
              <a:extLst>
                <a:ext uri="{FF2B5EF4-FFF2-40B4-BE49-F238E27FC236}">
                  <a16:creationId xmlns:a16="http://schemas.microsoft.com/office/drawing/2014/main" id="{FDD184AF-19A9-4322-B2BB-9A5690F3000B}"/>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56;p78">
              <a:extLst>
                <a:ext uri="{FF2B5EF4-FFF2-40B4-BE49-F238E27FC236}">
                  <a16:creationId xmlns:a16="http://schemas.microsoft.com/office/drawing/2014/main" id="{8BF298DF-E68E-4C27-8EFC-EACF2587C161}"/>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57;p78">
              <a:extLst>
                <a:ext uri="{FF2B5EF4-FFF2-40B4-BE49-F238E27FC236}">
                  <a16:creationId xmlns:a16="http://schemas.microsoft.com/office/drawing/2014/main" id="{7BDE27F3-951C-4127-9C3D-0A13BBA101B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58;p78">
              <a:extLst>
                <a:ext uri="{FF2B5EF4-FFF2-40B4-BE49-F238E27FC236}">
                  <a16:creationId xmlns:a16="http://schemas.microsoft.com/office/drawing/2014/main" id="{36B8527A-2392-49DD-B7C5-9D21ED41114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59;p78">
              <a:extLst>
                <a:ext uri="{FF2B5EF4-FFF2-40B4-BE49-F238E27FC236}">
                  <a16:creationId xmlns:a16="http://schemas.microsoft.com/office/drawing/2014/main" id="{56064ACD-636A-416D-BEA9-6D1AAEF221C9}"/>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0;p78">
              <a:extLst>
                <a:ext uri="{FF2B5EF4-FFF2-40B4-BE49-F238E27FC236}">
                  <a16:creationId xmlns:a16="http://schemas.microsoft.com/office/drawing/2014/main" id="{01C1A738-6BC6-4733-8ECE-07DA0A452B83}"/>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1;p78">
              <a:extLst>
                <a:ext uri="{FF2B5EF4-FFF2-40B4-BE49-F238E27FC236}">
                  <a16:creationId xmlns:a16="http://schemas.microsoft.com/office/drawing/2014/main" id="{8D76DD97-A8B7-4969-9175-5605B9CD99EE}"/>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2;p78">
              <a:extLst>
                <a:ext uri="{FF2B5EF4-FFF2-40B4-BE49-F238E27FC236}">
                  <a16:creationId xmlns:a16="http://schemas.microsoft.com/office/drawing/2014/main" id="{FBDDB71E-2A4E-4ACD-86D7-398A9B46D8D5}"/>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3;p78">
              <a:extLst>
                <a:ext uri="{FF2B5EF4-FFF2-40B4-BE49-F238E27FC236}">
                  <a16:creationId xmlns:a16="http://schemas.microsoft.com/office/drawing/2014/main" id="{0E27B1D6-4B8A-4358-8FA7-DDEA8B1A4269}"/>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4;p78">
              <a:extLst>
                <a:ext uri="{FF2B5EF4-FFF2-40B4-BE49-F238E27FC236}">
                  <a16:creationId xmlns:a16="http://schemas.microsoft.com/office/drawing/2014/main" id="{9B77F897-33B5-44A2-A946-E5548DB45500}"/>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5;p78">
              <a:extLst>
                <a:ext uri="{FF2B5EF4-FFF2-40B4-BE49-F238E27FC236}">
                  <a16:creationId xmlns:a16="http://schemas.microsoft.com/office/drawing/2014/main" id="{0B275BBB-6353-411E-A394-1DEA2E5E1A27}"/>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66;p78">
              <a:extLst>
                <a:ext uri="{FF2B5EF4-FFF2-40B4-BE49-F238E27FC236}">
                  <a16:creationId xmlns:a16="http://schemas.microsoft.com/office/drawing/2014/main" id="{9CD2D557-3FF9-4ADE-823B-A8396B9F745F}"/>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67;p78">
              <a:extLst>
                <a:ext uri="{FF2B5EF4-FFF2-40B4-BE49-F238E27FC236}">
                  <a16:creationId xmlns:a16="http://schemas.microsoft.com/office/drawing/2014/main" id="{1453D5E3-979C-478F-BB9A-7CD117C61C0F}"/>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68;p78">
              <a:extLst>
                <a:ext uri="{FF2B5EF4-FFF2-40B4-BE49-F238E27FC236}">
                  <a16:creationId xmlns:a16="http://schemas.microsoft.com/office/drawing/2014/main" id="{61FD39B8-3B1F-416A-B75D-2D9457DCD16C}"/>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69;p78">
              <a:extLst>
                <a:ext uri="{FF2B5EF4-FFF2-40B4-BE49-F238E27FC236}">
                  <a16:creationId xmlns:a16="http://schemas.microsoft.com/office/drawing/2014/main" id="{01415FAD-BD11-4FB3-8AC4-7BE23EC84E59}"/>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0;p78">
              <a:extLst>
                <a:ext uri="{FF2B5EF4-FFF2-40B4-BE49-F238E27FC236}">
                  <a16:creationId xmlns:a16="http://schemas.microsoft.com/office/drawing/2014/main" id="{71459895-91BB-4B20-804A-D4B40354BE60}"/>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1;p78">
              <a:extLst>
                <a:ext uri="{FF2B5EF4-FFF2-40B4-BE49-F238E27FC236}">
                  <a16:creationId xmlns:a16="http://schemas.microsoft.com/office/drawing/2014/main" id="{AAC1445B-7DD6-4633-B0AF-7306C47DD5DE}"/>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2;p78">
              <a:extLst>
                <a:ext uri="{FF2B5EF4-FFF2-40B4-BE49-F238E27FC236}">
                  <a16:creationId xmlns:a16="http://schemas.microsoft.com/office/drawing/2014/main" id="{6A2BF486-2E11-4112-AA8D-D01955C2986F}"/>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3;p78">
              <a:extLst>
                <a:ext uri="{FF2B5EF4-FFF2-40B4-BE49-F238E27FC236}">
                  <a16:creationId xmlns:a16="http://schemas.microsoft.com/office/drawing/2014/main" id="{1B39D3B4-D3DE-4256-8685-54F11B6F4AB8}"/>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4;p78">
              <a:extLst>
                <a:ext uri="{FF2B5EF4-FFF2-40B4-BE49-F238E27FC236}">
                  <a16:creationId xmlns:a16="http://schemas.microsoft.com/office/drawing/2014/main" id="{47890302-BDF6-4BF2-8786-334D1BE8523E}"/>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5;p78">
              <a:extLst>
                <a:ext uri="{FF2B5EF4-FFF2-40B4-BE49-F238E27FC236}">
                  <a16:creationId xmlns:a16="http://schemas.microsoft.com/office/drawing/2014/main" id="{3E78284F-FC39-48C6-AE32-6C92996D0D42}"/>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76;p78">
              <a:extLst>
                <a:ext uri="{FF2B5EF4-FFF2-40B4-BE49-F238E27FC236}">
                  <a16:creationId xmlns:a16="http://schemas.microsoft.com/office/drawing/2014/main" id="{A4EFAC34-9719-4E81-BA67-3F0EE2F6E9DF}"/>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77;p78">
              <a:extLst>
                <a:ext uri="{FF2B5EF4-FFF2-40B4-BE49-F238E27FC236}">
                  <a16:creationId xmlns:a16="http://schemas.microsoft.com/office/drawing/2014/main" id="{51DDE12F-0BAC-4FF1-9892-C184201A7D21}"/>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78;p78">
              <a:extLst>
                <a:ext uri="{FF2B5EF4-FFF2-40B4-BE49-F238E27FC236}">
                  <a16:creationId xmlns:a16="http://schemas.microsoft.com/office/drawing/2014/main" id="{B7EA4CE8-BD9C-4F03-95E0-CE6F4B8B79E4}"/>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79;p78">
              <a:extLst>
                <a:ext uri="{FF2B5EF4-FFF2-40B4-BE49-F238E27FC236}">
                  <a16:creationId xmlns:a16="http://schemas.microsoft.com/office/drawing/2014/main" id="{F6C2FD3C-6269-4DC6-8A85-6DC4D524DB2D}"/>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0;p78">
              <a:extLst>
                <a:ext uri="{FF2B5EF4-FFF2-40B4-BE49-F238E27FC236}">
                  <a16:creationId xmlns:a16="http://schemas.microsoft.com/office/drawing/2014/main" id="{1A9D5F01-C227-4321-9F64-6110A38AD121}"/>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1;p78">
              <a:extLst>
                <a:ext uri="{FF2B5EF4-FFF2-40B4-BE49-F238E27FC236}">
                  <a16:creationId xmlns:a16="http://schemas.microsoft.com/office/drawing/2014/main" id="{00F52305-E253-4B77-B5ED-9F7E251C14E0}"/>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2;p78">
              <a:extLst>
                <a:ext uri="{FF2B5EF4-FFF2-40B4-BE49-F238E27FC236}">
                  <a16:creationId xmlns:a16="http://schemas.microsoft.com/office/drawing/2014/main" id="{FD1C4BF8-C91C-4B57-9E63-DD1CD3AB5E8F}"/>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3;p78">
              <a:extLst>
                <a:ext uri="{FF2B5EF4-FFF2-40B4-BE49-F238E27FC236}">
                  <a16:creationId xmlns:a16="http://schemas.microsoft.com/office/drawing/2014/main" id="{7E4299C4-04C8-4E62-A097-B37BA4AA5444}"/>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4;p78">
              <a:extLst>
                <a:ext uri="{FF2B5EF4-FFF2-40B4-BE49-F238E27FC236}">
                  <a16:creationId xmlns:a16="http://schemas.microsoft.com/office/drawing/2014/main" id="{360116B1-0E42-40BA-BFC3-FFC8B4DDDC26}"/>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5;p78">
              <a:extLst>
                <a:ext uri="{FF2B5EF4-FFF2-40B4-BE49-F238E27FC236}">
                  <a16:creationId xmlns:a16="http://schemas.microsoft.com/office/drawing/2014/main" id="{49524968-AADF-4B56-8AAF-61F96F829E1C}"/>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86;p78">
              <a:extLst>
                <a:ext uri="{FF2B5EF4-FFF2-40B4-BE49-F238E27FC236}">
                  <a16:creationId xmlns:a16="http://schemas.microsoft.com/office/drawing/2014/main" id="{C169E5AA-80FD-4413-AFD0-4215A9D2117C}"/>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87;p78">
              <a:extLst>
                <a:ext uri="{FF2B5EF4-FFF2-40B4-BE49-F238E27FC236}">
                  <a16:creationId xmlns:a16="http://schemas.microsoft.com/office/drawing/2014/main" id="{F99021AE-4737-4B75-B877-71BFC481C0DE}"/>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88;p78">
              <a:extLst>
                <a:ext uri="{FF2B5EF4-FFF2-40B4-BE49-F238E27FC236}">
                  <a16:creationId xmlns:a16="http://schemas.microsoft.com/office/drawing/2014/main" id="{07095955-9D30-4179-80C1-BD2062AF475C}"/>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89;p78">
              <a:extLst>
                <a:ext uri="{FF2B5EF4-FFF2-40B4-BE49-F238E27FC236}">
                  <a16:creationId xmlns:a16="http://schemas.microsoft.com/office/drawing/2014/main" id="{2C5EB968-A493-432C-8964-22A35C221053}"/>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0;p78">
              <a:extLst>
                <a:ext uri="{FF2B5EF4-FFF2-40B4-BE49-F238E27FC236}">
                  <a16:creationId xmlns:a16="http://schemas.microsoft.com/office/drawing/2014/main" id="{FA16CEBA-0BF5-4E96-8918-428D2EBBC649}"/>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1;p78">
              <a:extLst>
                <a:ext uri="{FF2B5EF4-FFF2-40B4-BE49-F238E27FC236}">
                  <a16:creationId xmlns:a16="http://schemas.microsoft.com/office/drawing/2014/main" id="{A8538085-636C-4F92-8978-41FFF717FD37}"/>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2;p78">
              <a:extLst>
                <a:ext uri="{FF2B5EF4-FFF2-40B4-BE49-F238E27FC236}">
                  <a16:creationId xmlns:a16="http://schemas.microsoft.com/office/drawing/2014/main" id="{56FCC0C6-209A-46CC-8F9A-F64C64B6129E}"/>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3;p78">
              <a:extLst>
                <a:ext uri="{FF2B5EF4-FFF2-40B4-BE49-F238E27FC236}">
                  <a16:creationId xmlns:a16="http://schemas.microsoft.com/office/drawing/2014/main" id="{E1DD0D66-3873-40D1-B533-491F02E09BEE}"/>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4;p78">
              <a:extLst>
                <a:ext uri="{FF2B5EF4-FFF2-40B4-BE49-F238E27FC236}">
                  <a16:creationId xmlns:a16="http://schemas.microsoft.com/office/drawing/2014/main" id="{F503568A-D375-4FC1-B05F-C0F949C09E09}"/>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5;p78">
              <a:extLst>
                <a:ext uri="{FF2B5EF4-FFF2-40B4-BE49-F238E27FC236}">
                  <a16:creationId xmlns:a16="http://schemas.microsoft.com/office/drawing/2014/main" id="{63296587-BC74-44CD-BE27-6ACE4B49B8D7}"/>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296;p78">
              <a:extLst>
                <a:ext uri="{FF2B5EF4-FFF2-40B4-BE49-F238E27FC236}">
                  <a16:creationId xmlns:a16="http://schemas.microsoft.com/office/drawing/2014/main" id="{954DC1F7-4210-44E1-A43C-AAB420E61F7C}"/>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297;p78">
              <a:extLst>
                <a:ext uri="{FF2B5EF4-FFF2-40B4-BE49-F238E27FC236}">
                  <a16:creationId xmlns:a16="http://schemas.microsoft.com/office/drawing/2014/main" id="{98862988-623F-4684-9B78-52AF62200C00}"/>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298;p78">
              <a:extLst>
                <a:ext uri="{FF2B5EF4-FFF2-40B4-BE49-F238E27FC236}">
                  <a16:creationId xmlns:a16="http://schemas.microsoft.com/office/drawing/2014/main" id="{F31E1B03-05FB-48E2-93DA-B1E6A9EB04B7}"/>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299;p78">
              <a:extLst>
                <a:ext uri="{FF2B5EF4-FFF2-40B4-BE49-F238E27FC236}">
                  <a16:creationId xmlns:a16="http://schemas.microsoft.com/office/drawing/2014/main" id="{22F564B3-AF63-40E7-B30D-F5533FB15FCF}"/>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0;p78">
              <a:extLst>
                <a:ext uri="{FF2B5EF4-FFF2-40B4-BE49-F238E27FC236}">
                  <a16:creationId xmlns:a16="http://schemas.microsoft.com/office/drawing/2014/main" id="{8D846937-4008-4759-B2D6-5001A7DA8612}"/>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1;p78">
              <a:extLst>
                <a:ext uri="{FF2B5EF4-FFF2-40B4-BE49-F238E27FC236}">
                  <a16:creationId xmlns:a16="http://schemas.microsoft.com/office/drawing/2014/main" id="{A7CA6EAB-5309-4262-A74D-94E999B215A0}"/>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2;p78">
              <a:extLst>
                <a:ext uri="{FF2B5EF4-FFF2-40B4-BE49-F238E27FC236}">
                  <a16:creationId xmlns:a16="http://schemas.microsoft.com/office/drawing/2014/main" id="{4BBAC255-6C7D-4B52-96DC-396637A3A7AE}"/>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3;p78">
              <a:extLst>
                <a:ext uri="{FF2B5EF4-FFF2-40B4-BE49-F238E27FC236}">
                  <a16:creationId xmlns:a16="http://schemas.microsoft.com/office/drawing/2014/main" id="{6F5445DF-CA7E-4A20-BD13-3A4255FA88F0}"/>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4;p78">
              <a:extLst>
                <a:ext uri="{FF2B5EF4-FFF2-40B4-BE49-F238E27FC236}">
                  <a16:creationId xmlns:a16="http://schemas.microsoft.com/office/drawing/2014/main" id="{CEED7DE7-7326-443A-AABC-12F1002A1E3E}"/>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5;p78">
              <a:extLst>
                <a:ext uri="{FF2B5EF4-FFF2-40B4-BE49-F238E27FC236}">
                  <a16:creationId xmlns:a16="http://schemas.microsoft.com/office/drawing/2014/main" id="{F69A888C-D166-417D-960A-8A8E6EAC5D8B}"/>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06;p78">
              <a:extLst>
                <a:ext uri="{FF2B5EF4-FFF2-40B4-BE49-F238E27FC236}">
                  <a16:creationId xmlns:a16="http://schemas.microsoft.com/office/drawing/2014/main" id="{5981A526-EF2A-44D7-87D4-FCD966DD8EAD}"/>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07;p78">
              <a:extLst>
                <a:ext uri="{FF2B5EF4-FFF2-40B4-BE49-F238E27FC236}">
                  <a16:creationId xmlns:a16="http://schemas.microsoft.com/office/drawing/2014/main" id="{935F4D58-FB44-4C6A-9FA1-55F5BA23BD4C}"/>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08;p78">
              <a:extLst>
                <a:ext uri="{FF2B5EF4-FFF2-40B4-BE49-F238E27FC236}">
                  <a16:creationId xmlns:a16="http://schemas.microsoft.com/office/drawing/2014/main" id="{84672BEE-504A-4693-871D-E7FB29A9581F}"/>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09;p78">
              <a:extLst>
                <a:ext uri="{FF2B5EF4-FFF2-40B4-BE49-F238E27FC236}">
                  <a16:creationId xmlns:a16="http://schemas.microsoft.com/office/drawing/2014/main" id="{C5C9EE6A-A12D-40DC-A1BF-789C7F785640}"/>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0;p78">
              <a:extLst>
                <a:ext uri="{FF2B5EF4-FFF2-40B4-BE49-F238E27FC236}">
                  <a16:creationId xmlns:a16="http://schemas.microsoft.com/office/drawing/2014/main" id="{B27BACDF-4578-414F-B55E-9A6537E02D67}"/>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1;p78">
              <a:extLst>
                <a:ext uri="{FF2B5EF4-FFF2-40B4-BE49-F238E27FC236}">
                  <a16:creationId xmlns:a16="http://schemas.microsoft.com/office/drawing/2014/main" id="{9E553D90-5900-482F-9CC5-1C64A124ED7B}"/>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2;p78">
              <a:extLst>
                <a:ext uri="{FF2B5EF4-FFF2-40B4-BE49-F238E27FC236}">
                  <a16:creationId xmlns:a16="http://schemas.microsoft.com/office/drawing/2014/main" id="{49A99F8A-EC7F-4F23-B364-DE69C6429865}"/>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3;p78">
              <a:extLst>
                <a:ext uri="{FF2B5EF4-FFF2-40B4-BE49-F238E27FC236}">
                  <a16:creationId xmlns:a16="http://schemas.microsoft.com/office/drawing/2014/main" id="{A17FAD26-820A-427A-9EDB-5E191A5F79BD}"/>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4;p78">
              <a:extLst>
                <a:ext uri="{FF2B5EF4-FFF2-40B4-BE49-F238E27FC236}">
                  <a16:creationId xmlns:a16="http://schemas.microsoft.com/office/drawing/2014/main" id="{D96B32CD-AD3C-47D9-A45A-E0A2F53ABC65}"/>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5;p78">
              <a:extLst>
                <a:ext uri="{FF2B5EF4-FFF2-40B4-BE49-F238E27FC236}">
                  <a16:creationId xmlns:a16="http://schemas.microsoft.com/office/drawing/2014/main" id="{E4340878-E384-4408-9755-28B4B6BA3C24}"/>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16;p78">
              <a:extLst>
                <a:ext uri="{FF2B5EF4-FFF2-40B4-BE49-F238E27FC236}">
                  <a16:creationId xmlns:a16="http://schemas.microsoft.com/office/drawing/2014/main" id="{89306BED-8B25-49ED-B4A6-71255F253755}"/>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17;p78">
              <a:extLst>
                <a:ext uri="{FF2B5EF4-FFF2-40B4-BE49-F238E27FC236}">
                  <a16:creationId xmlns:a16="http://schemas.microsoft.com/office/drawing/2014/main" id="{E2CF4807-3B27-49FA-988B-2261052372C7}"/>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18;p78">
              <a:extLst>
                <a:ext uri="{FF2B5EF4-FFF2-40B4-BE49-F238E27FC236}">
                  <a16:creationId xmlns:a16="http://schemas.microsoft.com/office/drawing/2014/main" id="{C44D97AC-0360-4065-B00C-8F0C874D7EFF}"/>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19;p78">
              <a:extLst>
                <a:ext uri="{FF2B5EF4-FFF2-40B4-BE49-F238E27FC236}">
                  <a16:creationId xmlns:a16="http://schemas.microsoft.com/office/drawing/2014/main" id="{B67D997C-78E6-4752-A8AF-588E9FAD80CD}"/>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0;p78">
              <a:extLst>
                <a:ext uri="{FF2B5EF4-FFF2-40B4-BE49-F238E27FC236}">
                  <a16:creationId xmlns:a16="http://schemas.microsoft.com/office/drawing/2014/main" id="{36997326-C9FC-44B3-8391-40D9B5E1F9F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1;p78">
              <a:extLst>
                <a:ext uri="{FF2B5EF4-FFF2-40B4-BE49-F238E27FC236}">
                  <a16:creationId xmlns:a16="http://schemas.microsoft.com/office/drawing/2014/main" id="{966F4BB6-3895-408A-9AC4-87E739BEA3E2}"/>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2;p78">
              <a:extLst>
                <a:ext uri="{FF2B5EF4-FFF2-40B4-BE49-F238E27FC236}">
                  <a16:creationId xmlns:a16="http://schemas.microsoft.com/office/drawing/2014/main" id="{144908FA-2E5C-4774-BEE6-0970B4744689}"/>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3;p78">
              <a:extLst>
                <a:ext uri="{FF2B5EF4-FFF2-40B4-BE49-F238E27FC236}">
                  <a16:creationId xmlns:a16="http://schemas.microsoft.com/office/drawing/2014/main" id="{445FFE79-2EEC-4703-BF37-731E364822A1}"/>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4;p78">
              <a:extLst>
                <a:ext uri="{FF2B5EF4-FFF2-40B4-BE49-F238E27FC236}">
                  <a16:creationId xmlns:a16="http://schemas.microsoft.com/office/drawing/2014/main" id="{D57F5875-C05E-4753-BFB3-85EBAF30EBA7}"/>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5;p78">
              <a:extLst>
                <a:ext uri="{FF2B5EF4-FFF2-40B4-BE49-F238E27FC236}">
                  <a16:creationId xmlns:a16="http://schemas.microsoft.com/office/drawing/2014/main" id="{042AD706-8166-49D6-AAFB-00B304D58248}"/>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26;p78">
              <a:extLst>
                <a:ext uri="{FF2B5EF4-FFF2-40B4-BE49-F238E27FC236}">
                  <a16:creationId xmlns:a16="http://schemas.microsoft.com/office/drawing/2014/main" id="{BDC61ED3-3265-4401-9083-F203FEAEDC9B}"/>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27;p78">
              <a:extLst>
                <a:ext uri="{FF2B5EF4-FFF2-40B4-BE49-F238E27FC236}">
                  <a16:creationId xmlns:a16="http://schemas.microsoft.com/office/drawing/2014/main" id="{442DA218-60EF-4783-8371-75FC3475C38C}"/>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28;p78">
              <a:extLst>
                <a:ext uri="{FF2B5EF4-FFF2-40B4-BE49-F238E27FC236}">
                  <a16:creationId xmlns:a16="http://schemas.microsoft.com/office/drawing/2014/main" id="{BF4D4801-E446-443F-BD91-7E8A47C7C75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29;p78">
              <a:extLst>
                <a:ext uri="{FF2B5EF4-FFF2-40B4-BE49-F238E27FC236}">
                  <a16:creationId xmlns:a16="http://schemas.microsoft.com/office/drawing/2014/main" id="{EDA965D5-E8E2-4FEC-911E-3961661EAE19}"/>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0;p78">
              <a:extLst>
                <a:ext uri="{FF2B5EF4-FFF2-40B4-BE49-F238E27FC236}">
                  <a16:creationId xmlns:a16="http://schemas.microsoft.com/office/drawing/2014/main" id="{F208CA80-49EA-4E20-BBA6-DD60517967CA}"/>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1;p78">
              <a:extLst>
                <a:ext uri="{FF2B5EF4-FFF2-40B4-BE49-F238E27FC236}">
                  <a16:creationId xmlns:a16="http://schemas.microsoft.com/office/drawing/2014/main" id="{988A09CC-C9CE-4EC1-A972-58FBA15C56D3}"/>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2;p78">
              <a:extLst>
                <a:ext uri="{FF2B5EF4-FFF2-40B4-BE49-F238E27FC236}">
                  <a16:creationId xmlns:a16="http://schemas.microsoft.com/office/drawing/2014/main" id="{54FCCB89-0F81-45B2-9EAC-5B45829D6AC9}"/>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3;p78">
              <a:extLst>
                <a:ext uri="{FF2B5EF4-FFF2-40B4-BE49-F238E27FC236}">
                  <a16:creationId xmlns:a16="http://schemas.microsoft.com/office/drawing/2014/main" id="{CCB38F43-B7B5-47D6-996D-67AC62C9499B}"/>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4;p78">
              <a:extLst>
                <a:ext uri="{FF2B5EF4-FFF2-40B4-BE49-F238E27FC236}">
                  <a16:creationId xmlns:a16="http://schemas.microsoft.com/office/drawing/2014/main" id="{1B3A429A-8E05-46E1-BEE7-01C61607B420}"/>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5;p78">
              <a:extLst>
                <a:ext uri="{FF2B5EF4-FFF2-40B4-BE49-F238E27FC236}">
                  <a16:creationId xmlns:a16="http://schemas.microsoft.com/office/drawing/2014/main" id="{B817847E-11B7-4062-8673-41BDD522B076}"/>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36;p78">
              <a:extLst>
                <a:ext uri="{FF2B5EF4-FFF2-40B4-BE49-F238E27FC236}">
                  <a16:creationId xmlns:a16="http://schemas.microsoft.com/office/drawing/2014/main" id="{E8F6D18D-0536-457C-9CDC-3B03BE84B8A4}"/>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37;p78">
              <a:extLst>
                <a:ext uri="{FF2B5EF4-FFF2-40B4-BE49-F238E27FC236}">
                  <a16:creationId xmlns:a16="http://schemas.microsoft.com/office/drawing/2014/main" id="{9FECE25E-F07E-4F13-A7B7-8B8EFC69F01C}"/>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38;p78">
              <a:extLst>
                <a:ext uri="{FF2B5EF4-FFF2-40B4-BE49-F238E27FC236}">
                  <a16:creationId xmlns:a16="http://schemas.microsoft.com/office/drawing/2014/main" id="{E8B59CF6-F8A3-4598-AE29-6C03651D8D43}"/>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39;p78">
              <a:extLst>
                <a:ext uri="{FF2B5EF4-FFF2-40B4-BE49-F238E27FC236}">
                  <a16:creationId xmlns:a16="http://schemas.microsoft.com/office/drawing/2014/main" id="{5CEB116E-9710-4F20-82C2-992FCEDF82D3}"/>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0;p78">
              <a:extLst>
                <a:ext uri="{FF2B5EF4-FFF2-40B4-BE49-F238E27FC236}">
                  <a16:creationId xmlns:a16="http://schemas.microsoft.com/office/drawing/2014/main" id="{B660165F-AB3A-4E8F-872F-7FC780352E25}"/>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1;p78">
              <a:extLst>
                <a:ext uri="{FF2B5EF4-FFF2-40B4-BE49-F238E27FC236}">
                  <a16:creationId xmlns:a16="http://schemas.microsoft.com/office/drawing/2014/main" id="{1E1A5341-DFCA-41C8-9E2D-56F142091039}"/>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2;p78">
              <a:extLst>
                <a:ext uri="{FF2B5EF4-FFF2-40B4-BE49-F238E27FC236}">
                  <a16:creationId xmlns:a16="http://schemas.microsoft.com/office/drawing/2014/main" id="{AF2E2FAC-A0BD-499D-9525-AE0BFE4399BD}"/>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3;p78">
              <a:extLst>
                <a:ext uri="{FF2B5EF4-FFF2-40B4-BE49-F238E27FC236}">
                  <a16:creationId xmlns:a16="http://schemas.microsoft.com/office/drawing/2014/main" id="{2D884D4C-0C8F-4C2A-87C9-6F7ACE1E42BA}"/>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4;p78">
              <a:extLst>
                <a:ext uri="{FF2B5EF4-FFF2-40B4-BE49-F238E27FC236}">
                  <a16:creationId xmlns:a16="http://schemas.microsoft.com/office/drawing/2014/main" id="{7CFE9A93-D21A-4633-A01A-B83B7C663129}"/>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5;p78">
              <a:extLst>
                <a:ext uri="{FF2B5EF4-FFF2-40B4-BE49-F238E27FC236}">
                  <a16:creationId xmlns:a16="http://schemas.microsoft.com/office/drawing/2014/main" id="{D369A34A-CBDF-43BA-8839-D52E3D02A6E3}"/>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46;p78">
              <a:extLst>
                <a:ext uri="{FF2B5EF4-FFF2-40B4-BE49-F238E27FC236}">
                  <a16:creationId xmlns:a16="http://schemas.microsoft.com/office/drawing/2014/main" id="{7C149420-2DE6-477B-9B38-E1099152DB34}"/>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47;p78">
              <a:extLst>
                <a:ext uri="{FF2B5EF4-FFF2-40B4-BE49-F238E27FC236}">
                  <a16:creationId xmlns:a16="http://schemas.microsoft.com/office/drawing/2014/main" id="{156D7C1C-8707-41AE-BC19-5727EB3C5247}"/>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48;p78">
              <a:extLst>
                <a:ext uri="{FF2B5EF4-FFF2-40B4-BE49-F238E27FC236}">
                  <a16:creationId xmlns:a16="http://schemas.microsoft.com/office/drawing/2014/main" id="{48504538-3EFA-48A4-B2C1-D40BFF48EAF3}"/>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49;p78">
              <a:extLst>
                <a:ext uri="{FF2B5EF4-FFF2-40B4-BE49-F238E27FC236}">
                  <a16:creationId xmlns:a16="http://schemas.microsoft.com/office/drawing/2014/main" id="{C291746D-965E-475C-8B07-7BB3C6395953}"/>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0;p78">
              <a:extLst>
                <a:ext uri="{FF2B5EF4-FFF2-40B4-BE49-F238E27FC236}">
                  <a16:creationId xmlns:a16="http://schemas.microsoft.com/office/drawing/2014/main" id="{C232FDB5-F7C2-4ED1-95A4-05D109CC4526}"/>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1;p78">
              <a:extLst>
                <a:ext uri="{FF2B5EF4-FFF2-40B4-BE49-F238E27FC236}">
                  <a16:creationId xmlns:a16="http://schemas.microsoft.com/office/drawing/2014/main" id="{636A2C8C-A367-4A0D-9243-0FB32147F5E0}"/>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2;p78">
              <a:extLst>
                <a:ext uri="{FF2B5EF4-FFF2-40B4-BE49-F238E27FC236}">
                  <a16:creationId xmlns:a16="http://schemas.microsoft.com/office/drawing/2014/main" id="{B1E18F44-F845-413C-AF00-6D195223842C}"/>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3;p78">
              <a:extLst>
                <a:ext uri="{FF2B5EF4-FFF2-40B4-BE49-F238E27FC236}">
                  <a16:creationId xmlns:a16="http://schemas.microsoft.com/office/drawing/2014/main" id="{36E7CF80-595E-4E0A-844A-5A6CA9FE8C08}"/>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4;p78">
              <a:extLst>
                <a:ext uri="{FF2B5EF4-FFF2-40B4-BE49-F238E27FC236}">
                  <a16:creationId xmlns:a16="http://schemas.microsoft.com/office/drawing/2014/main" id="{4D61715D-44AF-4D47-B0F3-9D46C42219A2}"/>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5;p78">
              <a:extLst>
                <a:ext uri="{FF2B5EF4-FFF2-40B4-BE49-F238E27FC236}">
                  <a16:creationId xmlns:a16="http://schemas.microsoft.com/office/drawing/2014/main" id="{64C8DFBF-9525-40E2-B445-92D49EA93C82}"/>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56;p78">
              <a:extLst>
                <a:ext uri="{FF2B5EF4-FFF2-40B4-BE49-F238E27FC236}">
                  <a16:creationId xmlns:a16="http://schemas.microsoft.com/office/drawing/2014/main" id="{48D0106D-1DF5-4839-8425-24D9BD7DE6B0}"/>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57;p78">
              <a:extLst>
                <a:ext uri="{FF2B5EF4-FFF2-40B4-BE49-F238E27FC236}">
                  <a16:creationId xmlns:a16="http://schemas.microsoft.com/office/drawing/2014/main" id="{D8286120-C6DE-44B3-A8AF-E6DF633F5485}"/>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58;p78">
              <a:extLst>
                <a:ext uri="{FF2B5EF4-FFF2-40B4-BE49-F238E27FC236}">
                  <a16:creationId xmlns:a16="http://schemas.microsoft.com/office/drawing/2014/main" id="{1A9B2117-4820-48CC-87A8-8F9DA1055F3C}"/>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59;p78">
              <a:extLst>
                <a:ext uri="{FF2B5EF4-FFF2-40B4-BE49-F238E27FC236}">
                  <a16:creationId xmlns:a16="http://schemas.microsoft.com/office/drawing/2014/main" id="{C6FCBBD2-1DBF-44E4-8599-C75919286AF8}"/>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0;p78">
              <a:extLst>
                <a:ext uri="{FF2B5EF4-FFF2-40B4-BE49-F238E27FC236}">
                  <a16:creationId xmlns:a16="http://schemas.microsoft.com/office/drawing/2014/main" id="{A7C3BDDA-15A6-4DCA-AA17-59C03C37D6D2}"/>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1;p78">
              <a:extLst>
                <a:ext uri="{FF2B5EF4-FFF2-40B4-BE49-F238E27FC236}">
                  <a16:creationId xmlns:a16="http://schemas.microsoft.com/office/drawing/2014/main" id="{CB0DC6A0-218A-435A-B73F-B2971F590ECF}"/>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2;p78">
              <a:extLst>
                <a:ext uri="{FF2B5EF4-FFF2-40B4-BE49-F238E27FC236}">
                  <a16:creationId xmlns:a16="http://schemas.microsoft.com/office/drawing/2014/main" id="{B57EAF6B-0A00-4818-9B67-5FD64FE98B5F}"/>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3;p78">
              <a:extLst>
                <a:ext uri="{FF2B5EF4-FFF2-40B4-BE49-F238E27FC236}">
                  <a16:creationId xmlns:a16="http://schemas.microsoft.com/office/drawing/2014/main" id="{C736B39F-2687-4C7A-9625-BC9EA0AB86D2}"/>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4;p78">
              <a:extLst>
                <a:ext uri="{FF2B5EF4-FFF2-40B4-BE49-F238E27FC236}">
                  <a16:creationId xmlns:a16="http://schemas.microsoft.com/office/drawing/2014/main" id="{1191FB7E-EDB9-4DAE-89B7-4ACDD0BC1946}"/>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5;p78">
              <a:extLst>
                <a:ext uri="{FF2B5EF4-FFF2-40B4-BE49-F238E27FC236}">
                  <a16:creationId xmlns:a16="http://schemas.microsoft.com/office/drawing/2014/main" id="{0424A76F-D670-49DF-BE5C-4CA0E2537F3B}"/>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66;p78">
              <a:extLst>
                <a:ext uri="{FF2B5EF4-FFF2-40B4-BE49-F238E27FC236}">
                  <a16:creationId xmlns:a16="http://schemas.microsoft.com/office/drawing/2014/main" id="{4E9F4E25-8A25-4D39-A039-4D60B01CA567}"/>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67;p78">
              <a:extLst>
                <a:ext uri="{FF2B5EF4-FFF2-40B4-BE49-F238E27FC236}">
                  <a16:creationId xmlns:a16="http://schemas.microsoft.com/office/drawing/2014/main" id="{8C7DF68F-7EB9-42A2-A0ED-87535E7449B9}"/>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68;p78">
              <a:extLst>
                <a:ext uri="{FF2B5EF4-FFF2-40B4-BE49-F238E27FC236}">
                  <a16:creationId xmlns:a16="http://schemas.microsoft.com/office/drawing/2014/main" id="{01E05942-35C6-4714-8075-4D78E99FC96E}"/>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69;p78">
              <a:extLst>
                <a:ext uri="{FF2B5EF4-FFF2-40B4-BE49-F238E27FC236}">
                  <a16:creationId xmlns:a16="http://schemas.microsoft.com/office/drawing/2014/main" id="{9869B92B-5C21-4A9D-B558-95F177B98E9B}"/>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0;p78">
              <a:extLst>
                <a:ext uri="{FF2B5EF4-FFF2-40B4-BE49-F238E27FC236}">
                  <a16:creationId xmlns:a16="http://schemas.microsoft.com/office/drawing/2014/main" id="{FBE026AD-ABB4-45E5-B376-2F81CE53EC1E}"/>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1;p78">
              <a:extLst>
                <a:ext uri="{FF2B5EF4-FFF2-40B4-BE49-F238E27FC236}">
                  <a16:creationId xmlns:a16="http://schemas.microsoft.com/office/drawing/2014/main" id="{DF76AD24-A4C9-42DB-BA4F-3A0B97985D9B}"/>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2;p78">
              <a:extLst>
                <a:ext uri="{FF2B5EF4-FFF2-40B4-BE49-F238E27FC236}">
                  <a16:creationId xmlns:a16="http://schemas.microsoft.com/office/drawing/2014/main" id="{3BE8500E-7051-49D0-BF3C-538420DD5319}"/>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3;p78">
              <a:extLst>
                <a:ext uri="{FF2B5EF4-FFF2-40B4-BE49-F238E27FC236}">
                  <a16:creationId xmlns:a16="http://schemas.microsoft.com/office/drawing/2014/main" id="{1F1B6B09-172E-4525-90B0-B407FE253E29}"/>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4;p78">
              <a:extLst>
                <a:ext uri="{FF2B5EF4-FFF2-40B4-BE49-F238E27FC236}">
                  <a16:creationId xmlns:a16="http://schemas.microsoft.com/office/drawing/2014/main" id="{0B8A935F-1650-4B69-8FC9-8D8401663D07}"/>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5;p78">
              <a:extLst>
                <a:ext uri="{FF2B5EF4-FFF2-40B4-BE49-F238E27FC236}">
                  <a16:creationId xmlns:a16="http://schemas.microsoft.com/office/drawing/2014/main" id="{0A399F5D-A190-4B78-A30E-E515ED20B764}"/>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76;p78">
              <a:extLst>
                <a:ext uri="{FF2B5EF4-FFF2-40B4-BE49-F238E27FC236}">
                  <a16:creationId xmlns:a16="http://schemas.microsoft.com/office/drawing/2014/main" id="{38018FB4-D263-4E7F-9F26-700F9CEC081C}"/>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77;p78">
              <a:extLst>
                <a:ext uri="{FF2B5EF4-FFF2-40B4-BE49-F238E27FC236}">
                  <a16:creationId xmlns:a16="http://schemas.microsoft.com/office/drawing/2014/main" id="{A45AEE29-055E-4EA5-AB18-52D696AA63B2}"/>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78;p78">
              <a:extLst>
                <a:ext uri="{FF2B5EF4-FFF2-40B4-BE49-F238E27FC236}">
                  <a16:creationId xmlns:a16="http://schemas.microsoft.com/office/drawing/2014/main" id="{A6AC437B-54CC-4272-9F11-E113F818F19B}"/>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79;p78">
              <a:extLst>
                <a:ext uri="{FF2B5EF4-FFF2-40B4-BE49-F238E27FC236}">
                  <a16:creationId xmlns:a16="http://schemas.microsoft.com/office/drawing/2014/main" id="{B49B5A9B-0229-431A-BF61-4F332F5D244C}"/>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0;p78">
              <a:extLst>
                <a:ext uri="{FF2B5EF4-FFF2-40B4-BE49-F238E27FC236}">
                  <a16:creationId xmlns:a16="http://schemas.microsoft.com/office/drawing/2014/main" id="{D6C43E6E-9115-4BFB-B30F-CD48A9326790}"/>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1;p78">
              <a:extLst>
                <a:ext uri="{FF2B5EF4-FFF2-40B4-BE49-F238E27FC236}">
                  <a16:creationId xmlns:a16="http://schemas.microsoft.com/office/drawing/2014/main" id="{09AFD218-B660-45D5-9BDB-BA63CD3AF762}"/>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2;p78">
              <a:extLst>
                <a:ext uri="{FF2B5EF4-FFF2-40B4-BE49-F238E27FC236}">
                  <a16:creationId xmlns:a16="http://schemas.microsoft.com/office/drawing/2014/main" id="{86D71656-D7BD-4F77-BA1D-AC004A94C0FD}"/>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3;p78">
              <a:extLst>
                <a:ext uri="{FF2B5EF4-FFF2-40B4-BE49-F238E27FC236}">
                  <a16:creationId xmlns:a16="http://schemas.microsoft.com/office/drawing/2014/main" id="{5DACF856-677D-41DD-BCE9-017DE645530D}"/>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4;p78">
              <a:extLst>
                <a:ext uri="{FF2B5EF4-FFF2-40B4-BE49-F238E27FC236}">
                  <a16:creationId xmlns:a16="http://schemas.microsoft.com/office/drawing/2014/main" id="{8D6D8AF3-04E7-462D-838B-8CB3EBEFB724}"/>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5;p78">
              <a:extLst>
                <a:ext uri="{FF2B5EF4-FFF2-40B4-BE49-F238E27FC236}">
                  <a16:creationId xmlns:a16="http://schemas.microsoft.com/office/drawing/2014/main" id="{D9EE46D5-BFBC-44A5-BB24-40B2B5A3DBD1}"/>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86;p78">
              <a:extLst>
                <a:ext uri="{FF2B5EF4-FFF2-40B4-BE49-F238E27FC236}">
                  <a16:creationId xmlns:a16="http://schemas.microsoft.com/office/drawing/2014/main" id="{4C897609-7F65-4128-8842-720BFEC0D2A1}"/>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87;p78">
              <a:extLst>
                <a:ext uri="{FF2B5EF4-FFF2-40B4-BE49-F238E27FC236}">
                  <a16:creationId xmlns:a16="http://schemas.microsoft.com/office/drawing/2014/main" id="{3F68C988-A038-446D-A983-0AA80BD9E04A}"/>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88;p78">
              <a:extLst>
                <a:ext uri="{FF2B5EF4-FFF2-40B4-BE49-F238E27FC236}">
                  <a16:creationId xmlns:a16="http://schemas.microsoft.com/office/drawing/2014/main" id="{69F2C676-38DF-486E-A9FF-B4CA10773D5F}"/>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89;p78">
              <a:extLst>
                <a:ext uri="{FF2B5EF4-FFF2-40B4-BE49-F238E27FC236}">
                  <a16:creationId xmlns:a16="http://schemas.microsoft.com/office/drawing/2014/main" id="{02BD9A90-7DCA-4C6A-A240-2E87FCF4BF32}"/>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0;p78">
              <a:extLst>
                <a:ext uri="{FF2B5EF4-FFF2-40B4-BE49-F238E27FC236}">
                  <a16:creationId xmlns:a16="http://schemas.microsoft.com/office/drawing/2014/main" id="{F6D537EA-5024-463B-BB99-6B1853042D1C}"/>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1;p78">
              <a:extLst>
                <a:ext uri="{FF2B5EF4-FFF2-40B4-BE49-F238E27FC236}">
                  <a16:creationId xmlns:a16="http://schemas.microsoft.com/office/drawing/2014/main" id="{3DA33015-5F33-4C50-BE58-34842DEFD5D2}"/>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2;p78">
              <a:extLst>
                <a:ext uri="{FF2B5EF4-FFF2-40B4-BE49-F238E27FC236}">
                  <a16:creationId xmlns:a16="http://schemas.microsoft.com/office/drawing/2014/main" id="{5B004FE8-ED45-4D59-92E4-F9170E591DE5}"/>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3;p78">
              <a:extLst>
                <a:ext uri="{FF2B5EF4-FFF2-40B4-BE49-F238E27FC236}">
                  <a16:creationId xmlns:a16="http://schemas.microsoft.com/office/drawing/2014/main" id="{8110EDEA-5E2F-4D05-88A9-8D868FBF4C00}"/>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4;p78">
              <a:extLst>
                <a:ext uri="{FF2B5EF4-FFF2-40B4-BE49-F238E27FC236}">
                  <a16:creationId xmlns:a16="http://schemas.microsoft.com/office/drawing/2014/main" id="{EE0A2B3F-0240-4CF7-92D8-F45BC0840CB2}"/>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5;p78">
              <a:extLst>
                <a:ext uri="{FF2B5EF4-FFF2-40B4-BE49-F238E27FC236}">
                  <a16:creationId xmlns:a16="http://schemas.microsoft.com/office/drawing/2014/main" id="{B0C4801E-DA32-4960-9EEB-C7B4617C5693}"/>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396;p78">
              <a:extLst>
                <a:ext uri="{FF2B5EF4-FFF2-40B4-BE49-F238E27FC236}">
                  <a16:creationId xmlns:a16="http://schemas.microsoft.com/office/drawing/2014/main" id="{287DC7F7-8AD3-4029-9DF7-25B619EF2363}"/>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397;p78">
              <a:extLst>
                <a:ext uri="{FF2B5EF4-FFF2-40B4-BE49-F238E27FC236}">
                  <a16:creationId xmlns:a16="http://schemas.microsoft.com/office/drawing/2014/main" id="{E385C2E2-AD30-4D73-8751-48DDAA74395C}"/>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398;p78">
              <a:extLst>
                <a:ext uri="{FF2B5EF4-FFF2-40B4-BE49-F238E27FC236}">
                  <a16:creationId xmlns:a16="http://schemas.microsoft.com/office/drawing/2014/main" id="{EFBFFDC2-C965-4F03-A44C-036621251EDB}"/>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399;p78">
              <a:extLst>
                <a:ext uri="{FF2B5EF4-FFF2-40B4-BE49-F238E27FC236}">
                  <a16:creationId xmlns:a16="http://schemas.microsoft.com/office/drawing/2014/main" id="{87FB4A30-7974-4939-8E3E-711B7305F316}"/>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0;p78">
              <a:extLst>
                <a:ext uri="{FF2B5EF4-FFF2-40B4-BE49-F238E27FC236}">
                  <a16:creationId xmlns:a16="http://schemas.microsoft.com/office/drawing/2014/main" id="{529E1A88-830D-45AA-82DC-A1F471D553AC}"/>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1;p78">
              <a:extLst>
                <a:ext uri="{FF2B5EF4-FFF2-40B4-BE49-F238E27FC236}">
                  <a16:creationId xmlns:a16="http://schemas.microsoft.com/office/drawing/2014/main" id="{C6E633AA-DA47-42C6-B095-A59E3A8D9630}"/>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2;p78">
              <a:extLst>
                <a:ext uri="{FF2B5EF4-FFF2-40B4-BE49-F238E27FC236}">
                  <a16:creationId xmlns:a16="http://schemas.microsoft.com/office/drawing/2014/main" id="{189F4224-D5C3-4E11-8F2E-A6DC05E32577}"/>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3;p78">
              <a:extLst>
                <a:ext uri="{FF2B5EF4-FFF2-40B4-BE49-F238E27FC236}">
                  <a16:creationId xmlns:a16="http://schemas.microsoft.com/office/drawing/2014/main" id="{56D17395-97FF-4CEB-B3DE-C1FC324DD3A6}"/>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4;p78">
              <a:extLst>
                <a:ext uri="{FF2B5EF4-FFF2-40B4-BE49-F238E27FC236}">
                  <a16:creationId xmlns:a16="http://schemas.microsoft.com/office/drawing/2014/main" id="{C672C938-FFE0-4A61-88DD-D03F34BF0E6D}"/>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5;p78">
              <a:extLst>
                <a:ext uri="{FF2B5EF4-FFF2-40B4-BE49-F238E27FC236}">
                  <a16:creationId xmlns:a16="http://schemas.microsoft.com/office/drawing/2014/main" id="{DB3B3189-1007-41E7-A5A0-A989BF8655CE}"/>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06;p78">
              <a:extLst>
                <a:ext uri="{FF2B5EF4-FFF2-40B4-BE49-F238E27FC236}">
                  <a16:creationId xmlns:a16="http://schemas.microsoft.com/office/drawing/2014/main" id="{C3D98609-FCDE-484A-8D89-9D64A6BA143D}"/>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07;p78">
              <a:extLst>
                <a:ext uri="{FF2B5EF4-FFF2-40B4-BE49-F238E27FC236}">
                  <a16:creationId xmlns:a16="http://schemas.microsoft.com/office/drawing/2014/main" id="{63C26A27-4A17-4FD2-887A-CE43D81B2C19}"/>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08;p78">
              <a:extLst>
                <a:ext uri="{FF2B5EF4-FFF2-40B4-BE49-F238E27FC236}">
                  <a16:creationId xmlns:a16="http://schemas.microsoft.com/office/drawing/2014/main" id="{E961BBEA-BABC-4BB6-940E-5BC13F8D8352}"/>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09;p78">
              <a:extLst>
                <a:ext uri="{FF2B5EF4-FFF2-40B4-BE49-F238E27FC236}">
                  <a16:creationId xmlns:a16="http://schemas.microsoft.com/office/drawing/2014/main" id="{6052251B-86BF-44E0-94CF-B5258DDAF66C}"/>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0;p78">
              <a:extLst>
                <a:ext uri="{FF2B5EF4-FFF2-40B4-BE49-F238E27FC236}">
                  <a16:creationId xmlns:a16="http://schemas.microsoft.com/office/drawing/2014/main" id="{69491455-724B-4B36-B251-F30AA9772C5F}"/>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1;p78">
              <a:extLst>
                <a:ext uri="{FF2B5EF4-FFF2-40B4-BE49-F238E27FC236}">
                  <a16:creationId xmlns:a16="http://schemas.microsoft.com/office/drawing/2014/main" id="{7C0EC1E9-DDC2-40E3-8B6B-CB915E2F998A}"/>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2;p78">
              <a:extLst>
                <a:ext uri="{FF2B5EF4-FFF2-40B4-BE49-F238E27FC236}">
                  <a16:creationId xmlns:a16="http://schemas.microsoft.com/office/drawing/2014/main" id="{EBAA7D56-8893-4E47-AD00-D86EA04B11C2}"/>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3;p78">
              <a:extLst>
                <a:ext uri="{FF2B5EF4-FFF2-40B4-BE49-F238E27FC236}">
                  <a16:creationId xmlns:a16="http://schemas.microsoft.com/office/drawing/2014/main" id="{401E22DC-4423-469C-8D71-3C82D1D69AE8}"/>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4;p78">
              <a:extLst>
                <a:ext uri="{FF2B5EF4-FFF2-40B4-BE49-F238E27FC236}">
                  <a16:creationId xmlns:a16="http://schemas.microsoft.com/office/drawing/2014/main" id="{C13A9305-F117-48C1-B35E-70FD8410CB80}"/>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5;p78">
              <a:extLst>
                <a:ext uri="{FF2B5EF4-FFF2-40B4-BE49-F238E27FC236}">
                  <a16:creationId xmlns:a16="http://schemas.microsoft.com/office/drawing/2014/main" id="{4359D30E-076A-4854-A953-17464C0D17B4}"/>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16;p78">
              <a:extLst>
                <a:ext uri="{FF2B5EF4-FFF2-40B4-BE49-F238E27FC236}">
                  <a16:creationId xmlns:a16="http://schemas.microsoft.com/office/drawing/2014/main" id="{E6452B35-6DFB-4F13-B0AE-02F7FFDB902B}"/>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17;p78">
              <a:extLst>
                <a:ext uri="{FF2B5EF4-FFF2-40B4-BE49-F238E27FC236}">
                  <a16:creationId xmlns:a16="http://schemas.microsoft.com/office/drawing/2014/main" id="{A777AA4E-1B1D-45E2-B569-F29CA9DC9B2A}"/>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18;p78">
              <a:extLst>
                <a:ext uri="{FF2B5EF4-FFF2-40B4-BE49-F238E27FC236}">
                  <a16:creationId xmlns:a16="http://schemas.microsoft.com/office/drawing/2014/main" id="{77B6409A-EA6B-4799-8B55-BEE7A9553AA9}"/>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19;p78">
              <a:extLst>
                <a:ext uri="{FF2B5EF4-FFF2-40B4-BE49-F238E27FC236}">
                  <a16:creationId xmlns:a16="http://schemas.microsoft.com/office/drawing/2014/main" id="{EEE76E7C-94D9-4E35-95BB-22B688BA1A88}"/>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0;p78">
              <a:extLst>
                <a:ext uri="{FF2B5EF4-FFF2-40B4-BE49-F238E27FC236}">
                  <a16:creationId xmlns:a16="http://schemas.microsoft.com/office/drawing/2014/main" id="{63B95705-994A-40C4-8A07-38BA683FAB69}"/>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1;p78">
              <a:extLst>
                <a:ext uri="{FF2B5EF4-FFF2-40B4-BE49-F238E27FC236}">
                  <a16:creationId xmlns:a16="http://schemas.microsoft.com/office/drawing/2014/main" id="{2E972307-49BE-4C7D-8EE3-8F1020EF3736}"/>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2;p78">
              <a:extLst>
                <a:ext uri="{FF2B5EF4-FFF2-40B4-BE49-F238E27FC236}">
                  <a16:creationId xmlns:a16="http://schemas.microsoft.com/office/drawing/2014/main" id="{68F30371-E071-4F36-ACB7-0220F5678179}"/>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3;p78">
              <a:extLst>
                <a:ext uri="{FF2B5EF4-FFF2-40B4-BE49-F238E27FC236}">
                  <a16:creationId xmlns:a16="http://schemas.microsoft.com/office/drawing/2014/main" id="{BF872167-D226-496B-8558-BCBECCDF7AE5}"/>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4;p78">
              <a:extLst>
                <a:ext uri="{FF2B5EF4-FFF2-40B4-BE49-F238E27FC236}">
                  <a16:creationId xmlns:a16="http://schemas.microsoft.com/office/drawing/2014/main" id="{0EE6F991-D427-47AA-90CE-195AE68AB41E}"/>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5;p78">
              <a:extLst>
                <a:ext uri="{FF2B5EF4-FFF2-40B4-BE49-F238E27FC236}">
                  <a16:creationId xmlns:a16="http://schemas.microsoft.com/office/drawing/2014/main" id="{A2F88372-48E1-4561-82F5-BBF5AD8FA912}"/>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26;p78">
              <a:extLst>
                <a:ext uri="{FF2B5EF4-FFF2-40B4-BE49-F238E27FC236}">
                  <a16:creationId xmlns:a16="http://schemas.microsoft.com/office/drawing/2014/main" id="{3797BD02-3793-425F-8F77-BAE54D6D367C}"/>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27;p78">
              <a:extLst>
                <a:ext uri="{FF2B5EF4-FFF2-40B4-BE49-F238E27FC236}">
                  <a16:creationId xmlns:a16="http://schemas.microsoft.com/office/drawing/2014/main" id="{94645961-5BA3-4628-8101-47C9418AA7C1}"/>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28;p78">
              <a:extLst>
                <a:ext uri="{FF2B5EF4-FFF2-40B4-BE49-F238E27FC236}">
                  <a16:creationId xmlns:a16="http://schemas.microsoft.com/office/drawing/2014/main" id="{5F366594-1B3F-433F-B96C-81FA678C3C9C}"/>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29;p78">
              <a:extLst>
                <a:ext uri="{FF2B5EF4-FFF2-40B4-BE49-F238E27FC236}">
                  <a16:creationId xmlns:a16="http://schemas.microsoft.com/office/drawing/2014/main" id="{111BE223-42EB-4B6A-A4AE-B76EB44A77F5}"/>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0;p78">
              <a:extLst>
                <a:ext uri="{FF2B5EF4-FFF2-40B4-BE49-F238E27FC236}">
                  <a16:creationId xmlns:a16="http://schemas.microsoft.com/office/drawing/2014/main" id="{8961005F-A1F9-4B39-B886-BA92A0CE77F4}"/>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1;p78">
              <a:extLst>
                <a:ext uri="{FF2B5EF4-FFF2-40B4-BE49-F238E27FC236}">
                  <a16:creationId xmlns:a16="http://schemas.microsoft.com/office/drawing/2014/main" id="{64EBCC1A-0403-4DBF-934A-0353C02C495B}"/>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2;p78">
              <a:extLst>
                <a:ext uri="{FF2B5EF4-FFF2-40B4-BE49-F238E27FC236}">
                  <a16:creationId xmlns:a16="http://schemas.microsoft.com/office/drawing/2014/main" id="{C674D0B7-6134-460F-A0DA-8E37A08D12AF}"/>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3;p78">
              <a:extLst>
                <a:ext uri="{FF2B5EF4-FFF2-40B4-BE49-F238E27FC236}">
                  <a16:creationId xmlns:a16="http://schemas.microsoft.com/office/drawing/2014/main" id="{5AA3D3D2-DADD-4ECA-B211-C3E1A207F18A}"/>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4;p78">
              <a:extLst>
                <a:ext uri="{FF2B5EF4-FFF2-40B4-BE49-F238E27FC236}">
                  <a16:creationId xmlns:a16="http://schemas.microsoft.com/office/drawing/2014/main" id="{E3CCB7D5-FE74-4CA4-9BB6-EFABB7113A6E}"/>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5;p78">
              <a:extLst>
                <a:ext uri="{FF2B5EF4-FFF2-40B4-BE49-F238E27FC236}">
                  <a16:creationId xmlns:a16="http://schemas.microsoft.com/office/drawing/2014/main" id="{41ED0D20-AA08-45B1-8AD9-44DA13BE76F8}"/>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36;p78">
              <a:extLst>
                <a:ext uri="{FF2B5EF4-FFF2-40B4-BE49-F238E27FC236}">
                  <a16:creationId xmlns:a16="http://schemas.microsoft.com/office/drawing/2014/main" id="{A4653778-3F7C-4CF9-B640-35C934F8DDD5}"/>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37;p78">
              <a:extLst>
                <a:ext uri="{FF2B5EF4-FFF2-40B4-BE49-F238E27FC236}">
                  <a16:creationId xmlns:a16="http://schemas.microsoft.com/office/drawing/2014/main" id="{076F5382-6857-4679-A268-E10F515F5513}"/>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38;p78">
              <a:extLst>
                <a:ext uri="{FF2B5EF4-FFF2-40B4-BE49-F238E27FC236}">
                  <a16:creationId xmlns:a16="http://schemas.microsoft.com/office/drawing/2014/main" id="{021D4DB0-4008-4A02-BC01-A036911566E6}"/>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39;p78">
              <a:extLst>
                <a:ext uri="{FF2B5EF4-FFF2-40B4-BE49-F238E27FC236}">
                  <a16:creationId xmlns:a16="http://schemas.microsoft.com/office/drawing/2014/main" id="{72A07822-E23E-46B7-9799-A53596E0D02F}"/>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40;p78">
              <a:extLst>
                <a:ext uri="{FF2B5EF4-FFF2-40B4-BE49-F238E27FC236}">
                  <a16:creationId xmlns:a16="http://schemas.microsoft.com/office/drawing/2014/main" id="{39470996-1516-407A-B11A-34E26047367F}"/>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41;p78">
              <a:extLst>
                <a:ext uri="{FF2B5EF4-FFF2-40B4-BE49-F238E27FC236}">
                  <a16:creationId xmlns:a16="http://schemas.microsoft.com/office/drawing/2014/main" id="{E9972271-FF59-4B41-A1FB-D59DCDB2A130}"/>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42;p78">
              <a:extLst>
                <a:ext uri="{FF2B5EF4-FFF2-40B4-BE49-F238E27FC236}">
                  <a16:creationId xmlns:a16="http://schemas.microsoft.com/office/drawing/2014/main" id="{F283279F-7ED1-4999-A60D-52FC9F702CEE}"/>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43;p78">
              <a:extLst>
                <a:ext uri="{FF2B5EF4-FFF2-40B4-BE49-F238E27FC236}">
                  <a16:creationId xmlns:a16="http://schemas.microsoft.com/office/drawing/2014/main" id="{1DDBA68A-D2F5-443D-A642-E0F974D7AA9D}"/>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44;p78">
              <a:extLst>
                <a:ext uri="{FF2B5EF4-FFF2-40B4-BE49-F238E27FC236}">
                  <a16:creationId xmlns:a16="http://schemas.microsoft.com/office/drawing/2014/main" id="{B5CD3BBF-049D-40EA-BAC2-6B34270E6F97}"/>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45;p78">
              <a:extLst>
                <a:ext uri="{FF2B5EF4-FFF2-40B4-BE49-F238E27FC236}">
                  <a16:creationId xmlns:a16="http://schemas.microsoft.com/office/drawing/2014/main" id="{3506BBD2-C389-43AA-8C81-5E753078E98D}"/>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46;p78">
              <a:extLst>
                <a:ext uri="{FF2B5EF4-FFF2-40B4-BE49-F238E27FC236}">
                  <a16:creationId xmlns:a16="http://schemas.microsoft.com/office/drawing/2014/main" id="{4B15C5DA-A806-446D-893F-66C4E7A5EC71}"/>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47;p78">
              <a:extLst>
                <a:ext uri="{FF2B5EF4-FFF2-40B4-BE49-F238E27FC236}">
                  <a16:creationId xmlns:a16="http://schemas.microsoft.com/office/drawing/2014/main" id="{6D03F59A-02FF-42C8-BB85-EC0CCB70FD17}"/>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48;p78">
              <a:extLst>
                <a:ext uri="{FF2B5EF4-FFF2-40B4-BE49-F238E27FC236}">
                  <a16:creationId xmlns:a16="http://schemas.microsoft.com/office/drawing/2014/main" id="{9C8074D1-7FE5-4F40-B11B-0F6D25C280D5}"/>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49;p78">
              <a:extLst>
                <a:ext uri="{FF2B5EF4-FFF2-40B4-BE49-F238E27FC236}">
                  <a16:creationId xmlns:a16="http://schemas.microsoft.com/office/drawing/2014/main" id="{B1724B3D-BA39-4612-96B2-B7623A3E88A7}"/>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50;p78">
              <a:extLst>
                <a:ext uri="{FF2B5EF4-FFF2-40B4-BE49-F238E27FC236}">
                  <a16:creationId xmlns:a16="http://schemas.microsoft.com/office/drawing/2014/main" id="{5A9B977F-5D4F-4F22-A0FA-819032457BF5}"/>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51;p78">
              <a:extLst>
                <a:ext uri="{FF2B5EF4-FFF2-40B4-BE49-F238E27FC236}">
                  <a16:creationId xmlns:a16="http://schemas.microsoft.com/office/drawing/2014/main" id="{FE83D0DF-C889-4468-9B61-8B54B501D752}"/>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52;p78">
              <a:extLst>
                <a:ext uri="{FF2B5EF4-FFF2-40B4-BE49-F238E27FC236}">
                  <a16:creationId xmlns:a16="http://schemas.microsoft.com/office/drawing/2014/main" id="{07B6378F-A51A-469F-B80B-9EE46865B23E}"/>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53;p78">
              <a:extLst>
                <a:ext uri="{FF2B5EF4-FFF2-40B4-BE49-F238E27FC236}">
                  <a16:creationId xmlns:a16="http://schemas.microsoft.com/office/drawing/2014/main" id="{1EF20314-5DB0-4E03-9CD5-9C741246C6A7}"/>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54;p78">
              <a:extLst>
                <a:ext uri="{FF2B5EF4-FFF2-40B4-BE49-F238E27FC236}">
                  <a16:creationId xmlns:a16="http://schemas.microsoft.com/office/drawing/2014/main" id="{771AAADF-378A-4864-963B-5EF07464AFC1}"/>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55;p78">
              <a:extLst>
                <a:ext uri="{FF2B5EF4-FFF2-40B4-BE49-F238E27FC236}">
                  <a16:creationId xmlns:a16="http://schemas.microsoft.com/office/drawing/2014/main" id="{718604A7-A6B9-4A6A-8667-C603E86C8A90}"/>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56;p78">
              <a:extLst>
                <a:ext uri="{FF2B5EF4-FFF2-40B4-BE49-F238E27FC236}">
                  <a16:creationId xmlns:a16="http://schemas.microsoft.com/office/drawing/2014/main" id="{3616E5A1-20F0-466B-90E4-0A3FDBF3C292}"/>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57;p78">
              <a:extLst>
                <a:ext uri="{FF2B5EF4-FFF2-40B4-BE49-F238E27FC236}">
                  <a16:creationId xmlns:a16="http://schemas.microsoft.com/office/drawing/2014/main" id="{F591C8BF-A0D0-4794-9C24-358BBC396DEF}"/>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58;p78">
              <a:extLst>
                <a:ext uri="{FF2B5EF4-FFF2-40B4-BE49-F238E27FC236}">
                  <a16:creationId xmlns:a16="http://schemas.microsoft.com/office/drawing/2014/main" id="{BB2DF4E8-4C58-44AF-903E-EACB7C7F29EB}"/>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59;p78">
              <a:extLst>
                <a:ext uri="{FF2B5EF4-FFF2-40B4-BE49-F238E27FC236}">
                  <a16:creationId xmlns:a16="http://schemas.microsoft.com/office/drawing/2014/main" id="{D3AA172E-B52F-47D8-A6E6-DFC2E254C5C9}"/>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60;p78">
              <a:extLst>
                <a:ext uri="{FF2B5EF4-FFF2-40B4-BE49-F238E27FC236}">
                  <a16:creationId xmlns:a16="http://schemas.microsoft.com/office/drawing/2014/main" id="{79F6DA63-2DDE-480D-95F9-D65A2F3627E7}"/>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61;p78">
              <a:extLst>
                <a:ext uri="{FF2B5EF4-FFF2-40B4-BE49-F238E27FC236}">
                  <a16:creationId xmlns:a16="http://schemas.microsoft.com/office/drawing/2014/main" id="{B7FED58A-210F-4C4F-AE11-18357D1795F8}"/>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62;p78">
              <a:extLst>
                <a:ext uri="{FF2B5EF4-FFF2-40B4-BE49-F238E27FC236}">
                  <a16:creationId xmlns:a16="http://schemas.microsoft.com/office/drawing/2014/main" id="{C9B6FBC6-64F6-46B2-8E17-0AE1DE4E4428}"/>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63;p78">
              <a:extLst>
                <a:ext uri="{FF2B5EF4-FFF2-40B4-BE49-F238E27FC236}">
                  <a16:creationId xmlns:a16="http://schemas.microsoft.com/office/drawing/2014/main" id="{F27B8807-7B2D-43B1-BAB5-9A364B024550}"/>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64;p78">
              <a:extLst>
                <a:ext uri="{FF2B5EF4-FFF2-40B4-BE49-F238E27FC236}">
                  <a16:creationId xmlns:a16="http://schemas.microsoft.com/office/drawing/2014/main" id="{172D26B4-3394-4BF8-9A55-73A3AF2954D5}"/>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65;p78">
              <a:extLst>
                <a:ext uri="{FF2B5EF4-FFF2-40B4-BE49-F238E27FC236}">
                  <a16:creationId xmlns:a16="http://schemas.microsoft.com/office/drawing/2014/main" id="{718764D1-D6D7-4FAA-B94C-0F8E21AEC380}"/>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466;p78">
              <a:extLst>
                <a:ext uri="{FF2B5EF4-FFF2-40B4-BE49-F238E27FC236}">
                  <a16:creationId xmlns:a16="http://schemas.microsoft.com/office/drawing/2014/main" id="{688DF60E-5187-499F-8C21-1197162317E3}"/>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467;p78">
              <a:extLst>
                <a:ext uri="{FF2B5EF4-FFF2-40B4-BE49-F238E27FC236}">
                  <a16:creationId xmlns:a16="http://schemas.microsoft.com/office/drawing/2014/main" id="{AF52EF73-8B59-4C50-B496-5D1BADFADDCD}"/>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468;p78">
              <a:extLst>
                <a:ext uri="{FF2B5EF4-FFF2-40B4-BE49-F238E27FC236}">
                  <a16:creationId xmlns:a16="http://schemas.microsoft.com/office/drawing/2014/main" id="{F1806A81-9DBE-4028-8C56-B38E4DEFCBD8}"/>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469;p78">
              <a:extLst>
                <a:ext uri="{FF2B5EF4-FFF2-40B4-BE49-F238E27FC236}">
                  <a16:creationId xmlns:a16="http://schemas.microsoft.com/office/drawing/2014/main" id="{B32BD5BE-F8B4-41A6-8D77-F814F70A3831}"/>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470;p78">
              <a:extLst>
                <a:ext uri="{FF2B5EF4-FFF2-40B4-BE49-F238E27FC236}">
                  <a16:creationId xmlns:a16="http://schemas.microsoft.com/office/drawing/2014/main" id="{B8AEE31C-1AA4-45DE-8DF0-B4022C6EC423}"/>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471;p78">
              <a:extLst>
                <a:ext uri="{FF2B5EF4-FFF2-40B4-BE49-F238E27FC236}">
                  <a16:creationId xmlns:a16="http://schemas.microsoft.com/office/drawing/2014/main" id="{1297824E-5CF8-470B-AEE5-3EBDB48FA5B4}"/>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472;p78">
              <a:extLst>
                <a:ext uri="{FF2B5EF4-FFF2-40B4-BE49-F238E27FC236}">
                  <a16:creationId xmlns:a16="http://schemas.microsoft.com/office/drawing/2014/main" id="{DB75FDBC-427E-4F71-8CC8-AF341EDA10A3}"/>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473;p78">
              <a:extLst>
                <a:ext uri="{FF2B5EF4-FFF2-40B4-BE49-F238E27FC236}">
                  <a16:creationId xmlns:a16="http://schemas.microsoft.com/office/drawing/2014/main" id="{B7D6CE44-F77B-4E86-ABE5-8511CD78F232}"/>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474;p78">
              <a:extLst>
                <a:ext uri="{FF2B5EF4-FFF2-40B4-BE49-F238E27FC236}">
                  <a16:creationId xmlns:a16="http://schemas.microsoft.com/office/drawing/2014/main" id="{10CBFFD6-3287-413F-AFC0-C6BCBF46B9B0}"/>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475;p78">
              <a:extLst>
                <a:ext uri="{FF2B5EF4-FFF2-40B4-BE49-F238E27FC236}">
                  <a16:creationId xmlns:a16="http://schemas.microsoft.com/office/drawing/2014/main" id="{5F6F5446-7E65-410C-813E-E8EBD3036503}"/>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476;p78">
              <a:extLst>
                <a:ext uri="{FF2B5EF4-FFF2-40B4-BE49-F238E27FC236}">
                  <a16:creationId xmlns:a16="http://schemas.microsoft.com/office/drawing/2014/main" id="{D18F6DEB-1B9C-46C3-B5E1-15F28CE14B39}"/>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477;p78">
              <a:extLst>
                <a:ext uri="{FF2B5EF4-FFF2-40B4-BE49-F238E27FC236}">
                  <a16:creationId xmlns:a16="http://schemas.microsoft.com/office/drawing/2014/main" id="{9B623594-B5FE-4D21-8416-2B45B27154C7}"/>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478;p78">
              <a:extLst>
                <a:ext uri="{FF2B5EF4-FFF2-40B4-BE49-F238E27FC236}">
                  <a16:creationId xmlns:a16="http://schemas.microsoft.com/office/drawing/2014/main" id="{95318F2E-D582-4DE0-AF3E-841069CD337C}"/>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479;p78">
              <a:extLst>
                <a:ext uri="{FF2B5EF4-FFF2-40B4-BE49-F238E27FC236}">
                  <a16:creationId xmlns:a16="http://schemas.microsoft.com/office/drawing/2014/main" id="{D838F6BE-5E15-4AFF-B633-30BAE4EF1334}"/>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480;p78">
              <a:extLst>
                <a:ext uri="{FF2B5EF4-FFF2-40B4-BE49-F238E27FC236}">
                  <a16:creationId xmlns:a16="http://schemas.microsoft.com/office/drawing/2014/main" id="{B735A58B-36E8-4C33-9FE8-06F8D719E439}"/>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481;p78">
              <a:extLst>
                <a:ext uri="{FF2B5EF4-FFF2-40B4-BE49-F238E27FC236}">
                  <a16:creationId xmlns:a16="http://schemas.microsoft.com/office/drawing/2014/main" id="{E3BA0C1D-C79C-4B65-B726-E6E891631D17}"/>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482;p78">
              <a:extLst>
                <a:ext uri="{FF2B5EF4-FFF2-40B4-BE49-F238E27FC236}">
                  <a16:creationId xmlns:a16="http://schemas.microsoft.com/office/drawing/2014/main" id="{4D420BF3-A2DC-4467-B3FE-8248896BD629}"/>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483;p78">
              <a:extLst>
                <a:ext uri="{FF2B5EF4-FFF2-40B4-BE49-F238E27FC236}">
                  <a16:creationId xmlns:a16="http://schemas.microsoft.com/office/drawing/2014/main" id="{1CE89248-2038-4C27-929D-4B80C033939E}"/>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484;p78">
              <a:extLst>
                <a:ext uri="{FF2B5EF4-FFF2-40B4-BE49-F238E27FC236}">
                  <a16:creationId xmlns:a16="http://schemas.microsoft.com/office/drawing/2014/main" id="{2A6FC8E0-A7E9-4B5F-AAE6-71D63FAC22C8}"/>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485;p78">
              <a:extLst>
                <a:ext uri="{FF2B5EF4-FFF2-40B4-BE49-F238E27FC236}">
                  <a16:creationId xmlns:a16="http://schemas.microsoft.com/office/drawing/2014/main" id="{8B55827F-1B14-4DCE-9E79-936DCE28A502}"/>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486;p78">
              <a:extLst>
                <a:ext uri="{FF2B5EF4-FFF2-40B4-BE49-F238E27FC236}">
                  <a16:creationId xmlns:a16="http://schemas.microsoft.com/office/drawing/2014/main" id="{0B5417F8-2336-46B8-850C-DDCED4408F90}"/>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487;p78">
              <a:extLst>
                <a:ext uri="{FF2B5EF4-FFF2-40B4-BE49-F238E27FC236}">
                  <a16:creationId xmlns:a16="http://schemas.microsoft.com/office/drawing/2014/main" id="{CF264276-7033-4403-BA0D-3CBBB00A82B5}"/>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488;p78">
              <a:extLst>
                <a:ext uri="{FF2B5EF4-FFF2-40B4-BE49-F238E27FC236}">
                  <a16:creationId xmlns:a16="http://schemas.microsoft.com/office/drawing/2014/main" id="{4202F288-AC37-4490-AA4C-97A422EAEE22}"/>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489;p78">
              <a:extLst>
                <a:ext uri="{FF2B5EF4-FFF2-40B4-BE49-F238E27FC236}">
                  <a16:creationId xmlns:a16="http://schemas.microsoft.com/office/drawing/2014/main" id="{F92A7359-9219-47A2-AB50-62D279079F6B}"/>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490;p78">
              <a:extLst>
                <a:ext uri="{FF2B5EF4-FFF2-40B4-BE49-F238E27FC236}">
                  <a16:creationId xmlns:a16="http://schemas.microsoft.com/office/drawing/2014/main" id="{94B8C56C-B61F-4FAF-A9EE-C71E3A711FCD}"/>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491;p78">
              <a:extLst>
                <a:ext uri="{FF2B5EF4-FFF2-40B4-BE49-F238E27FC236}">
                  <a16:creationId xmlns:a16="http://schemas.microsoft.com/office/drawing/2014/main" id="{23019E4C-ABC2-4D42-A363-80F02EB853FB}"/>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492;p78">
              <a:extLst>
                <a:ext uri="{FF2B5EF4-FFF2-40B4-BE49-F238E27FC236}">
                  <a16:creationId xmlns:a16="http://schemas.microsoft.com/office/drawing/2014/main" id="{BA6CFA39-964E-4B3F-8874-F5D4ED04FB07}"/>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493;p78">
              <a:extLst>
                <a:ext uri="{FF2B5EF4-FFF2-40B4-BE49-F238E27FC236}">
                  <a16:creationId xmlns:a16="http://schemas.microsoft.com/office/drawing/2014/main" id="{6106D54D-9869-48B1-B25E-827E41D72ACB}"/>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494;p78">
              <a:extLst>
                <a:ext uri="{FF2B5EF4-FFF2-40B4-BE49-F238E27FC236}">
                  <a16:creationId xmlns:a16="http://schemas.microsoft.com/office/drawing/2014/main" id="{9DD673F1-27D0-4CCB-BDCA-FB7D9633BD50}"/>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495;p78">
              <a:extLst>
                <a:ext uri="{FF2B5EF4-FFF2-40B4-BE49-F238E27FC236}">
                  <a16:creationId xmlns:a16="http://schemas.microsoft.com/office/drawing/2014/main" id="{7BDBF982-D23A-4FA4-98B4-DC365ABE55CF}"/>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496;p78">
              <a:extLst>
                <a:ext uri="{FF2B5EF4-FFF2-40B4-BE49-F238E27FC236}">
                  <a16:creationId xmlns:a16="http://schemas.microsoft.com/office/drawing/2014/main" id="{07D28178-CA16-4612-BE85-3EB644012D34}"/>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497;p78">
              <a:extLst>
                <a:ext uri="{FF2B5EF4-FFF2-40B4-BE49-F238E27FC236}">
                  <a16:creationId xmlns:a16="http://schemas.microsoft.com/office/drawing/2014/main" id="{BC2FD041-E161-459B-920F-C1217A28CE4A}"/>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498;p78">
              <a:extLst>
                <a:ext uri="{FF2B5EF4-FFF2-40B4-BE49-F238E27FC236}">
                  <a16:creationId xmlns:a16="http://schemas.microsoft.com/office/drawing/2014/main" id="{D2BC4702-5178-43D2-9E08-BC9B3660A382}"/>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499;p78">
              <a:extLst>
                <a:ext uri="{FF2B5EF4-FFF2-40B4-BE49-F238E27FC236}">
                  <a16:creationId xmlns:a16="http://schemas.microsoft.com/office/drawing/2014/main" id="{EF0260F4-EAC1-46DA-997C-E2C02BFDA8EE}"/>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00;p78">
              <a:extLst>
                <a:ext uri="{FF2B5EF4-FFF2-40B4-BE49-F238E27FC236}">
                  <a16:creationId xmlns:a16="http://schemas.microsoft.com/office/drawing/2014/main" id="{5CA7E1E4-B13C-4322-AED5-CF7B21DBB456}"/>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01;p78">
              <a:extLst>
                <a:ext uri="{FF2B5EF4-FFF2-40B4-BE49-F238E27FC236}">
                  <a16:creationId xmlns:a16="http://schemas.microsoft.com/office/drawing/2014/main" id="{0354B71D-FCDB-453C-B3BB-D98F26E14CA7}"/>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02;p78">
              <a:extLst>
                <a:ext uri="{FF2B5EF4-FFF2-40B4-BE49-F238E27FC236}">
                  <a16:creationId xmlns:a16="http://schemas.microsoft.com/office/drawing/2014/main" id="{E907F853-7AEA-4806-86C6-EE3E31C3B27A}"/>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03;p78">
              <a:extLst>
                <a:ext uri="{FF2B5EF4-FFF2-40B4-BE49-F238E27FC236}">
                  <a16:creationId xmlns:a16="http://schemas.microsoft.com/office/drawing/2014/main" id="{C105816F-001A-46A3-B156-D105853ED3F5}"/>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04;p78">
              <a:extLst>
                <a:ext uri="{FF2B5EF4-FFF2-40B4-BE49-F238E27FC236}">
                  <a16:creationId xmlns:a16="http://schemas.microsoft.com/office/drawing/2014/main" id="{5DD289F6-5A2A-40BE-925F-2EE422E41A0A}"/>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05;p78">
              <a:extLst>
                <a:ext uri="{FF2B5EF4-FFF2-40B4-BE49-F238E27FC236}">
                  <a16:creationId xmlns:a16="http://schemas.microsoft.com/office/drawing/2014/main" id="{BA04622C-A75C-4FEF-AA63-E9C1D64CE637}"/>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06;p78">
              <a:extLst>
                <a:ext uri="{FF2B5EF4-FFF2-40B4-BE49-F238E27FC236}">
                  <a16:creationId xmlns:a16="http://schemas.microsoft.com/office/drawing/2014/main" id="{294CA0C2-5C72-4422-9560-E75D58C0C61D}"/>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07;p78">
              <a:extLst>
                <a:ext uri="{FF2B5EF4-FFF2-40B4-BE49-F238E27FC236}">
                  <a16:creationId xmlns:a16="http://schemas.microsoft.com/office/drawing/2014/main" id="{6FAF61BD-9D88-45B7-9BD8-3A7C049DA904}"/>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08;p78">
              <a:extLst>
                <a:ext uri="{FF2B5EF4-FFF2-40B4-BE49-F238E27FC236}">
                  <a16:creationId xmlns:a16="http://schemas.microsoft.com/office/drawing/2014/main" id="{23E378E1-CD53-4847-8F39-F5FDED2169EF}"/>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09;p78">
              <a:extLst>
                <a:ext uri="{FF2B5EF4-FFF2-40B4-BE49-F238E27FC236}">
                  <a16:creationId xmlns:a16="http://schemas.microsoft.com/office/drawing/2014/main" id="{DD2F7CA3-C450-424B-B751-D32243AD8F2F}"/>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10;p78">
              <a:extLst>
                <a:ext uri="{FF2B5EF4-FFF2-40B4-BE49-F238E27FC236}">
                  <a16:creationId xmlns:a16="http://schemas.microsoft.com/office/drawing/2014/main" id="{B8ED46C3-6081-4403-A9E6-0466C0A09191}"/>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11;p78">
              <a:extLst>
                <a:ext uri="{FF2B5EF4-FFF2-40B4-BE49-F238E27FC236}">
                  <a16:creationId xmlns:a16="http://schemas.microsoft.com/office/drawing/2014/main" id="{C5C1983B-A49C-4AFB-AA80-8B98DAA56263}"/>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12;p78">
              <a:extLst>
                <a:ext uri="{FF2B5EF4-FFF2-40B4-BE49-F238E27FC236}">
                  <a16:creationId xmlns:a16="http://schemas.microsoft.com/office/drawing/2014/main" id="{171F9C98-FE89-44D8-9B21-3B0761ED1B05}"/>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13;p78">
              <a:extLst>
                <a:ext uri="{FF2B5EF4-FFF2-40B4-BE49-F238E27FC236}">
                  <a16:creationId xmlns:a16="http://schemas.microsoft.com/office/drawing/2014/main" id="{267EC180-0695-42A2-88F2-45EEA7E4732E}"/>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14;p78">
              <a:extLst>
                <a:ext uri="{FF2B5EF4-FFF2-40B4-BE49-F238E27FC236}">
                  <a16:creationId xmlns:a16="http://schemas.microsoft.com/office/drawing/2014/main" id="{059F84F2-8816-4228-ABCA-3BACABE64C44}"/>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15;p78">
              <a:extLst>
                <a:ext uri="{FF2B5EF4-FFF2-40B4-BE49-F238E27FC236}">
                  <a16:creationId xmlns:a16="http://schemas.microsoft.com/office/drawing/2014/main" id="{FA422E7C-B487-4978-8B77-9F684B4F3BD7}"/>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16;p78">
              <a:extLst>
                <a:ext uri="{FF2B5EF4-FFF2-40B4-BE49-F238E27FC236}">
                  <a16:creationId xmlns:a16="http://schemas.microsoft.com/office/drawing/2014/main" id="{FF38B148-E17B-4A3A-9616-44F1CC0F1036}"/>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17;p78">
              <a:extLst>
                <a:ext uri="{FF2B5EF4-FFF2-40B4-BE49-F238E27FC236}">
                  <a16:creationId xmlns:a16="http://schemas.microsoft.com/office/drawing/2014/main" id="{69025A77-8AA2-4A3C-8612-745DD0B30C6E}"/>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18;p78">
              <a:extLst>
                <a:ext uri="{FF2B5EF4-FFF2-40B4-BE49-F238E27FC236}">
                  <a16:creationId xmlns:a16="http://schemas.microsoft.com/office/drawing/2014/main" id="{D802D7C8-CF9F-4F36-ADD8-AD4323BF2EBF}"/>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19;p78">
              <a:extLst>
                <a:ext uri="{FF2B5EF4-FFF2-40B4-BE49-F238E27FC236}">
                  <a16:creationId xmlns:a16="http://schemas.microsoft.com/office/drawing/2014/main" id="{518D4C22-DD8E-499F-B67B-151CDEC819E6}"/>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20;p78">
              <a:extLst>
                <a:ext uri="{FF2B5EF4-FFF2-40B4-BE49-F238E27FC236}">
                  <a16:creationId xmlns:a16="http://schemas.microsoft.com/office/drawing/2014/main" id="{26E78ABA-201D-4ABE-9167-4014AD937446}"/>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21;p78">
              <a:extLst>
                <a:ext uri="{FF2B5EF4-FFF2-40B4-BE49-F238E27FC236}">
                  <a16:creationId xmlns:a16="http://schemas.microsoft.com/office/drawing/2014/main" id="{8CC75C4C-D762-47E1-B313-77C6714746CA}"/>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22;p78">
              <a:extLst>
                <a:ext uri="{FF2B5EF4-FFF2-40B4-BE49-F238E27FC236}">
                  <a16:creationId xmlns:a16="http://schemas.microsoft.com/office/drawing/2014/main" id="{34ED0927-66F6-4A3C-BE16-875D19346967}"/>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23;p78">
              <a:extLst>
                <a:ext uri="{FF2B5EF4-FFF2-40B4-BE49-F238E27FC236}">
                  <a16:creationId xmlns:a16="http://schemas.microsoft.com/office/drawing/2014/main" id="{10ED951D-5B2E-46D5-B323-101A98FF0B71}"/>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24;p78">
              <a:extLst>
                <a:ext uri="{FF2B5EF4-FFF2-40B4-BE49-F238E27FC236}">
                  <a16:creationId xmlns:a16="http://schemas.microsoft.com/office/drawing/2014/main" id="{31947B0D-5E89-4B35-86E6-C6B43C15F206}"/>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25;p78">
              <a:extLst>
                <a:ext uri="{FF2B5EF4-FFF2-40B4-BE49-F238E27FC236}">
                  <a16:creationId xmlns:a16="http://schemas.microsoft.com/office/drawing/2014/main" id="{176A3EE1-ADF5-42F0-B99B-F890DC53E313}"/>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26;p78">
              <a:extLst>
                <a:ext uri="{FF2B5EF4-FFF2-40B4-BE49-F238E27FC236}">
                  <a16:creationId xmlns:a16="http://schemas.microsoft.com/office/drawing/2014/main" id="{BAC67831-7202-4352-8694-8BF09C41019A}"/>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27;p78">
              <a:extLst>
                <a:ext uri="{FF2B5EF4-FFF2-40B4-BE49-F238E27FC236}">
                  <a16:creationId xmlns:a16="http://schemas.microsoft.com/office/drawing/2014/main" id="{F45736EC-5847-408E-BCF5-DBFC769B602D}"/>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28;p78">
              <a:extLst>
                <a:ext uri="{FF2B5EF4-FFF2-40B4-BE49-F238E27FC236}">
                  <a16:creationId xmlns:a16="http://schemas.microsoft.com/office/drawing/2014/main" id="{8ACA28A2-0E58-4A98-A1BA-6D4CD766310C}"/>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29;p78">
              <a:extLst>
                <a:ext uri="{FF2B5EF4-FFF2-40B4-BE49-F238E27FC236}">
                  <a16:creationId xmlns:a16="http://schemas.microsoft.com/office/drawing/2014/main" id="{1B3570D1-B093-4EF2-8973-AD195C679D02}"/>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30;p78">
              <a:extLst>
                <a:ext uri="{FF2B5EF4-FFF2-40B4-BE49-F238E27FC236}">
                  <a16:creationId xmlns:a16="http://schemas.microsoft.com/office/drawing/2014/main" id="{949B946E-DD13-4677-B67B-64700216064D}"/>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31;p78">
              <a:extLst>
                <a:ext uri="{FF2B5EF4-FFF2-40B4-BE49-F238E27FC236}">
                  <a16:creationId xmlns:a16="http://schemas.microsoft.com/office/drawing/2014/main" id="{628C8AD7-9789-4BBF-8EE4-870397D0D6DF}"/>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32;p78">
              <a:extLst>
                <a:ext uri="{FF2B5EF4-FFF2-40B4-BE49-F238E27FC236}">
                  <a16:creationId xmlns:a16="http://schemas.microsoft.com/office/drawing/2014/main" id="{F5A51C55-16BF-4AB2-8231-8B18BBD07C38}"/>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33;p78">
              <a:extLst>
                <a:ext uri="{FF2B5EF4-FFF2-40B4-BE49-F238E27FC236}">
                  <a16:creationId xmlns:a16="http://schemas.microsoft.com/office/drawing/2014/main" id="{7FBDC738-F228-487E-8C19-51BE809514EE}"/>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34;p78">
              <a:extLst>
                <a:ext uri="{FF2B5EF4-FFF2-40B4-BE49-F238E27FC236}">
                  <a16:creationId xmlns:a16="http://schemas.microsoft.com/office/drawing/2014/main" id="{4684E7D2-F9BD-44C1-AD78-83AB7D55E6D5}"/>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35;p78">
              <a:extLst>
                <a:ext uri="{FF2B5EF4-FFF2-40B4-BE49-F238E27FC236}">
                  <a16:creationId xmlns:a16="http://schemas.microsoft.com/office/drawing/2014/main" id="{92294DF8-4FB8-432A-BFDC-05F8800292F9}"/>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36;p78">
              <a:extLst>
                <a:ext uri="{FF2B5EF4-FFF2-40B4-BE49-F238E27FC236}">
                  <a16:creationId xmlns:a16="http://schemas.microsoft.com/office/drawing/2014/main" id="{D3EB956C-81BF-442F-B128-E9AE7100FBFC}"/>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37;p78">
              <a:extLst>
                <a:ext uri="{FF2B5EF4-FFF2-40B4-BE49-F238E27FC236}">
                  <a16:creationId xmlns:a16="http://schemas.microsoft.com/office/drawing/2014/main" id="{AD95EE32-040C-4B94-AD0B-5B73DD4E8A7B}"/>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38;p78">
              <a:extLst>
                <a:ext uri="{FF2B5EF4-FFF2-40B4-BE49-F238E27FC236}">
                  <a16:creationId xmlns:a16="http://schemas.microsoft.com/office/drawing/2014/main" id="{4F97AB59-D7E2-4E53-953E-C90A64D1FC01}"/>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39;p78">
              <a:extLst>
                <a:ext uri="{FF2B5EF4-FFF2-40B4-BE49-F238E27FC236}">
                  <a16:creationId xmlns:a16="http://schemas.microsoft.com/office/drawing/2014/main" id="{8759641C-E620-4415-B99F-CCF041403304}"/>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40;p78">
              <a:extLst>
                <a:ext uri="{FF2B5EF4-FFF2-40B4-BE49-F238E27FC236}">
                  <a16:creationId xmlns:a16="http://schemas.microsoft.com/office/drawing/2014/main" id="{28825CFD-A547-4C8D-B5E5-DD82CE73DD8A}"/>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41;p78">
              <a:extLst>
                <a:ext uri="{FF2B5EF4-FFF2-40B4-BE49-F238E27FC236}">
                  <a16:creationId xmlns:a16="http://schemas.microsoft.com/office/drawing/2014/main" id="{D082C51F-8617-4423-B1C0-98BA2D510B7A}"/>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42;p78">
              <a:extLst>
                <a:ext uri="{FF2B5EF4-FFF2-40B4-BE49-F238E27FC236}">
                  <a16:creationId xmlns:a16="http://schemas.microsoft.com/office/drawing/2014/main" id="{2193D16C-E4D2-4D5A-A4F9-BF05F5151C7F}"/>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43;p78">
              <a:extLst>
                <a:ext uri="{FF2B5EF4-FFF2-40B4-BE49-F238E27FC236}">
                  <a16:creationId xmlns:a16="http://schemas.microsoft.com/office/drawing/2014/main" id="{113FF4D7-A115-4514-A1CD-DFAEE64AA306}"/>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44;p78">
              <a:extLst>
                <a:ext uri="{FF2B5EF4-FFF2-40B4-BE49-F238E27FC236}">
                  <a16:creationId xmlns:a16="http://schemas.microsoft.com/office/drawing/2014/main" id="{0869531B-77FF-4044-B9AE-EB0842EC3C17}"/>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45;p78">
              <a:extLst>
                <a:ext uri="{FF2B5EF4-FFF2-40B4-BE49-F238E27FC236}">
                  <a16:creationId xmlns:a16="http://schemas.microsoft.com/office/drawing/2014/main" id="{475B99E3-60C4-42E1-90F7-141BFB9F8B96}"/>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46;p78">
              <a:extLst>
                <a:ext uri="{FF2B5EF4-FFF2-40B4-BE49-F238E27FC236}">
                  <a16:creationId xmlns:a16="http://schemas.microsoft.com/office/drawing/2014/main" id="{42A78710-077A-4A19-BCB3-5D8B5F5C8AAD}"/>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47;p78">
              <a:extLst>
                <a:ext uri="{FF2B5EF4-FFF2-40B4-BE49-F238E27FC236}">
                  <a16:creationId xmlns:a16="http://schemas.microsoft.com/office/drawing/2014/main" id="{A4599EB0-D5C8-46CF-B83E-4FF86C16A103}"/>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48;p78">
              <a:extLst>
                <a:ext uri="{FF2B5EF4-FFF2-40B4-BE49-F238E27FC236}">
                  <a16:creationId xmlns:a16="http://schemas.microsoft.com/office/drawing/2014/main" id="{3384E5BE-E00D-48A2-8CB2-6DADCB9F7E4E}"/>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49;p78">
              <a:extLst>
                <a:ext uri="{FF2B5EF4-FFF2-40B4-BE49-F238E27FC236}">
                  <a16:creationId xmlns:a16="http://schemas.microsoft.com/office/drawing/2014/main" id="{76E2681B-96D7-4963-8A10-2DF9D0CC73DF}"/>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50;p78">
              <a:extLst>
                <a:ext uri="{FF2B5EF4-FFF2-40B4-BE49-F238E27FC236}">
                  <a16:creationId xmlns:a16="http://schemas.microsoft.com/office/drawing/2014/main" id="{BE97E1BF-A633-4519-B583-E5DAAA3C73DA}"/>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51;p78">
              <a:extLst>
                <a:ext uri="{FF2B5EF4-FFF2-40B4-BE49-F238E27FC236}">
                  <a16:creationId xmlns:a16="http://schemas.microsoft.com/office/drawing/2014/main" id="{DBE37929-9B58-4506-8BFD-327CF9199028}"/>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52;p78">
              <a:extLst>
                <a:ext uri="{FF2B5EF4-FFF2-40B4-BE49-F238E27FC236}">
                  <a16:creationId xmlns:a16="http://schemas.microsoft.com/office/drawing/2014/main" id="{3F4F02BC-3E96-4F2C-9B00-BD00D983D7EE}"/>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53;p78">
              <a:extLst>
                <a:ext uri="{FF2B5EF4-FFF2-40B4-BE49-F238E27FC236}">
                  <a16:creationId xmlns:a16="http://schemas.microsoft.com/office/drawing/2014/main" id="{46BBF29F-95AD-4844-9264-03950399D4E9}"/>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54;p78">
              <a:extLst>
                <a:ext uri="{FF2B5EF4-FFF2-40B4-BE49-F238E27FC236}">
                  <a16:creationId xmlns:a16="http://schemas.microsoft.com/office/drawing/2014/main" id="{FE1F5174-41FC-4283-9E2C-9ABD97A0357B}"/>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55;p78">
              <a:extLst>
                <a:ext uri="{FF2B5EF4-FFF2-40B4-BE49-F238E27FC236}">
                  <a16:creationId xmlns:a16="http://schemas.microsoft.com/office/drawing/2014/main" id="{AA8B39F5-B4B3-4B14-9E62-36DF5FB4214B}"/>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56;p78">
              <a:extLst>
                <a:ext uri="{FF2B5EF4-FFF2-40B4-BE49-F238E27FC236}">
                  <a16:creationId xmlns:a16="http://schemas.microsoft.com/office/drawing/2014/main" id="{ACEDA241-98D1-45D5-A689-3D043B2C6F05}"/>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57;p78">
              <a:extLst>
                <a:ext uri="{FF2B5EF4-FFF2-40B4-BE49-F238E27FC236}">
                  <a16:creationId xmlns:a16="http://schemas.microsoft.com/office/drawing/2014/main" id="{727A3750-6587-4B46-8735-3FA3AE8C899F}"/>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58;p78">
              <a:extLst>
                <a:ext uri="{FF2B5EF4-FFF2-40B4-BE49-F238E27FC236}">
                  <a16:creationId xmlns:a16="http://schemas.microsoft.com/office/drawing/2014/main" id="{80A88792-D890-4695-8A25-F8DD88ED425E}"/>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59;p78">
              <a:extLst>
                <a:ext uri="{FF2B5EF4-FFF2-40B4-BE49-F238E27FC236}">
                  <a16:creationId xmlns:a16="http://schemas.microsoft.com/office/drawing/2014/main" id="{85E4C63A-603E-4A02-9BEB-BE61B57AE1E7}"/>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60;p78">
              <a:extLst>
                <a:ext uri="{FF2B5EF4-FFF2-40B4-BE49-F238E27FC236}">
                  <a16:creationId xmlns:a16="http://schemas.microsoft.com/office/drawing/2014/main" id="{7DE75063-1521-4BA9-AD57-51B3D5F343DF}"/>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61;p78">
              <a:extLst>
                <a:ext uri="{FF2B5EF4-FFF2-40B4-BE49-F238E27FC236}">
                  <a16:creationId xmlns:a16="http://schemas.microsoft.com/office/drawing/2014/main" id="{66832856-2B1A-4437-A354-FCCE0A47578D}"/>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62;p78">
              <a:extLst>
                <a:ext uri="{FF2B5EF4-FFF2-40B4-BE49-F238E27FC236}">
                  <a16:creationId xmlns:a16="http://schemas.microsoft.com/office/drawing/2014/main" id="{DDB05E25-7E70-474F-8BBF-74094F0BAB32}"/>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63;p78">
              <a:extLst>
                <a:ext uri="{FF2B5EF4-FFF2-40B4-BE49-F238E27FC236}">
                  <a16:creationId xmlns:a16="http://schemas.microsoft.com/office/drawing/2014/main" id="{C598EA4A-49DA-452E-AE39-BE0601B189E3}"/>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64;p78">
              <a:extLst>
                <a:ext uri="{FF2B5EF4-FFF2-40B4-BE49-F238E27FC236}">
                  <a16:creationId xmlns:a16="http://schemas.microsoft.com/office/drawing/2014/main" id="{9FE348F4-0DEA-4D6E-9248-ACC49418A2BC}"/>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65;p78">
              <a:extLst>
                <a:ext uri="{FF2B5EF4-FFF2-40B4-BE49-F238E27FC236}">
                  <a16:creationId xmlns:a16="http://schemas.microsoft.com/office/drawing/2014/main" id="{DCC3989D-BE93-4C91-9381-810011DC5FA3}"/>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566;p78">
              <a:extLst>
                <a:ext uri="{FF2B5EF4-FFF2-40B4-BE49-F238E27FC236}">
                  <a16:creationId xmlns:a16="http://schemas.microsoft.com/office/drawing/2014/main" id="{4F976CA5-84C8-4FC4-91B9-F1CF18AF8149}"/>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567;p78">
              <a:extLst>
                <a:ext uri="{FF2B5EF4-FFF2-40B4-BE49-F238E27FC236}">
                  <a16:creationId xmlns:a16="http://schemas.microsoft.com/office/drawing/2014/main" id="{F551E8CA-B52A-48E9-BA6F-6E4D0A4DCDAF}"/>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568;p78">
              <a:extLst>
                <a:ext uri="{FF2B5EF4-FFF2-40B4-BE49-F238E27FC236}">
                  <a16:creationId xmlns:a16="http://schemas.microsoft.com/office/drawing/2014/main" id="{79F2BFBD-E372-46DC-BFFD-FAE85C31EDF2}"/>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569;p78">
              <a:extLst>
                <a:ext uri="{FF2B5EF4-FFF2-40B4-BE49-F238E27FC236}">
                  <a16:creationId xmlns:a16="http://schemas.microsoft.com/office/drawing/2014/main" id="{E2617180-D2A0-416F-8B6A-03F50255E663}"/>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570;p78">
              <a:extLst>
                <a:ext uri="{FF2B5EF4-FFF2-40B4-BE49-F238E27FC236}">
                  <a16:creationId xmlns:a16="http://schemas.microsoft.com/office/drawing/2014/main" id="{848E4CDE-AD07-4D05-AAB5-D2804E1AD1FF}"/>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571;p78">
              <a:extLst>
                <a:ext uri="{FF2B5EF4-FFF2-40B4-BE49-F238E27FC236}">
                  <a16:creationId xmlns:a16="http://schemas.microsoft.com/office/drawing/2014/main" id="{F0D0EAD9-BFE1-4636-9837-1D1BC37815EE}"/>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572;p78">
              <a:extLst>
                <a:ext uri="{FF2B5EF4-FFF2-40B4-BE49-F238E27FC236}">
                  <a16:creationId xmlns:a16="http://schemas.microsoft.com/office/drawing/2014/main" id="{9EE65BAC-EFE2-4D86-9AAE-FE98730FC100}"/>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573;p78">
              <a:extLst>
                <a:ext uri="{FF2B5EF4-FFF2-40B4-BE49-F238E27FC236}">
                  <a16:creationId xmlns:a16="http://schemas.microsoft.com/office/drawing/2014/main" id="{00B6D21C-0C12-4289-911C-01A88AB9C313}"/>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574;p78">
              <a:extLst>
                <a:ext uri="{FF2B5EF4-FFF2-40B4-BE49-F238E27FC236}">
                  <a16:creationId xmlns:a16="http://schemas.microsoft.com/office/drawing/2014/main" id="{533E7428-8B44-43ED-9D9D-89E24ACF8982}"/>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575;p78">
              <a:extLst>
                <a:ext uri="{FF2B5EF4-FFF2-40B4-BE49-F238E27FC236}">
                  <a16:creationId xmlns:a16="http://schemas.microsoft.com/office/drawing/2014/main" id="{092F00E9-4E15-43BA-9B46-9F5568343E51}"/>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576;p78">
              <a:extLst>
                <a:ext uri="{FF2B5EF4-FFF2-40B4-BE49-F238E27FC236}">
                  <a16:creationId xmlns:a16="http://schemas.microsoft.com/office/drawing/2014/main" id="{9BB2F1B5-AB6D-4BE8-989F-411A7CBD5E70}"/>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577;p78">
              <a:extLst>
                <a:ext uri="{FF2B5EF4-FFF2-40B4-BE49-F238E27FC236}">
                  <a16:creationId xmlns:a16="http://schemas.microsoft.com/office/drawing/2014/main" id="{FC51032F-D1A2-4A3F-9C9E-0A9B3908450F}"/>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578;p78">
              <a:extLst>
                <a:ext uri="{FF2B5EF4-FFF2-40B4-BE49-F238E27FC236}">
                  <a16:creationId xmlns:a16="http://schemas.microsoft.com/office/drawing/2014/main" id="{038049C4-C89C-4CA3-B4DF-6781C7F11871}"/>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579;p78">
              <a:extLst>
                <a:ext uri="{FF2B5EF4-FFF2-40B4-BE49-F238E27FC236}">
                  <a16:creationId xmlns:a16="http://schemas.microsoft.com/office/drawing/2014/main" id="{A32980EC-7A7A-4190-973E-A2F52AAB4B28}"/>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580;p78">
              <a:extLst>
                <a:ext uri="{FF2B5EF4-FFF2-40B4-BE49-F238E27FC236}">
                  <a16:creationId xmlns:a16="http://schemas.microsoft.com/office/drawing/2014/main" id="{1F133591-47CE-4E3F-ABEE-FA4E310A7288}"/>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581;p78">
              <a:extLst>
                <a:ext uri="{FF2B5EF4-FFF2-40B4-BE49-F238E27FC236}">
                  <a16:creationId xmlns:a16="http://schemas.microsoft.com/office/drawing/2014/main" id="{792BB10C-7823-4307-A8B7-79AF712ED1BF}"/>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582;p78">
              <a:extLst>
                <a:ext uri="{FF2B5EF4-FFF2-40B4-BE49-F238E27FC236}">
                  <a16:creationId xmlns:a16="http://schemas.microsoft.com/office/drawing/2014/main" id="{A614D95D-C22A-4DA8-B904-4D1AECB230E0}"/>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583;p78">
              <a:extLst>
                <a:ext uri="{FF2B5EF4-FFF2-40B4-BE49-F238E27FC236}">
                  <a16:creationId xmlns:a16="http://schemas.microsoft.com/office/drawing/2014/main" id="{B735BEB3-264F-4FDA-B6F1-881FC0C1A409}"/>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584;p78">
              <a:extLst>
                <a:ext uri="{FF2B5EF4-FFF2-40B4-BE49-F238E27FC236}">
                  <a16:creationId xmlns:a16="http://schemas.microsoft.com/office/drawing/2014/main" id="{61341625-BDD7-464D-ABB5-EBE2DCD608F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585;p78">
              <a:extLst>
                <a:ext uri="{FF2B5EF4-FFF2-40B4-BE49-F238E27FC236}">
                  <a16:creationId xmlns:a16="http://schemas.microsoft.com/office/drawing/2014/main" id="{AA3BCF50-4A5E-4BA4-8B0A-8C56FDEB1605}"/>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586;p78">
              <a:extLst>
                <a:ext uri="{FF2B5EF4-FFF2-40B4-BE49-F238E27FC236}">
                  <a16:creationId xmlns:a16="http://schemas.microsoft.com/office/drawing/2014/main" id="{D9F8CC42-8CFC-477E-8C68-17FF2AAA99F1}"/>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587;p78">
              <a:extLst>
                <a:ext uri="{FF2B5EF4-FFF2-40B4-BE49-F238E27FC236}">
                  <a16:creationId xmlns:a16="http://schemas.microsoft.com/office/drawing/2014/main" id="{F00F635E-0B24-4D17-BA95-415F090F331A}"/>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588;p78">
              <a:extLst>
                <a:ext uri="{FF2B5EF4-FFF2-40B4-BE49-F238E27FC236}">
                  <a16:creationId xmlns:a16="http://schemas.microsoft.com/office/drawing/2014/main" id="{9DC489D8-2904-4936-8B4B-7973ED4FE3BC}"/>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589;p78">
              <a:extLst>
                <a:ext uri="{FF2B5EF4-FFF2-40B4-BE49-F238E27FC236}">
                  <a16:creationId xmlns:a16="http://schemas.microsoft.com/office/drawing/2014/main" id="{1182098D-6D0A-43F7-9EEC-2CC8F3836157}"/>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590;p78">
              <a:extLst>
                <a:ext uri="{FF2B5EF4-FFF2-40B4-BE49-F238E27FC236}">
                  <a16:creationId xmlns:a16="http://schemas.microsoft.com/office/drawing/2014/main" id="{FCC32872-0876-45D2-A1EA-B1E3E854E629}"/>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591;p78">
              <a:extLst>
                <a:ext uri="{FF2B5EF4-FFF2-40B4-BE49-F238E27FC236}">
                  <a16:creationId xmlns:a16="http://schemas.microsoft.com/office/drawing/2014/main" id="{16B82068-9621-4E25-A30B-7D7AA1A369AE}"/>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592;p78">
              <a:extLst>
                <a:ext uri="{FF2B5EF4-FFF2-40B4-BE49-F238E27FC236}">
                  <a16:creationId xmlns:a16="http://schemas.microsoft.com/office/drawing/2014/main" id="{866A8D2A-D04C-44BA-9F7B-BABDF9BD100F}"/>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593;p78">
              <a:extLst>
                <a:ext uri="{FF2B5EF4-FFF2-40B4-BE49-F238E27FC236}">
                  <a16:creationId xmlns:a16="http://schemas.microsoft.com/office/drawing/2014/main" id="{D4A84E27-F0A1-4217-BE33-D5F501779052}"/>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594;p78">
              <a:extLst>
                <a:ext uri="{FF2B5EF4-FFF2-40B4-BE49-F238E27FC236}">
                  <a16:creationId xmlns:a16="http://schemas.microsoft.com/office/drawing/2014/main" id="{9DEFFE38-D758-42E1-B949-0ECEF5E00C8C}"/>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595;p78">
              <a:extLst>
                <a:ext uri="{FF2B5EF4-FFF2-40B4-BE49-F238E27FC236}">
                  <a16:creationId xmlns:a16="http://schemas.microsoft.com/office/drawing/2014/main" id="{701C5398-098E-47D0-8B3B-74B9A540C4F4}"/>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596;p78">
              <a:extLst>
                <a:ext uri="{FF2B5EF4-FFF2-40B4-BE49-F238E27FC236}">
                  <a16:creationId xmlns:a16="http://schemas.microsoft.com/office/drawing/2014/main" id="{8A98EF68-DFE4-41E0-AE58-F0EE1D7D7CE6}"/>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597;p78">
              <a:extLst>
                <a:ext uri="{FF2B5EF4-FFF2-40B4-BE49-F238E27FC236}">
                  <a16:creationId xmlns:a16="http://schemas.microsoft.com/office/drawing/2014/main" id="{9669F75C-94DD-4FD9-A9A1-2773690F859B}"/>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598;p78">
              <a:extLst>
                <a:ext uri="{FF2B5EF4-FFF2-40B4-BE49-F238E27FC236}">
                  <a16:creationId xmlns:a16="http://schemas.microsoft.com/office/drawing/2014/main" id="{32240C88-AECF-45D0-9A3D-391090D136B7}"/>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599;p78">
              <a:extLst>
                <a:ext uri="{FF2B5EF4-FFF2-40B4-BE49-F238E27FC236}">
                  <a16:creationId xmlns:a16="http://schemas.microsoft.com/office/drawing/2014/main" id="{9291160E-F6CF-42CA-8BE9-FC0C11E8A0E1}"/>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00;p78">
              <a:extLst>
                <a:ext uri="{FF2B5EF4-FFF2-40B4-BE49-F238E27FC236}">
                  <a16:creationId xmlns:a16="http://schemas.microsoft.com/office/drawing/2014/main" id="{72379F7C-5EAC-4867-A7BB-2BE3F2048DDE}"/>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01;p78">
              <a:extLst>
                <a:ext uri="{FF2B5EF4-FFF2-40B4-BE49-F238E27FC236}">
                  <a16:creationId xmlns:a16="http://schemas.microsoft.com/office/drawing/2014/main" id="{E9ED04BB-D6DA-4469-B72B-910CAB22F564}"/>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02;p78">
              <a:extLst>
                <a:ext uri="{FF2B5EF4-FFF2-40B4-BE49-F238E27FC236}">
                  <a16:creationId xmlns:a16="http://schemas.microsoft.com/office/drawing/2014/main" id="{E351BA0A-B773-4235-870B-44126894FF55}"/>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03;p78">
              <a:extLst>
                <a:ext uri="{FF2B5EF4-FFF2-40B4-BE49-F238E27FC236}">
                  <a16:creationId xmlns:a16="http://schemas.microsoft.com/office/drawing/2014/main" id="{3BCE9D52-B5B3-4652-9C70-DCEDCB2D3B97}"/>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04;p78">
              <a:extLst>
                <a:ext uri="{FF2B5EF4-FFF2-40B4-BE49-F238E27FC236}">
                  <a16:creationId xmlns:a16="http://schemas.microsoft.com/office/drawing/2014/main" id="{25642E90-51FC-4340-A9A5-D123836889B6}"/>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05;p78">
              <a:extLst>
                <a:ext uri="{FF2B5EF4-FFF2-40B4-BE49-F238E27FC236}">
                  <a16:creationId xmlns:a16="http://schemas.microsoft.com/office/drawing/2014/main" id="{B8DF08C5-0271-4562-A7E1-31F1F2267FE5}"/>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06;p78">
              <a:extLst>
                <a:ext uri="{FF2B5EF4-FFF2-40B4-BE49-F238E27FC236}">
                  <a16:creationId xmlns:a16="http://schemas.microsoft.com/office/drawing/2014/main" id="{1D8FC85D-D1AD-47B1-B3B9-3CE13A054763}"/>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07;p78">
              <a:extLst>
                <a:ext uri="{FF2B5EF4-FFF2-40B4-BE49-F238E27FC236}">
                  <a16:creationId xmlns:a16="http://schemas.microsoft.com/office/drawing/2014/main" id="{83513608-7CE1-4C38-86C3-7B1648CAD7B8}"/>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08;p78">
              <a:extLst>
                <a:ext uri="{FF2B5EF4-FFF2-40B4-BE49-F238E27FC236}">
                  <a16:creationId xmlns:a16="http://schemas.microsoft.com/office/drawing/2014/main" id="{FFFD2C3E-31AA-4984-9EE0-C12F38882F5D}"/>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09;p78">
              <a:extLst>
                <a:ext uri="{FF2B5EF4-FFF2-40B4-BE49-F238E27FC236}">
                  <a16:creationId xmlns:a16="http://schemas.microsoft.com/office/drawing/2014/main" id="{7AE37B7A-1EA6-4DF3-B90D-48D7C5BB9A6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10;p78">
              <a:extLst>
                <a:ext uri="{FF2B5EF4-FFF2-40B4-BE49-F238E27FC236}">
                  <a16:creationId xmlns:a16="http://schemas.microsoft.com/office/drawing/2014/main" id="{36965391-3F70-4A59-B014-08BC2E536015}"/>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11;p78">
              <a:extLst>
                <a:ext uri="{FF2B5EF4-FFF2-40B4-BE49-F238E27FC236}">
                  <a16:creationId xmlns:a16="http://schemas.microsoft.com/office/drawing/2014/main" id="{B8EEF60B-C655-409D-A86D-BE63097DD7D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12;p78">
              <a:extLst>
                <a:ext uri="{FF2B5EF4-FFF2-40B4-BE49-F238E27FC236}">
                  <a16:creationId xmlns:a16="http://schemas.microsoft.com/office/drawing/2014/main" id="{0A956106-3D44-4BD2-8B3F-4DD7187443C4}"/>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13;p78">
              <a:extLst>
                <a:ext uri="{FF2B5EF4-FFF2-40B4-BE49-F238E27FC236}">
                  <a16:creationId xmlns:a16="http://schemas.microsoft.com/office/drawing/2014/main" id="{354109AD-B97D-4EF0-8A7F-19BC9EE12FA0}"/>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14;p78">
              <a:extLst>
                <a:ext uri="{FF2B5EF4-FFF2-40B4-BE49-F238E27FC236}">
                  <a16:creationId xmlns:a16="http://schemas.microsoft.com/office/drawing/2014/main" id="{AD31F4D2-05CA-43D5-A916-E92DA343BD92}"/>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15;p78">
              <a:extLst>
                <a:ext uri="{FF2B5EF4-FFF2-40B4-BE49-F238E27FC236}">
                  <a16:creationId xmlns:a16="http://schemas.microsoft.com/office/drawing/2014/main" id="{C9950352-560C-401A-9A45-FA5E70868CDF}"/>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16;p78">
              <a:extLst>
                <a:ext uri="{FF2B5EF4-FFF2-40B4-BE49-F238E27FC236}">
                  <a16:creationId xmlns:a16="http://schemas.microsoft.com/office/drawing/2014/main" id="{0A660E7C-A956-45D2-AD91-8F744EAF8554}"/>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17;p78">
              <a:extLst>
                <a:ext uri="{FF2B5EF4-FFF2-40B4-BE49-F238E27FC236}">
                  <a16:creationId xmlns:a16="http://schemas.microsoft.com/office/drawing/2014/main" id="{534F486C-3D46-48DA-B264-3B829D8DCBD6}"/>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18;p78">
              <a:extLst>
                <a:ext uri="{FF2B5EF4-FFF2-40B4-BE49-F238E27FC236}">
                  <a16:creationId xmlns:a16="http://schemas.microsoft.com/office/drawing/2014/main" id="{167907F3-6824-4AAC-9E3B-DF1FC32BD851}"/>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19;p78">
              <a:extLst>
                <a:ext uri="{FF2B5EF4-FFF2-40B4-BE49-F238E27FC236}">
                  <a16:creationId xmlns:a16="http://schemas.microsoft.com/office/drawing/2014/main" id="{828D7110-35BF-4A82-A49F-DD27ED98EB38}"/>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20;p78">
              <a:extLst>
                <a:ext uri="{FF2B5EF4-FFF2-40B4-BE49-F238E27FC236}">
                  <a16:creationId xmlns:a16="http://schemas.microsoft.com/office/drawing/2014/main" id="{6D74A07C-D8F6-4B85-AC76-4EC1DE3B2ADB}"/>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21;p78">
              <a:extLst>
                <a:ext uri="{FF2B5EF4-FFF2-40B4-BE49-F238E27FC236}">
                  <a16:creationId xmlns:a16="http://schemas.microsoft.com/office/drawing/2014/main" id="{E073D6EF-97D3-412C-B584-B949FC490EED}"/>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22;p78">
              <a:extLst>
                <a:ext uri="{FF2B5EF4-FFF2-40B4-BE49-F238E27FC236}">
                  <a16:creationId xmlns:a16="http://schemas.microsoft.com/office/drawing/2014/main" id="{359717AF-FE71-490E-B2F4-70156BD19137}"/>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23;p78">
              <a:extLst>
                <a:ext uri="{FF2B5EF4-FFF2-40B4-BE49-F238E27FC236}">
                  <a16:creationId xmlns:a16="http://schemas.microsoft.com/office/drawing/2014/main" id="{AD64CE57-9389-4BB3-9177-C9FF8C30325C}"/>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24;p78">
              <a:extLst>
                <a:ext uri="{FF2B5EF4-FFF2-40B4-BE49-F238E27FC236}">
                  <a16:creationId xmlns:a16="http://schemas.microsoft.com/office/drawing/2014/main" id="{5181E4B4-D5DB-499C-AE46-1F1780CD7AD2}"/>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25;p78">
              <a:extLst>
                <a:ext uri="{FF2B5EF4-FFF2-40B4-BE49-F238E27FC236}">
                  <a16:creationId xmlns:a16="http://schemas.microsoft.com/office/drawing/2014/main" id="{694D1D61-F12C-4C61-8F08-740B0AA05045}"/>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26;p78">
              <a:extLst>
                <a:ext uri="{FF2B5EF4-FFF2-40B4-BE49-F238E27FC236}">
                  <a16:creationId xmlns:a16="http://schemas.microsoft.com/office/drawing/2014/main" id="{AB1BEB7D-464B-4E2B-9C1E-D995E8B22672}"/>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27;p78">
              <a:extLst>
                <a:ext uri="{FF2B5EF4-FFF2-40B4-BE49-F238E27FC236}">
                  <a16:creationId xmlns:a16="http://schemas.microsoft.com/office/drawing/2014/main" id="{6D2171E2-7A98-4C64-8EB0-9F4A334F337B}"/>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28;p78">
              <a:extLst>
                <a:ext uri="{FF2B5EF4-FFF2-40B4-BE49-F238E27FC236}">
                  <a16:creationId xmlns:a16="http://schemas.microsoft.com/office/drawing/2014/main" id="{68DF2FA1-A294-4D4C-BCC3-75D71717C3CE}"/>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29;p78">
              <a:extLst>
                <a:ext uri="{FF2B5EF4-FFF2-40B4-BE49-F238E27FC236}">
                  <a16:creationId xmlns:a16="http://schemas.microsoft.com/office/drawing/2014/main" id="{9D1C274E-9505-4759-9DC5-9DEBFF1B416E}"/>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30;p78">
              <a:extLst>
                <a:ext uri="{FF2B5EF4-FFF2-40B4-BE49-F238E27FC236}">
                  <a16:creationId xmlns:a16="http://schemas.microsoft.com/office/drawing/2014/main" id="{00E97906-348B-4D31-8200-0B2C57380F6B}"/>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31;p78">
              <a:extLst>
                <a:ext uri="{FF2B5EF4-FFF2-40B4-BE49-F238E27FC236}">
                  <a16:creationId xmlns:a16="http://schemas.microsoft.com/office/drawing/2014/main" id="{B1C2BA0F-25D9-4F03-A502-2A58245744E8}"/>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32;p78">
              <a:extLst>
                <a:ext uri="{FF2B5EF4-FFF2-40B4-BE49-F238E27FC236}">
                  <a16:creationId xmlns:a16="http://schemas.microsoft.com/office/drawing/2014/main" id="{8D1A5EBE-EA23-4A42-8DBE-824A67C9FBD4}"/>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33;p78">
              <a:extLst>
                <a:ext uri="{FF2B5EF4-FFF2-40B4-BE49-F238E27FC236}">
                  <a16:creationId xmlns:a16="http://schemas.microsoft.com/office/drawing/2014/main" id="{06303D2D-F19A-42D1-8A10-000722638A5F}"/>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34;p78">
              <a:extLst>
                <a:ext uri="{FF2B5EF4-FFF2-40B4-BE49-F238E27FC236}">
                  <a16:creationId xmlns:a16="http://schemas.microsoft.com/office/drawing/2014/main" id="{C17AF1FE-F8E8-4605-84EB-A3727A1DD76D}"/>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35;p78">
              <a:extLst>
                <a:ext uri="{FF2B5EF4-FFF2-40B4-BE49-F238E27FC236}">
                  <a16:creationId xmlns:a16="http://schemas.microsoft.com/office/drawing/2014/main" id="{4D95A99A-7799-48EA-8ADA-72DD5DF16B9E}"/>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36;p78">
              <a:extLst>
                <a:ext uri="{FF2B5EF4-FFF2-40B4-BE49-F238E27FC236}">
                  <a16:creationId xmlns:a16="http://schemas.microsoft.com/office/drawing/2014/main" id="{B96AF17C-C817-4FC1-9960-86FB748ECCEC}"/>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37;p78">
              <a:extLst>
                <a:ext uri="{FF2B5EF4-FFF2-40B4-BE49-F238E27FC236}">
                  <a16:creationId xmlns:a16="http://schemas.microsoft.com/office/drawing/2014/main" id="{8AAEA83A-F6C5-4828-BEE3-FC8A657335BF}"/>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38;p78">
              <a:extLst>
                <a:ext uri="{FF2B5EF4-FFF2-40B4-BE49-F238E27FC236}">
                  <a16:creationId xmlns:a16="http://schemas.microsoft.com/office/drawing/2014/main" id="{14BFAC64-FD3D-4772-B676-161DD7109B25}"/>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39;p78">
              <a:extLst>
                <a:ext uri="{FF2B5EF4-FFF2-40B4-BE49-F238E27FC236}">
                  <a16:creationId xmlns:a16="http://schemas.microsoft.com/office/drawing/2014/main" id="{B24C7852-BF6A-4671-BE0A-2B8C157EFA72}"/>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40;p78">
              <a:extLst>
                <a:ext uri="{FF2B5EF4-FFF2-40B4-BE49-F238E27FC236}">
                  <a16:creationId xmlns:a16="http://schemas.microsoft.com/office/drawing/2014/main" id="{6283757D-1847-4308-AD06-E03A536E9521}"/>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41;p78">
              <a:extLst>
                <a:ext uri="{FF2B5EF4-FFF2-40B4-BE49-F238E27FC236}">
                  <a16:creationId xmlns:a16="http://schemas.microsoft.com/office/drawing/2014/main" id="{3545917D-DA13-4579-A92C-0190C73B5F7E}"/>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42;p78">
              <a:extLst>
                <a:ext uri="{FF2B5EF4-FFF2-40B4-BE49-F238E27FC236}">
                  <a16:creationId xmlns:a16="http://schemas.microsoft.com/office/drawing/2014/main" id="{E8645E90-5A5E-437A-8C77-C33411C89C94}"/>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43;p78">
              <a:extLst>
                <a:ext uri="{FF2B5EF4-FFF2-40B4-BE49-F238E27FC236}">
                  <a16:creationId xmlns:a16="http://schemas.microsoft.com/office/drawing/2014/main" id="{0D004B1F-ADCE-4DDE-BCEB-58074E12CBD3}"/>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44;p78">
              <a:extLst>
                <a:ext uri="{FF2B5EF4-FFF2-40B4-BE49-F238E27FC236}">
                  <a16:creationId xmlns:a16="http://schemas.microsoft.com/office/drawing/2014/main" id="{B507953A-0BFB-466A-BD8F-362ED2BCFA71}"/>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45;p78">
              <a:extLst>
                <a:ext uri="{FF2B5EF4-FFF2-40B4-BE49-F238E27FC236}">
                  <a16:creationId xmlns:a16="http://schemas.microsoft.com/office/drawing/2014/main" id="{42A8E05A-C967-4A66-8379-2117C31646A9}"/>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46;p78">
              <a:extLst>
                <a:ext uri="{FF2B5EF4-FFF2-40B4-BE49-F238E27FC236}">
                  <a16:creationId xmlns:a16="http://schemas.microsoft.com/office/drawing/2014/main" id="{9B376730-B7A4-4B97-A2FF-E8D1A720BB04}"/>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47;p78">
              <a:extLst>
                <a:ext uri="{FF2B5EF4-FFF2-40B4-BE49-F238E27FC236}">
                  <a16:creationId xmlns:a16="http://schemas.microsoft.com/office/drawing/2014/main" id="{A1239C50-4431-41BA-9C7A-5352257D8647}"/>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48;p78">
              <a:extLst>
                <a:ext uri="{FF2B5EF4-FFF2-40B4-BE49-F238E27FC236}">
                  <a16:creationId xmlns:a16="http://schemas.microsoft.com/office/drawing/2014/main" id="{9C0567E7-942C-49BD-99ED-86CFC95777AB}"/>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49;p78">
              <a:extLst>
                <a:ext uri="{FF2B5EF4-FFF2-40B4-BE49-F238E27FC236}">
                  <a16:creationId xmlns:a16="http://schemas.microsoft.com/office/drawing/2014/main" id="{2AF89884-13CD-4A13-8CCB-6C6A417013EF}"/>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50;p78">
              <a:extLst>
                <a:ext uri="{FF2B5EF4-FFF2-40B4-BE49-F238E27FC236}">
                  <a16:creationId xmlns:a16="http://schemas.microsoft.com/office/drawing/2014/main" id="{8E233FE4-A39B-421D-8AEF-10C22BC55B57}"/>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51;p78">
              <a:extLst>
                <a:ext uri="{FF2B5EF4-FFF2-40B4-BE49-F238E27FC236}">
                  <a16:creationId xmlns:a16="http://schemas.microsoft.com/office/drawing/2014/main" id="{37D911AD-C52D-4E00-9591-175F55AA5664}"/>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52;p78">
              <a:extLst>
                <a:ext uri="{FF2B5EF4-FFF2-40B4-BE49-F238E27FC236}">
                  <a16:creationId xmlns:a16="http://schemas.microsoft.com/office/drawing/2014/main" id="{9D78EF8B-2494-465E-A394-6F5E4192667F}"/>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53;p78">
              <a:extLst>
                <a:ext uri="{FF2B5EF4-FFF2-40B4-BE49-F238E27FC236}">
                  <a16:creationId xmlns:a16="http://schemas.microsoft.com/office/drawing/2014/main" id="{17798F83-DFB2-4420-9048-6E29564776A2}"/>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54;p78">
              <a:extLst>
                <a:ext uri="{FF2B5EF4-FFF2-40B4-BE49-F238E27FC236}">
                  <a16:creationId xmlns:a16="http://schemas.microsoft.com/office/drawing/2014/main" id="{6292715E-A930-428C-B312-3241D87D9DB8}"/>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55;p78">
              <a:extLst>
                <a:ext uri="{FF2B5EF4-FFF2-40B4-BE49-F238E27FC236}">
                  <a16:creationId xmlns:a16="http://schemas.microsoft.com/office/drawing/2014/main" id="{6929F65B-B4E4-4B37-9119-22D1F18C2F63}"/>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56;p78">
              <a:extLst>
                <a:ext uri="{FF2B5EF4-FFF2-40B4-BE49-F238E27FC236}">
                  <a16:creationId xmlns:a16="http://schemas.microsoft.com/office/drawing/2014/main" id="{6968F5F8-011B-429F-89F8-1DB2708FED5A}"/>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57;p78">
              <a:extLst>
                <a:ext uri="{FF2B5EF4-FFF2-40B4-BE49-F238E27FC236}">
                  <a16:creationId xmlns:a16="http://schemas.microsoft.com/office/drawing/2014/main" id="{E1E064AF-25FF-4A5A-B4BA-6698C60AB842}"/>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58;p78">
              <a:extLst>
                <a:ext uri="{FF2B5EF4-FFF2-40B4-BE49-F238E27FC236}">
                  <a16:creationId xmlns:a16="http://schemas.microsoft.com/office/drawing/2014/main" id="{B159E1D4-8D8E-458C-911A-5CC168FEB580}"/>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59;p78">
              <a:extLst>
                <a:ext uri="{FF2B5EF4-FFF2-40B4-BE49-F238E27FC236}">
                  <a16:creationId xmlns:a16="http://schemas.microsoft.com/office/drawing/2014/main" id="{463C7636-D399-4324-804D-E7987D3F67BB}"/>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60;p78">
              <a:extLst>
                <a:ext uri="{FF2B5EF4-FFF2-40B4-BE49-F238E27FC236}">
                  <a16:creationId xmlns:a16="http://schemas.microsoft.com/office/drawing/2014/main" id="{94BD7A90-E5C2-41C8-817C-AD009AF0608F}"/>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61;p78">
              <a:extLst>
                <a:ext uri="{FF2B5EF4-FFF2-40B4-BE49-F238E27FC236}">
                  <a16:creationId xmlns:a16="http://schemas.microsoft.com/office/drawing/2014/main" id="{8C50C80E-DC5A-4CCB-BEF7-10865470A2B8}"/>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62;p78">
              <a:extLst>
                <a:ext uri="{FF2B5EF4-FFF2-40B4-BE49-F238E27FC236}">
                  <a16:creationId xmlns:a16="http://schemas.microsoft.com/office/drawing/2014/main" id="{6C71AD8F-22B6-4B99-8362-FE728717ADAE}"/>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63;p78">
              <a:extLst>
                <a:ext uri="{FF2B5EF4-FFF2-40B4-BE49-F238E27FC236}">
                  <a16:creationId xmlns:a16="http://schemas.microsoft.com/office/drawing/2014/main" id="{E0F23143-683C-43D2-A2AF-5FBEB7348E8B}"/>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64;p78">
              <a:extLst>
                <a:ext uri="{FF2B5EF4-FFF2-40B4-BE49-F238E27FC236}">
                  <a16:creationId xmlns:a16="http://schemas.microsoft.com/office/drawing/2014/main" id="{26834188-BA59-4F26-843B-D0B8F4844CC6}"/>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65;p78">
              <a:extLst>
                <a:ext uri="{FF2B5EF4-FFF2-40B4-BE49-F238E27FC236}">
                  <a16:creationId xmlns:a16="http://schemas.microsoft.com/office/drawing/2014/main" id="{7DB31384-F114-4025-A548-E11915FCA5DF}"/>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666;p78">
              <a:extLst>
                <a:ext uri="{FF2B5EF4-FFF2-40B4-BE49-F238E27FC236}">
                  <a16:creationId xmlns:a16="http://schemas.microsoft.com/office/drawing/2014/main" id="{849698F8-CED4-4BCD-B249-DFD4459E4ECB}"/>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667;p78">
              <a:extLst>
                <a:ext uri="{FF2B5EF4-FFF2-40B4-BE49-F238E27FC236}">
                  <a16:creationId xmlns:a16="http://schemas.microsoft.com/office/drawing/2014/main" id="{A793E661-5CAD-4BD7-9518-B070BE0DC4EF}"/>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668;p78">
              <a:extLst>
                <a:ext uri="{FF2B5EF4-FFF2-40B4-BE49-F238E27FC236}">
                  <a16:creationId xmlns:a16="http://schemas.microsoft.com/office/drawing/2014/main" id="{8A2D0BF9-5964-44B5-ADA1-37C427692F14}"/>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669;p78">
              <a:extLst>
                <a:ext uri="{FF2B5EF4-FFF2-40B4-BE49-F238E27FC236}">
                  <a16:creationId xmlns:a16="http://schemas.microsoft.com/office/drawing/2014/main" id="{2E9AFC36-922D-4414-BAFE-FC1FF9DA6A21}"/>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670;p78">
              <a:extLst>
                <a:ext uri="{FF2B5EF4-FFF2-40B4-BE49-F238E27FC236}">
                  <a16:creationId xmlns:a16="http://schemas.microsoft.com/office/drawing/2014/main" id="{81122B74-A425-452B-91EE-F7CB0E5565CE}"/>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671;p78">
              <a:extLst>
                <a:ext uri="{FF2B5EF4-FFF2-40B4-BE49-F238E27FC236}">
                  <a16:creationId xmlns:a16="http://schemas.microsoft.com/office/drawing/2014/main" id="{FB062597-6C80-4DFC-B157-31E33E8F797F}"/>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672;p78">
              <a:extLst>
                <a:ext uri="{FF2B5EF4-FFF2-40B4-BE49-F238E27FC236}">
                  <a16:creationId xmlns:a16="http://schemas.microsoft.com/office/drawing/2014/main" id="{9067AFC7-5798-4009-BCC6-9553B8F4C85E}"/>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673;p78">
              <a:extLst>
                <a:ext uri="{FF2B5EF4-FFF2-40B4-BE49-F238E27FC236}">
                  <a16:creationId xmlns:a16="http://schemas.microsoft.com/office/drawing/2014/main" id="{8CDA9E28-770C-448E-A6A2-2DE6AC305C71}"/>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674;p78">
              <a:extLst>
                <a:ext uri="{FF2B5EF4-FFF2-40B4-BE49-F238E27FC236}">
                  <a16:creationId xmlns:a16="http://schemas.microsoft.com/office/drawing/2014/main" id="{2A04537A-95DC-4E48-8EBC-908D3570DB72}"/>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675;p78">
              <a:extLst>
                <a:ext uri="{FF2B5EF4-FFF2-40B4-BE49-F238E27FC236}">
                  <a16:creationId xmlns:a16="http://schemas.microsoft.com/office/drawing/2014/main" id="{E0770709-86DC-4634-93C0-72F001C430C0}"/>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676;p78">
              <a:extLst>
                <a:ext uri="{FF2B5EF4-FFF2-40B4-BE49-F238E27FC236}">
                  <a16:creationId xmlns:a16="http://schemas.microsoft.com/office/drawing/2014/main" id="{D75D612B-951D-4C21-8BA4-DAE77FCBC62D}"/>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677;p78">
              <a:extLst>
                <a:ext uri="{FF2B5EF4-FFF2-40B4-BE49-F238E27FC236}">
                  <a16:creationId xmlns:a16="http://schemas.microsoft.com/office/drawing/2014/main" id="{3853FB9B-B184-4A02-BAC3-0BE2BEB557E9}"/>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678;p78">
              <a:extLst>
                <a:ext uri="{FF2B5EF4-FFF2-40B4-BE49-F238E27FC236}">
                  <a16:creationId xmlns:a16="http://schemas.microsoft.com/office/drawing/2014/main" id="{01E21A1E-5251-4DC6-9F1E-D9DED6CBBD33}"/>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679;p78">
              <a:extLst>
                <a:ext uri="{FF2B5EF4-FFF2-40B4-BE49-F238E27FC236}">
                  <a16:creationId xmlns:a16="http://schemas.microsoft.com/office/drawing/2014/main" id="{BF421B68-483A-4C87-8A2A-A5A31EB51904}"/>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680;p78">
              <a:extLst>
                <a:ext uri="{FF2B5EF4-FFF2-40B4-BE49-F238E27FC236}">
                  <a16:creationId xmlns:a16="http://schemas.microsoft.com/office/drawing/2014/main" id="{C8129839-CE87-4FF3-A250-5474FF44818A}"/>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681;p78">
              <a:extLst>
                <a:ext uri="{FF2B5EF4-FFF2-40B4-BE49-F238E27FC236}">
                  <a16:creationId xmlns:a16="http://schemas.microsoft.com/office/drawing/2014/main" id="{B877737C-05F3-4934-BF57-2C0E8EACB2A3}"/>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682;p78">
              <a:extLst>
                <a:ext uri="{FF2B5EF4-FFF2-40B4-BE49-F238E27FC236}">
                  <a16:creationId xmlns:a16="http://schemas.microsoft.com/office/drawing/2014/main" id="{5EF853F6-8517-4882-A67B-C4AF504F2700}"/>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683;p78">
              <a:extLst>
                <a:ext uri="{FF2B5EF4-FFF2-40B4-BE49-F238E27FC236}">
                  <a16:creationId xmlns:a16="http://schemas.microsoft.com/office/drawing/2014/main" id="{F1496FFA-9225-44DF-9811-5DF0FF4FA11C}"/>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684;p78">
              <a:extLst>
                <a:ext uri="{FF2B5EF4-FFF2-40B4-BE49-F238E27FC236}">
                  <a16:creationId xmlns:a16="http://schemas.microsoft.com/office/drawing/2014/main" id="{501D878F-9B5A-430F-862D-BDC6A5F4F6B0}"/>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685;p78">
              <a:extLst>
                <a:ext uri="{FF2B5EF4-FFF2-40B4-BE49-F238E27FC236}">
                  <a16:creationId xmlns:a16="http://schemas.microsoft.com/office/drawing/2014/main" id="{965564F7-5C89-4CD7-BD83-5EB513938A64}"/>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686;p78">
              <a:extLst>
                <a:ext uri="{FF2B5EF4-FFF2-40B4-BE49-F238E27FC236}">
                  <a16:creationId xmlns:a16="http://schemas.microsoft.com/office/drawing/2014/main" id="{4012AADA-307A-46E3-8F2E-EFE2BF0B74A5}"/>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687;p78">
              <a:extLst>
                <a:ext uri="{FF2B5EF4-FFF2-40B4-BE49-F238E27FC236}">
                  <a16:creationId xmlns:a16="http://schemas.microsoft.com/office/drawing/2014/main" id="{01CA9011-A829-4620-8D5B-985F5BBF0F07}"/>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688;p78">
              <a:extLst>
                <a:ext uri="{FF2B5EF4-FFF2-40B4-BE49-F238E27FC236}">
                  <a16:creationId xmlns:a16="http://schemas.microsoft.com/office/drawing/2014/main" id="{68DF68B5-29AE-4A23-AEE5-FED60A041D94}"/>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689;p78">
              <a:extLst>
                <a:ext uri="{FF2B5EF4-FFF2-40B4-BE49-F238E27FC236}">
                  <a16:creationId xmlns:a16="http://schemas.microsoft.com/office/drawing/2014/main" id="{B0EE0ED7-A501-4949-90AB-32EE85F287E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90;p78">
              <a:extLst>
                <a:ext uri="{FF2B5EF4-FFF2-40B4-BE49-F238E27FC236}">
                  <a16:creationId xmlns:a16="http://schemas.microsoft.com/office/drawing/2014/main" id="{F6D80D51-D7D6-467C-A647-2D82FB949FEB}"/>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91;p78">
              <a:extLst>
                <a:ext uri="{FF2B5EF4-FFF2-40B4-BE49-F238E27FC236}">
                  <a16:creationId xmlns:a16="http://schemas.microsoft.com/office/drawing/2014/main" id="{B2A7643F-7881-4E87-BC6C-BE11DCEF6492}"/>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92;p78">
              <a:extLst>
                <a:ext uri="{FF2B5EF4-FFF2-40B4-BE49-F238E27FC236}">
                  <a16:creationId xmlns:a16="http://schemas.microsoft.com/office/drawing/2014/main" id="{8DAC1CF4-36CD-4228-A119-B3CE8BCDF919}"/>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93;p78">
              <a:extLst>
                <a:ext uri="{FF2B5EF4-FFF2-40B4-BE49-F238E27FC236}">
                  <a16:creationId xmlns:a16="http://schemas.microsoft.com/office/drawing/2014/main" id="{D3F23DC2-0EED-4AE0-9637-72F46CBFCF78}"/>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94;p78">
              <a:extLst>
                <a:ext uri="{FF2B5EF4-FFF2-40B4-BE49-F238E27FC236}">
                  <a16:creationId xmlns:a16="http://schemas.microsoft.com/office/drawing/2014/main" id="{5F728AD6-DAE3-411B-9783-8DF17D609ABE}"/>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95;p78">
              <a:extLst>
                <a:ext uri="{FF2B5EF4-FFF2-40B4-BE49-F238E27FC236}">
                  <a16:creationId xmlns:a16="http://schemas.microsoft.com/office/drawing/2014/main" id="{FCB4771D-F269-4AA3-9EA9-4114CA124E87}"/>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96;p78">
              <a:extLst>
                <a:ext uri="{FF2B5EF4-FFF2-40B4-BE49-F238E27FC236}">
                  <a16:creationId xmlns:a16="http://schemas.microsoft.com/office/drawing/2014/main" id="{F1367884-5E12-4FE3-BE37-9CDC83942964}"/>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97;p78">
              <a:extLst>
                <a:ext uri="{FF2B5EF4-FFF2-40B4-BE49-F238E27FC236}">
                  <a16:creationId xmlns:a16="http://schemas.microsoft.com/office/drawing/2014/main" id="{9894D784-BBF0-4A74-B895-79BA4DC1A53B}"/>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98;p78">
              <a:extLst>
                <a:ext uri="{FF2B5EF4-FFF2-40B4-BE49-F238E27FC236}">
                  <a16:creationId xmlns:a16="http://schemas.microsoft.com/office/drawing/2014/main" id="{0F5D7A06-BD5C-49F7-AA98-57E594D5A962}"/>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99;p78">
              <a:extLst>
                <a:ext uri="{FF2B5EF4-FFF2-40B4-BE49-F238E27FC236}">
                  <a16:creationId xmlns:a16="http://schemas.microsoft.com/office/drawing/2014/main" id="{B03D191F-56EB-436C-8A87-48D53EF51453}"/>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00;p78">
              <a:extLst>
                <a:ext uri="{FF2B5EF4-FFF2-40B4-BE49-F238E27FC236}">
                  <a16:creationId xmlns:a16="http://schemas.microsoft.com/office/drawing/2014/main" id="{96D10FC9-CE2A-49BB-B58E-E65CE64A08FA}"/>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01;p78">
              <a:extLst>
                <a:ext uri="{FF2B5EF4-FFF2-40B4-BE49-F238E27FC236}">
                  <a16:creationId xmlns:a16="http://schemas.microsoft.com/office/drawing/2014/main" id="{AC601BD4-5242-4215-9CA7-7D2A6CCC9848}"/>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02;p78">
              <a:extLst>
                <a:ext uri="{FF2B5EF4-FFF2-40B4-BE49-F238E27FC236}">
                  <a16:creationId xmlns:a16="http://schemas.microsoft.com/office/drawing/2014/main" id="{D8A6E1E4-C773-4D8C-A669-547981A676E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03;p78">
              <a:extLst>
                <a:ext uri="{FF2B5EF4-FFF2-40B4-BE49-F238E27FC236}">
                  <a16:creationId xmlns:a16="http://schemas.microsoft.com/office/drawing/2014/main" id="{B2C38E5C-185B-400D-A514-CEDEC5BA0AA1}"/>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04;p78">
              <a:extLst>
                <a:ext uri="{FF2B5EF4-FFF2-40B4-BE49-F238E27FC236}">
                  <a16:creationId xmlns:a16="http://schemas.microsoft.com/office/drawing/2014/main" id="{C77B2AC6-D13B-40E8-8D1B-CFD0DD25995F}"/>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05;p78">
              <a:extLst>
                <a:ext uri="{FF2B5EF4-FFF2-40B4-BE49-F238E27FC236}">
                  <a16:creationId xmlns:a16="http://schemas.microsoft.com/office/drawing/2014/main" id="{25066100-8D12-479D-9CF5-CC060AA66E21}"/>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06;p78">
              <a:extLst>
                <a:ext uri="{FF2B5EF4-FFF2-40B4-BE49-F238E27FC236}">
                  <a16:creationId xmlns:a16="http://schemas.microsoft.com/office/drawing/2014/main" id="{41CD922B-971D-4969-B3FA-30DF0D90DA6F}"/>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07;p78">
              <a:extLst>
                <a:ext uri="{FF2B5EF4-FFF2-40B4-BE49-F238E27FC236}">
                  <a16:creationId xmlns:a16="http://schemas.microsoft.com/office/drawing/2014/main" id="{299DB4D3-C194-4F34-A420-1AD42892C04B}"/>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08;p78">
              <a:extLst>
                <a:ext uri="{FF2B5EF4-FFF2-40B4-BE49-F238E27FC236}">
                  <a16:creationId xmlns:a16="http://schemas.microsoft.com/office/drawing/2014/main" id="{6B68B59A-44E9-4261-9134-C22151F638D3}"/>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09;p78">
              <a:extLst>
                <a:ext uri="{FF2B5EF4-FFF2-40B4-BE49-F238E27FC236}">
                  <a16:creationId xmlns:a16="http://schemas.microsoft.com/office/drawing/2014/main" id="{7D121BB0-5366-46DF-AF86-B4004FB6AC8D}"/>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10;p78">
              <a:extLst>
                <a:ext uri="{FF2B5EF4-FFF2-40B4-BE49-F238E27FC236}">
                  <a16:creationId xmlns:a16="http://schemas.microsoft.com/office/drawing/2014/main" id="{DD1CC5AF-69C8-450E-A0DD-706EAE162EBF}"/>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11;p78">
              <a:extLst>
                <a:ext uri="{FF2B5EF4-FFF2-40B4-BE49-F238E27FC236}">
                  <a16:creationId xmlns:a16="http://schemas.microsoft.com/office/drawing/2014/main" id="{1CDB3E95-C695-4E5A-B987-1E45C872BC0C}"/>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12;p78">
              <a:extLst>
                <a:ext uri="{FF2B5EF4-FFF2-40B4-BE49-F238E27FC236}">
                  <a16:creationId xmlns:a16="http://schemas.microsoft.com/office/drawing/2014/main" id="{FC1BFB3B-8FF5-414E-9885-FADE8B1B7C0A}"/>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13;p78">
              <a:extLst>
                <a:ext uri="{FF2B5EF4-FFF2-40B4-BE49-F238E27FC236}">
                  <a16:creationId xmlns:a16="http://schemas.microsoft.com/office/drawing/2014/main" id="{D58B2614-2001-482B-AC51-5F26BEE1C848}"/>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14;p78">
              <a:extLst>
                <a:ext uri="{FF2B5EF4-FFF2-40B4-BE49-F238E27FC236}">
                  <a16:creationId xmlns:a16="http://schemas.microsoft.com/office/drawing/2014/main" id="{60415DAF-EBDD-490D-A7C4-2EBBC6F89B21}"/>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15;p78">
              <a:extLst>
                <a:ext uri="{FF2B5EF4-FFF2-40B4-BE49-F238E27FC236}">
                  <a16:creationId xmlns:a16="http://schemas.microsoft.com/office/drawing/2014/main" id="{635339CC-4109-451B-ACB5-756717C1CDE1}"/>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16;p78">
              <a:extLst>
                <a:ext uri="{FF2B5EF4-FFF2-40B4-BE49-F238E27FC236}">
                  <a16:creationId xmlns:a16="http://schemas.microsoft.com/office/drawing/2014/main" id="{4F6B889B-E083-4EBB-AC4F-457EEF15692F}"/>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17;p78">
              <a:extLst>
                <a:ext uri="{FF2B5EF4-FFF2-40B4-BE49-F238E27FC236}">
                  <a16:creationId xmlns:a16="http://schemas.microsoft.com/office/drawing/2014/main" id="{6F586DCC-9740-436B-BFC1-D482FE149598}"/>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18;p78">
              <a:extLst>
                <a:ext uri="{FF2B5EF4-FFF2-40B4-BE49-F238E27FC236}">
                  <a16:creationId xmlns:a16="http://schemas.microsoft.com/office/drawing/2014/main" id="{528393C1-E748-4F5E-8EE6-C5E482A79F6E}"/>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19;p78">
              <a:extLst>
                <a:ext uri="{FF2B5EF4-FFF2-40B4-BE49-F238E27FC236}">
                  <a16:creationId xmlns:a16="http://schemas.microsoft.com/office/drawing/2014/main" id="{C9AB99C8-0232-413B-BC99-B42334521DEF}"/>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20;p78">
              <a:extLst>
                <a:ext uri="{FF2B5EF4-FFF2-40B4-BE49-F238E27FC236}">
                  <a16:creationId xmlns:a16="http://schemas.microsoft.com/office/drawing/2014/main" id="{67A351D0-6C08-4D17-8D11-5EAC3C8644DA}"/>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21;p78">
              <a:extLst>
                <a:ext uri="{FF2B5EF4-FFF2-40B4-BE49-F238E27FC236}">
                  <a16:creationId xmlns:a16="http://schemas.microsoft.com/office/drawing/2014/main" id="{582AF5B1-8780-41B2-A8E4-225DEDC450B0}"/>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22;p78">
              <a:extLst>
                <a:ext uri="{FF2B5EF4-FFF2-40B4-BE49-F238E27FC236}">
                  <a16:creationId xmlns:a16="http://schemas.microsoft.com/office/drawing/2014/main" id="{A794D95E-5FA8-4DF4-B850-83956120AB8F}"/>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23;p78">
              <a:extLst>
                <a:ext uri="{FF2B5EF4-FFF2-40B4-BE49-F238E27FC236}">
                  <a16:creationId xmlns:a16="http://schemas.microsoft.com/office/drawing/2014/main" id="{A257DE5B-CFB9-40E0-9558-153A17F99B52}"/>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24;p78">
              <a:extLst>
                <a:ext uri="{FF2B5EF4-FFF2-40B4-BE49-F238E27FC236}">
                  <a16:creationId xmlns:a16="http://schemas.microsoft.com/office/drawing/2014/main" id="{1A4E89B5-91DE-4427-838F-CD8C79110170}"/>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25;p78">
              <a:extLst>
                <a:ext uri="{FF2B5EF4-FFF2-40B4-BE49-F238E27FC236}">
                  <a16:creationId xmlns:a16="http://schemas.microsoft.com/office/drawing/2014/main" id="{7909AB24-89C0-4409-909C-61C4174157DA}"/>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26;p78">
              <a:extLst>
                <a:ext uri="{FF2B5EF4-FFF2-40B4-BE49-F238E27FC236}">
                  <a16:creationId xmlns:a16="http://schemas.microsoft.com/office/drawing/2014/main" id="{22870CBB-03FA-4CDF-9C8C-BB2FEF8C3229}"/>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27;p78">
              <a:extLst>
                <a:ext uri="{FF2B5EF4-FFF2-40B4-BE49-F238E27FC236}">
                  <a16:creationId xmlns:a16="http://schemas.microsoft.com/office/drawing/2014/main" id="{60BAF9C2-BF48-4E78-9FAB-CCB560E7132D}"/>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28;p78">
              <a:extLst>
                <a:ext uri="{FF2B5EF4-FFF2-40B4-BE49-F238E27FC236}">
                  <a16:creationId xmlns:a16="http://schemas.microsoft.com/office/drawing/2014/main" id="{59673297-0559-40A6-8887-1D0CF16575C3}"/>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29;p78">
              <a:extLst>
                <a:ext uri="{FF2B5EF4-FFF2-40B4-BE49-F238E27FC236}">
                  <a16:creationId xmlns:a16="http://schemas.microsoft.com/office/drawing/2014/main" id="{749AC674-E789-47E7-ABBE-82DCC2749CE9}"/>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30;p78">
              <a:extLst>
                <a:ext uri="{FF2B5EF4-FFF2-40B4-BE49-F238E27FC236}">
                  <a16:creationId xmlns:a16="http://schemas.microsoft.com/office/drawing/2014/main" id="{036FC73E-2A91-45BB-A228-3B62EEFC8996}"/>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31;p78">
              <a:extLst>
                <a:ext uri="{FF2B5EF4-FFF2-40B4-BE49-F238E27FC236}">
                  <a16:creationId xmlns:a16="http://schemas.microsoft.com/office/drawing/2014/main" id="{B84DDE80-DFB8-4A77-A7D8-EE0241D7C6E2}"/>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32;p78">
              <a:extLst>
                <a:ext uri="{FF2B5EF4-FFF2-40B4-BE49-F238E27FC236}">
                  <a16:creationId xmlns:a16="http://schemas.microsoft.com/office/drawing/2014/main" id="{DAA0708E-51B8-4CD2-8D65-D9CFDACD6C66}"/>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33;p78">
              <a:extLst>
                <a:ext uri="{FF2B5EF4-FFF2-40B4-BE49-F238E27FC236}">
                  <a16:creationId xmlns:a16="http://schemas.microsoft.com/office/drawing/2014/main" id="{CAB77AC6-C160-4AB3-AEA1-209AECD45479}"/>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34;p78">
              <a:extLst>
                <a:ext uri="{FF2B5EF4-FFF2-40B4-BE49-F238E27FC236}">
                  <a16:creationId xmlns:a16="http://schemas.microsoft.com/office/drawing/2014/main" id="{5C543176-E40E-427E-B7C4-1731294B9B5A}"/>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35;p78">
              <a:extLst>
                <a:ext uri="{FF2B5EF4-FFF2-40B4-BE49-F238E27FC236}">
                  <a16:creationId xmlns:a16="http://schemas.microsoft.com/office/drawing/2014/main" id="{840890B7-E0A4-42A7-9A48-C2A67F111403}"/>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36;p78">
              <a:extLst>
                <a:ext uri="{FF2B5EF4-FFF2-40B4-BE49-F238E27FC236}">
                  <a16:creationId xmlns:a16="http://schemas.microsoft.com/office/drawing/2014/main" id="{7D6D3AEE-58DB-4D85-8014-BA153EBF3370}"/>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37;p78">
              <a:extLst>
                <a:ext uri="{FF2B5EF4-FFF2-40B4-BE49-F238E27FC236}">
                  <a16:creationId xmlns:a16="http://schemas.microsoft.com/office/drawing/2014/main" id="{0D9C0940-4385-4C84-A095-BCB4CE5F4973}"/>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38;p78">
              <a:extLst>
                <a:ext uri="{FF2B5EF4-FFF2-40B4-BE49-F238E27FC236}">
                  <a16:creationId xmlns:a16="http://schemas.microsoft.com/office/drawing/2014/main" id="{36378E62-D2F6-428E-83E8-E17493E473D5}"/>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39;p78">
              <a:extLst>
                <a:ext uri="{FF2B5EF4-FFF2-40B4-BE49-F238E27FC236}">
                  <a16:creationId xmlns:a16="http://schemas.microsoft.com/office/drawing/2014/main" id="{D58E88AF-9E34-452C-B2E0-8E28E083A4DE}"/>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40;p78">
              <a:extLst>
                <a:ext uri="{FF2B5EF4-FFF2-40B4-BE49-F238E27FC236}">
                  <a16:creationId xmlns:a16="http://schemas.microsoft.com/office/drawing/2014/main" id="{421B2C61-5A09-4AE2-AA8F-CAADF4B125AD}"/>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41;p78">
              <a:extLst>
                <a:ext uri="{FF2B5EF4-FFF2-40B4-BE49-F238E27FC236}">
                  <a16:creationId xmlns:a16="http://schemas.microsoft.com/office/drawing/2014/main" id="{DE70F9EA-C63B-4841-A330-1A37CE61730E}"/>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42;p78">
              <a:extLst>
                <a:ext uri="{FF2B5EF4-FFF2-40B4-BE49-F238E27FC236}">
                  <a16:creationId xmlns:a16="http://schemas.microsoft.com/office/drawing/2014/main" id="{A7D5C5DD-21F9-4609-B989-FDE0F2474C36}"/>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43;p78">
              <a:extLst>
                <a:ext uri="{FF2B5EF4-FFF2-40B4-BE49-F238E27FC236}">
                  <a16:creationId xmlns:a16="http://schemas.microsoft.com/office/drawing/2014/main" id="{402C9E9D-1BA3-4564-B718-C6C37288B581}"/>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44;p78">
              <a:extLst>
                <a:ext uri="{FF2B5EF4-FFF2-40B4-BE49-F238E27FC236}">
                  <a16:creationId xmlns:a16="http://schemas.microsoft.com/office/drawing/2014/main" id="{A53D57D8-2445-43DE-9E55-03A65C77ECE1}"/>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45;p78">
              <a:extLst>
                <a:ext uri="{FF2B5EF4-FFF2-40B4-BE49-F238E27FC236}">
                  <a16:creationId xmlns:a16="http://schemas.microsoft.com/office/drawing/2014/main" id="{73308EFE-87D6-4B13-9DFE-84CF37341DD2}"/>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46;p78">
              <a:extLst>
                <a:ext uri="{FF2B5EF4-FFF2-40B4-BE49-F238E27FC236}">
                  <a16:creationId xmlns:a16="http://schemas.microsoft.com/office/drawing/2014/main" id="{093139E3-D70B-47DF-94B2-B743811380D6}"/>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47;p78">
              <a:extLst>
                <a:ext uri="{FF2B5EF4-FFF2-40B4-BE49-F238E27FC236}">
                  <a16:creationId xmlns:a16="http://schemas.microsoft.com/office/drawing/2014/main" id="{3B7A96C4-FF94-41AF-BA97-DAE3B6DE094A}"/>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48;p78">
              <a:extLst>
                <a:ext uri="{FF2B5EF4-FFF2-40B4-BE49-F238E27FC236}">
                  <a16:creationId xmlns:a16="http://schemas.microsoft.com/office/drawing/2014/main" id="{968DA51B-12B1-4FD3-AE57-F9BB76376955}"/>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49;p78">
              <a:extLst>
                <a:ext uri="{FF2B5EF4-FFF2-40B4-BE49-F238E27FC236}">
                  <a16:creationId xmlns:a16="http://schemas.microsoft.com/office/drawing/2014/main" id="{16CA69AE-344F-4479-8CCD-199FEF174883}"/>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50;p78">
              <a:extLst>
                <a:ext uri="{FF2B5EF4-FFF2-40B4-BE49-F238E27FC236}">
                  <a16:creationId xmlns:a16="http://schemas.microsoft.com/office/drawing/2014/main" id="{5BFEC414-8E13-478A-A9DE-24F92C46B42D}"/>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51;p78">
              <a:extLst>
                <a:ext uri="{FF2B5EF4-FFF2-40B4-BE49-F238E27FC236}">
                  <a16:creationId xmlns:a16="http://schemas.microsoft.com/office/drawing/2014/main" id="{DD5E9365-EFAB-4090-808C-5DFACE386970}"/>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52;p78">
              <a:extLst>
                <a:ext uri="{FF2B5EF4-FFF2-40B4-BE49-F238E27FC236}">
                  <a16:creationId xmlns:a16="http://schemas.microsoft.com/office/drawing/2014/main" id="{80479A63-C00F-4ABB-B577-4359BC4277F7}"/>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53;p78">
              <a:extLst>
                <a:ext uri="{FF2B5EF4-FFF2-40B4-BE49-F238E27FC236}">
                  <a16:creationId xmlns:a16="http://schemas.microsoft.com/office/drawing/2014/main" id="{F592BA38-DD71-4FEE-BA34-90EEE6335FC7}"/>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54;p78">
              <a:extLst>
                <a:ext uri="{FF2B5EF4-FFF2-40B4-BE49-F238E27FC236}">
                  <a16:creationId xmlns:a16="http://schemas.microsoft.com/office/drawing/2014/main" id="{63282978-6AEF-4908-8C7D-50433F015A20}"/>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55;p78">
              <a:extLst>
                <a:ext uri="{FF2B5EF4-FFF2-40B4-BE49-F238E27FC236}">
                  <a16:creationId xmlns:a16="http://schemas.microsoft.com/office/drawing/2014/main" id="{05ECB3FE-3F31-4AD8-A72C-A297B188FC7D}"/>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56;p78">
              <a:extLst>
                <a:ext uri="{FF2B5EF4-FFF2-40B4-BE49-F238E27FC236}">
                  <a16:creationId xmlns:a16="http://schemas.microsoft.com/office/drawing/2014/main" id="{EFED85F4-596A-4F7F-AE24-C511E9DD3AB0}"/>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57;p78">
              <a:extLst>
                <a:ext uri="{FF2B5EF4-FFF2-40B4-BE49-F238E27FC236}">
                  <a16:creationId xmlns:a16="http://schemas.microsoft.com/office/drawing/2014/main" id="{6DECD5EE-35CC-488D-8AE7-0313B9FE69DE}"/>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58;p78">
              <a:extLst>
                <a:ext uri="{FF2B5EF4-FFF2-40B4-BE49-F238E27FC236}">
                  <a16:creationId xmlns:a16="http://schemas.microsoft.com/office/drawing/2014/main" id="{BD521C17-8CA4-45FE-8449-B07BBBA3BCF2}"/>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59;p78">
              <a:extLst>
                <a:ext uri="{FF2B5EF4-FFF2-40B4-BE49-F238E27FC236}">
                  <a16:creationId xmlns:a16="http://schemas.microsoft.com/office/drawing/2014/main" id="{2167824B-FDFB-4C46-BCF4-490F8C344995}"/>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60;p78">
              <a:extLst>
                <a:ext uri="{FF2B5EF4-FFF2-40B4-BE49-F238E27FC236}">
                  <a16:creationId xmlns:a16="http://schemas.microsoft.com/office/drawing/2014/main" id="{EC5B3158-3670-48F0-B6BB-8A738A74F132}"/>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61;p78">
              <a:extLst>
                <a:ext uri="{FF2B5EF4-FFF2-40B4-BE49-F238E27FC236}">
                  <a16:creationId xmlns:a16="http://schemas.microsoft.com/office/drawing/2014/main" id="{31B0ED6A-9240-4DB5-9CDE-E10A72605424}"/>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62;p78">
              <a:extLst>
                <a:ext uri="{FF2B5EF4-FFF2-40B4-BE49-F238E27FC236}">
                  <a16:creationId xmlns:a16="http://schemas.microsoft.com/office/drawing/2014/main" id="{64BFC86B-2733-49F5-ADE8-4F4DA5E96BAF}"/>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63;p78">
              <a:extLst>
                <a:ext uri="{FF2B5EF4-FFF2-40B4-BE49-F238E27FC236}">
                  <a16:creationId xmlns:a16="http://schemas.microsoft.com/office/drawing/2014/main" id="{42E0360D-34B0-4D66-BA32-A50B2FDC0C82}"/>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64;p78">
              <a:extLst>
                <a:ext uri="{FF2B5EF4-FFF2-40B4-BE49-F238E27FC236}">
                  <a16:creationId xmlns:a16="http://schemas.microsoft.com/office/drawing/2014/main" id="{F41DC387-4C30-4729-BADA-DE5CA3F84D98}"/>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65;p78">
              <a:extLst>
                <a:ext uri="{FF2B5EF4-FFF2-40B4-BE49-F238E27FC236}">
                  <a16:creationId xmlns:a16="http://schemas.microsoft.com/office/drawing/2014/main" id="{81818E8D-AE52-4D71-99EE-B0B6F84C13FD}"/>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766;p78">
              <a:extLst>
                <a:ext uri="{FF2B5EF4-FFF2-40B4-BE49-F238E27FC236}">
                  <a16:creationId xmlns:a16="http://schemas.microsoft.com/office/drawing/2014/main" id="{C5BBFFF8-4051-458E-90F2-7DF741E7CE13}"/>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767;p78">
              <a:extLst>
                <a:ext uri="{FF2B5EF4-FFF2-40B4-BE49-F238E27FC236}">
                  <a16:creationId xmlns:a16="http://schemas.microsoft.com/office/drawing/2014/main" id="{B20C728A-F6CD-453C-9C4C-407656F0A8AF}"/>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768;p78">
              <a:extLst>
                <a:ext uri="{FF2B5EF4-FFF2-40B4-BE49-F238E27FC236}">
                  <a16:creationId xmlns:a16="http://schemas.microsoft.com/office/drawing/2014/main" id="{FFBD2AA9-5080-44FF-9420-07A83C923610}"/>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769;p78">
              <a:extLst>
                <a:ext uri="{FF2B5EF4-FFF2-40B4-BE49-F238E27FC236}">
                  <a16:creationId xmlns:a16="http://schemas.microsoft.com/office/drawing/2014/main" id="{B9A40907-E212-4416-A4AD-D4A3BDA1E64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770;p78">
              <a:extLst>
                <a:ext uri="{FF2B5EF4-FFF2-40B4-BE49-F238E27FC236}">
                  <a16:creationId xmlns:a16="http://schemas.microsoft.com/office/drawing/2014/main" id="{8AC5FCD8-E125-4836-944A-942DA2276BC7}"/>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771;p78">
              <a:extLst>
                <a:ext uri="{FF2B5EF4-FFF2-40B4-BE49-F238E27FC236}">
                  <a16:creationId xmlns:a16="http://schemas.microsoft.com/office/drawing/2014/main" id="{C3762646-3F14-4102-8EE8-D496143C8753}"/>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772;p78">
              <a:extLst>
                <a:ext uri="{FF2B5EF4-FFF2-40B4-BE49-F238E27FC236}">
                  <a16:creationId xmlns:a16="http://schemas.microsoft.com/office/drawing/2014/main" id="{E8E1A407-0A46-48DF-B9FB-2C934A7F905D}"/>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773;p78">
              <a:extLst>
                <a:ext uri="{FF2B5EF4-FFF2-40B4-BE49-F238E27FC236}">
                  <a16:creationId xmlns:a16="http://schemas.microsoft.com/office/drawing/2014/main" id="{164EBBFD-DC36-4E0C-B888-F5E6CECDC32E}"/>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774;p78">
              <a:extLst>
                <a:ext uri="{FF2B5EF4-FFF2-40B4-BE49-F238E27FC236}">
                  <a16:creationId xmlns:a16="http://schemas.microsoft.com/office/drawing/2014/main" id="{D996D840-C200-49F7-B1AA-E36775EC697F}"/>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775;p78">
              <a:extLst>
                <a:ext uri="{FF2B5EF4-FFF2-40B4-BE49-F238E27FC236}">
                  <a16:creationId xmlns:a16="http://schemas.microsoft.com/office/drawing/2014/main" id="{521C0D4C-0FAC-4F64-B6F8-0F955815E393}"/>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776;p78">
              <a:extLst>
                <a:ext uri="{FF2B5EF4-FFF2-40B4-BE49-F238E27FC236}">
                  <a16:creationId xmlns:a16="http://schemas.microsoft.com/office/drawing/2014/main" id="{D8A295D5-DC4A-4AA7-9DFF-CAA564BBC9E3}"/>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777;p78">
              <a:extLst>
                <a:ext uri="{FF2B5EF4-FFF2-40B4-BE49-F238E27FC236}">
                  <a16:creationId xmlns:a16="http://schemas.microsoft.com/office/drawing/2014/main" id="{CEB7352A-16DD-4A03-A236-336CAA6441F5}"/>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778;p78">
              <a:extLst>
                <a:ext uri="{FF2B5EF4-FFF2-40B4-BE49-F238E27FC236}">
                  <a16:creationId xmlns:a16="http://schemas.microsoft.com/office/drawing/2014/main" id="{F3963468-718F-4E23-B791-B902122AFB9B}"/>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779;p78">
              <a:extLst>
                <a:ext uri="{FF2B5EF4-FFF2-40B4-BE49-F238E27FC236}">
                  <a16:creationId xmlns:a16="http://schemas.microsoft.com/office/drawing/2014/main" id="{02367D4C-C127-42FD-A800-9CBC9B80EF31}"/>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780;p78">
              <a:extLst>
                <a:ext uri="{FF2B5EF4-FFF2-40B4-BE49-F238E27FC236}">
                  <a16:creationId xmlns:a16="http://schemas.microsoft.com/office/drawing/2014/main" id="{CAD8C5CC-DD92-4016-AA6A-AA66BF96B2C6}"/>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781;p78">
              <a:extLst>
                <a:ext uri="{FF2B5EF4-FFF2-40B4-BE49-F238E27FC236}">
                  <a16:creationId xmlns:a16="http://schemas.microsoft.com/office/drawing/2014/main" id="{8F8EAEE5-DDFA-44D9-910B-1980AC5DE8FC}"/>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782;p78">
              <a:extLst>
                <a:ext uri="{FF2B5EF4-FFF2-40B4-BE49-F238E27FC236}">
                  <a16:creationId xmlns:a16="http://schemas.microsoft.com/office/drawing/2014/main" id="{3E719606-A470-4113-8FA2-F4158B84F659}"/>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783;p78">
              <a:extLst>
                <a:ext uri="{FF2B5EF4-FFF2-40B4-BE49-F238E27FC236}">
                  <a16:creationId xmlns:a16="http://schemas.microsoft.com/office/drawing/2014/main" id="{DACFFFBF-E7D2-4CC6-9F8C-46F7A42BCBDD}"/>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784;p78">
              <a:extLst>
                <a:ext uri="{FF2B5EF4-FFF2-40B4-BE49-F238E27FC236}">
                  <a16:creationId xmlns:a16="http://schemas.microsoft.com/office/drawing/2014/main" id="{2D84D0E5-8746-43EE-8128-37877CE99432}"/>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785;p78">
              <a:extLst>
                <a:ext uri="{FF2B5EF4-FFF2-40B4-BE49-F238E27FC236}">
                  <a16:creationId xmlns:a16="http://schemas.microsoft.com/office/drawing/2014/main" id="{FA78E87C-2602-4BF5-8C5E-AB132AA11BF4}"/>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786;p78">
              <a:extLst>
                <a:ext uri="{FF2B5EF4-FFF2-40B4-BE49-F238E27FC236}">
                  <a16:creationId xmlns:a16="http://schemas.microsoft.com/office/drawing/2014/main" id="{DCC29DE1-CE8F-4018-8A8A-013BDCF0B1E9}"/>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787;p78">
              <a:extLst>
                <a:ext uri="{FF2B5EF4-FFF2-40B4-BE49-F238E27FC236}">
                  <a16:creationId xmlns:a16="http://schemas.microsoft.com/office/drawing/2014/main" id="{84BD8000-CA3F-4FA4-9B19-2603CA808EF2}"/>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788;p78">
              <a:extLst>
                <a:ext uri="{FF2B5EF4-FFF2-40B4-BE49-F238E27FC236}">
                  <a16:creationId xmlns:a16="http://schemas.microsoft.com/office/drawing/2014/main" id="{A95ED219-568A-486A-84BB-233FC52A107C}"/>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789;p78">
              <a:extLst>
                <a:ext uri="{FF2B5EF4-FFF2-40B4-BE49-F238E27FC236}">
                  <a16:creationId xmlns:a16="http://schemas.microsoft.com/office/drawing/2014/main" id="{36B9CFC9-E4E9-4104-BE90-32C69C95FEDA}"/>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790;p78">
              <a:extLst>
                <a:ext uri="{FF2B5EF4-FFF2-40B4-BE49-F238E27FC236}">
                  <a16:creationId xmlns:a16="http://schemas.microsoft.com/office/drawing/2014/main" id="{A4F04F5A-0BD7-4BAB-A0C5-4E03937C7E0D}"/>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791;p78">
              <a:extLst>
                <a:ext uri="{FF2B5EF4-FFF2-40B4-BE49-F238E27FC236}">
                  <a16:creationId xmlns:a16="http://schemas.microsoft.com/office/drawing/2014/main" id="{B7D6896B-40A9-41BF-A062-E441AA574893}"/>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792;p78">
              <a:extLst>
                <a:ext uri="{FF2B5EF4-FFF2-40B4-BE49-F238E27FC236}">
                  <a16:creationId xmlns:a16="http://schemas.microsoft.com/office/drawing/2014/main" id="{37D854E6-6918-4BDD-B62E-EADBFFFD5996}"/>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793;p78">
              <a:extLst>
                <a:ext uri="{FF2B5EF4-FFF2-40B4-BE49-F238E27FC236}">
                  <a16:creationId xmlns:a16="http://schemas.microsoft.com/office/drawing/2014/main" id="{9B13471D-A7FF-41FC-81C6-7DA1485143A3}"/>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794;p78">
              <a:extLst>
                <a:ext uri="{FF2B5EF4-FFF2-40B4-BE49-F238E27FC236}">
                  <a16:creationId xmlns:a16="http://schemas.microsoft.com/office/drawing/2014/main" id="{435AD031-4EB9-45E9-8CCF-4E9BA186D783}"/>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795;p78">
              <a:extLst>
                <a:ext uri="{FF2B5EF4-FFF2-40B4-BE49-F238E27FC236}">
                  <a16:creationId xmlns:a16="http://schemas.microsoft.com/office/drawing/2014/main" id="{5B47C0EF-1818-41FF-A1A3-E4827A673805}"/>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796;p78">
              <a:extLst>
                <a:ext uri="{FF2B5EF4-FFF2-40B4-BE49-F238E27FC236}">
                  <a16:creationId xmlns:a16="http://schemas.microsoft.com/office/drawing/2014/main" id="{BE70639F-FDB4-459F-B467-63FCE1F35B40}"/>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797;p78">
              <a:extLst>
                <a:ext uri="{FF2B5EF4-FFF2-40B4-BE49-F238E27FC236}">
                  <a16:creationId xmlns:a16="http://schemas.microsoft.com/office/drawing/2014/main" id="{36D5B186-89BF-47A6-9E90-C6D531231E3A}"/>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798;p78">
              <a:extLst>
                <a:ext uri="{FF2B5EF4-FFF2-40B4-BE49-F238E27FC236}">
                  <a16:creationId xmlns:a16="http://schemas.microsoft.com/office/drawing/2014/main" id="{BC96EF5A-3314-49CD-A5B1-6334F5F3A1B6}"/>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799;p78">
              <a:extLst>
                <a:ext uri="{FF2B5EF4-FFF2-40B4-BE49-F238E27FC236}">
                  <a16:creationId xmlns:a16="http://schemas.microsoft.com/office/drawing/2014/main" id="{64C1A041-E440-4294-96DC-55C4B3F068C3}"/>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00;p78">
              <a:extLst>
                <a:ext uri="{FF2B5EF4-FFF2-40B4-BE49-F238E27FC236}">
                  <a16:creationId xmlns:a16="http://schemas.microsoft.com/office/drawing/2014/main" id="{B1C84B48-3C75-48B5-9885-0D13DF79CC97}"/>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01;p78">
              <a:extLst>
                <a:ext uri="{FF2B5EF4-FFF2-40B4-BE49-F238E27FC236}">
                  <a16:creationId xmlns:a16="http://schemas.microsoft.com/office/drawing/2014/main" id="{AF7E7D20-B819-48CC-9EF2-C26CFB53D89D}"/>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02;p78">
              <a:extLst>
                <a:ext uri="{FF2B5EF4-FFF2-40B4-BE49-F238E27FC236}">
                  <a16:creationId xmlns:a16="http://schemas.microsoft.com/office/drawing/2014/main" id="{A794AE2C-2D9F-4543-887B-E5BA33AB59F3}"/>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03;p78">
              <a:extLst>
                <a:ext uri="{FF2B5EF4-FFF2-40B4-BE49-F238E27FC236}">
                  <a16:creationId xmlns:a16="http://schemas.microsoft.com/office/drawing/2014/main" id="{02A50F4B-ACBA-4CEA-AF1B-6C81FC1C17DD}"/>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04;p78">
              <a:extLst>
                <a:ext uri="{FF2B5EF4-FFF2-40B4-BE49-F238E27FC236}">
                  <a16:creationId xmlns:a16="http://schemas.microsoft.com/office/drawing/2014/main" id="{5D75492D-4717-4A32-8D13-B6D0C38977A3}"/>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05;p78">
              <a:extLst>
                <a:ext uri="{FF2B5EF4-FFF2-40B4-BE49-F238E27FC236}">
                  <a16:creationId xmlns:a16="http://schemas.microsoft.com/office/drawing/2014/main" id="{69066442-7CC6-4769-B88B-06916636D6F6}"/>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06;p78">
              <a:extLst>
                <a:ext uri="{FF2B5EF4-FFF2-40B4-BE49-F238E27FC236}">
                  <a16:creationId xmlns:a16="http://schemas.microsoft.com/office/drawing/2014/main" id="{CF893008-078C-49C5-AD7B-047A906029D6}"/>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07;p78">
              <a:extLst>
                <a:ext uri="{FF2B5EF4-FFF2-40B4-BE49-F238E27FC236}">
                  <a16:creationId xmlns:a16="http://schemas.microsoft.com/office/drawing/2014/main" id="{40294B54-5750-4311-8A7B-D3162085B832}"/>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08;p78">
              <a:extLst>
                <a:ext uri="{FF2B5EF4-FFF2-40B4-BE49-F238E27FC236}">
                  <a16:creationId xmlns:a16="http://schemas.microsoft.com/office/drawing/2014/main" id="{49B6706F-CDE6-48FA-9D9F-1CB92FE43725}"/>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09;p78">
              <a:extLst>
                <a:ext uri="{FF2B5EF4-FFF2-40B4-BE49-F238E27FC236}">
                  <a16:creationId xmlns:a16="http://schemas.microsoft.com/office/drawing/2014/main" id="{94950A2C-3FAE-44CD-BAD7-110172AE2E47}"/>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10;p78">
              <a:extLst>
                <a:ext uri="{FF2B5EF4-FFF2-40B4-BE49-F238E27FC236}">
                  <a16:creationId xmlns:a16="http://schemas.microsoft.com/office/drawing/2014/main" id="{CC4ACE7B-6FAA-4821-91BF-AFBAD56DD00E}"/>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11;p78">
              <a:extLst>
                <a:ext uri="{FF2B5EF4-FFF2-40B4-BE49-F238E27FC236}">
                  <a16:creationId xmlns:a16="http://schemas.microsoft.com/office/drawing/2014/main" id="{EA3D6FA7-1861-41B2-A3DC-599BDC23450B}"/>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12;p78">
              <a:extLst>
                <a:ext uri="{FF2B5EF4-FFF2-40B4-BE49-F238E27FC236}">
                  <a16:creationId xmlns:a16="http://schemas.microsoft.com/office/drawing/2014/main" id="{A58132C8-166F-4056-A93F-E5220E748811}"/>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13;p78">
              <a:extLst>
                <a:ext uri="{FF2B5EF4-FFF2-40B4-BE49-F238E27FC236}">
                  <a16:creationId xmlns:a16="http://schemas.microsoft.com/office/drawing/2014/main" id="{4A907F94-4EA3-44D2-8747-96F9399B80E9}"/>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14;p78">
              <a:extLst>
                <a:ext uri="{FF2B5EF4-FFF2-40B4-BE49-F238E27FC236}">
                  <a16:creationId xmlns:a16="http://schemas.microsoft.com/office/drawing/2014/main" id="{FD1ABD5B-8AC5-470B-B639-6932F3829E93}"/>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15;p78">
              <a:extLst>
                <a:ext uri="{FF2B5EF4-FFF2-40B4-BE49-F238E27FC236}">
                  <a16:creationId xmlns:a16="http://schemas.microsoft.com/office/drawing/2014/main" id="{ECB99387-F701-467D-96B7-921673A01898}"/>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16;p78">
              <a:extLst>
                <a:ext uri="{FF2B5EF4-FFF2-40B4-BE49-F238E27FC236}">
                  <a16:creationId xmlns:a16="http://schemas.microsoft.com/office/drawing/2014/main" id="{C515308C-AADE-49C9-8E35-F74B63C40323}"/>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17;p78">
              <a:extLst>
                <a:ext uri="{FF2B5EF4-FFF2-40B4-BE49-F238E27FC236}">
                  <a16:creationId xmlns:a16="http://schemas.microsoft.com/office/drawing/2014/main" id="{C4C0A759-97BA-4E06-A35C-7A36A1C182E0}"/>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18;p78">
              <a:extLst>
                <a:ext uri="{FF2B5EF4-FFF2-40B4-BE49-F238E27FC236}">
                  <a16:creationId xmlns:a16="http://schemas.microsoft.com/office/drawing/2014/main" id="{9018C37C-032D-41C8-A576-622A34EBB947}"/>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19;p78">
              <a:extLst>
                <a:ext uri="{FF2B5EF4-FFF2-40B4-BE49-F238E27FC236}">
                  <a16:creationId xmlns:a16="http://schemas.microsoft.com/office/drawing/2014/main" id="{C60C3B87-DFD5-4F79-8C66-25CCBDB75BBA}"/>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20;p78">
              <a:extLst>
                <a:ext uri="{FF2B5EF4-FFF2-40B4-BE49-F238E27FC236}">
                  <a16:creationId xmlns:a16="http://schemas.microsoft.com/office/drawing/2014/main" id="{371B4A7D-1EAD-42A7-8826-5CFDD3499A38}"/>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21;p78">
              <a:extLst>
                <a:ext uri="{FF2B5EF4-FFF2-40B4-BE49-F238E27FC236}">
                  <a16:creationId xmlns:a16="http://schemas.microsoft.com/office/drawing/2014/main" id="{3862CD42-5788-479A-B4FD-8A37F363102B}"/>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22;p78">
              <a:extLst>
                <a:ext uri="{FF2B5EF4-FFF2-40B4-BE49-F238E27FC236}">
                  <a16:creationId xmlns:a16="http://schemas.microsoft.com/office/drawing/2014/main" id="{42E29F25-08D2-4BB4-8B52-947C1C890ED4}"/>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23;p78">
              <a:extLst>
                <a:ext uri="{FF2B5EF4-FFF2-40B4-BE49-F238E27FC236}">
                  <a16:creationId xmlns:a16="http://schemas.microsoft.com/office/drawing/2014/main" id="{C7D80DA3-5AE1-495B-A309-CF80DE86F43B}"/>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24;p78">
              <a:extLst>
                <a:ext uri="{FF2B5EF4-FFF2-40B4-BE49-F238E27FC236}">
                  <a16:creationId xmlns:a16="http://schemas.microsoft.com/office/drawing/2014/main" id="{F3DF41F8-DE3B-4CB1-94FB-4E8E68CBFF15}"/>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25;p78">
              <a:extLst>
                <a:ext uri="{FF2B5EF4-FFF2-40B4-BE49-F238E27FC236}">
                  <a16:creationId xmlns:a16="http://schemas.microsoft.com/office/drawing/2014/main" id="{ED0D3175-2FB9-4A0B-AEDC-00C79074D9A1}"/>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26;p78">
              <a:extLst>
                <a:ext uri="{FF2B5EF4-FFF2-40B4-BE49-F238E27FC236}">
                  <a16:creationId xmlns:a16="http://schemas.microsoft.com/office/drawing/2014/main" id="{692F9B54-1F58-4580-A9A8-0D3296032C0E}"/>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27;p78">
              <a:extLst>
                <a:ext uri="{FF2B5EF4-FFF2-40B4-BE49-F238E27FC236}">
                  <a16:creationId xmlns:a16="http://schemas.microsoft.com/office/drawing/2014/main" id="{03A593B2-86B4-48B1-AF5E-61B03E2C310D}"/>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28;p78">
              <a:extLst>
                <a:ext uri="{FF2B5EF4-FFF2-40B4-BE49-F238E27FC236}">
                  <a16:creationId xmlns:a16="http://schemas.microsoft.com/office/drawing/2014/main" id="{6C864C9F-5AA7-435E-87F6-256BEF04A8AF}"/>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29;p78">
              <a:extLst>
                <a:ext uri="{FF2B5EF4-FFF2-40B4-BE49-F238E27FC236}">
                  <a16:creationId xmlns:a16="http://schemas.microsoft.com/office/drawing/2014/main" id="{DF1049D5-FF81-4132-A7E1-D6B8F1465491}"/>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30;p78">
              <a:extLst>
                <a:ext uri="{FF2B5EF4-FFF2-40B4-BE49-F238E27FC236}">
                  <a16:creationId xmlns:a16="http://schemas.microsoft.com/office/drawing/2014/main" id="{6A7485CE-0901-4D5A-A7CB-78A3A0CE869A}"/>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31;p78">
              <a:extLst>
                <a:ext uri="{FF2B5EF4-FFF2-40B4-BE49-F238E27FC236}">
                  <a16:creationId xmlns:a16="http://schemas.microsoft.com/office/drawing/2014/main" id="{BB2A4561-B94A-4185-9E85-24FEC0FD3499}"/>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32;p78">
              <a:extLst>
                <a:ext uri="{FF2B5EF4-FFF2-40B4-BE49-F238E27FC236}">
                  <a16:creationId xmlns:a16="http://schemas.microsoft.com/office/drawing/2014/main" id="{1278AED8-C056-4719-9E25-ACE790D3839D}"/>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33;p78">
              <a:extLst>
                <a:ext uri="{FF2B5EF4-FFF2-40B4-BE49-F238E27FC236}">
                  <a16:creationId xmlns:a16="http://schemas.microsoft.com/office/drawing/2014/main" id="{207CB853-0F3A-48BA-81C4-178A959D788F}"/>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34;p78">
              <a:extLst>
                <a:ext uri="{FF2B5EF4-FFF2-40B4-BE49-F238E27FC236}">
                  <a16:creationId xmlns:a16="http://schemas.microsoft.com/office/drawing/2014/main" id="{C4A121B9-A44D-4D69-A7C6-7E5DBD9F4803}"/>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35;p78">
              <a:extLst>
                <a:ext uri="{FF2B5EF4-FFF2-40B4-BE49-F238E27FC236}">
                  <a16:creationId xmlns:a16="http://schemas.microsoft.com/office/drawing/2014/main" id="{2ACD1D75-6FC8-4D08-BD1D-56E81CAC6FF2}"/>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36;p78">
              <a:extLst>
                <a:ext uri="{FF2B5EF4-FFF2-40B4-BE49-F238E27FC236}">
                  <a16:creationId xmlns:a16="http://schemas.microsoft.com/office/drawing/2014/main" id="{AB1137BC-E258-4DCE-AB54-C4D364AD0766}"/>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37;p78">
              <a:extLst>
                <a:ext uri="{FF2B5EF4-FFF2-40B4-BE49-F238E27FC236}">
                  <a16:creationId xmlns:a16="http://schemas.microsoft.com/office/drawing/2014/main" id="{CC5CC2DB-F7D6-416B-B6CB-674BF8AC5658}"/>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38;p78">
              <a:extLst>
                <a:ext uri="{FF2B5EF4-FFF2-40B4-BE49-F238E27FC236}">
                  <a16:creationId xmlns:a16="http://schemas.microsoft.com/office/drawing/2014/main" id="{2565DB1E-41EC-4BF7-8581-E13679939194}"/>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39;p78">
              <a:extLst>
                <a:ext uri="{FF2B5EF4-FFF2-40B4-BE49-F238E27FC236}">
                  <a16:creationId xmlns:a16="http://schemas.microsoft.com/office/drawing/2014/main" id="{8532B6DE-CF59-4C6B-B352-D9C0DACD19A4}"/>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40;p78">
              <a:extLst>
                <a:ext uri="{FF2B5EF4-FFF2-40B4-BE49-F238E27FC236}">
                  <a16:creationId xmlns:a16="http://schemas.microsoft.com/office/drawing/2014/main" id="{4744E94C-DCCC-441C-82BB-837FEB134FCB}"/>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41;p78">
              <a:extLst>
                <a:ext uri="{FF2B5EF4-FFF2-40B4-BE49-F238E27FC236}">
                  <a16:creationId xmlns:a16="http://schemas.microsoft.com/office/drawing/2014/main" id="{C77D3B71-A0AD-4D3C-A817-5A94376FF799}"/>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42;p78">
              <a:extLst>
                <a:ext uri="{FF2B5EF4-FFF2-40B4-BE49-F238E27FC236}">
                  <a16:creationId xmlns:a16="http://schemas.microsoft.com/office/drawing/2014/main" id="{39BE972C-991F-4055-8444-CE01267801A8}"/>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43;p78">
              <a:extLst>
                <a:ext uri="{FF2B5EF4-FFF2-40B4-BE49-F238E27FC236}">
                  <a16:creationId xmlns:a16="http://schemas.microsoft.com/office/drawing/2014/main" id="{2559C204-CBE3-42B5-A485-624A79E98F74}"/>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44;p78">
              <a:extLst>
                <a:ext uri="{FF2B5EF4-FFF2-40B4-BE49-F238E27FC236}">
                  <a16:creationId xmlns:a16="http://schemas.microsoft.com/office/drawing/2014/main" id="{6FC987A5-7860-4919-ADC9-6A5124624971}"/>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45;p78">
              <a:extLst>
                <a:ext uri="{FF2B5EF4-FFF2-40B4-BE49-F238E27FC236}">
                  <a16:creationId xmlns:a16="http://schemas.microsoft.com/office/drawing/2014/main" id="{0281E362-6698-42E2-97AD-F346377ECDDB}"/>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46;p78">
              <a:extLst>
                <a:ext uri="{FF2B5EF4-FFF2-40B4-BE49-F238E27FC236}">
                  <a16:creationId xmlns:a16="http://schemas.microsoft.com/office/drawing/2014/main" id="{AF8141F4-7756-4F97-A16E-B72B23CF6AC5}"/>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47;p78">
              <a:extLst>
                <a:ext uri="{FF2B5EF4-FFF2-40B4-BE49-F238E27FC236}">
                  <a16:creationId xmlns:a16="http://schemas.microsoft.com/office/drawing/2014/main" id="{8288BE95-DD60-4D27-82D1-2A2B5C5EBAD8}"/>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48;p78">
              <a:extLst>
                <a:ext uri="{FF2B5EF4-FFF2-40B4-BE49-F238E27FC236}">
                  <a16:creationId xmlns:a16="http://schemas.microsoft.com/office/drawing/2014/main" id="{A0D06583-6DD2-478B-951D-9E3BBBD22162}"/>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49;p78">
              <a:extLst>
                <a:ext uri="{FF2B5EF4-FFF2-40B4-BE49-F238E27FC236}">
                  <a16:creationId xmlns:a16="http://schemas.microsoft.com/office/drawing/2014/main" id="{84858C63-6451-446D-9B58-7436F2641E31}"/>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50;p78">
              <a:extLst>
                <a:ext uri="{FF2B5EF4-FFF2-40B4-BE49-F238E27FC236}">
                  <a16:creationId xmlns:a16="http://schemas.microsoft.com/office/drawing/2014/main" id="{1A3435AE-20FD-493C-AF21-68A789BBDFDC}"/>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51;p78">
              <a:extLst>
                <a:ext uri="{FF2B5EF4-FFF2-40B4-BE49-F238E27FC236}">
                  <a16:creationId xmlns:a16="http://schemas.microsoft.com/office/drawing/2014/main" id="{B80A2165-4ED4-439E-8FBE-90E14FD53138}"/>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52;p78">
              <a:extLst>
                <a:ext uri="{FF2B5EF4-FFF2-40B4-BE49-F238E27FC236}">
                  <a16:creationId xmlns:a16="http://schemas.microsoft.com/office/drawing/2014/main" id="{308E7442-B2BC-4F15-A2BA-52D49B371AE6}"/>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53;p78">
              <a:extLst>
                <a:ext uri="{FF2B5EF4-FFF2-40B4-BE49-F238E27FC236}">
                  <a16:creationId xmlns:a16="http://schemas.microsoft.com/office/drawing/2014/main" id="{43B7605C-599F-4128-A20B-ACEAF10E480F}"/>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54;p78">
              <a:extLst>
                <a:ext uri="{FF2B5EF4-FFF2-40B4-BE49-F238E27FC236}">
                  <a16:creationId xmlns:a16="http://schemas.microsoft.com/office/drawing/2014/main" id="{F5D38473-4F5F-4622-A28B-C565DB0186A8}"/>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55;p78">
              <a:extLst>
                <a:ext uri="{FF2B5EF4-FFF2-40B4-BE49-F238E27FC236}">
                  <a16:creationId xmlns:a16="http://schemas.microsoft.com/office/drawing/2014/main" id="{2832C2DD-0611-45AD-AB2E-380BD74BB70B}"/>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56;p78">
              <a:extLst>
                <a:ext uri="{FF2B5EF4-FFF2-40B4-BE49-F238E27FC236}">
                  <a16:creationId xmlns:a16="http://schemas.microsoft.com/office/drawing/2014/main" id="{C07028B8-F0B8-4FA3-8B5B-C47E9A51E6E5}"/>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57;p78">
              <a:extLst>
                <a:ext uri="{FF2B5EF4-FFF2-40B4-BE49-F238E27FC236}">
                  <a16:creationId xmlns:a16="http://schemas.microsoft.com/office/drawing/2014/main" id="{0BF42C0C-BE36-40B6-AFE4-CBA270CDCA57}"/>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58;p78">
              <a:extLst>
                <a:ext uri="{FF2B5EF4-FFF2-40B4-BE49-F238E27FC236}">
                  <a16:creationId xmlns:a16="http://schemas.microsoft.com/office/drawing/2014/main" id="{320CA9F9-39AF-4D4A-9A49-9AF045D18F9E}"/>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59;p78">
              <a:extLst>
                <a:ext uri="{FF2B5EF4-FFF2-40B4-BE49-F238E27FC236}">
                  <a16:creationId xmlns:a16="http://schemas.microsoft.com/office/drawing/2014/main" id="{FAF3F801-0A5C-493E-8908-7E6085AAE1C7}"/>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60;p78">
              <a:extLst>
                <a:ext uri="{FF2B5EF4-FFF2-40B4-BE49-F238E27FC236}">
                  <a16:creationId xmlns:a16="http://schemas.microsoft.com/office/drawing/2014/main" id="{9478CCC3-DDC5-48D4-8E58-83BD2CEF78A4}"/>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61;p78">
              <a:extLst>
                <a:ext uri="{FF2B5EF4-FFF2-40B4-BE49-F238E27FC236}">
                  <a16:creationId xmlns:a16="http://schemas.microsoft.com/office/drawing/2014/main" id="{3E922176-D74C-42AF-BD30-5DB05A4057A1}"/>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62;p78">
              <a:extLst>
                <a:ext uri="{FF2B5EF4-FFF2-40B4-BE49-F238E27FC236}">
                  <a16:creationId xmlns:a16="http://schemas.microsoft.com/office/drawing/2014/main" id="{3160EC3D-96D7-4CFB-B5DB-E6D6DB771278}"/>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63;p78">
              <a:extLst>
                <a:ext uri="{FF2B5EF4-FFF2-40B4-BE49-F238E27FC236}">
                  <a16:creationId xmlns:a16="http://schemas.microsoft.com/office/drawing/2014/main" id="{CC5B2B42-771F-40D6-942F-4DE8C38420DA}"/>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64;p78">
              <a:extLst>
                <a:ext uri="{FF2B5EF4-FFF2-40B4-BE49-F238E27FC236}">
                  <a16:creationId xmlns:a16="http://schemas.microsoft.com/office/drawing/2014/main" id="{2CA0B078-1201-4B86-91BC-3C11C1828F7E}"/>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65;p78">
              <a:extLst>
                <a:ext uri="{FF2B5EF4-FFF2-40B4-BE49-F238E27FC236}">
                  <a16:creationId xmlns:a16="http://schemas.microsoft.com/office/drawing/2014/main" id="{FE261F51-47A2-4431-B0A1-DEB332B64FDE}"/>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866;p78">
              <a:extLst>
                <a:ext uri="{FF2B5EF4-FFF2-40B4-BE49-F238E27FC236}">
                  <a16:creationId xmlns:a16="http://schemas.microsoft.com/office/drawing/2014/main" id="{DB39C2B3-BD14-420A-99F3-ED3B80D9BE6A}"/>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867;p78">
              <a:extLst>
                <a:ext uri="{FF2B5EF4-FFF2-40B4-BE49-F238E27FC236}">
                  <a16:creationId xmlns:a16="http://schemas.microsoft.com/office/drawing/2014/main" id="{69BF73DA-9E80-4529-858B-91AE07CDC247}"/>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868;p78">
              <a:extLst>
                <a:ext uri="{FF2B5EF4-FFF2-40B4-BE49-F238E27FC236}">
                  <a16:creationId xmlns:a16="http://schemas.microsoft.com/office/drawing/2014/main" id="{EF1A07DF-A9C6-4D3F-8030-A95B6C409EF5}"/>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869;p78">
              <a:extLst>
                <a:ext uri="{FF2B5EF4-FFF2-40B4-BE49-F238E27FC236}">
                  <a16:creationId xmlns:a16="http://schemas.microsoft.com/office/drawing/2014/main" id="{52584B6C-AA23-4FB7-BEBB-35F51F38F025}"/>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870;p78">
              <a:extLst>
                <a:ext uri="{FF2B5EF4-FFF2-40B4-BE49-F238E27FC236}">
                  <a16:creationId xmlns:a16="http://schemas.microsoft.com/office/drawing/2014/main" id="{60674F75-87A2-4E1E-9C24-65882D732CBC}"/>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871;p78">
              <a:extLst>
                <a:ext uri="{FF2B5EF4-FFF2-40B4-BE49-F238E27FC236}">
                  <a16:creationId xmlns:a16="http://schemas.microsoft.com/office/drawing/2014/main" id="{8EFE65EC-0255-431D-A33E-6EB1D7CE8A4B}"/>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872;p78">
              <a:extLst>
                <a:ext uri="{FF2B5EF4-FFF2-40B4-BE49-F238E27FC236}">
                  <a16:creationId xmlns:a16="http://schemas.microsoft.com/office/drawing/2014/main" id="{B871007A-2D1F-4659-91F5-36A39A603F07}"/>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873;p78">
              <a:extLst>
                <a:ext uri="{FF2B5EF4-FFF2-40B4-BE49-F238E27FC236}">
                  <a16:creationId xmlns:a16="http://schemas.microsoft.com/office/drawing/2014/main" id="{78381DBA-A198-4FD9-A260-FA3BA1AF67B4}"/>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874;p78">
              <a:extLst>
                <a:ext uri="{FF2B5EF4-FFF2-40B4-BE49-F238E27FC236}">
                  <a16:creationId xmlns:a16="http://schemas.microsoft.com/office/drawing/2014/main" id="{D3E1C59E-D1AF-4109-96E0-A45A40F4AC0B}"/>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875;p78">
              <a:extLst>
                <a:ext uri="{FF2B5EF4-FFF2-40B4-BE49-F238E27FC236}">
                  <a16:creationId xmlns:a16="http://schemas.microsoft.com/office/drawing/2014/main" id="{C9F59F09-CD23-4068-B42E-8F7F5CC3474F}"/>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876;p78">
              <a:extLst>
                <a:ext uri="{FF2B5EF4-FFF2-40B4-BE49-F238E27FC236}">
                  <a16:creationId xmlns:a16="http://schemas.microsoft.com/office/drawing/2014/main" id="{6F5EB26D-6A07-4A5F-9E48-C074A56AE571}"/>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877;p78">
              <a:extLst>
                <a:ext uri="{FF2B5EF4-FFF2-40B4-BE49-F238E27FC236}">
                  <a16:creationId xmlns:a16="http://schemas.microsoft.com/office/drawing/2014/main" id="{5E263EDB-7F13-4C97-87CB-B31E8CE9C253}"/>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878;p78">
              <a:extLst>
                <a:ext uri="{FF2B5EF4-FFF2-40B4-BE49-F238E27FC236}">
                  <a16:creationId xmlns:a16="http://schemas.microsoft.com/office/drawing/2014/main" id="{2F7F9E7D-138B-45E2-B39C-17F10E0A60CD}"/>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879;p78">
              <a:extLst>
                <a:ext uri="{FF2B5EF4-FFF2-40B4-BE49-F238E27FC236}">
                  <a16:creationId xmlns:a16="http://schemas.microsoft.com/office/drawing/2014/main" id="{3D551F65-1321-4A1C-A837-578530E1B1B8}"/>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880;p78">
              <a:extLst>
                <a:ext uri="{FF2B5EF4-FFF2-40B4-BE49-F238E27FC236}">
                  <a16:creationId xmlns:a16="http://schemas.microsoft.com/office/drawing/2014/main" id="{79F65690-F512-4ED7-8FFF-4C0E3EA6C33C}"/>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881;p78">
              <a:extLst>
                <a:ext uri="{FF2B5EF4-FFF2-40B4-BE49-F238E27FC236}">
                  <a16:creationId xmlns:a16="http://schemas.microsoft.com/office/drawing/2014/main" id="{E29A36C4-66BE-4411-8056-52D4A8B6C045}"/>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882;p78">
              <a:extLst>
                <a:ext uri="{FF2B5EF4-FFF2-40B4-BE49-F238E27FC236}">
                  <a16:creationId xmlns:a16="http://schemas.microsoft.com/office/drawing/2014/main" id="{37A770D0-0EB9-42F7-8C94-0EAAEF7BFF67}"/>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883;p78">
              <a:extLst>
                <a:ext uri="{FF2B5EF4-FFF2-40B4-BE49-F238E27FC236}">
                  <a16:creationId xmlns:a16="http://schemas.microsoft.com/office/drawing/2014/main" id="{7EDE10C4-AB76-4169-83F1-390299E64EBF}"/>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884;p78">
              <a:extLst>
                <a:ext uri="{FF2B5EF4-FFF2-40B4-BE49-F238E27FC236}">
                  <a16:creationId xmlns:a16="http://schemas.microsoft.com/office/drawing/2014/main" id="{ABED680D-65E2-4A1A-BC5C-AD8E98414210}"/>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885;p78">
              <a:extLst>
                <a:ext uri="{FF2B5EF4-FFF2-40B4-BE49-F238E27FC236}">
                  <a16:creationId xmlns:a16="http://schemas.microsoft.com/office/drawing/2014/main" id="{22E94B13-3988-41C8-AF37-8BB92D362F2F}"/>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886;p78">
              <a:extLst>
                <a:ext uri="{FF2B5EF4-FFF2-40B4-BE49-F238E27FC236}">
                  <a16:creationId xmlns:a16="http://schemas.microsoft.com/office/drawing/2014/main" id="{90C75077-3C5C-44F0-BB6E-107B29EED67F}"/>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887;p78">
              <a:extLst>
                <a:ext uri="{FF2B5EF4-FFF2-40B4-BE49-F238E27FC236}">
                  <a16:creationId xmlns:a16="http://schemas.microsoft.com/office/drawing/2014/main" id="{9960442A-699E-4B43-BCBB-E7A8F436A818}"/>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888;p78">
              <a:extLst>
                <a:ext uri="{FF2B5EF4-FFF2-40B4-BE49-F238E27FC236}">
                  <a16:creationId xmlns:a16="http://schemas.microsoft.com/office/drawing/2014/main" id="{4E66745C-C1CA-4160-AE69-467AD3FE17F1}"/>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889;p78">
              <a:extLst>
                <a:ext uri="{FF2B5EF4-FFF2-40B4-BE49-F238E27FC236}">
                  <a16:creationId xmlns:a16="http://schemas.microsoft.com/office/drawing/2014/main" id="{3435700C-8C8A-46DA-98CC-49CEFFC95B4C}"/>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890;p78">
              <a:extLst>
                <a:ext uri="{FF2B5EF4-FFF2-40B4-BE49-F238E27FC236}">
                  <a16:creationId xmlns:a16="http://schemas.microsoft.com/office/drawing/2014/main" id="{8317C69A-B121-4299-A4A9-6BAA1FF122F7}"/>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891;p78">
              <a:extLst>
                <a:ext uri="{FF2B5EF4-FFF2-40B4-BE49-F238E27FC236}">
                  <a16:creationId xmlns:a16="http://schemas.microsoft.com/office/drawing/2014/main" id="{759CA2F1-F1F1-4181-B4BE-C711203983A1}"/>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892;p78">
              <a:extLst>
                <a:ext uri="{FF2B5EF4-FFF2-40B4-BE49-F238E27FC236}">
                  <a16:creationId xmlns:a16="http://schemas.microsoft.com/office/drawing/2014/main" id="{FABF049F-00F4-4BA1-A50B-00648B3ACB89}"/>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893;p78">
              <a:extLst>
                <a:ext uri="{FF2B5EF4-FFF2-40B4-BE49-F238E27FC236}">
                  <a16:creationId xmlns:a16="http://schemas.microsoft.com/office/drawing/2014/main" id="{5BAF6E09-7D5D-4BB7-8AA1-3C0FAD8F43BD}"/>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894;p78">
              <a:extLst>
                <a:ext uri="{FF2B5EF4-FFF2-40B4-BE49-F238E27FC236}">
                  <a16:creationId xmlns:a16="http://schemas.microsoft.com/office/drawing/2014/main" id="{D9D63CA6-AE6A-44A0-A874-FBCB853EBC36}"/>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895;p78">
              <a:extLst>
                <a:ext uri="{FF2B5EF4-FFF2-40B4-BE49-F238E27FC236}">
                  <a16:creationId xmlns:a16="http://schemas.microsoft.com/office/drawing/2014/main" id="{C0561204-004B-445C-8DE0-F0E16B456A04}"/>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896;p78">
              <a:extLst>
                <a:ext uri="{FF2B5EF4-FFF2-40B4-BE49-F238E27FC236}">
                  <a16:creationId xmlns:a16="http://schemas.microsoft.com/office/drawing/2014/main" id="{11985723-9EA4-44CD-A73A-AB884D0F9E95}"/>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897;p78">
              <a:extLst>
                <a:ext uri="{FF2B5EF4-FFF2-40B4-BE49-F238E27FC236}">
                  <a16:creationId xmlns:a16="http://schemas.microsoft.com/office/drawing/2014/main" id="{38E08D3C-578A-43FA-AA04-B28E6431EB73}"/>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898;p78">
              <a:extLst>
                <a:ext uri="{FF2B5EF4-FFF2-40B4-BE49-F238E27FC236}">
                  <a16:creationId xmlns:a16="http://schemas.microsoft.com/office/drawing/2014/main" id="{71274C61-EE5F-4EC1-B930-FB16C7D78A14}"/>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899;p78">
              <a:extLst>
                <a:ext uri="{FF2B5EF4-FFF2-40B4-BE49-F238E27FC236}">
                  <a16:creationId xmlns:a16="http://schemas.microsoft.com/office/drawing/2014/main" id="{8378F1EE-B3BB-4DEC-BBB7-1BD4159A5CE6}"/>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00;p78">
              <a:extLst>
                <a:ext uri="{FF2B5EF4-FFF2-40B4-BE49-F238E27FC236}">
                  <a16:creationId xmlns:a16="http://schemas.microsoft.com/office/drawing/2014/main" id="{BF19FF80-63EF-4E33-B3A0-0181207031EF}"/>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01;p78">
              <a:extLst>
                <a:ext uri="{FF2B5EF4-FFF2-40B4-BE49-F238E27FC236}">
                  <a16:creationId xmlns:a16="http://schemas.microsoft.com/office/drawing/2014/main" id="{0F219CB9-2435-4BB7-A209-F6E19900F204}"/>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02;p78">
              <a:extLst>
                <a:ext uri="{FF2B5EF4-FFF2-40B4-BE49-F238E27FC236}">
                  <a16:creationId xmlns:a16="http://schemas.microsoft.com/office/drawing/2014/main" id="{35A2600A-BB1F-4D63-8E4A-4D5A75B353BD}"/>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03;p78">
              <a:extLst>
                <a:ext uri="{FF2B5EF4-FFF2-40B4-BE49-F238E27FC236}">
                  <a16:creationId xmlns:a16="http://schemas.microsoft.com/office/drawing/2014/main" id="{16384F64-A8E4-4619-B0AE-4DF764A19477}"/>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04;p78">
              <a:extLst>
                <a:ext uri="{FF2B5EF4-FFF2-40B4-BE49-F238E27FC236}">
                  <a16:creationId xmlns:a16="http://schemas.microsoft.com/office/drawing/2014/main" id="{C4A060D7-059B-4386-9763-EB73971240AB}"/>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05;p78">
              <a:extLst>
                <a:ext uri="{FF2B5EF4-FFF2-40B4-BE49-F238E27FC236}">
                  <a16:creationId xmlns:a16="http://schemas.microsoft.com/office/drawing/2014/main" id="{F2E7BFB0-C8D1-406B-8559-0AE1F7930A33}"/>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06;p78">
              <a:extLst>
                <a:ext uri="{FF2B5EF4-FFF2-40B4-BE49-F238E27FC236}">
                  <a16:creationId xmlns:a16="http://schemas.microsoft.com/office/drawing/2014/main" id="{4E436501-3A21-43C8-8B0D-EF1E9D32CD29}"/>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07;p78">
              <a:extLst>
                <a:ext uri="{FF2B5EF4-FFF2-40B4-BE49-F238E27FC236}">
                  <a16:creationId xmlns:a16="http://schemas.microsoft.com/office/drawing/2014/main" id="{E82A2DC9-D982-48AC-9BFC-525A6C3CA9E5}"/>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08;p78">
              <a:extLst>
                <a:ext uri="{FF2B5EF4-FFF2-40B4-BE49-F238E27FC236}">
                  <a16:creationId xmlns:a16="http://schemas.microsoft.com/office/drawing/2014/main" id="{822255DF-EF38-4171-B0F8-08750F067DD2}"/>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09;p78">
              <a:extLst>
                <a:ext uri="{FF2B5EF4-FFF2-40B4-BE49-F238E27FC236}">
                  <a16:creationId xmlns:a16="http://schemas.microsoft.com/office/drawing/2014/main" id="{B08EF101-2CE5-40A0-B77A-7F98B4A4A714}"/>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10;p78">
              <a:extLst>
                <a:ext uri="{FF2B5EF4-FFF2-40B4-BE49-F238E27FC236}">
                  <a16:creationId xmlns:a16="http://schemas.microsoft.com/office/drawing/2014/main" id="{EE130DEC-E485-4272-ADDA-F9493DC8E021}"/>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11;p78">
              <a:extLst>
                <a:ext uri="{FF2B5EF4-FFF2-40B4-BE49-F238E27FC236}">
                  <a16:creationId xmlns:a16="http://schemas.microsoft.com/office/drawing/2014/main" id="{755870C7-EEE3-453A-8A38-035B09418215}"/>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12;p78">
              <a:extLst>
                <a:ext uri="{FF2B5EF4-FFF2-40B4-BE49-F238E27FC236}">
                  <a16:creationId xmlns:a16="http://schemas.microsoft.com/office/drawing/2014/main" id="{FDFAD38A-991E-4B8D-9F99-CC84E8089EDC}"/>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13;p78">
              <a:extLst>
                <a:ext uri="{FF2B5EF4-FFF2-40B4-BE49-F238E27FC236}">
                  <a16:creationId xmlns:a16="http://schemas.microsoft.com/office/drawing/2014/main" id="{FDC44AC1-A462-405A-986B-BA090C68DE4F}"/>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14;p78">
              <a:extLst>
                <a:ext uri="{FF2B5EF4-FFF2-40B4-BE49-F238E27FC236}">
                  <a16:creationId xmlns:a16="http://schemas.microsoft.com/office/drawing/2014/main" id="{12F04F17-83E3-4DDD-8139-559765A4DE0A}"/>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15;p78">
              <a:extLst>
                <a:ext uri="{FF2B5EF4-FFF2-40B4-BE49-F238E27FC236}">
                  <a16:creationId xmlns:a16="http://schemas.microsoft.com/office/drawing/2014/main" id="{8AF85853-5991-4B0E-AD88-186DC3EAAB10}"/>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16;p78">
              <a:extLst>
                <a:ext uri="{FF2B5EF4-FFF2-40B4-BE49-F238E27FC236}">
                  <a16:creationId xmlns:a16="http://schemas.microsoft.com/office/drawing/2014/main" id="{DF38BF4E-2BA3-411F-BD50-DBDE79F47488}"/>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17;p78">
              <a:extLst>
                <a:ext uri="{FF2B5EF4-FFF2-40B4-BE49-F238E27FC236}">
                  <a16:creationId xmlns:a16="http://schemas.microsoft.com/office/drawing/2014/main" id="{0B2DD606-0208-4B69-81DF-6B69571F9B6E}"/>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18;p78">
              <a:extLst>
                <a:ext uri="{FF2B5EF4-FFF2-40B4-BE49-F238E27FC236}">
                  <a16:creationId xmlns:a16="http://schemas.microsoft.com/office/drawing/2014/main" id="{E53C8DCB-C8D7-4CBC-8363-3452CA544030}"/>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19;p78">
              <a:extLst>
                <a:ext uri="{FF2B5EF4-FFF2-40B4-BE49-F238E27FC236}">
                  <a16:creationId xmlns:a16="http://schemas.microsoft.com/office/drawing/2014/main" id="{DEA47801-63BD-42C0-81DF-225245B2EA43}"/>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20;p78">
              <a:extLst>
                <a:ext uri="{FF2B5EF4-FFF2-40B4-BE49-F238E27FC236}">
                  <a16:creationId xmlns:a16="http://schemas.microsoft.com/office/drawing/2014/main" id="{147C719E-458F-4B2D-8202-707861324566}"/>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21;p78">
              <a:extLst>
                <a:ext uri="{FF2B5EF4-FFF2-40B4-BE49-F238E27FC236}">
                  <a16:creationId xmlns:a16="http://schemas.microsoft.com/office/drawing/2014/main" id="{73CAD5DA-9B4C-42F1-A5A2-4B7BD744B88B}"/>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22;p78">
              <a:extLst>
                <a:ext uri="{FF2B5EF4-FFF2-40B4-BE49-F238E27FC236}">
                  <a16:creationId xmlns:a16="http://schemas.microsoft.com/office/drawing/2014/main" id="{2C866FF7-6366-4F52-BD91-522A73F8159E}"/>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23;p78">
              <a:extLst>
                <a:ext uri="{FF2B5EF4-FFF2-40B4-BE49-F238E27FC236}">
                  <a16:creationId xmlns:a16="http://schemas.microsoft.com/office/drawing/2014/main" id="{D54DEE25-BF25-4AB2-85F2-0F4A1B3491EF}"/>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24;p78">
              <a:extLst>
                <a:ext uri="{FF2B5EF4-FFF2-40B4-BE49-F238E27FC236}">
                  <a16:creationId xmlns:a16="http://schemas.microsoft.com/office/drawing/2014/main" id="{4379640D-0E72-402B-A131-3F1EB3D8435C}"/>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25;p78">
              <a:extLst>
                <a:ext uri="{FF2B5EF4-FFF2-40B4-BE49-F238E27FC236}">
                  <a16:creationId xmlns:a16="http://schemas.microsoft.com/office/drawing/2014/main" id="{70D6A19C-3E1B-48A0-B9C2-0E9F4BFF7F52}"/>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26;p78">
              <a:extLst>
                <a:ext uri="{FF2B5EF4-FFF2-40B4-BE49-F238E27FC236}">
                  <a16:creationId xmlns:a16="http://schemas.microsoft.com/office/drawing/2014/main" id="{37FDB2B6-06A1-44D4-890E-B60F188BD83B}"/>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27;p78">
              <a:extLst>
                <a:ext uri="{FF2B5EF4-FFF2-40B4-BE49-F238E27FC236}">
                  <a16:creationId xmlns:a16="http://schemas.microsoft.com/office/drawing/2014/main" id="{478D502D-B8DC-42C5-9A6B-108F4B0444C9}"/>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28;p78">
              <a:extLst>
                <a:ext uri="{FF2B5EF4-FFF2-40B4-BE49-F238E27FC236}">
                  <a16:creationId xmlns:a16="http://schemas.microsoft.com/office/drawing/2014/main" id="{8BA567CA-6E64-4F3D-87E3-F95FA9BFF4AB}"/>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29;p78">
              <a:extLst>
                <a:ext uri="{FF2B5EF4-FFF2-40B4-BE49-F238E27FC236}">
                  <a16:creationId xmlns:a16="http://schemas.microsoft.com/office/drawing/2014/main" id="{C4349FB6-6553-4579-8F0B-7E03D4527449}"/>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30;p78">
              <a:extLst>
                <a:ext uri="{FF2B5EF4-FFF2-40B4-BE49-F238E27FC236}">
                  <a16:creationId xmlns:a16="http://schemas.microsoft.com/office/drawing/2014/main" id="{405133A3-7326-4E35-B91E-9DAF35E3E88B}"/>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31;p78">
              <a:extLst>
                <a:ext uri="{FF2B5EF4-FFF2-40B4-BE49-F238E27FC236}">
                  <a16:creationId xmlns:a16="http://schemas.microsoft.com/office/drawing/2014/main" id="{1A7E96D6-7297-432D-85A8-3A54E5A4A21E}"/>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32;p78">
              <a:extLst>
                <a:ext uri="{FF2B5EF4-FFF2-40B4-BE49-F238E27FC236}">
                  <a16:creationId xmlns:a16="http://schemas.microsoft.com/office/drawing/2014/main" id="{6BC5EDCA-F150-4C5E-97E9-162C4D049054}"/>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33;p78">
              <a:extLst>
                <a:ext uri="{FF2B5EF4-FFF2-40B4-BE49-F238E27FC236}">
                  <a16:creationId xmlns:a16="http://schemas.microsoft.com/office/drawing/2014/main" id="{B78AAD04-A2CD-4CF9-A815-652283A98573}"/>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34;p78">
              <a:extLst>
                <a:ext uri="{FF2B5EF4-FFF2-40B4-BE49-F238E27FC236}">
                  <a16:creationId xmlns:a16="http://schemas.microsoft.com/office/drawing/2014/main" id="{3B71AD56-8A90-48DC-91D0-A00FEEC6D3DC}"/>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35;p78">
              <a:extLst>
                <a:ext uri="{FF2B5EF4-FFF2-40B4-BE49-F238E27FC236}">
                  <a16:creationId xmlns:a16="http://schemas.microsoft.com/office/drawing/2014/main" id="{4F77719A-F8CB-4C4C-8BED-7C1FAAFEF41B}"/>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36;p78">
              <a:extLst>
                <a:ext uri="{FF2B5EF4-FFF2-40B4-BE49-F238E27FC236}">
                  <a16:creationId xmlns:a16="http://schemas.microsoft.com/office/drawing/2014/main" id="{F30F0D1F-D130-47B5-9322-4D8496B8A3AC}"/>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37;p78">
              <a:extLst>
                <a:ext uri="{FF2B5EF4-FFF2-40B4-BE49-F238E27FC236}">
                  <a16:creationId xmlns:a16="http://schemas.microsoft.com/office/drawing/2014/main" id="{F0012140-A8E7-4537-B602-97FDB3B04EC6}"/>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38;p78">
              <a:extLst>
                <a:ext uri="{FF2B5EF4-FFF2-40B4-BE49-F238E27FC236}">
                  <a16:creationId xmlns:a16="http://schemas.microsoft.com/office/drawing/2014/main" id="{40CA5CD8-765D-4343-B778-F9015BD82B62}"/>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39;p78">
              <a:extLst>
                <a:ext uri="{FF2B5EF4-FFF2-40B4-BE49-F238E27FC236}">
                  <a16:creationId xmlns:a16="http://schemas.microsoft.com/office/drawing/2014/main" id="{5DAC431E-C68D-4ECF-924F-F34DCDE37CF6}"/>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40;p78">
              <a:extLst>
                <a:ext uri="{FF2B5EF4-FFF2-40B4-BE49-F238E27FC236}">
                  <a16:creationId xmlns:a16="http://schemas.microsoft.com/office/drawing/2014/main" id="{9494F79D-A84C-4236-BEAD-9CA35FF9E125}"/>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41;p78">
              <a:extLst>
                <a:ext uri="{FF2B5EF4-FFF2-40B4-BE49-F238E27FC236}">
                  <a16:creationId xmlns:a16="http://schemas.microsoft.com/office/drawing/2014/main" id="{4FFDE8AB-634F-4BC7-ACE3-C0E124DD601C}"/>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42;p78">
              <a:extLst>
                <a:ext uri="{FF2B5EF4-FFF2-40B4-BE49-F238E27FC236}">
                  <a16:creationId xmlns:a16="http://schemas.microsoft.com/office/drawing/2014/main" id="{B476019D-A9DD-4420-9B04-ECB8FA9A2DF8}"/>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43;p78">
              <a:extLst>
                <a:ext uri="{FF2B5EF4-FFF2-40B4-BE49-F238E27FC236}">
                  <a16:creationId xmlns:a16="http://schemas.microsoft.com/office/drawing/2014/main" id="{5931941C-4BE3-4ED4-A132-7E8A21BDB4BF}"/>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44;p78">
              <a:extLst>
                <a:ext uri="{FF2B5EF4-FFF2-40B4-BE49-F238E27FC236}">
                  <a16:creationId xmlns:a16="http://schemas.microsoft.com/office/drawing/2014/main" id="{AE35A8BA-43A7-4A06-9615-DE3986215600}"/>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45;p78">
              <a:extLst>
                <a:ext uri="{FF2B5EF4-FFF2-40B4-BE49-F238E27FC236}">
                  <a16:creationId xmlns:a16="http://schemas.microsoft.com/office/drawing/2014/main" id="{FCB7A95C-03B9-4AA0-8C79-3E1BAD40F7F3}"/>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46;p78">
              <a:extLst>
                <a:ext uri="{FF2B5EF4-FFF2-40B4-BE49-F238E27FC236}">
                  <a16:creationId xmlns:a16="http://schemas.microsoft.com/office/drawing/2014/main" id="{871369EE-2F5B-4797-9FBD-E321E13B4041}"/>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47;p78">
              <a:extLst>
                <a:ext uri="{FF2B5EF4-FFF2-40B4-BE49-F238E27FC236}">
                  <a16:creationId xmlns:a16="http://schemas.microsoft.com/office/drawing/2014/main" id="{7F600860-2DE2-4A85-AC0A-64D5286D491C}"/>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48;p78">
              <a:extLst>
                <a:ext uri="{FF2B5EF4-FFF2-40B4-BE49-F238E27FC236}">
                  <a16:creationId xmlns:a16="http://schemas.microsoft.com/office/drawing/2014/main" id="{C943137D-5B97-477E-8B9D-8F65BED43922}"/>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49;p78">
              <a:extLst>
                <a:ext uri="{FF2B5EF4-FFF2-40B4-BE49-F238E27FC236}">
                  <a16:creationId xmlns:a16="http://schemas.microsoft.com/office/drawing/2014/main" id="{31FADC29-C120-4FA2-8EDB-EA55B0AA3712}"/>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50;p78">
              <a:extLst>
                <a:ext uri="{FF2B5EF4-FFF2-40B4-BE49-F238E27FC236}">
                  <a16:creationId xmlns:a16="http://schemas.microsoft.com/office/drawing/2014/main" id="{312718C2-1C17-4724-A5DA-17C0B541C0CE}"/>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51;p78">
              <a:extLst>
                <a:ext uri="{FF2B5EF4-FFF2-40B4-BE49-F238E27FC236}">
                  <a16:creationId xmlns:a16="http://schemas.microsoft.com/office/drawing/2014/main" id="{109C4DCB-6644-42D8-AC9D-5FFD6FD8011B}"/>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52;p78">
              <a:extLst>
                <a:ext uri="{FF2B5EF4-FFF2-40B4-BE49-F238E27FC236}">
                  <a16:creationId xmlns:a16="http://schemas.microsoft.com/office/drawing/2014/main" id="{2C09865D-1032-4DA8-9512-A73A2C686894}"/>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53;p78">
              <a:extLst>
                <a:ext uri="{FF2B5EF4-FFF2-40B4-BE49-F238E27FC236}">
                  <a16:creationId xmlns:a16="http://schemas.microsoft.com/office/drawing/2014/main" id="{3FBAD86A-24B2-441C-840C-C75617E1ABEC}"/>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54;p78">
              <a:extLst>
                <a:ext uri="{FF2B5EF4-FFF2-40B4-BE49-F238E27FC236}">
                  <a16:creationId xmlns:a16="http://schemas.microsoft.com/office/drawing/2014/main" id="{EA89EBC9-DE01-4152-86AD-50C46072BEE1}"/>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55;p78">
              <a:extLst>
                <a:ext uri="{FF2B5EF4-FFF2-40B4-BE49-F238E27FC236}">
                  <a16:creationId xmlns:a16="http://schemas.microsoft.com/office/drawing/2014/main" id="{EE373708-4108-49A3-9A2A-DA68FDA5C7C2}"/>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56;p78">
              <a:extLst>
                <a:ext uri="{FF2B5EF4-FFF2-40B4-BE49-F238E27FC236}">
                  <a16:creationId xmlns:a16="http://schemas.microsoft.com/office/drawing/2014/main" id="{412FA8AA-B4E7-4126-A254-2095A648BBF8}"/>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57;p78">
              <a:extLst>
                <a:ext uri="{FF2B5EF4-FFF2-40B4-BE49-F238E27FC236}">
                  <a16:creationId xmlns:a16="http://schemas.microsoft.com/office/drawing/2014/main" id="{CC059A7E-E9C4-438D-9CEB-2AD0ADED3FA2}"/>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58;p78">
              <a:extLst>
                <a:ext uri="{FF2B5EF4-FFF2-40B4-BE49-F238E27FC236}">
                  <a16:creationId xmlns:a16="http://schemas.microsoft.com/office/drawing/2014/main" id="{BAFAB751-1255-403F-8BC1-9F4A08625892}"/>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59;p78">
              <a:extLst>
                <a:ext uri="{FF2B5EF4-FFF2-40B4-BE49-F238E27FC236}">
                  <a16:creationId xmlns:a16="http://schemas.microsoft.com/office/drawing/2014/main" id="{C863059A-36EA-477A-9C54-CB17C6E45484}"/>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60;p78">
              <a:extLst>
                <a:ext uri="{FF2B5EF4-FFF2-40B4-BE49-F238E27FC236}">
                  <a16:creationId xmlns:a16="http://schemas.microsoft.com/office/drawing/2014/main" id="{D3D1C389-C534-42A6-BDCC-7EFC56B38482}"/>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61;p78">
              <a:extLst>
                <a:ext uri="{FF2B5EF4-FFF2-40B4-BE49-F238E27FC236}">
                  <a16:creationId xmlns:a16="http://schemas.microsoft.com/office/drawing/2014/main" id="{6DA35A4B-1AF1-4675-91A1-0D320E0DEF7A}"/>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62;p78">
              <a:extLst>
                <a:ext uri="{FF2B5EF4-FFF2-40B4-BE49-F238E27FC236}">
                  <a16:creationId xmlns:a16="http://schemas.microsoft.com/office/drawing/2014/main" id="{798ABC36-1BE0-4B5C-BFA6-EA1560ABBA7B}"/>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63;p78">
              <a:extLst>
                <a:ext uri="{FF2B5EF4-FFF2-40B4-BE49-F238E27FC236}">
                  <a16:creationId xmlns:a16="http://schemas.microsoft.com/office/drawing/2014/main" id="{9AC23E20-74D4-4593-995B-E921DE26780A}"/>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64;p78">
              <a:extLst>
                <a:ext uri="{FF2B5EF4-FFF2-40B4-BE49-F238E27FC236}">
                  <a16:creationId xmlns:a16="http://schemas.microsoft.com/office/drawing/2014/main" id="{5A451E6C-0D9C-4F12-A0BF-081F89236554}"/>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65;p78">
              <a:extLst>
                <a:ext uri="{FF2B5EF4-FFF2-40B4-BE49-F238E27FC236}">
                  <a16:creationId xmlns:a16="http://schemas.microsoft.com/office/drawing/2014/main" id="{ADE565B9-D6EA-41C8-9033-F7550BF4C73F}"/>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966;p78">
              <a:extLst>
                <a:ext uri="{FF2B5EF4-FFF2-40B4-BE49-F238E27FC236}">
                  <a16:creationId xmlns:a16="http://schemas.microsoft.com/office/drawing/2014/main" id="{4B9635CF-BF78-48C9-9F94-8EACAE494828}"/>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967;p78">
              <a:extLst>
                <a:ext uri="{FF2B5EF4-FFF2-40B4-BE49-F238E27FC236}">
                  <a16:creationId xmlns:a16="http://schemas.microsoft.com/office/drawing/2014/main" id="{2D6004BC-DF23-4C4A-AD29-3D83037F35D3}"/>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968;p78">
              <a:extLst>
                <a:ext uri="{FF2B5EF4-FFF2-40B4-BE49-F238E27FC236}">
                  <a16:creationId xmlns:a16="http://schemas.microsoft.com/office/drawing/2014/main" id="{38917FE4-9D19-4C07-9449-9165200C4532}"/>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969;p78">
              <a:extLst>
                <a:ext uri="{FF2B5EF4-FFF2-40B4-BE49-F238E27FC236}">
                  <a16:creationId xmlns:a16="http://schemas.microsoft.com/office/drawing/2014/main" id="{E234EAE8-CA3F-489D-BA57-AE392DDAE5FF}"/>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970;p78">
              <a:extLst>
                <a:ext uri="{FF2B5EF4-FFF2-40B4-BE49-F238E27FC236}">
                  <a16:creationId xmlns:a16="http://schemas.microsoft.com/office/drawing/2014/main" id="{5B1DED95-543A-4F2E-B75A-23A18B7F85DD}"/>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971;p78">
              <a:extLst>
                <a:ext uri="{FF2B5EF4-FFF2-40B4-BE49-F238E27FC236}">
                  <a16:creationId xmlns:a16="http://schemas.microsoft.com/office/drawing/2014/main" id="{B57768F0-A39C-48BF-9A3D-CD280206752A}"/>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972;p78">
              <a:extLst>
                <a:ext uri="{FF2B5EF4-FFF2-40B4-BE49-F238E27FC236}">
                  <a16:creationId xmlns:a16="http://schemas.microsoft.com/office/drawing/2014/main" id="{95EA4F5D-0E27-449F-8107-224C79A9FCDE}"/>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973;p78">
              <a:extLst>
                <a:ext uri="{FF2B5EF4-FFF2-40B4-BE49-F238E27FC236}">
                  <a16:creationId xmlns:a16="http://schemas.microsoft.com/office/drawing/2014/main" id="{7C17E0F8-E9BF-4E64-8E9D-BBE9F6D38D54}"/>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974;p78">
              <a:extLst>
                <a:ext uri="{FF2B5EF4-FFF2-40B4-BE49-F238E27FC236}">
                  <a16:creationId xmlns:a16="http://schemas.microsoft.com/office/drawing/2014/main" id="{D2D2FB7D-6E3B-4D4F-B3A6-A0EA7F1C1C26}"/>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975;p78">
              <a:extLst>
                <a:ext uri="{FF2B5EF4-FFF2-40B4-BE49-F238E27FC236}">
                  <a16:creationId xmlns:a16="http://schemas.microsoft.com/office/drawing/2014/main" id="{4662C401-EFC2-4F6B-A708-3E59770C503F}"/>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976;p78">
              <a:extLst>
                <a:ext uri="{FF2B5EF4-FFF2-40B4-BE49-F238E27FC236}">
                  <a16:creationId xmlns:a16="http://schemas.microsoft.com/office/drawing/2014/main" id="{A4D73EA3-C50C-4F81-8044-506F01662AB4}"/>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977;p78">
              <a:extLst>
                <a:ext uri="{FF2B5EF4-FFF2-40B4-BE49-F238E27FC236}">
                  <a16:creationId xmlns:a16="http://schemas.microsoft.com/office/drawing/2014/main" id="{5C56FBC4-388E-41D2-B7F8-7A0D02646366}"/>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978;p78">
              <a:extLst>
                <a:ext uri="{FF2B5EF4-FFF2-40B4-BE49-F238E27FC236}">
                  <a16:creationId xmlns:a16="http://schemas.microsoft.com/office/drawing/2014/main" id="{1E005169-D349-4DF6-B85D-2915B1845BD5}"/>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979;p78">
              <a:extLst>
                <a:ext uri="{FF2B5EF4-FFF2-40B4-BE49-F238E27FC236}">
                  <a16:creationId xmlns:a16="http://schemas.microsoft.com/office/drawing/2014/main" id="{635C8C48-9B03-4F00-A86A-620C09BCD851}"/>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980;p78">
              <a:extLst>
                <a:ext uri="{FF2B5EF4-FFF2-40B4-BE49-F238E27FC236}">
                  <a16:creationId xmlns:a16="http://schemas.microsoft.com/office/drawing/2014/main" id="{F0320377-D838-409F-9F48-80AE76587A7B}"/>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981;p78">
              <a:extLst>
                <a:ext uri="{FF2B5EF4-FFF2-40B4-BE49-F238E27FC236}">
                  <a16:creationId xmlns:a16="http://schemas.microsoft.com/office/drawing/2014/main" id="{D5EF7F91-5683-42A4-8ADE-50342418BAC6}"/>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982;p78">
              <a:extLst>
                <a:ext uri="{FF2B5EF4-FFF2-40B4-BE49-F238E27FC236}">
                  <a16:creationId xmlns:a16="http://schemas.microsoft.com/office/drawing/2014/main" id="{D30D3F59-6A6D-48A9-BAAF-9927FE8DC4BD}"/>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983;p78">
              <a:extLst>
                <a:ext uri="{FF2B5EF4-FFF2-40B4-BE49-F238E27FC236}">
                  <a16:creationId xmlns:a16="http://schemas.microsoft.com/office/drawing/2014/main" id="{73A1BF02-7B94-4C66-8E7C-1AD5AE106C94}"/>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984;p78">
              <a:extLst>
                <a:ext uri="{FF2B5EF4-FFF2-40B4-BE49-F238E27FC236}">
                  <a16:creationId xmlns:a16="http://schemas.microsoft.com/office/drawing/2014/main" id="{5CC60F67-63C8-44E7-9C7B-8ED3B424455A}"/>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985;p78">
              <a:extLst>
                <a:ext uri="{FF2B5EF4-FFF2-40B4-BE49-F238E27FC236}">
                  <a16:creationId xmlns:a16="http://schemas.microsoft.com/office/drawing/2014/main" id="{7DA59D49-B36E-458E-8780-AC7E341D7CFE}"/>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986;p78">
              <a:extLst>
                <a:ext uri="{FF2B5EF4-FFF2-40B4-BE49-F238E27FC236}">
                  <a16:creationId xmlns:a16="http://schemas.microsoft.com/office/drawing/2014/main" id="{2E69317F-4058-42D1-B27A-449321EB0C8B}"/>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87;p78">
              <a:extLst>
                <a:ext uri="{FF2B5EF4-FFF2-40B4-BE49-F238E27FC236}">
                  <a16:creationId xmlns:a16="http://schemas.microsoft.com/office/drawing/2014/main" id="{29074B96-DA3C-4E10-97FA-4C0B00B8B5D2}"/>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88;p78">
              <a:extLst>
                <a:ext uri="{FF2B5EF4-FFF2-40B4-BE49-F238E27FC236}">
                  <a16:creationId xmlns:a16="http://schemas.microsoft.com/office/drawing/2014/main" id="{D88C2F3E-E32A-4CDB-A6AF-E8DDDF7A70EF}"/>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89;p78">
              <a:extLst>
                <a:ext uri="{FF2B5EF4-FFF2-40B4-BE49-F238E27FC236}">
                  <a16:creationId xmlns:a16="http://schemas.microsoft.com/office/drawing/2014/main" id="{7EE1DA91-ADB9-4CE7-A97F-2F8FC09DEF40}"/>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90;p78">
              <a:extLst>
                <a:ext uri="{FF2B5EF4-FFF2-40B4-BE49-F238E27FC236}">
                  <a16:creationId xmlns:a16="http://schemas.microsoft.com/office/drawing/2014/main" id="{FC7DDEFB-3006-4530-BA5F-096785348A9F}"/>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91;p78">
              <a:extLst>
                <a:ext uri="{FF2B5EF4-FFF2-40B4-BE49-F238E27FC236}">
                  <a16:creationId xmlns:a16="http://schemas.microsoft.com/office/drawing/2014/main" id="{2C5C26BB-4661-4A05-8CCE-25F5E38E3B41}"/>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92;p78">
              <a:extLst>
                <a:ext uri="{FF2B5EF4-FFF2-40B4-BE49-F238E27FC236}">
                  <a16:creationId xmlns:a16="http://schemas.microsoft.com/office/drawing/2014/main" id="{A2ABFB94-8706-44CA-8C73-FEBF61AE4BAA}"/>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93;p78">
              <a:extLst>
                <a:ext uri="{FF2B5EF4-FFF2-40B4-BE49-F238E27FC236}">
                  <a16:creationId xmlns:a16="http://schemas.microsoft.com/office/drawing/2014/main" id="{97E32B69-C962-4289-92D1-21F3F594FA54}"/>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94;p78">
              <a:extLst>
                <a:ext uri="{FF2B5EF4-FFF2-40B4-BE49-F238E27FC236}">
                  <a16:creationId xmlns:a16="http://schemas.microsoft.com/office/drawing/2014/main" id="{A8883432-24D0-4827-822E-CC51CE310C43}"/>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95;p78">
              <a:extLst>
                <a:ext uri="{FF2B5EF4-FFF2-40B4-BE49-F238E27FC236}">
                  <a16:creationId xmlns:a16="http://schemas.microsoft.com/office/drawing/2014/main" id="{E8D29706-B6EC-47D4-A918-08B6C86A56BE}"/>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6;p78">
              <a:extLst>
                <a:ext uri="{FF2B5EF4-FFF2-40B4-BE49-F238E27FC236}">
                  <a16:creationId xmlns:a16="http://schemas.microsoft.com/office/drawing/2014/main" id="{597920F0-A6BC-4A08-8A8E-A0CE78F31138}"/>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997;p78">
              <a:extLst>
                <a:ext uri="{FF2B5EF4-FFF2-40B4-BE49-F238E27FC236}">
                  <a16:creationId xmlns:a16="http://schemas.microsoft.com/office/drawing/2014/main" id="{93E61498-DC7C-48D1-BE2D-334B5327C704}"/>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998;p78">
              <a:extLst>
                <a:ext uri="{FF2B5EF4-FFF2-40B4-BE49-F238E27FC236}">
                  <a16:creationId xmlns:a16="http://schemas.microsoft.com/office/drawing/2014/main" id="{A6EE6C5F-30DD-45D6-B42D-B35DAEDAEC57}"/>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999;p78">
              <a:extLst>
                <a:ext uri="{FF2B5EF4-FFF2-40B4-BE49-F238E27FC236}">
                  <a16:creationId xmlns:a16="http://schemas.microsoft.com/office/drawing/2014/main" id="{34C311DA-EE54-40CB-9706-CCE9E000DB9A}"/>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00;p78">
              <a:extLst>
                <a:ext uri="{FF2B5EF4-FFF2-40B4-BE49-F238E27FC236}">
                  <a16:creationId xmlns:a16="http://schemas.microsoft.com/office/drawing/2014/main" id="{7AF15776-18BE-4B86-9CE6-2332108800C2}"/>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01;p78">
              <a:extLst>
                <a:ext uri="{FF2B5EF4-FFF2-40B4-BE49-F238E27FC236}">
                  <a16:creationId xmlns:a16="http://schemas.microsoft.com/office/drawing/2014/main" id="{D94BCB95-E379-445A-9630-681766637709}"/>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02;p78">
              <a:extLst>
                <a:ext uri="{FF2B5EF4-FFF2-40B4-BE49-F238E27FC236}">
                  <a16:creationId xmlns:a16="http://schemas.microsoft.com/office/drawing/2014/main" id="{8FD5B621-CB2C-4854-AA1D-F7BFBD30A541}"/>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03;p78">
              <a:extLst>
                <a:ext uri="{FF2B5EF4-FFF2-40B4-BE49-F238E27FC236}">
                  <a16:creationId xmlns:a16="http://schemas.microsoft.com/office/drawing/2014/main" id="{6C73216A-BB86-44BB-8B61-5FBD42D2BF48}"/>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04;p78">
              <a:extLst>
                <a:ext uri="{FF2B5EF4-FFF2-40B4-BE49-F238E27FC236}">
                  <a16:creationId xmlns:a16="http://schemas.microsoft.com/office/drawing/2014/main" id="{79D9E5A2-26E5-4DF1-A5A7-3CD9FD6ECF5F}"/>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05;p78">
              <a:extLst>
                <a:ext uri="{FF2B5EF4-FFF2-40B4-BE49-F238E27FC236}">
                  <a16:creationId xmlns:a16="http://schemas.microsoft.com/office/drawing/2014/main" id="{9524F7DC-0E13-4E43-A612-BDBF6E5AFC74}"/>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06;p78">
              <a:extLst>
                <a:ext uri="{FF2B5EF4-FFF2-40B4-BE49-F238E27FC236}">
                  <a16:creationId xmlns:a16="http://schemas.microsoft.com/office/drawing/2014/main" id="{7BD48DBB-7D76-4B28-A250-4F78F60CFFC0}"/>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07;p78">
              <a:extLst>
                <a:ext uri="{FF2B5EF4-FFF2-40B4-BE49-F238E27FC236}">
                  <a16:creationId xmlns:a16="http://schemas.microsoft.com/office/drawing/2014/main" id="{0609CB82-DC8A-48FF-B63F-CBA6BF3B68FB}"/>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08;p78">
              <a:extLst>
                <a:ext uri="{FF2B5EF4-FFF2-40B4-BE49-F238E27FC236}">
                  <a16:creationId xmlns:a16="http://schemas.microsoft.com/office/drawing/2014/main" id="{3A2A1D6B-672A-40DC-AAEF-B9D1AA1AD54E}"/>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09;p78">
              <a:extLst>
                <a:ext uri="{FF2B5EF4-FFF2-40B4-BE49-F238E27FC236}">
                  <a16:creationId xmlns:a16="http://schemas.microsoft.com/office/drawing/2014/main" id="{2D10F809-83AF-4B7F-8204-F33E30061696}"/>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10;p78">
              <a:extLst>
                <a:ext uri="{FF2B5EF4-FFF2-40B4-BE49-F238E27FC236}">
                  <a16:creationId xmlns:a16="http://schemas.microsoft.com/office/drawing/2014/main" id="{595C7B75-352D-4C72-9802-8A56572C2375}"/>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11;p78">
              <a:extLst>
                <a:ext uri="{FF2B5EF4-FFF2-40B4-BE49-F238E27FC236}">
                  <a16:creationId xmlns:a16="http://schemas.microsoft.com/office/drawing/2014/main" id="{DE66BA8F-1235-4324-823D-EE250DF82BCB}"/>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12;p78">
              <a:extLst>
                <a:ext uri="{FF2B5EF4-FFF2-40B4-BE49-F238E27FC236}">
                  <a16:creationId xmlns:a16="http://schemas.microsoft.com/office/drawing/2014/main" id="{58C47D62-D11F-44D3-B0B0-BD130B6BF88A}"/>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13;p78">
              <a:extLst>
                <a:ext uri="{FF2B5EF4-FFF2-40B4-BE49-F238E27FC236}">
                  <a16:creationId xmlns:a16="http://schemas.microsoft.com/office/drawing/2014/main" id="{ED41E95B-CDDE-48AA-B1FC-18288AA3D9B0}"/>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14;p78">
              <a:extLst>
                <a:ext uri="{FF2B5EF4-FFF2-40B4-BE49-F238E27FC236}">
                  <a16:creationId xmlns:a16="http://schemas.microsoft.com/office/drawing/2014/main" id="{C287F800-1C95-4195-9A5A-2D7BD8A43D94}"/>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15;p78">
              <a:extLst>
                <a:ext uri="{FF2B5EF4-FFF2-40B4-BE49-F238E27FC236}">
                  <a16:creationId xmlns:a16="http://schemas.microsoft.com/office/drawing/2014/main" id="{47412AF9-7C88-4E02-84E5-00D21191A602}"/>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16;p78">
              <a:extLst>
                <a:ext uri="{FF2B5EF4-FFF2-40B4-BE49-F238E27FC236}">
                  <a16:creationId xmlns:a16="http://schemas.microsoft.com/office/drawing/2014/main" id="{372631E1-A433-4457-9D6D-6CC3B612407A}"/>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17;p78">
              <a:extLst>
                <a:ext uri="{FF2B5EF4-FFF2-40B4-BE49-F238E27FC236}">
                  <a16:creationId xmlns:a16="http://schemas.microsoft.com/office/drawing/2014/main" id="{B70CA936-063A-4550-B6CD-16709F4A7AFD}"/>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18;p78">
              <a:extLst>
                <a:ext uri="{FF2B5EF4-FFF2-40B4-BE49-F238E27FC236}">
                  <a16:creationId xmlns:a16="http://schemas.microsoft.com/office/drawing/2014/main" id="{9B02B75D-BD52-43F4-91E6-728613ED0846}"/>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19;p78">
              <a:extLst>
                <a:ext uri="{FF2B5EF4-FFF2-40B4-BE49-F238E27FC236}">
                  <a16:creationId xmlns:a16="http://schemas.microsoft.com/office/drawing/2014/main" id="{43419F9E-6521-4EFE-8590-64337315D04D}"/>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20;p78">
              <a:extLst>
                <a:ext uri="{FF2B5EF4-FFF2-40B4-BE49-F238E27FC236}">
                  <a16:creationId xmlns:a16="http://schemas.microsoft.com/office/drawing/2014/main" id="{1036410A-2895-484E-93C4-78D8D4F83BC1}"/>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21;p78">
              <a:extLst>
                <a:ext uri="{FF2B5EF4-FFF2-40B4-BE49-F238E27FC236}">
                  <a16:creationId xmlns:a16="http://schemas.microsoft.com/office/drawing/2014/main" id="{6A371D63-65F1-4706-B23F-92097C1763C1}"/>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22;p78">
              <a:extLst>
                <a:ext uri="{FF2B5EF4-FFF2-40B4-BE49-F238E27FC236}">
                  <a16:creationId xmlns:a16="http://schemas.microsoft.com/office/drawing/2014/main" id="{F58AE9D7-F921-4B7A-ACDD-458C5DD77781}"/>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23;p78">
              <a:extLst>
                <a:ext uri="{FF2B5EF4-FFF2-40B4-BE49-F238E27FC236}">
                  <a16:creationId xmlns:a16="http://schemas.microsoft.com/office/drawing/2014/main" id="{545D0797-8CBB-41AB-A28B-8E1AD3DCC92E}"/>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24;p78">
              <a:extLst>
                <a:ext uri="{FF2B5EF4-FFF2-40B4-BE49-F238E27FC236}">
                  <a16:creationId xmlns:a16="http://schemas.microsoft.com/office/drawing/2014/main" id="{9A1DD977-F0B7-4AD4-AEF6-9B3B2FC27547}"/>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25;p78">
              <a:extLst>
                <a:ext uri="{FF2B5EF4-FFF2-40B4-BE49-F238E27FC236}">
                  <a16:creationId xmlns:a16="http://schemas.microsoft.com/office/drawing/2014/main" id="{D0654C2E-2F49-4B3E-80FC-54632BE7E4BE}"/>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26;p78">
              <a:extLst>
                <a:ext uri="{FF2B5EF4-FFF2-40B4-BE49-F238E27FC236}">
                  <a16:creationId xmlns:a16="http://schemas.microsoft.com/office/drawing/2014/main" id="{9EEEA953-DC99-426E-97D5-32359F55CB55}"/>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27;p78">
              <a:extLst>
                <a:ext uri="{FF2B5EF4-FFF2-40B4-BE49-F238E27FC236}">
                  <a16:creationId xmlns:a16="http://schemas.microsoft.com/office/drawing/2014/main" id="{F361D599-E872-439D-ACC9-E7AB875DB233}"/>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28;p78">
              <a:extLst>
                <a:ext uri="{FF2B5EF4-FFF2-40B4-BE49-F238E27FC236}">
                  <a16:creationId xmlns:a16="http://schemas.microsoft.com/office/drawing/2014/main" id="{885E8AC7-9D6B-408F-A1E9-4BA4F6587F9E}"/>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29;p78">
              <a:extLst>
                <a:ext uri="{FF2B5EF4-FFF2-40B4-BE49-F238E27FC236}">
                  <a16:creationId xmlns:a16="http://schemas.microsoft.com/office/drawing/2014/main" id="{8F4A26DA-6C2A-42C0-B9AD-83DFEA48837F}"/>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30;p78">
              <a:extLst>
                <a:ext uri="{FF2B5EF4-FFF2-40B4-BE49-F238E27FC236}">
                  <a16:creationId xmlns:a16="http://schemas.microsoft.com/office/drawing/2014/main" id="{43128D2A-C651-43CE-91CB-A0BD137A887A}"/>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31;p78">
              <a:extLst>
                <a:ext uri="{FF2B5EF4-FFF2-40B4-BE49-F238E27FC236}">
                  <a16:creationId xmlns:a16="http://schemas.microsoft.com/office/drawing/2014/main" id="{AE6419A4-6B0B-45A8-8D4C-1AC6F408FA2E}"/>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32;p78">
              <a:extLst>
                <a:ext uri="{FF2B5EF4-FFF2-40B4-BE49-F238E27FC236}">
                  <a16:creationId xmlns:a16="http://schemas.microsoft.com/office/drawing/2014/main" id="{82915056-5516-440B-8452-42E59DA9F8ED}"/>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33;p78">
              <a:extLst>
                <a:ext uri="{FF2B5EF4-FFF2-40B4-BE49-F238E27FC236}">
                  <a16:creationId xmlns:a16="http://schemas.microsoft.com/office/drawing/2014/main" id="{48FE2FED-C6A6-4849-A1E2-FF0B2A9925B8}"/>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34;p78">
              <a:extLst>
                <a:ext uri="{FF2B5EF4-FFF2-40B4-BE49-F238E27FC236}">
                  <a16:creationId xmlns:a16="http://schemas.microsoft.com/office/drawing/2014/main" id="{60C5C2B8-5B9C-4C45-BBFF-74BC49FFA557}"/>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35;p78">
              <a:extLst>
                <a:ext uri="{FF2B5EF4-FFF2-40B4-BE49-F238E27FC236}">
                  <a16:creationId xmlns:a16="http://schemas.microsoft.com/office/drawing/2014/main" id="{B443D8E5-F617-4C13-9E64-ECC02E7CD3A6}"/>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36;p78">
              <a:extLst>
                <a:ext uri="{FF2B5EF4-FFF2-40B4-BE49-F238E27FC236}">
                  <a16:creationId xmlns:a16="http://schemas.microsoft.com/office/drawing/2014/main" id="{2944706C-CB3D-4CEE-A3EB-14D1BAA1E3EA}"/>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37;p78">
              <a:extLst>
                <a:ext uri="{FF2B5EF4-FFF2-40B4-BE49-F238E27FC236}">
                  <a16:creationId xmlns:a16="http://schemas.microsoft.com/office/drawing/2014/main" id="{C84ACE21-4D9E-4F5D-BFAD-15D45DDF6B20}"/>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38;p78">
              <a:extLst>
                <a:ext uri="{FF2B5EF4-FFF2-40B4-BE49-F238E27FC236}">
                  <a16:creationId xmlns:a16="http://schemas.microsoft.com/office/drawing/2014/main" id="{08AEB5C1-0769-4157-BF5D-78EE9FC79DB8}"/>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39;p78">
              <a:extLst>
                <a:ext uri="{FF2B5EF4-FFF2-40B4-BE49-F238E27FC236}">
                  <a16:creationId xmlns:a16="http://schemas.microsoft.com/office/drawing/2014/main" id="{D0A72D4C-CC25-4313-B80B-52B606DE2703}"/>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40;p78">
              <a:extLst>
                <a:ext uri="{FF2B5EF4-FFF2-40B4-BE49-F238E27FC236}">
                  <a16:creationId xmlns:a16="http://schemas.microsoft.com/office/drawing/2014/main" id="{24EE89A8-0F64-451F-BAD8-87AACAEE6DD1}"/>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41;p78">
              <a:extLst>
                <a:ext uri="{FF2B5EF4-FFF2-40B4-BE49-F238E27FC236}">
                  <a16:creationId xmlns:a16="http://schemas.microsoft.com/office/drawing/2014/main" id="{3FA5F536-0DA8-4B94-A9BA-C0427CEEDFD7}"/>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42;p78">
              <a:extLst>
                <a:ext uri="{FF2B5EF4-FFF2-40B4-BE49-F238E27FC236}">
                  <a16:creationId xmlns:a16="http://schemas.microsoft.com/office/drawing/2014/main" id="{B249DBF7-8291-46B2-B90A-E6BB3DDCE34D}"/>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43;p78">
              <a:extLst>
                <a:ext uri="{FF2B5EF4-FFF2-40B4-BE49-F238E27FC236}">
                  <a16:creationId xmlns:a16="http://schemas.microsoft.com/office/drawing/2014/main" id="{36478E91-2FAD-43C0-B2C9-5BF431A94450}"/>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44;p78">
              <a:extLst>
                <a:ext uri="{FF2B5EF4-FFF2-40B4-BE49-F238E27FC236}">
                  <a16:creationId xmlns:a16="http://schemas.microsoft.com/office/drawing/2014/main" id="{A5127F46-F28E-4151-8151-CFF3BFC55333}"/>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45;p78">
              <a:extLst>
                <a:ext uri="{FF2B5EF4-FFF2-40B4-BE49-F238E27FC236}">
                  <a16:creationId xmlns:a16="http://schemas.microsoft.com/office/drawing/2014/main" id="{45951315-866D-44CB-891F-18B57711C4BA}"/>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46;p78">
              <a:extLst>
                <a:ext uri="{FF2B5EF4-FFF2-40B4-BE49-F238E27FC236}">
                  <a16:creationId xmlns:a16="http://schemas.microsoft.com/office/drawing/2014/main" id="{14E9405A-5CEB-453E-A3CF-53B210412E2D}"/>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47;p78">
              <a:extLst>
                <a:ext uri="{FF2B5EF4-FFF2-40B4-BE49-F238E27FC236}">
                  <a16:creationId xmlns:a16="http://schemas.microsoft.com/office/drawing/2014/main" id="{0F221579-5576-4391-B778-94491EA13981}"/>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48;p78">
              <a:extLst>
                <a:ext uri="{FF2B5EF4-FFF2-40B4-BE49-F238E27FC236}">
                  <a16:creationId xmlns:a16="http://schemas.microsoft.com/office/drawing/2014/main" id="{E2CCDD4F-DEA7-45A9-8168-2EFAE717F2DB}"/>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49;p78">
              <a:extLst>
                <a:ext uri="{FF2B5EF4-FFF2-40B4-BE49-F238E27FC236}">
                  <a16:creationId xmlns:a16="http://schemas.microsoft.com/office/drawing/2014/main" id="{F2BDFF94-7A92-4503-A2ED-B635C5189D06}"/>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50;p78">
              <a:extLst>
                <a:ext uri="{FF2B5EF4-FFF2-40B4-BE49-F238E27FC236}">
                  <a16:creationId xmlns:a16="http://schemas.microsoft.com/office/drawing/2014/main" id="{75CC2673-8BF9-4425-A982-C648E633A0B5}"/>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51;p78">
              <a:extLst>
                <a:ext uri="{FF2B5EF4-FFF2-40B4-BE49-F238E27FC236}">
                  <a16:creationId xmlns:a16="http://schemas.microsoft.com/office/drawing/2014/main" id="{F17D92C6-1404-4CB6-8C6C-72D933890EE3}"/>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52;p78">
              <a:extLst>
                <a:ext uri="{FF2B5EF4-FFF2-40B4-BE49-F238E27FC236}">
                  <a16:creationId xmlns:a16="http://schemas.microsoft.com/office/drawing/2014/main" id="{1DB2B752-335A-4CD1-80F7-0CD4DC89D14C}"/>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53;p78">
              <a:extLst>
                <a:ext uri="{FF2B5EF4-FFF2-40B4-BE49-F238E27FC236}">
                  <a16:creationId xmlns:a16="http://schemas.microsoft.com/office/drawing/2014/main" id="{23EB194A-9280-4A2B-8F40-83492F4A0D50}"/>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54;p78">
              <a:extLst>
                <a:ext uri="{FF2B5EF4-FFF2-40B4-BE49-F238E27FC236}">
                  <a16:creationId xmlns:a16="http://schemas.microsoft.com/office/drawing/2014/main" id="{FEA66F7C-A6C2-474E-AA32-EB7D61AE1294}"/>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55;p78">
              <a:extLst>
                <a:ext uri="{FF2B5EF4-FFF2-40B4-BE49-F238E27FC236}">
                  <a16:creationId xmlns:a16="http://schemas.microsoft.com/office/drawing/2014/main" id="{7AEC1661-678C-42B6-AC19-0B14C5490A9D}"/>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56;p78">
              <a:extLst>
                <a:ext uri="{FF2B5EF4-FFF2-40B4-BE49-F238E27FC236}">
                  <a16:creationId xmlns:a16="http://schemas.microsoft.com/office/drawing/2014/main" id="{0CBC9538-FBE5-432A-A423-FB3B9400DF43}"/>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57;p78">
              <a:extLst>
                <a:ext uri="{FF2B5EF4-FFF2-40B4-BE49-F238E27FC236}">
                  <a16:creationId xmlns:a16="http://schemas.microsoft.com/office/drawing/2014/main" id="{809BFFB4-432B-43B7-BABB-7E644D8A83C8}"/>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58;p78">
              <a:extLst>
                <a:ext uri="{FF2B5EF4-FFF2-40B4-BE49-F238E27FC236}">
                  <a16:creationId xmlns:a16="http://schemas.microsoft.com/office/drawing/2014/main" id="{739D0C61-8CAD-4744-AC8E-6F1A081C7A97}"/>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59;p78">
              <a:extLst>
                <a:ext uri="{FF2B5EF4-FFF2-40B4-BE49-F238E27FC236}">
                  <a16:creationId xmlns:a16="http://schemas.microsoft.com/office/drawing/2014/main" id="{90B5CEB8-0347-43DE-8284-010687F85510}"/>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60;p78">
              <a:extLst>
                <a:ext uri="{FF2B5EF4-FFF2-40B4-BE49-F238E27FC236}">
                  <a16:creationId xmlns:a16="http://schemas.microsoft.com/office/drawing/2014/main" id="{80DA316A-48CC-496F-96FD-3843AE31CD63}"/>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61;p78">
              <a:extLst>
                <a:ext uri="{FF2B5EF4-FFF2-40B4-BE49-F238E27FC236}">
                  <a16:creationId xmlns:a16="http://schemas.microsoft.com/office/drawing/2014/main" id="{F8DC0D6F-48CE-449A-873A-2C001DBFAA2E}"/>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62;p78">
              <a:extLst>
                <a:ext uri="{FF2B5EF4-FFF2-40B4-BE49-F238E27FC236}">
                  <a16:creationId xmlns:a16="http://schemas.microsoft.com/office/drawing/2014/main" id="{C60DB48F-205C-4EB6-A702-D6CA26717169}"/>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63;p78">
              <a:extLst>
                <a:ext uri="{FF2B5EF4-FFF2-40B4-BE49-F238E27FC236}">
                  <a16:creationId xmlns:a16="http://schemas.microsoft.com/office/drawing/2014/main" id="{7AC84E0F-F1B5-4FB3-BB67-E8A700F95BF4}"/>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64;p78">
              <a:extLst>
                <a:ext uri="{FF2B5EF4-FFF2-40B4-BE49-F238E27FC236}">
                  <a16:creationId xmlns:a16="http://schemas.microsoft.com/office/drawing/2014/main" id="{F436B718-7659-46AA-81BC-C251AE439ED4}"/>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65;p78">
              <a:extLst>
                <a:ext uri="{FF2B5EF4-FFF2-40B4-BE49-F238E27FC236}">
                  <a16:creationId xmlns:a16="http://schemas.microsoft.com/office/drawing/2014/main" id="{219E127D-0D0D-4028-8534-2C316198B331}"/>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066;p78">
              <a:extLst>
                <a:ext uri="{FF2B5EF4-FFF2-40B4-BE49-F238E27FC236}">
                  <a16:creationId xmlns:a16="http://schemas.microsoft.com/office/drawing/2014/main" id="{5D65958D-28B8-41CB-925E-A65AE1BB38E7}"/>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067;p78">
              <a:extLst>
                <a:ext uri="{FF2B5EF4-FFF2-40B4-BE49-F238E27FC236}">
                  <a16:creationId xmlns:a16="http://schemas.microsoft.com/office/drawing/2014/main" id="{CF73DCAA-8CA6-4973-9D31-44AB324AF704}"/>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068;p78">
              <a:extLst>
                <a:ext uri="{FF2B5EF4-FFF2-40B4-BE49-F238E27FC236}">
                  <a16:creationId xmlns:a16="http://schemas.microsoft.com/office/drawing/2014/main" id="{30B32D24-17B2-4072-BE67-990F448D23C5}"/>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069;p78">
              <a:extLst>
                <a:ext uri="{FF2B5EF4-FFF2-40B4-BE49-F238E27FC236}">
                  <a16:creationId xmlns:a16="http://schemas.microsoft.com/office/drawing/2014/main" id="{C3330188-7091-44D4-A7D1-F1BDA6A0E86B}"/>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070;p78">
              <a:extLst>
                <a:ext uri="{FF2B5EF4-FFF2-40B4-BE49-F238E27FC236}">
                  <a16:creationId xmlns:a16="http://schemas.microsoft.com/office/drawing/2014/main" id="{312F079C-8341-4884-BD81-9B45C9CBD5BC}"/>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071;p78">
              <a:extLst>
                <a:ext uri="{FF2B5EF4-FFF2-40B4-BE49-F238E27FC236}">
                  <a16:creationId xmlns:a16="http://schemas.microsoft.com/office/drawing/2014/main" id="{6B36C507-FB2B-44DD-BB1F-FF4D139270AC}"/>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072;p78">
              <a:extLst>
                <a:ext uri="{FF2B5EF4-FFF2-40B4-BE49-F238E27FC236}">
                  <a16:creationId xmlns:a16="http://schemas.microsoft.com/office/drawing/2014/main" id="{B19F9404-9C9C-45BF-A9D6-30FD78E8AF49}"/>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073;p78">
              <a:extLst>
                <a:ext uri="{FF2B5EF4-FFF2-40B4-BE49-F238E27FC236}">
                  <a16:creationId xmlns:a16="http://schemas.microsoft.com/office/drawing/2014/main" id="{ED1FE251-A560-40CD-BC2A-670D6D5FC2AB}"/>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074;p78">
              <a:extLst>
                <a:ext uri="{FF2B5EF4-FFF2-40B4-BE49-F238E27FC236}">
                  <a16:creationId xmlns:a16="http://schemas.microsoft.com/office/drawing/2014/main" id="{0637D503-26D1-49E9-B384-2C81EE34A30C}"/>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075;p78">
              <a:extLst>
                <a:ext uri="{FF2B5EF4-FFF2-40B4-BE49-F238E27FC236}">
                  <a16:creationId xmlns:a16="http://schemas.microsoft.com/office/drawing/2014/main" id="{DB886526-EC8D-4C23-A11E-69632D6AD1A3}"/>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076;p78">
              <a:extLst>
                <a:ext uri="{FF2B5EF4-FFF2-40B4-BE49-F238E27FC236}">
                  <a16:creationId xmlns:a16="http://schemas.microsoft.com/office/drawing/2014/main" id="{B33C4439-614A-45D9-9BFC-54AB3188739A}"/>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077;p78">
              <a:extLst>
                <a:ext uri="{FF2B5EF4-FFF2-40B4-BE49-F238E27FC236}">
                  <a16:creationId xmlns:a16="http://schemas.microsoft.com/office/drawing/2014/main" id="{EDE5E8AA-6D20-41A0-B646-4472CC7F6BEE}"/>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078;p78">
              <a:extLst>
                <a:ext uri="{FF2B5EF4-FFF2-40B4-BE49-F238E27FC236}">
                  <a16:creationId xmlns:a16="http://schemas.microsoft.com/office/drawing/2014/main" id="{40CBA571-6377-466A-8BBA-F8EC05AFB8E1}"/>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079;p78">
              <a:extLst>
                <a:ext uri="{FF2B5EF4-FFF2-40B4-BE49-F238E27FC236}">
                  <a16:creationId xmlns:a16="http://schemas.microsoft.com/office/drawing/2014/main" id="{DB34B687-A170-4577-9781-79B8EEDA6AE4}"/>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080;p78">
              <a:extLst>
                <a:ext uri="{FF2B5EF4-FFF2-40B4-BE49-F238E27FC236}">
                  <a16:creationId xmlns:a16="http://schemas.microsoft.com/office/drawing/2014/main" id="{68C3E247-1F88-40B2-BA7B-87DDAEAB6B5D}"/>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081;p78">
              <a:extLst>
                <a:ext uri="{FF2B5EF4-FFF2-40B4-BE49-F238E27FC236}">
                  <a16:creationId xmlns:a16="http://schemas.microsoft.com/office/drawing/2014/main" id="{D9463D4B-F60F-4833-86E3-2F660182ECE6}"/>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082;p78">
              <a:extLst>
                <a:ext uri="{FF2B5EF4-FFF2-40B4-BE49-F238E27FC236}">
                  <a16:creationId xmlns:a16="http://schemas.microsoft.com/office/drawing/2014/main" id="{9C68AD44-6364-4D1C-B00E-6D3CABA05DD4}"/>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083;p78">
              <a:extLst>
                <a:ext uri="{FF2B5EF4-FFF2-40B4-BE49-F238E27FC236}">
                  <a16:creationId xmlns:a16="http://schemas.microsoft.com/office/drawing/2014/main" id="{12F445FD-CF0A-4FCC-90AE-41A0AB9F2873}"/>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084;p78">
              <a:extLst>
                <a:ext uri="{FF2B5EF4-FFF2-40B4-BE49-F238E27FC236}">
                  <a16:creationId xmlns:a16="http://schemas.microsoft.com/office/drawing/2014/main" id="{B4F91C66-835A-492B-B7F5-BCC50F52D325}"/>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085;p78">
              <a:extLst>
                <a:ext uri="{FF2B5EF4-FFF2-40B4-BE49-F238E27FC236}">
                  <a16:creationId xmlns:a16="http://schemas.microsoft.com/office/drawing/2014/main" id="{2F9A0633-E0C0-418C-97D1-A96C00CD18F8}"/>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086;p78">
              <a:extLst>
                <a:ext uri="{FF2B5EF4-FFF2-40B4-BE49-F238E27FC236}">
                  <a16:creationId xmlns:a16="http://schemas.microsoft.com/office/drawing/2014/main" id="{C1A6C67C-1612-41C2-A88B-DF167ECD84F0}"/>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087;p78">
              <a:extLst>
                <a:ext uri="{FF2B5EF4-FFF2-40B4-BE49-F238E27FC236}">
                  <a16:creationId xmlns:a16="http://schemas.microsoft.com/office/drawing/2014/main" id="{8E5492BC-D300-4D76-97C8-8843F09AEB5B}"/>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088;p78">
              <a:extLst>
                <a:ext uri="{FF2B5EF4-FFF2-40B4-BE49-F238E27FC236}">
                  <a16:creationId xmlns:a16="http://schemas.microsoft.com/office/drawing/2014/main" id="{DEDA7CFB-DA71-49BA-BE0F-51F30A5B2C37}"/>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089;p78">
              <a:extLst>
                <a:ext uri="{FF2B5EF4-FFF2-40B4-BE49-F238E27FC236}">
                  <a16:creationId xmlns:a16="http://schemas.microsoft.com/office/drawing/2014/main" id="{432C4946-DC20-41A8-9D07-E27FC5E60862}"/>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090;p78">
              <a:extLst>
                <a:ext uri="{FF2B5EF4-FFF2-40B4-BE49-F238E27FC236}">
                  <a16:creationId xmlns:a16="http://schemas.microsoft.com/office/drawing/2014/main" id="{77DE1A36-9AF9-47C5-84A7-7C4823B0E52C}"/>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091;p78">
              <a:extLst>
                <a:ext uri="{FF2B5EF4-FFF2-40B4-BE49-F238E27FC236}">
                  <a16:creationId xmlns:a16="http://schemas.microsoft.com/office/drawing/2014/main" id="{B7344A7D-5581-4F6F-88B8-1E03F4FFC992}"/>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092;p78">
              <a:extLst>
                <a:ext uri="{FF2B5EF4-FFF2-40B4-BE49-F238E27FC236}">
                  <a16:creationId xmlns:a16="http://schemas.microsoft.com/office/drawing/2014/main" id="{62D0145A-C7AC-4F78-A994-527BC281B9E1}"/>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093;p78">
              <a:extLst>
                <a:ext uri="{FF2B5EF4-FFF2-40B4-BE49-F238E27FC236}">
                  <a16:creationId xmlns:a16="http://schemas.microsoft.com/office/drawing/2014/main" id="{0BABA721-12FD-43D8-AEE5-80EF397BED1C}"/>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094;p78">
              <a:extLst>
                <a:ext uri="{FF2B5EF4-FFF2-40B4-BE49-F238E27FC236}">
                  <a16:creationId xmlns:a16="http://schemas.microsoft.com/office/drawing/2014/main" id="{5D380222-E668-4A4F-90B1-240F202F2225}"/>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095;p78">
              <a:extLst>
                <a:ext uri="{FF2B5EF4-FFF2-40B4-BE49-F238E27FC236}">
                  <a16:creationId xmlns:a16="http://schemas.microsoft.com/office/drawing/2014/main" id="{35060782-4855-4D4B-949E-47DAE2D16CB4}"/>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096;p78">
              <a:extLst>
                <a:ext uri="{FF2B5EF4-FFF2-40B4-BE49-F238E27FC236}">
                  <a16:creationId xmlns:a16="http://schemas.microsoft.com/office/drawing/2014/main" id="{D67BAED9-FE97-4A85-B759-90ADD5FD295E}"/>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097;p78">
              <a:extLst>
                <a:ext uri="{FF2B5EF4-FFF2-40B4-BE49-F238E27FC236}">
                  <a16:creationId xmlns:a16="http://schemas.microsoft.com/office/drawing/2014/main" id="{DF00470C-DA85-412B-B89F-FE30DB05B2E3}"/>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098;p78">
              <a:extLst>
                <a:ext uri="{FF2B5EF4-FFF2-40B4-BE49-F238E27FC236}">
                  <a16:creationId xmlns:a16="http://schemas.microsoft.com/office/drawing/2014/main" id="{4D5053C3-9598-4AD3-A3C5-8CE28C40B3C5}"/>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099;p78">
              <a:extLst>
                <a:ext uri="{FF2B5EF4-FFF2-40B4-BE49-F238E27FC236}">
                  <a16:creationId xmlns:a16="http://schemas.microsoft.com/office/drawing/2014/main" id="{EDD85B70-F17D-44AF-BE05-AA4AB2CABEDB}"/>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00;p78">
              <a:extLst>
                <a:ext uri="{FF2B5EF4-FFF2-40B4-BE49-F238E27FC236}">
                  <a16:creationId xmlns:a16="http://schemas.microsoft.com/office/drawing/2014/main" id="{FAA7F54F-969B-4041-9A79-AD6D29EAE3E9}"/>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01;p78">
              <a:extLst>
                <a:ext uri="{FF2B5EF4-FFF2-40B4-BE49-F238E27FC236}">
                  <a16:creationId xmlns:a16="http://schemas.microsoft.com/office/drawing/2014/main" id="{2DE60852-FD82-4059-98FE-DB996045FC23}"/>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02;p78">
              <a:extLst>
                <a:ext uri="{FF2B5EF4-FFF2-40B4-BE49-F238E27FC236}">
                  <a16:creationId xmlns:a16="http://schemas.microsoft.com/office/drawing/2014/main" id="{16F0FF4A-D22D-4020-9FA4-8846E8AF0D41}"/>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03;p78">
              <a:extLst>
                <a:ext uri="{FF2B5EF4-FFF2-40B4-BE49-F238E27FC236}">
                  <a16:creationId xmlns:a16="http://schemas.microsoft.com/office/drawing/2014/main" id="{1D23D5C0-FE7E-4FDB-AE07-AA35A9774861}"/>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04;p78">
              <a:extLst>
                <a:ext uri="{FF2B5EF4-FFF2-40B4-BE49-F238E27FC236}">
                  <a16:creationId xmlns:a16="http://schemas.microsoft.com/office/drawing/2014/main" id="{6DFA4698-C69D-474C-A0BF-4073524B286D}"/>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05;p78">
              <a:extLst>
                <a:ext uri="{FF2B5EF4-FFF2-40B4-BE49-F238E27FC236}">
                  <a16:creationId xmlns:a16="http://schemas.microsoft.com/office/drawing/2014/main" id="{6B8DE247-C73A-4B4B-854C-05EA1BD1C9DA}"/>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06;p78">
              <a:extLst>
                <a:ext uri="{FF2B5EF4-FFF2-40B4-BE49-F238E27FC236}">
                  <a16:creationId xmlns:a16="http://schemas.microsoft.com/office/drawing/2014/main" id="{EC52C86C-C7F5-4A50-8D89-6C37705CC802}"/>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07;p78">
              <a:extLst>
                <a:ext uri="{FF2B5EF4-FFF2-40B4-BE49-F238E27FC236}">
                  <a16:creationId xmlns:a16="http://schemas.microsoft.com/office/drawing/2014/main" id="{62A78E9E-8944-405E-ABAE-1B207E27F7AE}"/>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08;p78">
              <a:extLst>
                <a:ext uri="{FF2B5EF4-FFF2-40B4-BE49-F238E27FC236}">
                  <a16:creationId xmlns:a16="http://schemas.microsoft.com/office/drawing/2014/main" id="{4470A4A1-C20F-4E0A-BE24-523A45392FE1}"/>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09;p78">
              <a:extLst>
                <a:ext uri="{FF2B5EF4-FFF2-40B4-BE49-F238E27FC236}">
                  <a16:creationId xmlns:a16="http://schemas.microsoft.com/office/drawing/2014/main" id="{3A3BE8C2-5870-41AF-BBF7-A7917F7DE32B}"/>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10;p78">
              <a:extLst>
                <a:ext uri="{FF2B5EF4-FFF2-40B4-BE49-F238E27FC236}">
                  <a16:creationId xmlns:a16="http://schemas.microsoft.com/office/drawing/2014/main" id="{D585A6B9-9F12-4BC8-8113-0543003C2308}"/>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11;p78">
              <a:extLst>
                <a:ext uri="{FF2B5EF4-FFF2-40B4-BE49-F238E27FC236}">
                  <a16:creationId xmlns:a16="http://schemas.microsoft.com/office/drawing/2014/main" id="{9FEC01A2-878B-4665-96AB-2DB976F2B054}"/>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12;p78">
              <a:extLst>
                <a:ext uri="{FF2B5EF4-FFF2-40B4-BE49-F238E27FC236}">
                  <a16:creationId xmlns:a16="http://schemas.microsoft.com/office/drawing/2014/main" id="{8CF7D4AF-6C0D-43DC-B2BA-8925CE3C0DF9}"/>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13;p78">
              <a:extLst>
                <a:ext uri="{FF2B5EF4-FFF2-40B4-BE49-F238E27FC236}">
                  <a16:creationId xmlns:a16="http://schemas.microsoft.com/office/drawing/2014/main" id="{1E99BDC6-CF3E-45D7-BB0D-0B528DE212DC}"/>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14;p78">
              <a:extLst>
                <a:ext uri="{FF2B5EF4-FFF2-40B4-BE49-F238E27FC236}">
                  <a16:creationId xmlns:a16="http://schemas.microsoft.com/office/drawing/2014/main" id="{6E64F7D1-33AD-4AEE-9A8D-D0BC432367A5}"/>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15;p78">
              <a:extLst>
                <a:ext uri="{FF2B5EF4-FFF2-40B4-BE49-F238E27FC236}">
                  <a16:creationId xmlns:a16="http://schemas.microsoft.com/office/drawing/2014/main" id="{95320953-D3E8-45AF-82D7-B38486AF529B}"/>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16;p78">
              <a:extLst>
                <a:ext uri="{FF2B5EF4-FFF2-40B4-BE49-F238E27FC236}">
                  <a16:creationId xmlns:a16="http://schemas.microsoft.com/office/drawing/2014/main" id="{72C2625E-175C-4801-BFD2-C58F617560E2}"/>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17;p78">
              <a:extLst>
                <a:ext uri="{FF2B5EF4-FFF2-40B4-BE49-F238E27FC236}">
                  <a16:creationId xmlns:a16="http://schemas.microsoft.com/office/drawing/2014/main" id="{E3CFAB45-C853-4C20-AB81-6D6310927C4A}"/>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18;p78">
              <a:extLst>
                <a:ext uri="{FF2B5EF4-FFF2-40B4-BE49-F238E27FC236}">
                  <a16:creationId xmlns:a16="http://schemas.microsoft.com/office/drawing/2014/main" id="{2F27F17A-5AD9-419C-B66B-2DCBBD16AA41}"/>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19;p78">
              <a:extLst>
                <a:ext uri="{FF2B5EF4-FFF2-40B4-BE49-F238E27FC236}">
                  <a16:creationId xmlns:a16="http://schemas.microsoft.com/office/drawing/2014/main" id="{322D74BC-8C09-40EF-8D42-F1C96458B2ED}"/>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20;p78">
              <a:extLst>
                <a:ext uri="{FF2B5EF4-FFF2-40B4-BE49-F238E27FC236}">
                  <a16:creationId xmlns:a16="http://schemas.microsoft.com/office/drawing/2014/main" id="{F87517F4-61AC-4068-89A8-A45EB7E8C912}"/>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21;p78">
              <a:extLst>
                <a:ext uri="{FF2B5EF4-FFF2-40B4-BE49-F238E27FC236}">
                  <a16:creationId xmlns:a16="http://schemas.microsoft.com/office/drawing/2014/main" id="{64408A84-F833-469F-8B98-9B95BD998161}"/>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22;p78">
              <a:extLst>
                <a:ext uri="{FF2B5EF4-FFF2-40B4-BE49-F238E27FC236}">
                  <a16:creationId xmlns:a16="http://schemas.microsoft.com/office/drawing/2014/main" id="{C2D892E7-895B-4B3E-9A6E-FF0C3F842FCC}"/>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23;p78">
              <a:extLst>
                <a:ext uri="{FF2B5EF4-FFF2-40B4-BE49-F238E27FC236}">
                  <a16:creationId xmlns:a16="http://schemas.microsoft.com/office/drawing/2014/main" id="{08FFD6D8-C115-4E03-B513-A137FAD2292E}"/>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24;p78">
              <a:extLst>
                <a:ext uri="{FF2B5EF4-FFF2-40B4-BE49-F238E27FC236}">
                  <a16:creationId xmlns:a16="http://schemas.microsoft.com/office/drawing/2014/main" id="{499E3D22-045A-4C75-98AD-94FAF66A420F}"/>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25;p78">
              <a:extLst>
                <a:ext uri="{FF2B5EF4-FFF2-40B4-BE49-F238E27FC236}">
                  <a16:creationId xmlns:a16="http://schemas.microsoft.com/office/drawing/2014/main" id="{E533BE6A-5234-44AB-AFBA-E95884E7F464}"/>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26;p78">
              <a:extLst>
                <a:ext uri="{FF2B5EF4-FFF2-40B4-BE49-F238E27FC236}">
                  <a16:creationId xmlns:a16="http://schemas.microsoft.com/office/drawing/2014/main" id="{332785A3-0ACF-4966-ABCE-FB19381AB7C4}"/>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27;p78">
              <a:extLst>
                <a:ext uri="{FF2B5EF4-FFF2-40B4-BE49-F238E27FC236}">
                  <a16:creationId xmlns:a16="http://schemas.microsoft.com/office/drawing/2014/main" id="{DBD09420-411F-4AC6-8021-834555BA6F35}"/>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28;p78">
              <a:extLst>
                <a:ext uri="{FF2B5EF4-FFF2-40B4-BE49-F238E27FC236}">
                  <a16:creationId xmlns:a16="http://schemas.microsoft.com/office/drawing/2014/main" id="{242EC9BE-828D-4CC5-8ED1-22344A1F4A85}"/>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29;p78">
              <a:extLst>
                <a:ext uri="{FF2B5EF4-FFF2-40B4-BE49-F238E27FC236}">
                  <a16:creationId xmlns:a16="http://schemas.microsoft.com/office/drawing/2014/main" id="{2EEDE2A7-8B3E-49CF-A055-56454D5BA320}"/>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30;p78">
              <a:extLst>
                <a:ext uri="{FF2B5EF4-FFF2-40B4-BE49-F238E27FC236}">
                  <a16:creationId xmlns:a16="http://schemas.microsoft.com/office/drawing/2014/main" id="{9DA8E2B3-0011-4D41-B3A6-C972E2922151}"/>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31;p78">
              <a:extLst>
                <a:ext uri="{FF2B5EF4-FFF2-40B4-BE49-F238E27FC236}">
                  <a16:creationId xmlns:a16="http://schemas.microsoft.com/office/drawing/2014/main" id="{A50682F1-C5FD-48DA-B635-33CC43796187}"/>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32;p78">
              <a:extLst>
                <a:ext uri="{FF2B5EF4-FFF2-40B4-BE49-F238E27FC236}">
                  <a16:creationId xmlns:a16="http://schemas.microsoft.com/office/drawing/2014/main" id="{A0D60306-F520-48AD-A002-2ADC31F1F1A5}"/>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33;p78">
              <a:extLst>
                <a:ext uri="{FF2B5EF4-FFF2-40B4-BE49-F238E27FC236}">
                  <a16:creationId xmlns:a16="http://schemas.microsoft.com/office/drawing/2014/main" id="{94830D21-5818-4E53-9237-64A47380D3C8}"/>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34;p78">
              <a:extLst>
                <a:ext uri="{FF2B5EF4-FFF2-40B4-BE49-F238E27FC236}">
                  <a16:creationId xmlns:a16="http://schemas.microsoft.com/office/drawing/2014/main" id="{740A57D4-B031-4717-9D4F-996681AF7371}"/>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35;p78">
              <a:extLst>
                <a:ext uri="{FF2B5EF4-FFF2-40B4-BE49-F238E27FC236}">
                  <a16:creationId xmlns:a16="http://schemas.microsoft.com/office/drawing/2014/main" id="{9365A1B1-2D51-4CBF-B7DC-7F2EE0A0B25A}"/>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36;p78">
              <a:extLst>
                <a:ext uri="{FF2B5EF4-FFF2-40B4-BE49-F238E27FC236}">
                  <a16:creationId xmlns:a16="http://schemas.microsoft.com/office/drawing/2014/main" id="{E3A3D953-7205-46B0-9FE6-6B70C57339FD}"/>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37;p78">
              <a:extLst>
                <a:ext uri="{FF2B5EF4-FFF2-40B4-BE49-F238E27FC236}">
                  <a16:creationId xmlns:a16="http://schemas.microsoft.com/office/drawing/2014/main" id="{513C5BBE-28B2-45BC-B9BF-1F8D343439FA}"/>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38;p78">
              <a:extLst>
                <a:ext uri="{FF2B5EF4-FFF2-40B4-BE49-F238E27FC236}">
                  <a16:creationId xmlns:a16="http://schemas.microsoft.com/office/drawing/2014/main" id="{BF91863B-EF34-433F-8B49-0A43DC2444BC}"/>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39;p78">
              <a:extLst>
                <a:ext uri="{FF2B5EF4-FFF2-40B4-BE49-F238E27FC236}">
                  <a16:creationId xmlns:a16="http://schemas.microsoft.com/office/drawing/2014/main" id="{5A32D282-2419-4B66-A989-451B6CCAABD1}"/>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40;p78">
              <a:extLst>
                <a:ext uri="{FF2B5EF4-FFF2-40B4-BE49-F238E27FC236}">
                  <a16:creationId xmlns:a16="http://schemas.microsoft.com/office/drawing/2014/main" id="{7531AF8F-F0C3-4166-B622-B103FDE8591E}"/>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41;p78">
              <a:extLst>
                <a:ext uri="{FF2B5EF4-FFF2-40B4-BE49-F238E27FC236}">
                  <a16:creationId xmlns:a16="http://schemas.microsoft.com/office/drawing/2014/main" id="{ADE0D83A-55AF-4BB4-87EE-89236BDF9EDA}"/>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42;p78">
              <a:extLst>
                <a:ext uri="{FF2B5EF4-FFF2-40B4-BE49-F238E27FC236}">
                  <a16:creationId xmlns:a16="http://schemas.microsoft.com/office/drawing/2014/main" id="{4D95F568-36A9-4459-9245-4DF5E5C3623C}"/>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43;p78">
              <a:extLst>
                <a:ext uri="{FF2B5EF4-FFF2-40B4-BE49-F238E27FC236}">
                  <a16:creationId xmlns:a16="http://schemas.microsoft.com/office/drawing/2014/main" id="{591CA17C-C2AD-4929-8940-8091A13A0225}"/>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44;p78">
              <a:extLst>
                <a:ext uri="{FF2B5EF4-FFF2-40B4-BE49-F238E27FC236}">
                  <a16:creationId xmlns:a16="http://schemas.microsoft.com/office/drawing/2014/main" id="{664602B4-8519-4470-8F10-DB6A2A4184CF}"/>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45;p78">
              <a:extLst>
                <a:ext uri="{FF2B5EF4-FFF2-40B4-BE49-F238E27FC236}">
                  <a16:creationId xmlns:a16="http://schemas.microsoft.com/office/drawing/2014/main" id="{14BA84B4-D0B4-432B-91AE-5573BAFC74B1}"/>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46;p78">
              <a:extLst>
                <a:ext uri="{FF2B5EF4-FFF2-40B4-BE49-F238E27FC236}">
                  <a16:creationId xmlns:a16="http://schemas.microsoft.com/office/drawing/2014/main" id="{DE025711-F778-4D55-87EC-13A8907626DB}"/>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47;p78">
              <a:extLst>
                <a:ext uri="{FF2B5EF4-FFF2-40B4-BE49-F238E27FC236}">
                  <a16:creationId xmlns:a16="http://schemas.microsoft.com/office/drawing/2014/main" id="{4C447408-0A35-42AF-8954-8C77F0A8345F}"/>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48;p78">
              <a:extLst>
                <a:ext uri="{FF2B5EF4-FFF2-40B4-BE49-F238E27FC236}">
                  <a16:creationId xmlns:a16="http://schemas.microsoft.com/office/drawing/2014/main" id="{10194D6D-6641-4131-82DA-D4A312C39729}"/>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49;p78">
              <a:extLst>
                <a:ext uri="{FF2B5EF4-FFF2-40B4-BE49-F238E27FC236}">
                  <a16:creationId xmlns:a16="http://schemas.microsoft.com/office/drawing/2014/main" id="{E6AB73A1-6366-4106-B7E3-7D5920EF8BE4}"/>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50;p78">
              <a:extLst>
                <a:ext uri="{FF2B5EF4-FFF2-40B4-BE49-F238E27FC236}">
                  <a16:creationId xmlns:a16="http://schemas.microsoft.com/office/drawing/2014/main" id="{FD17CED6-2BA0-4401-BA92-A9D0052CB0E1}"/>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51;p78">
              <a:extLst>
                <a:ext uri="{FF2B5EF4-FFF2-40B4-BE49-F238E27FC236}">
                  <a16:creationId xmlns:a16="http://schemas.microsoft.com/office/drawing/2014/main" id="{CCE1CF3E-4C02-4323-BA65-F900A0989D64}"/>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52;p78">
              <a:extLst>
                <a:ext uri="{FF2B5EF4-FFF2-40B4-BE49-F238E27FC236}">
                  <a16:creationId xmlns:a16="http://schemas.microsoft.com/office/drawing/2014/main" id="{CEF24082-0F06-41F3-BA00-443E28977192}"/>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53;p78">
              <a:extLst>
                <a:ext uri="{FF2B5EF4-FFF2-40B4-BE49-F238E27FC236}">
                  <a16:creationId xmlns:a16="http://schemas.microsoft.com/office/drawing/2014/main" id="{528DBF29-A85B-469A-91FF-491DB5CCD7E9}"/>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54;p78">
              <a:extLst>
                <a:ext uri="{FF2B5EF4-FFF2-40B4-BE49-F238E27FC236}">
                  <a16:creationId xmlns:a16="http://schemas.microsoft.com/office/drawing/2014/main" id="{C9A181FF-7B21-458B-A691-8C5BD4F1C137}"/>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55;p78">
              <a:extLst>
                <a:ext uri="{FF2B5EF4-FFF2-40B4-BE49-F238E27FC236}">
                  <a16:creationId xmlns:a16="http://schemas.microsoft.com/office/drawing/2014/main" id="{347A11D3-2B5E-42B6-9BE3-709576D172A9}"/>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56;p78">
              <a:extLst>
                <a:ext uri="{FF2B5EF4-FFF2-40B4-BE49-F238E27FC236}">
                  <a16:creationId xmlns:a16="http://schemas.microsoft.com/office/drawing/2014/main" id="{33349F73-9AC4-48C7-B771-3B38D8BFE585}"/>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57;p78">
              <a:extLst>
                <a:ext uri="{FF2B5EF4-FFF2-40B4-BE49-F238E27FC236}">
                  <a16:creationId xmlns:a16="http://schemas.microsoft.com/office/drawing/2014/main" id="{5B175C7A-095B-4B6B-A592-C546FBFE0D58}"/>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58;p78">
              <a:extLst>
                <a:ext uri="{FF2B5EF4-FFF2-40B4-BE49-F238E27FC236}">
                  <a16:creationId xmlns:a16="http://schemas.microsoft.com/office/drawing/2014/main" id="{38F71AEE-2FE4-41F0-85B9-2570D89B6877}"/>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59;p78">
              <a:extLst>
                <a:ext uri="{FF2B5EF4-FFF2-40B4-BE49-F238E27FC236}">
                  <a16:creationId xmlns:a16="http://schemas.microsoft.com/office/drawing/2014/main" id="{12F1AD98-2412-440A-B8A5-DEF433A20DF5}"/>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60;p78">
              <a:extLst>
                <a:ext uri="{FF2B5EF4-FFF2-40B4-BE49-F238E27FC236}">
                  <a16:creationId xmlns:a16="http://schemas.microsoft.com/office/drawing/2014/main" id="{8D0B3B46-DD00-4E40-8FDD-B2BD421F1AE0}"/>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61;p78">
              <a:extLst>
                <a:ext uri="{FF2B5EF4-FFF2-40B4-BE49-F238E27FC236}">
                  <a16:creationId xmlns:a16="http://schemas.microsoft.com/office/drawing/2014/main" id="{DB373803-0367-45A9-BDDD-0DBC7E92F27F}"/>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62;p78">
              <a:extLst>
                <a:ext uri="{FF2B5EF4-FFF2-40B4-BE49-F238E27FC236}">
                  <a16:creationId xmlns:a16="http://schemas.microsoft.com/office/drawing/2014/main" id="{0B10C1D7-A52C-4A48-8D1A-01DF2FA5E2E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63;p78">
              <a:extLst>
                <a:ext uri="{FF2B5EF4-FFF2-40B4-BE49-F238E27FC236}">
                  <a16:creationId xmlns:a16="http://schemas.microsoft.com/office/drawing/2014/main" id="{7CF7507B-BC01-41F3-BC41-3900F5AA98BA}"/>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64;p78">
              <a:extLst>
                <a:ext uri="{FF2B5EF4-FFF2-40B4-BE49-F238E27FC236}">
                  <a16:creationId xmlns:a16="http://schemas.microsoft.com/office/drawing/2014/main" id="{D7F51C43-0634-4D4D-B800-C637EBDAC1B4}"/>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65;p78">
              <a:extLst>
                <a:ext uri="{FF2B5EF4-FFF2-40B4-BE49-F238E27FC236}">
                  <a16:creationId xmlns:a16="http://schemas.microsoft.com/office/drawing/2014/main" id="{CF4DD476-DCF5-4C72-93D7-30AF13C6A6F3}"/>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166;p78">
              <a:extLst>
                <a:ext uri="{FF2B5EF4-FFF2-40B4-BE49-F238E27FC236}">
                  <a16:creationId xmlns:a16="http://schemas.microsoft.com/office/drawing/2014/main" id="{64EB31F2-D09C-4004-9F41-3363E5B44F0D}"/>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167;p78">
              <a:extLst>
                <a:ext uri="{FF2B5EF4-FFF2-40B4-BE49-F238E27FC236}">
                  <a16:creationId xmlns:a16="http://schemas.microsoft.com/office/drawing/2014/main" id="{70920C5F-50E0-48B0-97A7-C4E2C31B0B77}"/>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168;p78">
              <a:extLst>
                <a:ext uri="{FF2B5EF4-FFF2-40B4-BE49-F238E27FC236}">
                  <a16:creationId xmlns:a16="http://schemas.microsoft.com/office/drawing/2014/main" id="{4FF7605B-F09E-48E3-8DFE-4850A3B66AE5}"/>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169;p78">
              <a:extLst>
                <a:ext uri="{FF2B5EF4-FFF2-40B4-BE49-F238E27FC236}">
                  <a16:creationId xmlns:a16="http://schemas.microsoft.com/office/drawing/2014/main" id="{D2C818E3-0C91-4DFE-B9BC-138FE1E62851}"/>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170;p78">
              <a:extLst>
                <a:ext uri="{FF2B5EF4-FFF2-40B4-BE49-F238E27FC236}">
                  <a16:creationId xmlns:a16="http://schemas.microsoft.com/office/drawing/2014/main" id="{B000AFEB-0470-4F9E-9658-5A241025BE12}"/>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171;p78">
              <a:extLst>
                <a:ext uri="{FF2B5EF4-FFF2-40B4-BE49-F238E27FC236}">
                  <a16:creationId xmlns:a16="http://schemas.microsoft.com/office/drawing/2014/main" id="{8F4411BF-17F8-4EEC-A39A-A9DF74CEBA7C}"/>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172;p78">
              <a:extLst>
                <a:ext uri="{FF2B5EF4-FFF2-40B4-BE49-F238E27FC236}">
                  <a16:creationId xmlns:a16="http://schemas.microsoft.com/office/drawing/2014/main" id="{A5F0A9E6-19AD-466A-AF15-B27A42628D3D}"/>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173;p78">
              <a:extLst>
                <a:ext uri="{FF2B5EF4-FFF2-40B4-BE49-F238E27FC236}">
                  <a16:creationId xmlns:a16="http://schemas.microsoft.com/office/drawing/2014/main" id="{95D68B4E-858A-4C6F-A1A1-35E64E1EB11C}"/>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174;p78">
              <a:extLst>
                <a:ext uri="{FF2B5EF4-FFF2-40B4-BE49-F238E27FC236}">
                  <a16:creationId xmlns:a16="http://schemas.microsoft.com/office/drawing/2014/main" id="{3B906FF6-8B0F-4DA4-B66A-F65AA517078C}"/>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175;p78">
              <a:extLst>
                <a:ext uri="{FF2B5EF4-FFF2-40B4-BE49-F238E27FC236}">
                  <a16:creationId xmlns:a16="http://schemas.microsoft.com/office/drawing/2014/main" id="{AAEA71AA-A9CD-44B7-8DBB-A29050AE6CA4}"/>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176;p78">
              <a:extLst>
                <a:ext uri="{FF2B5EF4-FFF2-40B4-BE49-F238E27FC236}">
                  <a16:creationId xmlns:a16="http://schemas.microsoft.com/office/drawing/2014/main" id="{B583645F-B18D-456F-BF7E-32524B255AFB}"/>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177;p78">
              <a:extLst>
                <a:ext uri="{FF2B5EF4-FFF2-40B4-BE49-F238E27FC236}">
                  <a16:creationId xmlns:a16="http://schemas.microsoft.com/office/drawing/2014/main" id="{F855056E-4CF6-4CFC-BC90-6C1056B3304F}"/>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178;p78">
              <a:extLst>
                <a:ext uri="{FF2B5EF4-FFF2-40B4-BE49-F238E27FC236}">
                  <a16:creationId xmlns:a16="http://schemas.microsoft.com/office/drawing/2014/main" id="{472FB91D-98D5-45E2-A51E-318ADDC1E4A1}"/>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179;p78">
              <a:extLst>
                <a:ext uri="{FF2B5EF4-FFF2-40B4-BE49-F238E27FC236}">
                  <a16:creationId xmlns:a16="http://schemas.microsoft.com/office/drawing/2014/main" id="{4C485D76-C348-4468-9E53-668CAFDD0A2B}"/>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180;p78">
              <a:extLst>
                <a:ext uri="{FF2B5EF4-FFF2-40B4-BE49-F238E27FC236}">
                  <a16:creationId xmlns:a16="http://schemas.microsoft.com/office/drawing/2014/main" id="{6E307AFA-8CD6-422F-B5E2-01165CA3564B}"/>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181;p78">
              <a:extLst>
                <a:ext uri="{FF2B5EF4-FFF2-40B4-BE49-F238E27FC236}">
                  <a16:creationId xmlns:a16="http://schemas.microsoft.com/office/drawing/2014/main" id="{EEB68BD2-D945-4EDD-BF45-54A6B22AF17E}"/>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182;p78">
              <a:extLst>
                <a:ext uri="{FF2B5EF4-FFF2-40B4-BE49-F238E27FC236}">
                  <a16:creationId xmlns:a16="http://schemas.microsoft.com/office/drawing/2014/main" id="{F626CB7A-940F-4B67-BC8E-D766868D852E}"/>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183;p78">
              <a:extLst>
                <a:ext uri="{FF2B5EF4-FFF2-40B4-BE49-F238E27FC236}">
                  <a16:creationId xmlns:a16="http://schemas.microsoft.com/office/drawing/2014/main" id="{29E25565-293B-4826-ACEF-A151C07D4299}"/>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184;p78">
              <a:extLst>
                <a:ext uri="{FF2B5EF4-FFF2-40B4-BE49-F238E27FC236}">
                  <a16:creationId xmlns:a16="http://schemas.microsoft.com/office/drawing/2014/main" id="{38FD4903-88D6-4480-90E0-3DDB5701FF2F}"/>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185;p78">
              <a:extLst>
                <a:ext uri="{FF2B5EF4-FFF2-40B4-BE49-F238E27FC236}">
                  <a16:creationId xmlns:a16="http://schemas.microsoft.com/office/drawing/2014/main" id="{B1DA3297-5936-4D55-B4AA-021979141DB5}"/>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186;p78">
              <a:extLst>
                <a:ext uri="{FF2B5EF4-FFF2-40B4-BE49-F238E27FC236}">
                  <a16:creationId xmlns:a16="http://schemas.microsoft.com/office/drawing/2014/main" id="{50CA5551-CB09-4AC1-98C3-9573D8534EF2}"/>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187;p78">
              <a:extLst>
                <a:ext uri="{FF2B5EF4-FFF2-40B4-BE49-F238E27FC236}">
                  <a16:creationId xmlns:a16="http://schemas.microsoft.com/office/drawing/2014/main" id="{2C2B545E-421E-4A6F-84B2-86FE08EA1184}"/>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188;p78">
              <a:extLst>
                <a:ext uri="{FF2B5EF4-FFF2-40B4-BE49-F238E27FC236}">
                  <a16:creationId xmlns:a16="http://schemas.microsoft.com/office/drawing/2014/main" id="{DE05E72A-1FB8-4F46-A143-ECD4282E185C}"/>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189;p78">
              <a:extLst>
                <a:ext uri="{FF2B5EF4-FFF2-40B4-BE49-F238E27FC236}">
                  <a16:creationId xmlns:a16="http://schemas.microsoft.com/office/drawing/2014/main" id="{3FF9FF32-E8C7-4494-9A1B-F937726A107E}"/>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190;p78">
              <a:extLst>
                <a:ext uri="{FF2B5EF4-FFF2-40B4-BE49-F238E27FC236}">
                  <a16:creationId xmlns:a16="http://schemas.microsoft.com/office/drawing/2014/main" id="{A42F3DA6-DD3D-4DF0-BF0F-D5866FEA47FF}"/>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191;p78">
              <a:extLst>
                <a:ext uri="{FF2B5EF4-FFF2-40B4-BE49-F238E27FC236}">
                  <a16:creationId xmlns:a16="http://schemas.microsoft.com/office/drawing/2014/main" id="{9A84116B-D0B0-4A88-835B-58344CA19996}"/>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192;p78">
              <a:extLst>
                <a:ext uri="{FF2B5EF4-FFF2-40B4-BE49-F238E27FC236}">
                  <a16:creationId xmlns:a16="http://schemas.microsoft.com/office/drawing/2014/main" id="{C5C1AA68-FAED-4F03-ACAA-C6382D7AA996}"/>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193;p78">
              <a:extLst>
                <a:ext uri="{FF2B5EF4-FFF2-40B4-BE49-F238E27FC236}">
                  <a16:creationId xmlns:a16="http://schemas.microsoft.com/office/drawing/2014/main" id="{913D0648-D532-4A22-AD8A-063E87772917}"/>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194;p78">
              <a:extLst>
                <a:ext uri="{FF2B5EF4-FFF2-40B4-BE49-F238E27FC236}">
                  <a16:creationId xmlns:a16="http://schemas.microsoft.com/office/drawing/2014/main" id="{C3B39630-F586-4D94-9C59-AA788CCEF755}"/>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195;p78">
              <a:extLst>
                <a:ext uri="{FF2B5EF4-FFF2-40B4-BE49-F238E27FC236}">
                  <a16:creationId xmlns:a16="http://schemas.microsoft.com/office/drawing/2014/main" id="{5BB3979D-6C43-47F5-A3C1-0AC7BCBE9052}"/>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196;p78">
              <a:extLst>
                <a:ext uri="{FF2B5EF4-FFF2-40B4-BE49-F238E27FC236}">
                  <a16:creationId xmlns:a16="http://schemas.microsoft.com/office/drawing/2014/main" id="{7741CA15-ED94-44CE-A7C7-83576A112FFA}"/>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197;p78">
              <a:extLst>
                <a:ext uri="{FF2B5EF4-FFF2-40B4-BE49-F238E27FC236}">
                  <a16:creationId xmlns:a16="http://schemas.microsoft.com/office/drawing/2014/main" id="{D0EC6EBC-7B20-40C5-856E-E441A7222F09}"/>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198;p78">
              <a:extLst>
                <a:ext uri="{FF2B5EF4-FFF2-40B4-BE49-F238E27FC236}">
                  <a16:creationId xmlns:a16="http://schemas.microsoft.com/office/drawing/2014/main" id="{A7369BB6-E526-4DE1-8BBC-5DA018ED34BD}"/>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199;p78">
              <a:extLst>
                <a:ext uri="{FF2B5EF4-FFF2-40B4-BE49-F238E27FC236}">
                  <a16:creationId xmlns:a16="http://schemas.microsoft.com/office/drawing/2014/main" id="{2D532DCA-591D-42AD-BF9A-499D31AF30EE}"/>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00;p78">
              <a:extLst>
                <a:ext uri="{FF2B5EF4-FFF2-40B4-BE49-F238E27FC236}">
                  <a16:creationId xmlns:a16="http://schemas.microsoft.com/office/drawing/2014/main" id="{33C00CBB-85B7-427C-975C-90A660B957BB}"/>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01;p78">
              <a:extLst>
                <a:ext uri="{FF2B5EF4-FFF2-40B4-BE49-F238E27FC236}">
                  <a16:creationId xmlns:a16="http://schemas.microsoft.com/office/drawing/2014/main" id="{DF5901DC-1156-4694-A9A5-BF283F11AD06}"/>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02;p78">
              <a:extLst>
                <a:ext uri="{FF2B5EF4-FFF2-40B4-BE49-F238E27FC236}">
                  <a16:creationId xmlns:a16="http://schemas.microsoft.com/office/drawing/2014/main" id="{A091C863-AD98-49DF-92D0-9B21208B9253}"/>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03;p78">
              <a:extLst>
                <a:ext uri="{FF2B5EF4-FFF2-40B4-BE49-F238E27FC236}">
                  <a16:creationId xmlns:a16="http://schemas.microsoft.com/office/drawing/2014/main" id="{92D90FC5-E66A-437F-8268-E7DF7C392567}"/>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04;p78">
              <a:extLst>
                <a:ext uri="{FF2B5EF4-FFF2-40B4-BE49-F238E27FC236}">
                  <a16:creationId xmlns:a16="http://schemas.microsoft.com/office/drawing/2014/main" id="{2755A8FB-5241-48BF-B060-35F1D708E97C}"/>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05;p78">
              <a:extLst>
                <a:ext uri="{FF2B5EF4-FFF2-40B4-BE49-F238E27FC236}">
                  <a16:creationId xmlns:a16="http://schemas.microsoft.com/office/drawing/2014/main" id="{FEC4F116-4FD2-42FA-AE7B-F08AB62BA1F4}"/>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06;p78">
              <a:extLst>
                <a:ext uri="{FF2B5EF4-FFF2-40B4-BE49-F238E27FC236}">
                  <a16:creationId xmlns:a16="http://schemas.microsoft.com/office/drawing/2014/main" id="{0B71B424-9A8C-4250-91B2-9142C6E32DC6}"/>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07;p78">
              <a:extLst>
                <a:ext uri="{FF2B5EF4-FFF2-40B4-BE49-F238E27FC236}">
                  <a16:creationId xmlns:a16="http://schemas.microsoft.com/office/drawing/2014/main" id="{93FDBC05-6E8D-4D35-9FD6-F27C91982012}"/>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08;p78">
              <a:extLst>
                <a:ext uri="{FF2B5EF4-FFF2-40B4-BE49-F238E27FC236}">
                  <a16:creationId xmlns:a16="http://schemas.microsoft.com/office/drawing/2014/main" id="{E2A1C1A4-2654-4B73-9681-ABCFDFABF377}"/>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09;p78">
              <a:extLst>
                <a:ext uri="{FF2B5EF4-FFF2-40B4-BE49-F238E27FC236}">
                  <a16:creationId xmlns:a16="http://schemas.microsoft.com/office/drawing/2014/main" id="{4AE39A03-D412-4143-AB1C-0F9671D5EC01}"/>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10;p78">
              <a:extLst>
                <a:ext uri="{FF2B5EF4-FFF2-40B4-BE49-F238E27FC236}">
                  <a16:creationId xmlns:a16="http://schemas.microsoft.com/office/drawing/2014/main" id="{76B5EBAB-C3B4-4625-8BAC-CB314D2EEC5E}"/>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11;p78">
              <a:extLst>
                <a:ext uri="{FF2B5EF4-FFF2-40B4-BE49-F238E27FC236}">
                  <a16:creationId xmlns:a16="http://schemas.microsoft.com/office/drawing/2014/main" id="{4E482BEE-D2AA-4659-B88D-BE4C14FFA712}"/>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12;p78">
              <a:extLst>
                <a:ext uri="{FF2B5EF4-FFF2-40B4-BE49-F238E27FC236}">
                  <a16:creationId xmlns:a16="http://schemas.microsoft.com/office/drawing/2014/main" id="{C1453B8C-4810-4577-823B-538088297BE5}"/>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13;p78">
              <a:extLst>
                <a:ext uri="{FF2B5EF4-FFF2-40B4-BE49-F238E27FC236}">
                  <a16:creationId xmlns:a16="http://schemas.microsoft.com/office/drawing/2014/main" id="{7C8EEF93-FAB5-4B59-ADD5-768C80A1A245}"/>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14;p78">
              <a:extLst>
                <a:ext uri="{FF2B5EF4-FFF2-40B4-BE49-F238E27FC236}">
                  <a16:creationId xmlns:a16="http://schemas.microsoft.com/office/drawing/2014/main" id="{3CD1B92A-548F-49F9-A059-FA0E5C99DCC1}"/>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15;p78">
              <a:extLst>
                <a:ext uri="{FF2B5EF4-FFF2-40B4-BE49-F238E27FC236}">
                  <a16:creationId xmlns:a16="http://schemas.microsoft.com/office/drawing/2014/main" id="{6EDD224F-8EED-464C-B2B9-F9497F92ADC0}"/>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16;p78">
              <a:extLst>
                <a:ext uri="{FF2B5EF4-FFF2-40B4-BE49-F238E27FC236}">
                  <a16:creationId xmlns:a16="http://schemas.microsoft.com/office/drawing/2014/main" id="{F532A55E-AD8D-495F-87E0-4CBB29970795}"/>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17;p78">
              <a:extLst>
                <a:ext uri="{FF2B5EF4-FFF2-40B4-BE49-F238E27FC236}">
                  <a16:creationId xmlns:a16="http://schemas.microsoft.com/office/drawing/2014/main" id="{82EC39D7-623C-456E-9A25-EE2AEAEACB06}"/>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18;p78">
              <a:extLst>
                <a:ext uri="{FF2B5EF4-FFF2-40B4-BE49-F238E27FC236}">
                  <a16:creationId xmlns:a16="http://schemas.microsoft.com/office/drawing/2014/main" id="{8FE81660-4FAB-4CCD-A781-A8A92FB5C838}"/>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roup 1574">
            <a:extLst>
              <a:ext uri="{FF2B5EF4-FFF2-40B4-BE49-F238E27FC236}">
                <a16:creationId xmlns:a16="http://schemas.microsoft.com/office/drawing/2014/main" id="{6D121F25-D2C1-4361-B22C-866750C2F088}"/>
              </a:ext>
            </a:extLst>
          </p:cNvPr>
          <p:cNvGrpSpPr/>
          <p:nvPr/>
        </p:nvGrpSpPr>
        <p:grpSpPr>
          <a:xfrm>
            <a:off x="2466061" y="3319461"/>
            <a:ext cx="1892376" cy="1892374"/>
            <a:chOff x="6777880" y="4675061"/>
            <a:chExt cx="1927800" cy="1927800"/>
          </a:xfrm>
        </p:grpSpPr>
        <p:sp>
          <p:nvSpPr>
            <p:cNvPr id="1576" name="Oval 1575">
              <a:extLst>
                <a:ext uri="{FF2B5EF4-FFF2-40B4-BE49-F238E27FC236}">
                  <a16:creationId xmlns:a16="http://schemas.microsoft.com/office/drawing/2014/main" id="{8C52A456-9100-432B-8BD2-E967E93C9150}"/>
                </a:ext>
              </a:extLst>
            </p:cNvPr>
            <p:cNvSpPr>
              <a:spLocks noChangeAspect="1"/>
            </p:cNvSpPr>
            <p:nvPr/>
          </p:nvSpPr>
          <p:spPr>
            <a:xfrm>
              <a:off x="6777880"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7" name="TextBox 376">
              <a:extLst>
                <a:ext uri="{FF2B5EF4-FFF2-40B4-BE49-F238E27FC236}">
                  <a16:creationId xmlns:a16="http://schemas.microsoft.com/office/drawing/2014/main" id="{60884E68-E516-46BF-8F06-5421DAAC6BD7}"/>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7.9M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578" name="Group 1577">
            <a:extLst>
              <a:ext uri="{FF2B5EF4-FFF2-40B4-BE49-F238E27FC236}">
                <a16:creationId xmlns:a16="http://schemas.microsoft.com/office/drawing/2014/main" id="{6F35D276-DA42-44D9-927A-635F9B2FAD5D}"/>
              </a:ext>
            </a:extLst>
          </p:cNvPr>
          <p:cNvGrpSpPr/>
          <p:nvPr/>
        </p:nvGrpSpPr>
        <p:grpSpPr>
          <a:xfrm>
            <a:off x="5042309" y="5747223"/>
            <a:ext cx="1208576" cy="1208574"/>
            <a:chOff x="9171708" y="6932951"/>
            <a:chExt cx="1231200" cy="1231200"/>
          </a:xfrm>
        </p:grpSpPr>
        <p:sp>
          <p:nvSpPr>
            <p:cNvPr id="1579" name="Oval 1578">
              <a:extLst>
                <a:ext uri="{FF2B5EF4-FFF2-40B4-BE49-F238E27FC236}">
                  <a16:creationId xmlns:a16="http://schemas.microsoft.com/office/drawing/2014/main" id="{81F0D77E-D27E-4901-829E-7812B5F8D3D9}"/>
                </a:ext>
              </a:extLst>
            </p:cNvPr>
            <p:cNvSpPr>
              <a:spLocks noChangeAspect="1"/>
            </p:cNvSpPr>
            <p:nvPr/>
          </p:nvSpPr>
          <p:spPr>
            <a:xfrm>
              <a:off x="9171708" y="6932951"/>
              <a:ext cx="1231200" cy="1231200"/>
            </a:xfrm>
            <a:prstGeom prst="ellipse">
              <a:avLst/>
            </a:prstGeom>
            <a:solidFill>
              <a:schemeClr val="accent5"/>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0" name="TextBox 376">
              <a:extLst>
                <a:ext uri="{FF2B5EF4-FFF2-40B4-BE49-F238E27FC236}">
                  <a16:creationId xmlns:a16="http://schemas.microsoft.com/office/drawing/2014/main" id="{E7C8C19F-B86A-4D04-BA84-15DC910C55B5}"/>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1.8M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1581" name="Group 1580">
            <a:extLst>
              <a:ext uri="{FF2B5EF4-FFF2-40B4-BE49-F238E27FC236}">
                <a16:creationId xmlns:a16="http://schemas.microsoft.com/office/drawing/2014/main" id="{0C74A4FF-6DAA-401A-85C2-C5E4CDBB0135}"/>
              </a:ext>
            </a:extLst>
          </p:cNvPr>
          <p:cNvGrpSpPr/>
          <p:nvPr/>
        </p:nvGrpSpPr>
        <p:grpSpPr>
          <a:xfrm>
            <a:off x="9818317" y="3233058"/>
            <a:ext cx="1372900" cy="1372898"/>
            <a:chOff x="13535624" y="4622772"/>
            <a:chExt cx="1398600" cy="1398600"/>
          </a:xfrm>
        </p:grpSpPr>
        <p:sp>
          <p:nvSpPr>
            <p:cNvPr id="1582" name="Oval 1581">
              <a:extLst>
                <a:ext uri="{FF2B5EF4-FFF2-40B4-BE49-F238E27FC236}">
                  <a16:creationId xmlns:a16="http://schemas.microsoft.com/office/drawing/2014/main" id="{F1B35C69-E919-404F-ABF5-3344EF6A8453}"/>
                </a:ext>
              </a:extLst>
            </p:cNvPr>
            <p:cNvSpPr>
              <a:spLocks noChangeAspect="1"/>
            </p:cNvSpPr>
            <p:nvPr/>
          </p:nvSpPr>
          <p:spPr>
            <a:xfrm>
              <a:off x="13535624" y="4622772"/>
              <a:ext cx="1398600" cy="13986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3" name="TextBox 376">
              <a:extLst>
                <a:ext uri="{FF2B5EF4-FFF2-40B4-BE49-F238E27FC236}">
                  <a16:creationId xmlns:a16="http://schemas.microsoft.com/office/drawing/2014/main" id="{65F42BA2-7580-48BD-BE19-BB505227557E}"/>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5.3M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1584" name="Group 1583">
            <a:extLst>
              <a:ext uri="{FF2B5EF4-FFF2-40B4-BE49-F238E27FC236}">
                <a16:creationId xmlns:a16="http://schemas.microsoft.com/office/drawing/2014/main" id="{8E77F6EB-D78E-4863-846D-41FCB17B019A}"/>
              </a:ext>
            </a:extLst>
          </p:cNvPr>
          <p:cNvGrpSpPr/>
          <p:nvPr/>
        </p:nvGrpSpPr>
        <p:grpSpPr>
          <a:xfrm>
            <a:off x="6661196" y="2535800"/>
            <a:ext cx="1436510" cy="1436508"/>
            <a:chOff x="10642022" y="3981155"/>
            <a:chExt cx="1463400" cy="1463400"/>
          </a:xfrm>
        </p:grpSpPr>
        <p:sp>
          <p:nvSpPr>
            <p:cNvPr id="1585" name="Oval 1584">
              <a:extLst>
                <a:ext uri="{FF2B5EF4-FFF2-40B4-BE49-F238E27FC236}">
                  <a16:creationId xmlns:a16="http://schemas.microsoft.com/office/drawing/2014/main" id="{8BA1B610-99EB-4FA1-B37F-6AA26A039B16}"/>
                </a:ext>
              </a:extLst>
            </p:cNvPr>
            <p:cNvSpPr>
              <a:spLocks noChangeAspect="1"/>
            </p:cNvSpPr>
            <p:nvPr/>
          </p:nvSpPr>
          <p:spPr>
            <a:xfrm>
              <a:off x="10642022" y="3981155"/>
              <a:ext cx="1463400" cy="14634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6" name="TextBox 376">
              <a:extLst>
                <a:ext uri="{FF2B5EF4-FFF2-40B4-BE49-F238E27FC236}">
                  <a16:creationId xmlns:a16="http://schemas.microsoft.com/office/drawing/2014/main" id="{9B8EF2F2-008E-4EEB-8B59-0BB4FA990D40}"/>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3.2M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1587" name="Group 1586">
            <a:extLst>
              <a:ext uri="{FF2B5EF4-FFF2-40B4-BE49-F238E27FC236}">
                <a16:creationId xmlns:a16="http://schemas.microsoft.com/office/drawing/2014/main" id="{732311F2-65C4-4C8C-8836-63E6FA1E1EB2}"/>
              </a:ext>
            </a:extLst>
          </p:cNvPr>
          <p:cNvGrpSpPr/>
          <p:nvPr/>
        </p:nvGrpSpPr>
        <p:grpSpPr>
          <a:xfrm>
            <a:off x="11456428" y="6125993"/>
            <a:ext cx="1171470" cy="1171468"/>
            <a:chOff x="15045698" y="7281627"/>
            <a:chExt cx="1193400" cy="1193400"/>
          </a:xfrm>
        </p:grpSpPr>
        <p:sp>
          <p:nvSpPr>
            <p:cNvPr id="1588" name="Oval 1587">
              <a:extLst>
                <a:ext uri="{FF2B5EF4-FFF2-40B4-BE49-F238E27FC236}">
                  <a16:creationId xmlns:a16="http://schemas.microsoft.com/office/drawing/2014/main" id="{0FF6763E-999F-4B33-ACEF-66DEA1D42E4E}"/>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9" name="TextBox 376">
              <a:extLst>
                <a:ext uri="{FF2B5EF4-FFF2-40B4-BE49-F238E27FC236}">
                  <a16:creationId xmlns:a16="http://schemas.microsoft.com/office/drawing/2014/main" id="{AC890056-D63E-422D-AB15-C91B4289E8DF}"/>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4.1M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Australia</a:t>
              </a:r>
              <a:endParaRPr lang="en-US" altLang="zh-CN" sz="900">
                <a:solidFill>
                  <a:schemeClr val="bg1">
                    <a:alpha val="70000"/>
                  </a:schemeClr>
                </a:solidFill>
              </a:endParaRPr>
            </a:p>
          </p:txBody>
        </p:sp>
      </p:grpSp>
      <p:sp>
        <p:nvSpPr>
          <p:cNvPr id="1590" name="TextBox 1589">
            <a:extLst>
              <a:ext uri="{FF2B5EF4-FFF2-40B4-BE49-F238E27FC236}">
                <a16:creationId xmlns:a16="http://schemas.microsoft.com/office/drawing/2014/main" id="{D0301D3D-92A5-4CF7-84A3-27FC618F1F34}"/>
              </a:ext>
            </a:extLst>
          </p:cNvPr>
          <p:cNvSpPr txBox="1"/>
          <p:nvPr/>
        </p:nvSpPr>
        <p:spPr>
          <a:xfrm>
            <a:off x="13904305" y="4174004"/>
            <a:ext cx="316449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World Map</a:t>
            </a:r>
            <a:endParaRPr lang="en-US" sz="6000" b="0">
              <a:latin typeface="Impact" panose="020B0806030902050204" pitchFamily="34" charset="0"/>
            </a:endParaRPr>
          </a:p>
        </p:txBody>
      </p:sp>
    </p:spTree>
    <p:extLst>
      <p:ext uri="{BB962C8B-B14F-4D97-AF65-F5344CB8AC3E}">
        <p14:creationId xmlns:p14="http://schemas.microsoft.com/office/powerpoint/2010/main" val="2858085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590"/>
                                        </p:tgtEl>
                                        <p:attrNameLst>
                                          <p:attrName>style.visibility</p:attrName>
                                        </p:attrNameLst>
                                      </p:cBhvr>
                                      <p:to>
                                        <p:strVal val="visible"/>
                                      </p:to>
                                    </p:set>
                                    <p:anim to="" calcmode="lin" valueType="num">
                                      <p:cBhvr>
                                        <p:cTn id="11" dur="750" fill="hold">
                                          <p:stCondLst>
                                            <p:cond delay="0"/>
                                          </p:stCondLst>
                                        </p:cTn>
                                        <p:tgtEl>
                                          <p:spTgt spid="159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590"/>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575"/>
                                        </p:tgtEl>
                                        <p:attrNameLst>
                                          <p:attrName>style.visibility</p:attrName>
                                        </p:attrNameLst>
                                      </p:cBhvr>
                                      <p:to>
                                        <p:strVal val="visible"/>
                                      </p:to>
                                    </p:set>
                                    <p:anim calcmode="lin" valueType="num">
                                      <p:cBhvr>
                                        <p:cTn id="16" dur="1000" fill="hold"/>
                                        <p:tgtEl>
                                          <p:spTgt spid="1575"/>
                                        </p:tgtEl>
                                        <p:attrNameLst>
                                          <p:attrName>ppt_w</p:attrName>
                                        </p:attrNameLst>
                                      </p:cBhvr>
                                      <p:tavLst>
                                        <p:tav tm="0">
                                          <p:val>
                                            <p:fltVal val="0"/>
                                          </p:val>
                                        </p:tav>
                                        <p:tav tm="100000">
                                          <p:val>
                                            <p:strVal val="#ppt_w"/>
                                          </p:val>
                                        </p:tav>
                                      </p:tavLst>
                                    </p:anim>
                                    <p:anim calcmode="lin" valueType="num">
                                      <p:cBhvr>
                                        <p:cTn id="17" dur="1000" fill="hold"/>
                                        <p:tgtEl>
                                          <p:spTgt spid="1575"/>
                                        </p:tgtEl>
                                        <p:attrNameLst>
                                          <p:attrName>ppt_h</p:attrName>
                                        </p:attrNameLst>
                                      </p:cBhvr>
                                      <p:tavLst>
                                        <p:tav tm="0">
                                          <p:val>
                                            <p:fltVal val="0"/>
                                          </p:val>
                                        </p:tav>
                                        <p:tav tm="100000">
                                          <p:val>
                                            <p:strVal val="#ppt_h"/>
                                          </p:val>
                                        </p:tav>
                                      </p:tavLst>
                                    </p:anim>
                                    <p:animEffect transition="in" filter="fade">
                                      <p:cBhvr>
                                        <p:cTn id="18" dur="1000"/>
                                        <p:tgtEl>
                                          <p:spTgt spid="1575"/>
                                        </p:tgtEl>
                                      </p:cBhvr>
                                    </p:animEffect>
                                  </p:childTnLst>
                                </p:cTn>
                              </p:par>
                              <p:par>
                                <p:cTn id="19" presetID="53" presetClass="entr" presetSubtype="16" fill="hold" nodeType="withEffect">
                                  <p:stCondLst>
                                    <p:cond delay="0"/>
                                  </p:stCondLst>
                                  <p:childTnLst>
                                    <p:set>
                                      <p:cBhvr>
                                        <p:cTn id="20" dur="1" fill="hold">
                                          <p:stCondLst>
                                            <p:cond delay="0"/>
                                          </p:stCondLst>
                                        </p:cTn>
                                        <p:tgtEl>
                                          <p:spTgt spid="1578"/>
                                        </p:tgtEl>
                                        <p:attrNameLst>
                                          <p:attrName>style.visibility</p:attrName>
                                        </p:attrNameLst>
                                      </p:cBhvr>
                                      <p:to>
                                        <p:strVal val="visible"/>
                                      </p:to>
                                    </p:set>
                                    <p:anim calcmode="lin" valueType="num">
                                      <p:cBhvr>
                                        <p:cTn id="21" dur="1000" fill="hold"/>
                                        <p:tgtEl>
                                          <p:spTgt spid="1578"/>
                                        </p:tgtEl>
                                        <p:attrNameLst>
                                          <p:attrName>ppt_w</p:attrName>
                                        </p:attrNameLst>
                                      </p:cBhvr>
                                      <p:tavLst>
                                        <p:tav tm="0">
                                          <p:val>
                                            <p:fltVal val="0"/>
                                          </p:val>
                                        </p:tav>
                                        <p:tav tm="100000">
                                          <p:val>
                                            <p:strVal val="#ppt_w"/>
                                          </p:val>
                                        </p:tav>
                                      </p:tavLst>
                                    </p:anim>
                                    <p:anim calcmode="lin" valueType="num">
                                      <p:cBhvr>
                                        <p:cTn id="22" dur="1000" fill="hold"/>
                                        <p:tgtEl>
                                          <p:spTgt spid="1578"/>
                                        </p:tgtEl>
                                        <p:attrNameLst>
                                          <p:attrName>ppt_h</p:attrName>
                                        </p:attrNameLst>
                                      </p:cBhvr>
                                      <p:tavLst>
                                        <p:tav tm="0">
                                          <p:val>
                                            <p:fltVal val="0"/>
                                          </p:val>
                                        </p:tav>
                                        <p:tav tm="100000">
                                          <p:val>
                                            <p:strVal val="#ppt_h"/>
                                          </p:val>
                                        </p:tav>
                                      </p:tavLst>
                                    </p:anim>
                                    <p:animEffect transition="in" filter="fade">
                                      <p:cBhvr>
                                        <p:cTn id="23" dur="1000"/>
                                        <p:tgtEl>
                                          <p:spTgt spid="1578"/>
                                        </p:tgtEl>
                                      </p:cBhvr>
                                    </p:animEffect>
                                  </p:childTnLst>
                                </p:cTn>
                              </p:par>
                              <p:par>
                                <p:cTn id="24" presetID="53" presetClass="entr" presetSubtype="16" fill="hold" nodeType="withEffect">
                                  <p:stCondLst>
                                    <p:cond delay="0"/>
                                  </p:stCondLst>
                                  <p:childTnLst>
                                    <p:set>
                                      <p:cBhvr>
                                        <p:cTn id="25" dur="1" fill="hold">
                                          <p:stCondLst>
                                            <p:cond delay="0"/>
                                          </p:stCondLst>
                                        </p:cTn>
                                        <p:tgtEl>
                                          <p:spTgt spid="1581"/>
                                        </p:tgtEl>
                                        <p:attrNameLst>
                                          <p:attrName>style.visibility</p:attrName>
                                        </p:attrNameLst>
                                      </p:cBhvr>
                                      <p:to>
                                        <p:strVal val="visible"/>
                                      </p:to>
                                    </p:set>
                                    <p:anim calcmode="lin" valueType="num">
                                      <p:cBhvr>
                                        <p:cTn id="26" dur="1000" fill="hold"/>
                                        <p:tgtEl>
                                          <p:spTgt spid="1581"/>
                                        </p:tgtEl>
                                        <p:attrNameLst>
                                          <p:attrName>ppt_w</p:attrName>
                                        </p:attrNameLst>
                                      </p:cBhvr>
                                      <p:tavLst>
                                        <p:tav tm="0">
                                          <p:val>
                                            <p:fltVal val="0"/>
                                          </p:val>
                                        </p:tav>
                                        <p:tav tm="100000">
                                          <p:val>
                                            <p:strVal val="#ppt_w"/>
                                          </p:val>
                                        </p:tav>
                                      </p:tavLst>
                                    </p:anim>
                                    <p:anim calcmode="lin" valueType="num">
                                      <p:cBhvr>
                                        <p:cTn id="27" dur="1000" fill="hold"/>
                                        <p:tgtEl>
                                          <p:spTgt spid="1581"/>
                                        </p:tgtEl>
                                        <p:attrNameLst>
                                          <p:attrName>ppt_h</p:attrName>
                                        </p:attrNameLst>
                                      </p:cBhvr>
                                      <p:tavLst>
                                        <p:tav tm="0">
                                          <p:val>
                                            <p:fltVal val="0"/>
                                          </p:val>
                                        </p:tav>
                                        <p:tav tm="100000">
                                          <p:val>
                                            <p:strVal val="#ppt_h"/>
                                          </p:val>
                                        </p:tav>
                                      </p:tavLst>
                                    </p:anim>
                                    <p:animEffect transition="in" filter="fade">
                                      <p:cBhvr>
                                        <p:cTn id="28" dur="1000"/>
                                        <p:tgtEl>
                                          <p:spTgt spid="1581"/>
                                        </p:tgtEl>
                                      </p:cBhvr>
                                    </p:animEffect>
                                  </p:childTnLst>
                                </p:cTn>
                              </p:par>
                              <p:par>
                                <p:cTn id="29" presetID="53" presetClass="entr" presetSubtype="16" fill="hold" nodeType="withEffect">
                                  <p:stCondLst>
                                    <p:cond delay="0"/>
                                  </p:stCondLst>
                                  <p:childTnLst>
                                    <p:set>
                                      <p:cBhvr>
                                        <p:cTn id="30" dur="1" fill="hold">
                                          <p:stCondLst>
                                            <p:cond delay="0"/>
                                          </p:stCondLst>
                                        </p:cTn>
                                        <p:tgtEl>
                                          <p:spTgt spid="1584"/>
                                        </p:tgtEl>
                                        <p:attrNameLst>
                                          <p:attrName>style.visibility</p:attrName>
                                        </p:attrNameLst>
                                      </p:cBhvr>
                                      <p:to>
                                        <p:strVal val="visible"/>
                                      </p:to>
                                    </p:set>
                                    <p:anim calcmode="lin" valueType="num">
                                      <p:cBhvr>
                                        <p:cTn id="31" dur="1000" fill="hold"/>
                                        <p:tgtEl>
                                          <p:spTgt spid="1584"/>
                                        </p:tgtEl>
                                        <p:attrNameLst>
                                          <p:attrName>ppt_w</p:attrName>
                                        </p:attrNameLst>
                                      </p:cBhvr>
                                      <p:tavLst>
                                        <p:tav tm="0">
                                          <p:val>
                                            <p:fltVal val="0"/>
                                          </p:val>
                                        </p:tav>
                                        <p:tav tm="100000">
                                          <p:val>
                                            <p:strVal val="#ppt_w"/>
                                          </p:val>
                                        </p:tav>
                                      </p:tavLst>
                                    </p:anim>
                                    <p:anim calcmode="lin" valueType="num">
                                      <p:cBhvr>
                                        <p:cTn id="32" dur="1000" fill="hold"/>
                                        <p:tgtEl>
                                          <p:spTgt spid="1584"/>
                                        </p:tgtEl>
                                        <p:attrNameLst>
                                          <p:attrName>ppt_h</p:attrName>
                                        </p:attrNameLst>
                                      </p:cBhvr>
                                      <p:tavLst>
                                        <p:tav tm="0">
                                          <p:val>
                                            <p:fltVal val="0"/>
                                          </p:val>
                                        </p:tav>
                                        <p:tav tm="100000">
                                          <p:val>
                                            <p:strVal val="#ppt_h"/>
                                          </p:val>
                                        </p:tav>
                                      </p:tavLst>
                                    </p:anim>
                                    <p:animEffect transition="in" filter="fade">
                                      <p:cBhvr>
                                        <p:cTn id="33" dur="1000"/>
                                        <p:tgtEl>
                                          <p:spTgt spid="1584"/>
                                        </p:tgtEl>
                                      </p:cBhvr>
                                    </p:animEffect>
                                  </p:childTnLst>
                                </p:cTn>
                              </p:par>
                              <p:par>
                                <p:cTn id="34" presetID="53" presetClass="entr" presetSubtype="16" fill="hold" nodeType="withEffect">
                                  <p:stCondLst>
                                    <p:cond delay="0"/>
                                  </p:stCondLst>
                                  <p:childTnLst>
                                    <p:set>
                                      <p:cBhvr>
                                        <p:cTn id="35" dur="1" fill="hold">
                                          <p:stCondLst>
                                            <p:cond delay="0"/>
                                          </p:stCondLst>
                                        </p:cTn>
                                        <p:tgtEl>
                                          <p:spTgt spid="1587"/>
                                        </p:tgtEl>
                                        <p:attrNameLst>
                                          <p:attrName>style.visibility</p:attrName>
                                        </p:attrNameLst>
                                      </p:cBhvr>
                                      <p:to>
                                        <p:strVal val="visible"/>
                                      </p:to>
                                    </p:set>
                                    <p:anim calcmode="lin" valueType="num">
                                      <p:cBhvr>
                                        <p:cTn id="36" dur="1000" fill="hold"/>
                                        <p:tgtEl>
                                          <p:spTgt spid="1587"/>
                                        </p:tgtEl>
                                        <p:attrNameLst>
                                          <p:attrName>ppt_w</p:attrName>
                                        </p:attrNameLst>
                                      </p:cBhvr>
                                      <p:tavLst>
                                        <p:tav tm="0">
                                          <p:val>
                                            <p:fltVal val="0"/>
                                          </p:val>
                                        </p:tav>
                                        <p:tav tm="100000">
                                          <p:val>
                                            <p:strVal val="#ppt_w"/>
                                          </p:val>
                                        </p:tav>
                                      </p:tavLst>
                                    </p:anim>
                                    <p:anim calcmode="lin" valueType="num">
                                      <p:cBhvr>
                                        <p:cTn id="37" dur="1000" fill="hold"/>
                                        <p:tgtEl>
                                          <p:spTgt spid="1587"/>
                                        </p:tgtEl>
                                        <p:attrNameLst>
                                          <p:attrName>ppt_h</p:attrName>
                                        </p:attrNameLst>
                                      </p:cBhvr>
                                      <p:tavLst>
                                        <p:tav tm="0">
                                          <p:val>
                                            <p:fltVal val="0"/>
                                          </p:val>
                                        </p:tav>
                                        <p:tav tm="100000">
                                          <p:val>
                                            <p:strVal val="#ppt_h"/>
                                          </p:val>
                                        </p:tav>
                                      </p:tavLst>
                                    </p:anim>
                                    <p:animEffect transition="in" filter="fade">
                                      <p:cBhvr>
                                        <p:cTn id="38" dur="1000"/>
                                        <p:tgtEl>
                                          <p:spTgt spid="1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42218A9E-8948-40C0-9BEA-D75AE7772DA0}"/>
              </a:ext>
            </a:extLst>
          </p:cNvPr>
          <p:cNvSpPr/>
          <p:nvPr/>
        </p:nvSpPr>
        <p:spPr>
          <a:xfrm>
            <a:off x="0" y="1172308"/>
            <a:ext cx="18288000" cy="9114692"/>
          </a:xfrm>
          <a:custGeom>
            <a:avLst/>
            <a:gdLst>
              <a:gd name="connsiteX0" fmla="*/ 18283374 w 18288000"/>
              <a:gd name="connsiteY0" fmla="*/ 0 h 9114692"/>
              <a:gd name="connsiteX1" fmla="*/ 18288000 w 18288000"/>
              <a:gd name="connsiteY1" fmla="*/ 0 h 9114692"/>
              <a:gd name="connsiteX2" fmla="*/ 18288000 w 18288000"/>
              <a:gd name="connsiteY2" fmla="*/ 9114692 h 9114692"/>
              <a:gd name="connsiteX3" fmla="*/ 0 w 18288000"/>
              <a:gd name="connsiteY3" fmla="*/ 9114692 h 9114692"/>
              <a:gd name="connsiteX4" fmla="*/ 0 w 18288000"/>
              <a:gd name="connsiteY4" fmla="*/ 1898361 h 9114692"/>
              <a:gd name="connsiteX5" fmla="*/ 2209800 w 18288000"/>
              <a:gd name="connsiteY5" fmla="*/ 1630831 h 9114692"/>
              <a:gd name="connsiteX6" fmla="*/ 4152901 w 18288000"/>
              <a:gd name="connsiteY6" fmla="*/ 2548076 h 9114692"/>
              <a:gd name="connsiteX7" fmla="*/ 6896100 w 18288000"/>
              <a:gd name="connsiteY7" fmla="*/ 1955689 h 9114692"/>
              <a:gd name="connsiteX8" fmla="*/ 9296400 w 18288000"/>
              <a:gd name="connsiteY8" fmla="*/ 2433420 h 9114692"/>
              <a:gd name="connsiteX9" fmla="*/ 11258550 w 18288000"/>
              <a:gd name="connsiteY9" fmla="*/ 1688159 h 9114692"/>
              <a:gd name="connsiteX10" fmla="*/ 13335000 w 18288000"/>
              <a:gd name="connsiteY10" fmla="*/ 2356983 h 9114692"/>
              <a:gd name="connsiteX11" fmla="*/ 16135350 w 18288000"/>
              <a:gd name="connsiteY11" fmla="*/ 1688159 h 9114692"/>
              <a:gd name="connsiteX12" fmla="*/ 18277332 w 18288000"/>
              <a:gd name="connsiteY12" fmla="*/ 2038431 h 911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9114692">
                <a:moveTo>
                  <a:pt x="18283374" y="0"/>
                </a:moveTo>
                <a:lnTo>
                  <a:pt x="18288000" y="0"/>
                </a:lnTo>
                <a:lnTo>
                  <a:pt x="18288000" y="9114692"/>
                </a:lnTo>
                <a:lnTo>
                  <a:pt x="0" y="9114692"/>
                </a:lnTo>
                <a:lnTo>
                  <a:pt x="0" y="1898361"/>
                </a:lnTo>
                <a:cubicBezTo>
                  <a:pt x="0" y="1898361"/>
                  <a:pt x="1905000" y="1611722"/>
                  <a:pt x="2209800" y="1630831"/>
                </a:cubicBezTo>
                <a:cubicBezTo>
                  <a:pt x="3395472" y="1705166"/>
                  <a:pt x="3200400" y="2299656"/>
                  <a:pt x="4152901" y="2548076"/>
                </a:cubicBezTo>
                <a:cubicBezTo>
                  <a:pt x="5105401" y="2796496"/>
                  <a:pt x="5753100" y="1917470"/>
                  <a:pt x="6896100" y="1955689"/>
                </a:cubicBezTo>
                <a:cubicBezTo>
                  <a:pt x="8039100" y="1993907"/>
                  <a:pt x="8362950"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Google Shape;204;p13">
            <a:extLst>
              <a:ext uri="{FF2B5EF4-FFF2-40B4-BE49-F238E27FC236}">
                <a16:creationId xmlns:a16="http://schemas.microsoft.com/office/drawing/2014/main" id="{BE57E7B3-5919-4113-8891-9B48E9221B6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Table of Contents</a:t>
            </a:r>
            <a:endParaRPr lang="en-US" sz="6000">
              <a:latin typeface="Impact" panose="020B0806030902050204" pitchFamily="34" charset="0"/>
            </a:endParaRPr>
          </a:p>
        </p:txBody>
      </p:sp>
      <p:sp>
        <p:nvSpPr>
          <p:cNvPr id="6" name="Oval 15">
            <a:extLst>
              <a:ext uri="{FF2B5EF4-FFF2-40B4-BE49-F238E27FC236}">
                <a16:creationId xmlns:a16="http://schemas.microsoft.com/office/drawing/2014/main" id="{D55ABF1D-89D8-43FC-AAF8-4401A9BB82D7}"/>
              </a:ext>
            </a:extLst>
          </p:cNvPr>
          <p:cNvSpPr/>
          <p:nvPr/>
        </p:nvSpPr>
        <p:spPr>
          <a:xfrm>
            <a:off x="2365926" y="4232334"/>
            <a:ext cx="1822332" cy="1822332"/>
          </a:xfrm>
          <a:prstGeom prst="ellipse">
            <a:avLst/>
          </a:pr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altLang="zh-CN"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rPr>
              <a:t>01</a:t>
            </a:r>
            <a:endParaRPr lang="zh-CN" altLang="en-US"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endParaRPr>
          </a:p>
        </p:txBody>
      </p:sp>
      <p:sp>
        <p:nvSpPr>
          <p:cNvPr id="7" name="Textbox 19">
            <a:extLst>
              <a:ext uri="{FF2B5EF4-FFF2-40B4-BE49-F238E27FC236}">
                <a16:creationId xmlns:a16="http://schemas.microsoft.com/office/drawing/2014/main" id="{85C78FDA-293E-4FCC-9449-475379F586CE}"/>
              </a:ext>
            </a:extLst>
          </p:cNvPr>
          <p:cNvSpPr txBox="1"/>
          <p:nvPr/>
        </p:nvSpPr>
        <p:spPr>
          <a:xfrm>
            <a:off x="2050918" y="6563497"/>
            <a:ext cx="2428102" cy="954107"/>
          </a:xfrm>
          <a:prstGeom prst="rect">
            <a:avLst/>
          </a:prstGeom>
          <a:noFill/>
        </p:spPr>
        <p:txBody>
          <a:bodyPr wrap="square" rtlCol="0">
            <a:spAutoFit/>
          </a:bodyPr>
          <a:lstStyle/>
          <a:p>
            <a:pPr lvl="0" algn="ctr">
              <a:defRPr/>
            </a:pPr>
            <a:r>
              <a:rPr lang="en-US" altLang="zh-CN" sz="2800">
                <a:solidFill>
                  <a:schemeClr val="bg2">
                    <a:lumMod val="10000"/>
                  </a:schemeClr>
                </a:solidFill>
                <a:latin typeface="+mj-lt"/>
                <a:ea typeface="Microsoft YaHei UI" panose="020B0503020204020204" pitchFamily="34" charset="-122"/>
                <a:sym typeface="思源黑体 CN Medium" panose="020B0600000000000000" pitchFamily="34" charset="-122"/>
              </a:rPr>
              <a:t>Business Overview</a:t>
            </a:r>
            <a:endParaRPr lang="zh-CN" altLang="en-US" sz="2800" dirty="0">
              <a:solidFill>
                <a:schemeClr val="bg2">
                  <a:lumMod val="10000"/>
                </a:schemeClr>
              </a:solidFill>
              <a:latin typeface="+mj-lt"/>
              <a:ea typeface="Microsoft YaHei UI" panose="020B0503020204020204" pitchFamily="34" charset="-122"/>
              <a:sym typeface="思源黑体 CN Medium" panose="020B0600000000000000" pitchFamily="34" charset="-122"/>
            </a:endParaRPr>
          </a:p>
        </p:txBody>
      </p:sp>
      <p:sp>
        <p:nvSpPr>
          <p:cNvPr id="8" name="Oval 17">
            <a:extLst>
              <a:ext uri="{FF2B5EF4-FFF2-40B4-BE49-F238E27FC236}">
                <a16:creationId xmlns:a16="http://schemas.microsoft.com/office/drawing/2014/main" id="{8DB9695D-2394-4DB7-B94E-AC33257AD14A}"/>
              </a:ext>
            </a:extLst>
          </p:cNvPr>
          <p:cNvSpPr/>
          <p:nvPr/>
        </p:nvSpPr>
        <p:spPr>
          <a:xfrm>
            <a:off x="10196948" y="4232334"/>
            <a:ext cx="1822332" cy="1822332"/>
          </a:xfrm>
          <a:prstGeom prst="ellipse">
            <a:avLst/>
          </a:pr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rPr>
              <a:t>03</a:t>
            </a:r>
            <a:endParaRPr lang="zh-CN" altLang="en-US"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endParaRPr>
          </a:p>
        </p:txBody>
      </p:sp>
      <p:sp>
        <p:nvSpPr>
          <p:cNvPr id="9" name="Oval 18">
            <a:extLst>
              <a:ext uri="{FF2B5EF4-FFF2-40B4-BE49-F238E27FC236}">
                <a16:creationId xmlns:a16="http://schemas.microsoft.com/office/drawing/2014/main" id="{9702FF7A-C4F7-41F5-9A90-A7EFD2A212DC}"/>
              </a:ext>
            </a:extLst>
          </p:cNvPr>
          <p:cNvSpPr/>
          <p:nvPr/>
        </p:nvSpPr>
        <p:spPr>
          <a:xfrm>
            <a:off x="14112459" y="4232334"/>
            <a:ext cx="1822332" cy="1822332"/>
          </a:xfrm>
          <a:prstGeom prst="ellipse">
            <a:avLst/>
          </a:pr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rPr>
              <a:t>04</a:t>
            </a:r>
            <a:endParaRPr lang="zh-CN" altLang="en-US"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endParaRPr>
          </a:p>
        </p:txBody>
      </p:sp>
      <p:sp>
        <p:nvSpPr>
          <p:cNvPr id="10" name="Oval 16">
            <a:extLst>
              <a:ext uri="{FF2B5EF4-FFF2-40B4-BE49-F238E27FC236}">
                <a16:creationId xmlns:a16="http://schemas.microsoft.com/office/drawing/2014/main" id="{1362D65E-CD6D-4EF4-86DD-1AB29D770396}"/>
              </a:ext>
            </a:extLst>
          </p:cNvPr>
          <p:cNvSpPr/>
          <p:nvPr/>
        </p:nvSpPr>
        <p:spPr>
          <a:xfrm>
            <a:off x="6281437" y="4232334"/>
            <a:ext cx="1822332" cy="1822332"/>
          </a:xfrm>
          <a:prstGeom prst="ellipse">
            <a:avLst/>
          </a:pr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rPr>
              <a:t>02</a:t>
            </a:r>
            <a:endParaRPr lang="zh-CN" altLang="en-US" sz="6600">
              <a:solidFill>
                <a:srgbClr val="FFFFFF"/>
              </a:solidFill>
              <a:latin typeface="Impact" panose="020B0806030902050204" pitchFamily="34" charset="0"/>
              <a:ea typeface="Microsoft YaHei UI" panose="020B0503020204020204" pitchFamily="34" charset="-122"/>
              <a:sym typeface="思源黑体 CN Medium" panose="020B0600000000000000" pitchFamily="34" charset="-122"/>
            </a:endParaRPr>
          </a:p>
        </p:txBody>
      </p:sp>
      <p:sp>
        <p:nvSpPr>
          <p:cNvPr id="11" name="Textbox 19">
            <a:extLst>
              <a:ext uri="{FF2B5EF4-FFF2-40B4-BE49-F238E27FC236}">
                <a16:creationId xmlns:a16="http://schemas.microsoft.com/office/drawing/2014/main" id="{9C7BEDBE-6955-49CA-87E9-BED79050CBB1}"/>
              </a:ext>
            </a:extLst>
          </p:cNvPr>
          <p:cNvSpPr txBox="1"/>
          <p:nvPr/>
        </p:nvSpPr>
        <p:spPr>
          <a:xfrm>
            <a:off x="5970470" y="6563497"/>
            <a:ext cx="2428102" cy="954107"/>
          </a:xfrm>
          <a:prstGeom prst="rect">
            <a:avLst/>
          </a:prstGeom>
          <a:noFill/>
        </p:spPr>
        <p:txBody>
          <a:bodyPr wrap="square" rtlCol="0">
            <a:spAutoFit/>
          </a:bodyPr>
          <a:lstStyle/>
          <a:p>
            <a:pPr lvl="0" algn="ctr">
              <a:defRPr/>
            </a:pPr>
            <a:r>
              <a:rPr lang="en-US" altLang="zh-CN" sz="2800">
                <a:solidFill>
                  <a:schemeClr val="bg2">
                    <a:lumMod val="10000"/>
                  </a:schemeClr>
                </a:solidFill>
                <a:latin typeface="+mj-lt"/>
                <a:ea typeface="Microsoft YaHei UI" panose="020B0503020204020204" pitchFamily="34" charset="-122"/>
                <a:sym typeface="思源黑体 CN Medium" panose="020B0600000000000000" pitchFamily="34" charset="-122"/>
              </a:rPr>
              <a:t>Marketing Plan</a:t>
            </a:r>
            <a:endParaRPr lang="zh-CN" altLang="en-US" sz="2800" dirty="0">
              <a:solidFill>
                <a:schemeClr val="bg2">
                  <a:lumMod val="10000"/>
                </a:schemeClr>
              </a:solidFill>
              <a:latin typeface="+mj-lt"/>
              <a:ea typeface="Microsoft YaHei UI" panose="020B0503020204020204" pitchFamily="34" charset="-122"/>
              <a:sym typeface="思源黑体 CN Medium" panose="020B0600000000000000" pitchFamily="34" charset="-122"/>
            </a:endParaRPr>
          </a:p>
        </p:txBody>
      </p:sp>
      <p:sp>
        <p:nvSpPr>
          <p:cNvPr id="12" name="Textbox 19">
            <a:extLst>
              <a:ext uri="{FF2B5EF4-FFF2-40B4-BE49-F238E27FC236}">
                <a16:creationId xmlns:a16="http://schemas.microsoft.com/office/drawing/2014/main" id="{4FF61216-B52E-49B3-84D9-3DDD119585EA}"/>
              </a:ext>
            </a:extLst>
          </p:cNvPr>
          <p:cNvSpPr txBox="1"/>
          <p:nvPr/>
        </p:nvSpPr>
        <p:spPr>
          <a:xfrm>
            <a:off x="9890022" y="6563497"/>
            <a:ext cx="2428102" cy="954107"/>
          </a:xfrm>
          <a:prstGeom prst="rect">
            <a:avLst/>
          </a:prstGeom>
          <a:noFill/>
        </p:spPr>
        <p:txBody>
          <a:bodyPr wrap="square" rtlCol="0">
            <a:spAutoFit/>
          </a:bodyPr>
          <a:lstStyle/>
          <a:p>
            <a:pPr lvl="0" algn="ctr">
              <a:defRPr/>
            </a:pPr>
            <a:r>
              <a:rPr lang="en-US" altLang="zh-CN" sz="2800">
                <a:solidFill>
                  <a:schemeClr val="bg2">
                    <a:lumMod val="10000"/>
                  </a:schemeClr>
                </a:solidFill>
                <a:latin typeface="+mj-lt"/>
                <a:ea typeface="Microsoft YaHei UI" panose="020B0503020204020204" pitchFamily="34" charset="-122"/>
                <a:sym typeface="思源黑体 CN Medium" panose="020B0600000000000000" pitchFamily="34" charset="-122"/>
              </a:rPr>
              <a:t>Management Plan</a:t>
            </a:r>
            <a:endParaRPr lang="zh-CN" altLang="en-US" sz="2800" dirty="0">
              <a:solidFill>
                <a:schemeClr val="bg2">
                  <a:lumMod val="10000"/>
                </a:schemeClr>
              </a:solidFill>
              <a:latin typeface="+mj-lt"/>
              <a:ea typeface="Microsoft YaHei UI" panose="020B0503020204020204" pitchFamily="34" charset="-122"/>
              <a:sym typeface="思源黑体 CN Medium" panose="020B0600000000000000" pitchFamily="34" charset="-122"/>
            </a:endParaRPr>
          </a:p>
        </p:txBody>
      </p:sp>
      <p:sp>
        <p:nvSpPr>
          <p:cNvPr id="13" name="Textbox 19">
            <a:extLst>
              <a:ext uri="{FF2B5EF4-FFF2-40B4-BE49-F238E27FC236}">
                <a16:creationId xmlns:a16="http://schemas.microsoft.com/office/drawing/2014/main" id="{F905588C-A967-4DCE-85D3-5693E0DCF986}"/>
              </a:ext>
            </a:extLst>
          </p:cNvPr>
          <p:cNvSpPr txBox="1"/>
          <p:nvPr/>
        </p:nvSpPr>
        <p:spPr>
          <a:xfrm>
            <a:off x="13809574" y="6563497"/>
            <a:ext cx="2428102" cy="954107"/>
          </a:xfrm>
          <a:prstGeom prst="rect">
            <a:avLst/>
          </a:prstGeom>
          <a:noFill/>
        </p:spPr>
        <p:txBody>
          <a:bodyPr wrap="square" rtlCol="0">
            <a:spAutoFit/>
          </a:bodyPr>
          <a:lstStyle/>
          <a:p>
            <a:pPr lvl="0" algn="ctr">
              <a:defRPr/>
            </a:pPr>
            <a:r>
              <a:rPr lang="en-US" altLang="zh-CN" sz="2800">
                <a:solidFill>
                  <a:schemeClr val="bg2">
                    <a:lumMod val="10000"/>
                  </a:schemeClr>
                </a:solidFill>
                <a:latin typeface="+mj-lt"/>
                <a:ea typeface="Microsoft YaHei UI" panose="020B0503020204020204" pitchFamily="34" charset="-122"/>
                <a:sym typeface="思源黑体 CN Medium" panose="020B0600000000000000" pitchFamily="34" charset="-122"/>
              </a:rPr>
              <a:t>Operating Plan</a:t>
            </a:r>
            <a:endParaRPr lang="zh-CN" altLang="en-US" sz="2800" dirty="0">
              <a:solidFill>
                <a:schemeClr val="bg2">
                  <a:lumMod val="10000"/>
                </a:schemeClr>
              </a:solidFill>
              <a:latin typeface="+mj-lt"/>
              <a:ea typeface="Microsoft YaHei UI" panose="020B0503020204020204" pitchFamily="34" charset="-122"/>
              <a:sym typeface="思源黑体 CN Medium" panose="020B0600000000000000" pitchFamily="34" charset="-122"/>
            </a:endParaRP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CD29B60-4451-4E5A-B5BC-841614E18E87}"/>
              </a:ext>
            </a:extLst>
          </p:cNvPr>
          <p:cNvSpPr/>
          <p:nvPr/>
        </p:nvSpPr>
        <p:spPr>
          <a:xfrm>
            <a:off x="1534090" y="7695782"/>
            <a:ext cx="3461758" cy="102547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 um intelleget. </a:t>
            </a:r>
          </a:p>
        </p:txBody>
      </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37854BF-46D7-4B13-AAE3-189EEAE740EF}"/>
              </a:ext>
            </a:extLst>
          </p:cNvPr>
          <p:cNvSpPr/>
          <p:nvPr/>
        </p:nvSpPr>
        <p:spPr>
          <a:xfrm>
            <a:off x="5453642" y="7695782"/>
            <a:ext cx="3461758" cy="102547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 um intelleget. </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33AF4C5-A8B8-4B54-8362-9C8FD69D9838}"/>
              </a:ext>
            </a:extLst>
          </p:cNvPr>
          <p:cNvSpPr/>
          <p:nvPr/>
        </p:nvSpPr>
        <p:spPr>
          <a:xfrm>
            <a:off x="9373194" y="7695782"/>
            <a:ext cx="3461758" cy="102547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 um intelleget. </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F61D5B5-4706-4F45-90CD-9F22F8D26E12}"/>
              </a:ext>
            </a:extLst>
          </p:cNvPr>
          <p:cNvSpPr/>
          <p:nvPr/>
        </p:nvSpPr>
        <p:spPr>
          <a:xfrm>
            <a:off x="13292746" y="7695782"/>
            <a:ext cx="3461758" cy="1025474"/>
          </a:xfrm>
          <a:prstGeom prst="rect">
            <a:avLst/>
          </a:prstGeom>
        </p:spPr>
        <p:txBody>
          <a:bodyPr wrap="square">
            <a:spAutoFit/>
          </a:bodyPr>
          <a:lstStyle/>
          <a:p>
            <a:pPr algn="ctr">
              <a:lnSpc>
                <a:spcPct val="150000"/>
              </a:lnSpc>
              <a:spcBef>
                <a:spcPts val="1200"/>
              </a:spcBef>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 um intelleget. </a:t>
            </a:r>
          </a:p>
        </p:txBody>
      </p:sp>
    </p:spTree>
    <p:extLst>
      <p:ext uri="{BB962C8B-B14F-4D97-AF65-F5344CB8AC3E}">
        <p14:creationId xmlns:p14="http://schemas.microsoft.com/office/powerpoint/2010/main" val="209521566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065"/>
                            </p:stCondLst>
                            <p:childTnLst>
                              <p:par>
                                <p:cTn id="14" presetID="53" presetClass="entr" presetSubtype="1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0" fill="hold"/>
                                        <p:tgtEl>
                                          <p:spTgt spid="7"/>
                                        </p:tgtEl>
                                        <p:attrNameLst>
                                          <p:attrName>ppt_x</p:attrName>
                                        </p:attrNameLst>
                                      </p:cBhvr>
                                      <p:tavLst>
                                        <p:tav tm="0">
                                          <p:val>
                                            <p:strVal val="#ppt_x"/>
                                          </p:val>
                                        </p:tav>
                                        <p:tav tm="100000">
                                          <p:val>
                                            <p:strVal val="#ppt_x"/>
                                          </p:val>
                                        </p:tav>
                                      </p:tavLst>
                                    </p:anim>
                                    <p:anim calcmode="lin" valueType="num">
                                      <p:cBhvr additive="base">
                                        <p:cTn id="22" dur="10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ppt_x"/>
                                          </p:val>
                                        </p:tav>
                                        <p:tav tm="100000">
                                          <p:val>
                                            <p:strVal val="#ppt_x"/>
                                          </p:val>
                                        </p:tav>
                                      </p:tavLst>
                                    </p:anim>
                                    <p:anim calcmode="lin" valueType="num">
                                      <p:cBhvr additive="base">
                                        <p:cTn id="26" dur="10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065"/>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1000" fill="hold"/>
                                        <p:tgtEl>
                                          <p:spTgt spid="10"/>
                                        </p:tgtEl>
                                        <p:attrNameLst>
                                          <p:attrName>ppt_w</p:attrName>
                                        </p:attrNameLst>
                                      </p:cBhvr>
                                      <p:tavLst>
                                        <p:tav tm="0">
                                          <p:val>
                                            <p:fltVal val="0"/>
                                          </p:val>
                                        </p:tav>
                                        <p:tav tm="100000">
                                          <p:val>
                                            <p:strVal val="#ppt_w"/>
                                          </p:val>
                                        </p:tav>
                                      </p:tavLst>
                                    </p:anim>
                                    <p:anim calcmode="lin" valueType="num">
                                      <p:cBhvr>
                                        <p:cTn id="31" dur="1000" fill="hold"/>
                                        <p:tgtEl>
                                          <p:spTgt spid="10"/>
                                        </p:tgtEl>
                                        <p:attrNameLst>
                                          <p:attrName>ppt_h</p:attrName>
                                        </p:attrNameLst>
                                      </p:cBhvr>
                                      <p:tavLst>
                                        <p:tav tm="0">
                                          <p:val>
                                            <p:fltVal val="0"/>
                                          </p:val>
                                        </p:tav>
                                        <p:tav tm="100000">
                                          <p:val>
                                            <p:strVal val="#ppt_h"/>
                                          </p:val>
                                        </p:tav>
                                      </p:tavLst>
                                    </p:anim>
                                    <p:animEffect transition="in" filter="fade">
                                      <p:cBhvr>
                                        <p:cTn id="32" dur="1000"/>
                                        <p:tgtEl>
                                          <p:spTgt spid="10"/>
                                        </p:tgtEl>
                                      </p:cBhvr>
                                    </p:animEffect>
                                  </p:childTnLst>
                                </p:cTn>
                              </p:par>
                              <p:par>
                                <p:cTn id="33" presetID="2" presetClass="entr" presetSubtype="4" decel="10000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ppt_x"/>
                                          </p:val>
                                        </p:tav>
                                        <p:tav tm="100000">
                                          <p:val>
                                            <p:strVal val="#ppt_x"/>
                                          </p:val>
                                        </p:tav>
                                      </p:tavLst>
                                    </p:anim>
                                    <p:anim calcmode="lin" valueType="num">
                                      <p:cBhvr additive="base">
                                        <p:cTn id="36" dur="1000" fill="hold"/>
                                        <p:tgtEl>
                                          <p:spTgt spid="11"/>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1000" fill="hold"/>
                                        <p:tgtEl>
                                          <p:spTgt spid="15"/>
                                        </p:tgtEl>
                                        <p:attrNameLst>
                                          <p:attrName>ppt_x</p:attrName>
                                        </p:attrNameLst>
                                      </p:cBhvr>
                                      <p:tavLst>
                                        <p:tav tm="0">
                                          <p:val>
                                            <p:strVal val="#ppt_x"/>
                                          </p:val>
                                        </p:tav>
                                        <p:tav tm="100000">
                                          <p:val>
                                            <p:strVal val="#ppt_x"/>
                                          </p:val>
                                        </p:tav>
                                      </p:tavLst>
                                    </p:anim>
                                    <p:anim calcmode="lin" valueType="num">
                                      <p:cBhvr additive="base">
                                        <p:cTn id="40" dur="1000" fill="hold"/>
                                        <p:tgtEl>
                                          <p:spTgt spid="15"/>
                                        </p:tgtEl>
                                        <p:attrNameLst>
                                          <p:attrName>ppt_y</p:attrName>
                                        </p:attrNameLst>
                                      </p:cBhvr>
                                      <p:tavLst>
                                        <p:tav tm="0">
                                          <p:val>
                                            <p:strVal val="1+#ppt_h/2"/>
                                          </p:val>
                                        </p:tav>
                                        <p:tav tm="100000">
                                          <p:val>
                                            <p:strVal val="#ppt_y"/>
                                          </p:val>
                                        </p:tav>
                                      </p:tavLst>
                                    </p:anim>
                                  </p:childTnLst>
                                </p:cTn>
                              </p:par>
                            </p:childTnLst>
                          </p:cTn>
                        </p:par>
                        <p:par>
                          <p:cTn id="41" fill="hold">
                            <p:stCondLst>
                              <p:cond delay="3065"/>
                            </p:stCondLst>
                            <p:childTnLst>
                              <p:par>
                                <p:cTn id="42" presetID="53" presetClass="entr" presetSubtype="16"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1000" fill="hold"/>
                                        <p:tgtEl>
                                          <p:spTgt spid="8"/>
                                        </p:tgtEl>
                                        <p:attrNameLst>
                                          <p:attrName>ppt_w</p:attrName>
                                        </p:attrNameLst>
                                      </p:cBhvr>
                                      <p:tavLst>
                                        <p:tav tm="0">
                                          <p:val>
                                            <p:fltVal val="0"/>
                                          </p:val>
                                        </p:tav>
                                        <p:tav tm="100000">
                                          <p:val>
                                            <p:strVal val="#ppt_w"/>
                                          </p:val>
                                        </p:tav>
                                      </p:tavLst>
                                    </p:anim>
                                    <p:anim calcmode="lin" valueType="num">
                                      <p:cBhvr>
                                        <p:cTn id="45" dur="1000" fill="hold"/>
                                        <p:tgtEl>
                                          <p:spTgt spid="8"/>
                                        </p:tgtEl>
                                        <p:attrNameLst>
                                          <p:attrName>ppt_h</p:attrName>
                                        </p:attrNameLst>
                                      </p:cBhvr>
                                      <p:tavLst>
                                        <p:tav tm="0">
                                          <p:val>
                                            <p:fltVal val="0"/>
                                          </p:val>
                                        </p:tav>
                                        <p:tav tm="100000">
                                          <p:val>
                                            <p:strVal val="#ppt_h"/>
                                          </p:val>
                                        </p:tav>
                                      </p:tavLst>
                                    </p:anim>
                                    <p:animEffect transition="in" filter="fade">
                                      <p:cBhvr>
                                        <p:cTn id="46" dur="1000"/>
                                        <p:tgtEl>
                                          <p:spTgt spid="8"/>
                                        </p:tgtEl>
                                      </p:cBhvr>
                                    </p:animEffect>
                                  </p:childTnLst>
                                </p:cTn>
                              </p:par>
                              <p:par>
                                <p:cTn id="47" presetID="2" presetClass="entr" presetSubtype="4" decel="100000"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1000" fill="hold"/>
                                        <p:tgtEl>
                                          <p:spTgt spid="12"/>
                                        </p:tgtEl>
                                        <p:attrNameLst>
                                          <p:attrName>ppt_x</p:attrName>
                                        </p:attrNameLst>
                                      </p:cBhvr>
                                      <p:tavLst>
                                        <p:tav tm="0">
                                          <p:val>
                                            <p:strVal val="#ppt_x"/>
                                          </p:val>
                                        </p:tav>
                                        <p:tav tm="100000">
                                          <p:val>
                                            <p:strVal val="#ppt_x"/>
                                          </p:val>
                                        </p:tav>
                                      </p:tavLst>
                                    </p:anim>
                                    <p:anim calcmode="lin" valueType="num">
                                      <p:cBhvr additive="base">
                                        <p:cTn id="50" dur="10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1000" fill="hold"/>
                                        <p:tgtEl>
                                          <p:spTgt spid="16"/>
                                        </p:tgtEl>
                                        <p:attrNameLst>
                                          <p:attrName>ppt_x</p:attrName>
                                        </p:attrNameLst>
                                      </p:cBhvr>
                                      <p:tavLst>
                                        <p:tav tm="0">
                                          <p:val>
                                            <p:strVal val="#ppt_x"/>
                                          </p:val>
                                        </p:tav>
                                        <p:tav tm="100000">
                                          <p:val>
                                            <p:strVal val="#ppt_x"/>
                                          </p:val>
                                        </p:tav>
                                      </p:tavLst>
                                    </p:anim>
                                    <p:anim calcmode="lin" valueType="num">
                                      <p:cBhvr additive="base">
                                        <p:cTn id="54" dur="1000" fill="hold"/>
                                        <p:tgtEl>
                                          <p:spTgt spid="16"/>
                                        </p:tgtEl>
                                        <p:attrNameLst>
                                          <p:attrName>ppt_y</p:attrName>
                                        </p:attrNameLst>
                                      </p:cBhvr>
                                      <p:tavLst>
                                        <p:tav tm="0">
                                          <p:val>
                                            <p:strVal val="1+#ppt_h/2"/>
                                          </p:val>
                                        </p:tav>
                                        <p:tav tm="100000">
                                          <p:val>
                                            <p:strVal val="#ppt_y"/>
                                          </p:val>
                                        </p:tav>
                                      </p:tavLst>
                                    </p:anim>
                                  </p:childTnLst>
                                </p:cTn>
                              </p:par>
                            </p:childTnLst>
                          </p:cTn>
                        </p:par>
                        <p:par>
                          <p:cTn id="55" fill="hold">
                            <p:stCondLst>
                              <p:cond delay="4065"/>
                            </p:stCondLst>
                            <p:childTnLst>
                              <p:par>
                                <p:cTn id="56" presetID="53" presetClass="entr" presetSubtype="16" fill="hold" grpId="0" nodeType="after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p:cTn id="58" dur="1000" fill="hold"/>
                                        <p:tgtEl>
                                          <p:spTgt spid="9"/>
                                        </p:tgtEl>
                                        <p:attrNameLst>
                                          <p:attrName>ppt_w</p:attrName>
                                        </p:attrNameLst>
                                      </p:cBhvr>
                                      <p:tavLst>
                                        <p:tav tm="0">
                                          <p:val>
                                            <p:fltVal val="0"/>
                                          </p:val>
                                        </p:tav>
                                        <p:tav tm="100000">
                                          <p:val>
                                            <p:strVal val="#ppt_w"/>
                                          </p:val>
                                        </p:tav>
                                      </p:tavLst>
                                    </p:anim>
                                    <p:anim calcmode="lin" valueType="num">
                                      <p:cBhvr>
                                        <p:cTn id="59" dur="1000" fill="hold"/>
                                        <p:tgtEl>
                                          <p:spTgt spid="9"/>
                                        </p:tgtEl>
                                        <p:attrNameLst>
                                          <p:attrName>ppt_h</p:attrName>
                                        </p:attrNameLst>
                                      </p:cBhvr>
                                      <p:tavLst>
                                        <p:tav tm="0">
                                          <p:val>
                                            <p:fltVal val="0"/>
                                          </p:val>
                                        </p:tav>
                                        <p:tav tm="100000">
                                          <p:val>
                                            <p:strVal val="#ppt_h"/>
                                          </p:val>
                                        </p:tav>
                                      </p:tavLst>
                                    </p:anim>
                                    <p:animEffect transition="in" filter="fade">
                                      <p:cBhvr>
                                        <p:cTn id="60" dur="1000"/>
                                        <p:tgtEl>
                                          <p:spTgt spid="9"/>
                                        </p:tgtEl>
                                      </p:cBhvr>
                                    </p:animEffect>
                                  </p:childTnLst>
                                </p:cTn>
                              </p:par>
                              <p:par>
                                <p:cTn id="61" presetID="2" presetClass="entr" presetSubtype="4" decel="100000" fill="hold" grpId="0" nodeType="with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additive="base">
                                        <p:cTn id="63" dur="1000" fill="hold"/>
                                        <p:tgtEl>
                                          <p:spTgt spid="13"/>
                                        </p:tgtEl>
                                        <p:attrNameLst>
                                          <p:attrName>ppt_x</p:attrName>
                                        </p:attrNameLst>
                                      </p:cBhvr>
                                      <p:tavLst>
                                        <p:tav tm="0">
                                          <p:val>
                                            <p:strVal val="#ppt_x"/>
                                          </p:val>
                                        </p:tav>
                                        <p:tav tm="100000">
                                          <p:val>
                                            <p:strVal val="#ppt_x"/>
                                          </p:val>
                                        </p:tav>
                                      </p:tavLst>
                                    </p:anim>
                                    <p:anim calcmode="lin" valueType="num">
                                      <p:cBhvr additive="base">
                                        <p:cTn id="64" dur="1000" fill="hold"/>
                                        <p:tgtEl>
                                          <p:spTgt spid="13"/>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000" fill="hold"/>
                                        <p:tgtEl>
                                          <p:spTgt spid="17"/>
                                        </p:tgtEl>
                                        <p:attrNameLst>
                                          <p:attrName>ppt_x</p:attrName>
                                        </p:attrNameLst>
                                      </p:cBhvr>
                                      <p:tavLst>
                                        <p:tav tm="0">
                                          <p:val>
                                            <p:strVal val="#ppt_x"/>
                                          </p:val>
                                        </p:tav>
                                        <p:tav tm="100000">
                                          <p:val>
                                            <p:strVal val="#ppt_x"/>
                                          </p:val>
                                        </p:tav>
                                      </p:tavLst>
                                    </p:anim>
                                    <p:anim calcmode="lin" valueType="num">
                                      <p:cBhvr additive="base">
                                        <p:cTn id="68"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animBg="1"/>
      <p:bldP spid="7" grpId="0"/>
      <p:bldP spid="8" grpId="0" animBg="1"/>
      <p:bldP spid="9" grpId="0" animBg="1"/>
      <p:bldP spid="10" grpId="0" animBg="1"/>
      <p:bldP spid="11" grpId="0"/>
      <p:bldP spid="12" grpId="0"/>
      <p:bldP spid="13" grpId="0"/>
      <p:bldP spid="14" grpId="0"/>
      <p:bldP spid="15" grpId="0"/>
      <p:bldP spid="16"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2394C09-88CA-671D-0C49-5343B211411E}"/>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692461-6909-4245-B055-18597C34B76E}"/>
              </a:ext>
            </a:extLst>
          </p:cNvPr>
          <p:cNvSpPr txBox="1"/>
          <p:nvPr/>
        </p:nvSpPr>
        <p:spPr>
          <a:xfrm>
            <a:off x="10579711" y="4613116"/>
            <a:ext cx="5835939"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Impact" panose="020B0806030902050204" pitchFamily="34" charset="0"/>
              </a:rPr>
              <a:t>Mockups Layout</a:t>
            </a:r>
          </a:p>
        </p:txBody>
      </p:sp>
      <p:sp>
        <p:nvSpPr>
          <p:cNvPr id="4" name="TextBox 3">
            <a:extLst>
              <a:ext uri="{FF2B5EF4-FFF2-40B4-BE49-F238E27FC236}">
                <a16:creationId xmlns:a16="http://schemas.microsoft.com/office/drawing/2014/main" id="{378FAC2C-9B35-4B98-9600-E217756C5A65}"/>
              </a:ext>
            </a:extLst>
          </p:cNvPr>
          <p:cNvSpPr txBox="1"/>
          <p:nvPr/>
        </p:nvSpPr>
        <p:spPr>
          <a:xfrm>
            <a:off x="10597998" y="7574360"/>
            <a:ext cx="5823101"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p>
        </p:txBody>
      </p:sp>
      <p:sp>
        <p:nvSpPr>
          <p:cNvPr id="6" name="TextBox 5">
            <a:extLst>
              <a:ext uri="{FF2B5EF4-FFF2-40B4-BE49-F238E27FC236}">
                <a16:creationId xmlns:a16="http://schemas.microsoft.com/office/drawing/2014/main" id="{4EBA15AF-4907-4520-BE33-ECE7AB72A669}"/>
              </a:ext>
            </a:extLst>
          </p:cNvPr>
          <p:cNvSpPr txBox="1"/>
          <p:nvPr/>
        </p:nvSpPr>
        <p:spPr>
          <a:xfrm>
            <a:off x="10549230" y="1964349"/>
            <a:ext cx="3776369" cy="2646878"/>
          </a:xfrm>
          <a:prstGeom prst="rect">
            <a:avLst/>
          </a:prstGeom>
          <a:noFill/>
        </p:spPr>
        <p:txBody>
          <a:bodyPr wrap="square">
            <a:spAutoFit/>
          </a:bodyPr>
          <a:lstStyle/>
          <a:p>
            <a:r>
              <a:rPr lang="en-US" altLang="zh-CN" sz="16600">
                <a:gradFill>
                  <a:gsLst>
                    <a:gs pos="6000">
                      <a:schemeClr val="accent1"/>
                    </a:gs>
                    <a:gs pos="100000">
                      <a:schemeClr val="accent6"/>
                    </a:gs>
                  </a:gsLst>
                  <a:lin ang="2700000" scaled="1"/>
                </a:gradFill>
                <a:latin typeface="Impact" panose="020B0806030902050204" pitchFamily="34" charset="0"/>
              </a:rPr>
              <a:t>04.</a:t>
            </a:r>
          </a:p>
        </p:txBody>
      </p:sp>
      <p:sp>
        <p:nvSpPr>
          <p:cNvPr id="7" name="Freeform: Shape 6">
            <a:extLst>
              <a:ext uri="{FF2B5EF4-FFF2-40B4-BE49-F238E27FC236}">
                <a16:creationId xmlns:a16="http://schemas.microsoft.com/office/drawing/2014/main" id="{262CBDE1-CD66-A34D-90B5-B87B22701052}"/>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35174673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F96F1C8F-C22B-4569-A1B3-4AE63CDBDBFC}"/>
              </a:ext>
            </a:extLst>
          </p:cNvPr>
          <p:cNvSpPr/>
          <p:nvPr/>
        </p:nvSpPr>
        <p:spPr>
          <a:xfrm>
            <a:off x="0" y="1"/>
            <a:ext cx="18288000" cy="9895053"/>
          </a:xfrm>
          <a:custGeom>
            <a:avLst/>
            <a:gdLst>
              <a:gd name="connsiteX0" fmla="*/ 0 w 18288000"/>
              <a:gd name="connsiteY0" fmla="*/ 0 h 9895053"/>
              <a:gd name="connsiteX1" fmla="*/ 18288000 w 18288000"/>
              <a:gd name="connsiteY1" fmla="*/ 0 h 9895053"/>
              <a:gd name="connsiteX2" fmla="*/ 18288000 w 18288000"/>
              <a:gd name="connsiteY2" fmla="*/ 3910358 h 9895053"/>
              <a:gd name="connsiteX3" fmla="*/ 18204668 w 18288000"/>
              <a:gd name="connsiteY3" fmla="*/ 4047257 h 9895053"/>
              <a:gd name="connsiteX4" fmla="*/ 17062704 w 18288000"/>
              <a:gd name="connsiteY4" fmla="*/ 5340097 h 9895053"/>
              <a:gd name="connsiteX5" fmla="*/ 13331952 w 18288000"/>
              <a:gd name="connsiteY5" fmla="*/ 5376673 h 9895053"/>
              <a:gd name="connsiteX6" fmla="*/ 10204704 w 18288000"/>
              <a:gd name="connsiteY6" fmla="*/ 8412481 h 9895053"/>
              <a:gd name="connsiteX7" fmla="*/ 6272784 w 18288000"/>
              <a:gd name="connsiteY7" fmla="*/ 7863841 h 9895053"/>
              <a:gd name="connsiteX8" fmla="*/ 3200400 w 18288000"/>
              <a:gd name="connsiteY8" fmla="*/ 9765793 h 9895053"/>
              <a:gd name="connsiteX9" fmla="*/ 96728 w 18288000"/>
              <a:gd name="connsiteY9" fmla="*/ 9818942 h 9895053"/>
              <a:gd name="connsiteX10" fmla="*/ 0 w 18288000"/>
              <a:gd name="connsiteY10" fmla="*/ 9821089 h 989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88000" h="9895053">
                <a:moveTo>
                  <a:pt x="0" y="0"/>
                </a:moveTo>
                <a:lnTo>
                  <a:pt x="18288000" y="0"/>
                </a:lnTo>
                <a:lnTo>
                  <a:pt x="18288000" y="3910358"/>
                </a:lnTo>
                <a:lnTo>
                  <a:pt x="18204668" y="4047257"/>
                </a:lnTo>
                <a:cubicBezTo>
                  <a:pt x="17846088" y="4612148"/>
                  <a:pt x="17459324" y="5126356"/>
                  <a:pt x="17062704" y="5340097"/>
                </a:cubicBezTo>
                <a:cubicBezTo>
                  <a:pt x="16005048" y="5910073"/>
                  <a:pt x="14474952" y="4864609"/>
                  <a:pt x="13331952" y="5376673"/>
                </a:cubicBezTo>
                <a:cubicBezTo>
                  <a:pt x="12188952" y="5888737"/>
                  <a:pt x="11381232" y="7997953"/>
                  <a:pt x="10204704" y="8412481"/>
                </a:cubicBezTo>
                <a:cubicBezTo>
                  <a:pt x="9028178" y="8827009"/>
                  <a:pt x="7440169" y="7638289"/>
                  <a:pt x="6272784" y="7863841"/>
                </a:cubicBezTo>
                <a:cubicBezTo>
                  <a:pt x="5105401" y="8089393"/>
                  <a:pt x="4349497" y="9424417"/>
                  <a:pt x="3200400" y="9765793"/>
                </a:cubicBezTo>
                <a:cubicBezTo>
                  <a:pt x="2338578" y="10021825"/>
                  <a:pt x="996696" y="9818371"/>
                  <a:pt x="96728" y="9818942"/>
                </a:cubicBezTo>
                <a:lnTo>
                  <a:pt x="0" y="9821089"/>
                </a:lnTo>
                <a:close/>
              </a:path>
            </a:pathLst>
          </a:custGeom>
          <a:gradFill flip="none" rotWithShape="1">
            <a:gsLst>
              <a:gs pos="200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Image" descr="Image">
            <a:extLst>
              <a:ext uri="{FF2B5EF4-FFF2-40B4-BE49-F238E27FC236}">
                <a16:creationId xmlns:a16="http://schemas.microsoft.com/office/drawing/2014/main" id="{72CC96FD-85DC-491D-B446-B1E34CCF0A89}"/>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11160373"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6" name="Google Shape;204;p13">
            <a:extLst>
              <a:ext uri="{FF2B5EF4-FFF2-40B4-BE49-F238E27FC236}">
                <a16:creationId xmlns:a16="http://schemas.microsoft.com/office/drawing/2014/main" id="{742F8DC4-E414-48F6-A231-7701DC2E8A1C}"/>
              </a:ext>
            </a:extLst>
          </p:cNvPr>
          <p:cNvSpPr txBox="1">
            <a:spLocks/>
          </p:cNvSpPr>
          <p:nvPr/>
        </p:nvSpPr>
        <p:spPr>
          <a:xfrm>
            <a:off x="1817991"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bg1"/>
                </a:solidFill>
                <a:latin typeface="Impact" panose="020B0806030902050204" pitchFamily="34" charset="0"/>
              </a:rPr>
              <a:t>Smartphone</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CC9910-47F2-40CF-93CB-4418DB8F0D80}"/>
              </a:ext>
            </a:extLst>
          </p:cNvPr>
          <p:cNvSpPr/>
          <p:nvPr/>
        </p:nvSpPr>
        <p:spPr>
          <a:xfrm>
            <a:off x="1734679" y="3925651"/>
            <a:ext cx="7886192" cy="1671804"/>
          </a:xfrm>
          <a:prstGeom prst="rect">
            <a:avLst/>
          </a:prstGeom>
        </p:spPr>
        <p:txBody>
          <a:bodyPr wrap="square">
            <a:spAutoFit/>
          </a:bodyPr>
          <a:lstStyle/>
          <a:p>
            <a:pP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p:txBody>
      </p:sp>
      <p:sp>
        <p:nvSpPr>
          <p:cNvPr id="8" name="TextBox 7">
            <a:extLst>
              <a:ext uri="{FF2B5EF4-FFF2-40B4-BE49-F238E27FC236}">
                <a16:creationId xmlns:a16="http://schemas.microsoft.com/office/drawing/2014/main" id="{E8A8D202-E207-4438-A8AD-679F825E5962}"/>
              </a:ext>
            </a:extLst>
          </p:cNvPr>
          <p:cNvSpPr txBox="1"/>
          <p:nvPr/>
        </p:nvSpPr>
        <p:spPr>
          <a:xfrm>
            <a:off x="1750258" y="6052654"/>
            <a:ext cx="4685266"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solidFill>
                  <a:schemeClr val="bg1"/>
                </a:solidFill>
                <a:latin typeface="+mj-lt"/>
              </a:rPr>
              <a:t>Here you</a:t>
            </a:r>
            <a:r>
              <a:rPr lang="zh-CN" altLang="en-US" sz="1800">
                <a:solidFill>
                  <a:schemeClr val="bg1"/>
                </a:solidFill>
                <a:latin typeface="+mj-lt"/>
              </a:rPr>
              <a:t> </a:t>
            </a:r>
            <a:r>
              <a:rPr lang="en-US" altLang="zh-CN" sz="1800">
                <a:solidFill>
                  <a:schemeClr val="bg1"/>
                </a:solidFill>
                <a:latin typeface="+mj-lt"/>
              </a:rPr>
              <a:t>have</a:t>
            </a:r>
            <a:r>
              <a:rPr lang="zh-CN" altLang="en-US" sz="1800">
                <a:solidFill>
                  <a:schemeClr val="bg1"/>
                </a:solidFill>
                <a:latin typeface="+mj-lt"/>
              </a:rPr>
              <a:t> </a:t>
            </a:r>
            <a:r>
              <a:rPr lang="en-US" altLang="zh-CN" sz="1800">
                <a:solidFill>
                  <a:schemeClr val="bg1"/>
                </a:solidFill>
                <a:latin typeface="+mj-lt"/>
              </a:rPr>
              <a:t>a</a:t>
            </a:r>
            <a:r>
              <a:rPr lang="zh-CN" altLang="en-US" sz="1800">
                <a:solidFill>
                  <a:schemeClr val="bg1"/>
                </a:solidFill>
                <a:latin typeface="+mj-lt"/>
              </a:rPr>
              <a:t> </a:t>
            </a:r>
            <a:r>
              <a:rPr lang="en-US" altLang="zh-CN" sz="1800">
                <a:solidFill>
                  <a:schemeClr val="bg1"/>
                </a:solidFill>
                <a:latin typeface="+mj-lt"/>
              </a:rPr>
              <a:t>list</a:t>
            </a:r>
            <a:r>
              <a:rPr lang="zh-CN" altLang="en-US" sz="1800">
                <a:solidFill>
                  <a:schemeClr val="bg1"/>
                </a:solidFill>
                <a:latin typeface="+mj-lt"/>
              </a:rPr>
              <a:t> </a:t>
            </a:r>
            <a:r>
              <a:rPr lang="en-US" altLang="zh-CN" sz="1800">
                <a:solidFill>
                  <a:schemeClr val="bg1"/>
                </a:solidFill>
                <a:latin typeface="+mj-lt"/>
              </a:rPr>
              <a:t>of</a:t>
            </a:r>
            <a:r>
              <a:rPr lang="zh-CN" altLang="en-US" sz="1800">
                <a:solidFill>
                  <a:schemeClr val="bg1"/>
                </a:solidFill>
                <a:latin typeface="+mj-lt"/>
              </a:rPr>
              <a:t> </a:t>
            </a:r>
            <a:r>
              <a:rPr lang="en-US" altLang="zh-CN" sz="1800">
                <a:solidFill>
                  <a:schemeClr val="bg1"/>
                </a:solidFill>
                <a:latin typeface="+mj-lt"/>
              </a:rPr>
              <a:t>items</a:t>
            </a:r>
          </a:p>
          <a:p>
            <a:pPr marL="457200" indent="-457200">
              <a:lnSpc>
                <a:spcPct val="150000"/>
              </a:lnSpc>
              <a:spcBef>
                <a:spcPts val="1200"/>
              </a:spcBef>
              <a:buFont typeface="Arial" panose="020B0604020202020204" pitchFamily="34" charset="0"/>
              <a:buChar char="•"/>
            </a:pPr>
            <a:r>
              <a:rPr lang="en-US" sz="1800">
                <a:solidFill>
                  <a:schemeClr val="bg1"/>
                </a:solidFill>
                <a:latin typeface="+mj-lt"/>
              </a:rPr>
              <a:t>Add some text</a:t>
            </a:r>
          </a:p>
          <a:p>
            <a:pPr marL="457200" indent="-457200">
              <a:lnSpc>
                <a:spcPct val="150000"/>
              </a:lnSpc>
              <a:spcBef>
                <a:spcPts val="1200"/>
              </a:spcBef>
              <a:buFont typeface="Arial" panose="020B0604020202020204" pitchFamily="34" charset="0"/>
              <a:buChar char="•"/>
            </a:pPr>
            <a:r>
              <a:rPr lang="en-US" sz="1800">
                <a:solidFill>
                  <a:schemeClr val="bg1"/>
                </a:solidFill>
                <a:latin typeface="+mj-lt"/>
              </a:rPr>
              <a:t>Remember not to overload your slides with content</a:t>
            </a:r>
          </a:p>
        </p:txBody>
      </p:sp>
      <p:sp>
        <p:nvSpPr>
          <p:cNvPr id="13" name="TextBox 12">
            <a:extLst>
              <a:ext uri="{FF2B5EF4-FFF2-40B4-BE49-F238E27FC236}">
                <a16:creationId xmlns:a16="http://schemas.microsoft.com/office/drawing/2014/main" id="{4CBC5C9B-DD6C-45D1-937F-5E063CFC1677}"/>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4" name="Freeform: Shape 13">
            <a:extLst>
              <a:ext uri="{FF2B5EF4-FFF2-40B4-BE49-F238E27FC236}">
                <a16:creationId xmlns:a16="http://schemas.microsoft.com/office/drawing/2014/main" id="{607D9E33-94A9-764B-84DB-322CDE615AFF}"/>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
        <p:nvSpPr>
          <p:cNvPr id="2" name="Picture Placeholder 1">
            <a:extLst>
              <a:ext uri="{FF2B5EF4-FFF2-40B4-BE49-F238E27FC236}">
                <a16:creationId xmlns:a16="http://schemas.microsoft.com/office/drawing/2014/main" id="{F1BECFF1-EF24-C567-AC13-5EF4635F593D}"/>
              </a:ext>
            </a:extLst>
          </p:cNvPr>
          <p:cNvSpPr>
            <a:spLocks noGrp="1"/>
          </p:cNvSpPr>
          <p:nvPr>
            <p:ph type="pic" sz="quarter" idx="10"/>
          </p:nvPr>
        </p:nvSpPr>
        <p:spPr/>
      </p:sp>
    </p:spTree>
    <p:extLst>
      <p:ext uri="{BB962C8B-B14F-4D97-AF65-F5344CB8AC3E}">
        <p14:creationId xmlns:p14="http://schemas.microsoft.com/office/powerpoint/2010/main" val="2619099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1953"/>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par>
                          <p:cTn id="25" fill="hold">
                            <p:stCondLst>
                              <p:cond delay="2453"/>
                            </p:stCondLst>
                            <p:childTnLst>
                              <p:par>
                                <p:cTn id="26" presetID="2" presetClass="entr" presetSubtype="4" decel="100000" fill="hold" grpId="0" nodeType="after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8">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8">
                                            <p:txEl>
                                              <p:pRg st="1" end="1"/>
                                            </p:txEl>
                                          </p:spTgt>
                                        </p:tgtEl>
                                        <p:attrNameLst>
                                          <p:attrName>style.visibility</p:attrName>
                                        </p:attrNameLst>
                                      </p:cBhvr>
                                      <p:to>
                                        <p:strVal val="visible"/>
                                      </p:to>
                                    </p:set>
                                    <p:anim calcmode="lin" valueType="num">
                                      <p:cBhvr additive="base">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8">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8">
                                            <p:txEl>
                                              <p:pRg st="2" end="2"/>
                                            </p:txEl>
                                          </p:spTgt>
                                        </p:tgtEl>
                                        <p:attrNameLst>
                                          <p:attrName>style.visibility</p:attrName>
                                        </p:attrNameLst>
                                      </p:cBhvr>
                                      <p:to>
                                        <p:strVal val="visible"/>
                                      </p:to>
                                    </p:set>
                                    <p:anim calcmode="lin" valueType="num">
                                      <p:cBhvr additive="base">
                                        <p:cTn id="36"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p:bldP spid="7" grpId="0"/>
      <p:bldP spid="8" grpId="0" uiExpand="1"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44670768-46C4-8273-12B9-8009AE3E6701}"/>
              </a:ext>
            </a:extLst>
          </p:cNvPr>
          <p:cNvSpPr>
            <a:spLocks noGrp="1"/>
          </p:cNvSpPr>
          <p:nvPr>
            <p:ph type="pic" sz="quarter" idx="10"/>
          </p:nvPr>
        </p:nvSpPr>
        <p:spPr/>
      </p:sp>
      <p:grpSp>
        <p:nvGrpSpPr>
          <p:cNvPr id="3" name="Group 2">
            <a:extLst>
              <a:ext uri="{FF2B5EF4-FFF2-40B4-BE49-F238E27FC236}">
                <a16:creationId xmlns:a16="http://schemas.microsoft.com/office/drawing/2014/main" id="{B5344BE5-7DE7-406B-A4F3-C8A69F5F5710}"/>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9FDF4927-4860-49A0-8118-79BD15B9B8FF}"/>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B0285FB4-7EED-4186-AF98-4231C09AD180}"/>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026460AF-B5C1-43C3-8B7A-AA4F7EEECB85}"/>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8169E06C-1825-4991-840E-C32488CB86D4}"/>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F8239C13-9852-4A3F-9172-8F081C24C1D3}"/>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4918A28F-1AB7-4BF4-854C-6C7DA90B7980}"/>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3F97FE9B-DCB8-4A5A-A595-043A4B3C2013}"/>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FDEE7A0B-CEC6-4749-B3D6-DCED3D0E27D9}"/>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F8CE82FA-A448-45BF-AB27-96E5CC474A6A}"/>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5E6AEB3F-15C8-48B8-8684-77DBEE0C267F}"/>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08C4D3E-C4E8-4A90-9EAC-BD93B2C726BB}"/>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83404D61-1C56-47B1-8C03-EFA328C3C636}"/>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Mockups</a:t>
            </a:r>
            <a:endParaRPr lang="en-US" sz="6000" b="0">
              <a:latin typeface="Impact" panose="020B0806030902050204"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C23A4E-F85A-F839-3F9A-4C84BCBF2230}"/>
              </a:ext>
            </a:extLst>
          </p:cNvPr>
          <p:cNvSpPr/>
          <p:nvPr/>
        </p:nvSpPr>
        <p:spPr>
          <a:xfrm>
            <a:off x="1760631" y="4958478"/>
            <a:ext cx="560028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p>
        </p:txBody>
      </p:sp>
    </p:spTree>
    <p:extLst>
      <p:ext uri="{BB962C8B-B14F-4D97-AF65-F5344CB8AC3E}">
        <p14:creationId xmlns:p14="http://schemas.microsoft.com/office/powerpoint/2010/main" val="3460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189327D-4806-4BAC-9654-8371E189BB93}"/>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pic>
        <p:nvPicPr>
          <p:cNvPr id="2" name="Picture 1">
            <a:extLst>
              <a:ext uri="{FF2B5EF4-FFF2-40B4-BE49-F238E27FC236}">
                <a16:creationId xmlns:a16="http://schemas.microsoft.com/office/drawing/2014/main" id="{7C905D63-B1C2-4492-B766-7750C183CA7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44775" y="1688124"/>
            <a:ext cx="14687924" cy="8217504"/>
          </a:xfrm>
          <a:prstGeom prst="rect">
            <a:avLst/>
          </a:prstGeom>
        </p:spPr>
      </p:pic>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73ED7D8-D9C8-7501-8A0B-450976D930AC}"/>
              </a:ext>
            </a:extLst>
          </p:cNvPr>
          <p:cNvSpPr/>
          <p:nvPr/>
        </p:nvSpPr>
        <p:spPr>
          <a:xfrm>
            <a:off x="11133231" y="4958478"/>
            <a:ext cx="560028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400">
                <a:solidFill>
                  <a:schemeClr val="bg1">
                    <a:lumMod val="65000"/>
                  </a:schemeClr>
                </a:solidFill>
                <a:ea typeface="Lato Light" panose="020F0502020204030203" pitchFamily="34" charset="0"/>
                <a:cs typeface="Lato Light" panose="020F0502020204030203" pitchFamily="34" charset="0"/>
              </a:rPr>
              <a:t>.</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9" name="Picture Placeholder 8">
            <a:extLst>
              <a:ext uri="{FF2B5EF4-FFF2-40B4-BE49-F238E27FC236}">
                <a16:creationId xmlns:a16="http://schemas.microsoft.com/office/drawing/2014/main" id="{674FFD5B-34FF-3D9D-14F9-9A79EC9F6B23}"/>
              </a:ext>
            </a:extLst>
          </p:cNvPr>
          <p:cNvSpPr>
            <a:spLocks noGrp="1"/>
          </p:cNvSpPr>
          <p:nvPr>
            <p:ph type="pic" sz="quarter" idx="10"/>
          </p:nvPr>
        </p:nvSpPr>
        <p:spPr/>
      </p:sp>
    </p:spTree>
    <p:extLst>
      <p:ext uri="{BB962C8B-B14F-4D97-AF65-F5344CB8AC3E}">
        <p14:creationId xmlns:p14="http://schemas.microsoft.com/office/powerpoint/2010/main" val="330163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A75D1922-3232-4521-B427-1E4D9104FC6C}"/>
              </a:ext>
            </a:extLst>
          </p:cNvPr>
          <p:cNvSpPr/>
          <p:nvPr/>
        </p:nvSpPr>
        <p:spPr>
          <a:xfrm>
            <a:off x="0" y="349348"/>
            <a:ext cx="18288000" cy="9937652"/>
          </a:xfrm>
          <a:custGeom>
            <a:avLst/>
            <a:gdLst>
              <a:gd name="connsiteX0" fmla="*/ 18283374 w 18288000"/>
              <a:gd name="connsiteY0" fmla="*/ 0 h 9937652"/>
              <a:gd name="connsiteX1" fmla="*/ 18288000 w 18288000"/>
              <a:gd name="connsiteY1" fmla="*/ 0 h 9937652"/>
              <a:gd name="connsiteX2" fmla="*/ 18288000 w 18288000"/>
              <a:gd name="connsiteY2" fmla="*/ 8566052 h 9937652"/>
              <a:gd name="connsiteX3" fmla="*/ 18288000 w 18288000"/>
              <a:gd name="connsiteY3" fmla="*/ 9114692 h 9937652"/>
              <a:gd name="connsiteX4" fmla="*/ 18288000 w 18288000"/>
              <a:gd name="connsiteY4" fmla="*/ 9937652 h 9937652"/>
              <a:gd name="connsiteX5" fmla="*/ 0 w 18288000"/>
              <a:gd name="connsiteY5" fmla="*/ 9937652 h 9937652"/>
              <a:gd name="connsiteX6" fmla="*/ 0 w 18288000"/>
              <a:gd name="connsiteY6" fmla="*/ 9114692 h 9937652"/>
              <a:gd name="connsiteX7" fmla="*/ 0 w 18288000"/>
              <a:gd name="connsiteY7" fmla="*/ 8566052 h 9937652"/>
              <a:gd name="connsiteX8" fmla="*/ 0 w 18288000"/>
              <a:gd name="connsiteY8" fmla="*/ 1898361 h 9937652"/>
              <a:gd name="connsiteX9" fmla="*/ 2209800 w 18288000"/>
              <a:gd name="connsiteY9" fmla="*/ 1630831 h 9937652"/>
              <a:gd name="connsiteX10" fmla="*/ 4152901 w 18288000"/>
              <a:gd name="connsiteY10" fmla="*/ 2548076 h 9937652"/>
              <a:gd name="connsiteX11" fmla="*/ 6896100 w 18288000"/>
              <a:gd name="connsiteY11" fmla="*/ 1955689 h 9937652"/>
              <a:gd name="connsiteX12" fmla="*/ 9296400 w 18288000"/>
              <a:gd name="connsiteY12" fmla="*/ 2433420 h 9937652"/>
              <a:gd name="connsiteX13" fmla="*/ 11258550 w 18288000"/>
              <a:gd name="connsiteY13" fmla="*/ 1688159 h 9937652"/>
              <a:gd name="connsiteX14" fmla="*/ 13335000 w 18288000"/>
              <a:gd name="connsiteY14" fmla="*/ 2356983 h 9937652"/>
              <a:gd name="connsiteX15" fmla="*/ 16135350 w 18288000"/>
              <a:gd name="connsiteY15" fmla="*/ 1688159 h 9937652"/>
              <a:gd name="connsiteX16" fmla="*/ 18277332 w 18288000"/>
              <a:gd name="connsiteY16" fmla="*/ 2038431 h 993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00" h="9937652">
                <a:moveTo>
                  <a:pt x="18283374" y="0"/>
                </a:moveTo>
                <a:lnTo>
                  <a:pt x="18288000" y="0"/>
                </a:lnTo>
                <a:lnTo>
                  <a:pt x="18288000" y="8566052"/>
                </a:lnTo>
                <a:lnTo>
                  <a:pt x="18288000" y="9114692"/>
                </a:lnTo>
                <a:lnTo>
                  <a:pt x="18288000" y="9937652"/>
                </a:lnTo>
                <a:lnTo>
                  <a:pt x="0" y="9937652"/>
                </a:lnTo>
                <a:lnTo>
                  <a:pt x="0" y="9114692"/>
                </a:lnTo>
                <a:lnTo>
                  <a:pt x="0" y="8566052"/>
                </a:lnTo>
                <a:lnTo>
                  <a:pt x="0" y="1898361"/>
                </a:lnTo>
                <a:cubicBezTo>
                  <a:pt x="0" y="1898361"/>
                  <a:pt x="1905000" y="1611722"/>
                  <a:pt x="2209800" y="1630831"/>
                </a:cubicBezTo>
                <a:cubicBezTo>
                  <a:pt x="3395472" y="1705166"/>
                  <a:pt x="3200400" y="2299656"/>
                  <a:pt x="4152901" y="2548076"/>
                </a:cubicBezTo>
                <a:cubicBezTo>
                  <a:pt x="5105402" y="2796496"/>
                  <a:pt x="5753100" y="1917470"/>
                  <a:pt x="6896100" y="1955689"/>
                </a:cubicBezTo>
                <a:cubicBezTo>
                  <a:pt x="8039100" y="1993907"/>
                  <a:pt x="8362950"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Freeform: Shape 2">
            <a:extLst>
              <a:ext uri="{FF2B5EF4-FFF2-40B4-BE49-F238E27FC236}">
                <a16:creationId xmlns:a16="http://schemas.microsoft.com/office/drawing/2014/main" id="{DC789D5D-9B85-4310-A90C-27FC3C641D7E}"/>
              </a:ext>
            </a:extLst>
          </p:cNvPr>
          <p:cNvSpPr/>
          <p:nvPr/>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gradFill>
            <a:gsLst>
              <a:gs pos="200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B0EADD2-6FB9-44C4-B885-05C330B59DA5}"/>
              </a:ext>
            </a:extLst>
          </p:cNvPr>
          <p:cNvSpPr txBox="1"/>
          <p:nvPr/>
        </p:nvSpPr>
        <p:spPr>
          <a:xfrm flipH="1">
            <a:off x="1811867" y="4329120"/>
            <a:ext cx="14664266" cy="1569660"/>
          </a:xfrm>
          <a:prstGeom prst="rect">
            <a:avLst/>
          </a:prstGeom>
          <a:noFill/>
        </p:spPr>
        <p:txBody>
          <a:bodyPr wrap="square" rtlCol="0">
            <a:spAutoFit/>
          </a:bodyPr>
          <a:lstStyle/>
          <a:p>
            <a:pPr algn="ctr">
              <a:spcBef>
                <a:spcPts val="1200"/>
              </a:spcBef>
            </a:pPr>
            <a:r>
              <a:rPr lang="en-US" altLang="zh-CN" sz="96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Thanks for watching!</a:t>
            </a:r>
            <a:endParaRPr lang="en-US" altLang="zh-CN" sz="496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5" name="TextBox 4">
            <a:extLst>
              <a:ext uri="{FF2B5EF4-FFF2-40B4-BE49-F238E27FC236}">
                <a16:creationId xmlns:a16="http://schemas.microsoft.com/office/drawing/2014/main" id="{ABFDAB86-D990-4948-9253-05502EE74F18}"/>
              </a:ext>
            </a:extLst>
          </p:cNvPr>
          <p:cNvSpPr txBox="1"/>
          <p:nvPr/>
        </p:nvSpPr>
        <p:spPr>
          <a:xfrm>
            <a:off x="5997331" y="6365973"/>
            <a:ext cx="6293338" cy="461665"/>
          </a:xfrm>
          <a:prstGeom prst="rect">
            <a:avLst/>
          </a:prstGeom>
          <a:noFill/>
        </p:spPr>
        <p:txBody>
          <a:bodyPr wrap="square" rtlCol="0">
            <a:spAutoFit/>
          </a:bodyPr>
          <a:lstStyle/>
          <a:p>
            <a:pPr algn="ctr"/>
            <a:r>
              <a:rPr lang="en-US" sz="2400">
                <a:solidFill>
                  <a:schemeClr val="bg1">
                    <a:lumMod val="65000"/>
                  </a:schemeClr>
                </a:solidFill>
              </a:rPr>
              <a:t>This Template is </a:t>
            </a:r>
            <a:r>
              <a:rPr lang="en-US" altLang="zh-CN" sz="2400">
                <a:solidFill>
                  <a:schemeClr val="bg1">
                    <a:lumMod val="65000"/>
                  </a:schemeClr>
                </a:solidFill>
              </a:rPr>
              <a:t>designed by </a:t>
            </a:r>
            <a:r>
              <a:rPr lang="en-US" sz="2400">
                <a:solidFill>
                  <a:schemeClr val="bg1">
                    <a:lumMod val="65000"/>
                  </a:schemeClr>
                </a:solidFill>
                <a:hlinkClick r:id="rId2">
                  <a:extLst>
                    <a:ext uri="{A12FA001-AC4F-418D-AE19-62706E023703}">
                      <ahyp:hlinkClr xmlns:ahyp="http://schemas.microsoft.com/office/drawing/2018/hyperlinkcolor" val="tx"/>
                    </a:ext>
                  </a:extLst>
                </a:hlinkClick>
              </a:rPr>
              <a:t>MSLIDES</a:t>
            </a:r>
            <a:endParaRPr lang="en-US" sz="2400">
              <a:solidFill>
                <a:schemeClr val="bg1">
                  <a:lumMod val="65000"/>
                </a:schemeClr>
              </a:solidFill>
            </a:endParaRPr>
          </a:p>
        </p:txBody>
      </p:sp>
    </p:spTree>
    <p:extLst>
      <p:ext uri="{BB962C8B-B14F-4D97-AF65-F5344CB8AC3E}">
        <p14:creationId xmlns:p14="http://schemas.microsoft.com/office/powerpoint/2010/main" val="370322744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133"/>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
        <p:nvSpPr>
          <p:cNvPr id="4" name="Google Shape;513;p35">
            <a:extLst>
              <a:ext uri="{FF2B5EF4-FFF2-40B4-BE49-F238E27FC236}">
                <a16:creationId xmlns:a16="http://schemas.microsoft.com/office/drawing/2014/main" id="{23C0C38C-C3F8-ED87-C4B7-856303FFB148}"/>
              </a:ext>
            </a:extLst>
          </p:cNvPr>
          <p:cNvSpPr txBox="1">
            <a:spLocks/>
          </p:cNvSpPr>
          <p:nvPr/>
        </p:nvSpPr>
        <p:spPr>
          <a:xfrm>
            <a:off x="8115300" y="7470093"/>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sz="2000">
                <a:solidFill>
                  <a:schemeClr val="tx1">
                    <a:lumMod val="85000"/>
                    <a:lumOff val="15000"/>
                  </a:schemeClr>
                </a:solidFill>
              </a:rPr>
              <a:t>You must 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2000">
                        <a:schemeClr val="accent1"/>
                      </a:gs>
                      <a:gs pos="100000">
                        <a:schemeClr val="accent6"/>
                      </a:gs>
                    </a:gsLst>
                    <a:lin ang="2700000" scaled="1"/>
                  </a:gradFill>
                  <a:latin typeface="Impact" panose="020B0806030902050204" pitchFamily="34" charset="0"/>
                </a:rPr>
                <a:t>Aa </a:t>
              </a:r>
              <a:r>
                <a:rPr lang="en-US" altLang="zh-CN" sz="13800">
                  <a:gradFill>
                    <a:gsLst>
                      <a:gs pos="2000">
                        <a:schemeClr val="accent1"/>
                      </a:gs>
                      <a:gs pos="100000">
                        <a:schemeClr val="accent6"/>
                      </a:gs>
                    </a:gsLst>
                    <a:lin ang="2700000" scaled="1"/>
                  </a:gradFill>
                  <a:latin typeface="+mj-lt"/>
                </a:rPr>
                <a:t>Bb </a:t>
              </a:r>
              <a:r>
                <a:rPr lang="en-US" altLang="zh-CN" sz="13800">
                  <a:gradFill>
                    <a:gsLst>
                      <a:gs pos="2000">
                        <a:schemeClr val="accent1"/>
                      </a:gs>
                      <a:gs pos="100000">
                        <a:schemeClr val="accent6"/>
                      </a:gs>
                    </a:gsLst>
                    <a:lin ang="2700000" scaled="1"/>
                  </a:gradFill>
                </a:rPr>
                <a:t>Cc</a:t>
              </a:r>
              <a:endParaRPr lang="zh-CN" altLang="en-US" sz="13800">
                <a:gradFill>
                  <a:gsLst>
                    <a:gs pos="2000">
                      <a:schemeClr val="accent1"/>
                    </a:gs>
                    <a:gs pos="100000">
                      <a:schemeClr val="accent6"/>
                    </a:gs>
                  </a:gsLst>
                  <a:lin ang="2700000" scaled="1"/>
                </a:gra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13C10EF0-A196-4BB5-8298-9719D1A46FA3}"/>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Mission Statement</a:t>
            </a:r>
            <a:endParaRPr lang="en-US" sz="600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0C3AD4A-FF49-4A80-8930-6191A3165DD7}"/>
              </a:ext>
            </a:extLst>
          </p:cNvPr>
          <p:cNvSpPr/>
          <p:nvPr/>
        </p:nvSpPr>
        <p:spPr>
          <a:xfrm>
            <a:off x="2286000" y="4102035"/>
            <a:ext cx="13716000" cy="1023229"/>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 name="TextBox 5">
            <a:extLst>
              <a:ext uri="{FF2B5EF4-FFF2-40B4-BE49-F238E27FC236}">
                <a16:creationId xmlns:a16="http://schemas.microsoft.com/office/drawing/2014/main" id="{40B787FB-648E-479D-8CCA-8D3EC4F2BE57}"/>
              </a:ext>
            </a:extLst>
          </p:cNvPr>
          <p:cNvSpPr txBox="1"/>
          <p:nvPr/>
        </p:nvSpPr>
        <p:spPr>
          <a:xfrm>
            <a:off x="4983480" y="2782401"/>
            <a:ext cx="8321040" cy="876587"/>
          </a:xfrm>
          <a:prstGeom prst="rect">
            <a:avLst/>
          </a:prstGeom>
          <a:noFill/>
        </p:spPr>
        <p:txBody>
          <a:bodyPr wrap="square">
            <a:spAutoFit/>
          </a:bodyPr>
          <a:lstStyle/>
          <a:p>
            <a:pPr algn="ctr">
              <a:lnSpc>
                <a:spcPct val="150000"/>
              </a:lnSpc>
            </a:pPr>
            <a:r>
              <a:rPr lang="es-ES" altLang="zh-CN" sz="18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tx1">
                    <a:lumMod val="85000"/>
                    <a:lumOff val="15000"/>
                  </a:schemeClr>
                </a:solidFill>
                <a:latin typeface="+mj-lt"/>
                <a:ea typeface="Lato Light" panose="020F0502020204030203" pitchFamily="34" charset="0"/>
                <a:cs typeface="Lato Light" panose="020F0502020204030203" pitchFamily="34" charset="0"/>
              </a:rPr>
              <a:t>. </a:t>
            </a:r>
            <a:r>
              <a:rPr lang="es-ES" altLang="zh-CN" sz="1800">
                <a:solidFill>
                  <a:schemeClr val="tx1">
                    <a:lumMod val="85000"/>
                    <a:lumOff val="15000"/>
                  </a:schemeClr>
                </a:solidFill>
                <a:latin typeface="+mj-lt"/>
                <a:ea typeface="Lato Light" panose="020F0502020204030203" pitchFamily="34" charset="0"/>
                <a:cs typeface="Lato Light" panose="020F0502020204030203" pitchFamily="34" charset="0"/>
              </a:rPr>
              <a:t>No quo maiorum intelleget. Mea cu case ludus integre, vide viderer. </a:t>
            </a:r>
            <a:endParaRPr lang="en-US" sz="1800">
              <a:solidFill>
                <a:schemeClr val="tx1">
                  <a:lumMod val="85000"/>
                  <a:lumOff val="15000"/>
                </a:schemeClr>
              </a:solidFill>
              <a:latin typeface="+mj-lt"/>
            </a:endParaRPr>
          </a:p>
        </p:txBody>
      </p:sp>
      <p:sp>
        <p:nvSpPr>
          <p:cNvPr id="5" name="Picture Placeholder 4">
            <a:extLst>
              <a:ext uri="{FF2B5EF4-FFF2-40B4-BE49-F238E27FC236}">
                <a16:creationId xmlns:a16="http://schemas.microsoft.com/office/drawing/2014/main" id="{66094256-D5AD-319F-12BC-1B51073E3803}"/>
              </a:ext>
            </a:extLst>
          </p:cNvPr>
          <p:cNvSpPr>
            <a:spLocks noGrp="1"/>
          </p:cNvSpPr>
          <p:nvPr>
            <p:ph type="pic" sz="quarter" idx="10"/>
          </p:nvPr>
        </p:nvSpPr>
        <p:spPr/>
      </p:sp>
    </p:spTree>
    <p:extLst>
      <p:ext uri="{BB962C8B-B14F-4D97-AF65-F5344CB8AC3E}">
        <p14:creationId xmlns:p14="http://schemas.microsoft.com/office/powerpoint/2010/main" val="783091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184" name="Group 183">
            <a:extLst>
              <a:ext uri="{FF2B5EF4-FFF2-40B4-BE49-F238E27FC236}">
                <a16:creationId xmlns:a16="http://schemas.microsoft.com/office/drawing/2014/main" id="{E69DE7C5-9EAD-9D3A-C992-4E9DE12583D8}"/>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13C553AB-DB04-38EB-04D0-D614BACC48FD}"/>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C99A035A-F0D9-9152-1D3E-3700585CAFB1}"/>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681234DB-E135-0C03-D600-6DA273108E42}"/>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5E47C6A6-883F-292A-A225-D9EFFF55B7B4}"/>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AF27BFF0-8F57-50E3-1518-D085D2AE1941}"/>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88D40B97-9F61-CDD0-4B3C-90436E1D1B39}"/>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342A469B-7D73-11D7-92D3-30716719402D}"/>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0FFC54CD-0B79-5C1B-9DAC-5E0CFBFA090C}"/>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EDCC8B66-3741-D7DB-3232-4E127AE4F7FE}"/>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3422888F-7FF8-E190-4340-0F431B01B723}"/>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A5D49C6A-8E89-B7FE-7E64-9E6F9A296B0F}"/>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E53B70A8-9A3F-753E-E313-EBB35812245A}"/>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85BF965-5F75-AE2E-CD15-37CA5DF2901B}"/>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0260FC05-15A2-663E-3B1E-FB110AF028DA}"/>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31B20A31-1814-7EEB-077C-8A7AB17B0E93}"/>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D4443AB1-286D-D377-1832-3BE539C92920}"/>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1839F9C-8388-A6C1-1FD1-3483B8DA5C94}"/>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8022226B-CEA9-51C3-5DE0-583147DF82A2}"/>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90CDDF86-033A-4596-D8D8-EBF8DE232525}"/>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1597005C-FFC6-9193-6636-7794203B04C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CED8EBE1-7845-402F-FA87-1213F58C3C22}"/>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46C4C210-E91F-13B6-DCF6-6A8CDBA8C3B2}"/>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F29EBB4C-2DCA-52F1-3D0F-60880F47BEE3}"/>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63636A44-3C46-D577-C683-4DC5DB8F9752}"/>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1848B4A8-6BE9-5724-92CE-9CCB055A34FE}"/>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85C04506-373B-8472-4528-1EEC3CB77FF0}"/>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7CC0D88E-2868-E771-7ED2-19521D13C2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25323B68-46A4-2FA7-A24E-832A05FF824A}"/>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15E67ADE-915F-BF58-10C1-2F66E49AA8A4}"/>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C1C3C2B3-05F8-E8BB-AEEE-34888980EDF3}"/>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2A25FC43-A519-DCA8-6F94-4B941442A96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7B897339-FCDB-E26A-B7DC-5B6F8694456E}"/>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EC47D61C-FF4A-8105-279C-45DDBFC9D9A3}"/>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7BDDE0E7-B8CD-E8B3-B2E9-7B2740F3B217}"/>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4E5D9BAF-D21D-DBEF-41CC-9DC23DAE3F70}"/>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92ABAFAC-C94D-B2DC-87D5-C696B4140ADD}"/>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192DC94-C1D9-8071-9533-027F92D3D45C}"/>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ADE575C6-DE06-A0C8-9019-CB0DAFB2972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14C65A47-CEEF-DDBD-47B1-6ACF4991B7C8}"/>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E2C61A5E-17C9-69CC-5401-FE45B8D37D3D}"/>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EC58A87A-8B5E-9F13-F979-FE22B2314000}"/>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632B4CB3-5A3A-0838-CA78-2791CAED7C0A}"/>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8F791856-1A9B-1330-04D8-430DC3FB9104}"/>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45EB66E2-5EA9-18C2-9200-2185B9DD7178}"/>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41B612B2-867E-356C-3FC2-525D39585C88}"/>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F4ECF5C1-E1B4-767C-B92A-A0A816060B4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35C23CF1-BD40-94A4-0028-D0E4493D68CB}"/>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3B860829-A53A-EB16-CF1C-8B719F77B8CE}"/>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7447321C-D689-4925-0CFE-D09DBEF92979}"/>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3E4A5281-622A-6D0B-1765-6043E43EEFA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F6250A42-4A01-398B-C392-08998D45BD29}"/>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705B1C0B-F53E-FC57-32EF-29223A289C2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20156E0A-4572-F3FE-6098-5A4EE84C266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F44239B8-8F8F-0A50-4F91-A7D9A0C861D4}"/>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68936C0D-6F5C-9AA5-C044-0C7B4EF4C667}"/>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2EFD9433-CE63-D57A-FA2E-B77690540B33}"/>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30ABE79-ABCE-EDFB-299D-067164236F46}"/>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4F1B8462-3AEB-08EF-0281-431682193954}"/>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785A624D-C944-2FA7-DA9E-DECF37AC7921}"/>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7A15F89D-B074-2DB8-D8BF-BAED6329BFAB}"/>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623FBD8E-88BB-FC28-CA81-F1D72B983F17}"/>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9D9BCED9-EA76-02FC-542D-7DE742BEF991}"/>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0D0D56E9-0AE3-ADC8-3EBD-DC749AC6192D}"/>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12463DBC-4C2B-841B-8145-2B1F35A9C111}"/>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48503136-0C29-8476-8073-AAB52C7EDC28}"/>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40C4E2F-C74F-B08F-ED9E-513B36228790}"/>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08DD72A-21E9-3E90-4CE7-FA6B1C8B0C0E}"/>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7079EDB3-4DF8-CCFA-31FB-CB344CB1C8AA}"/>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1D0323A0-220E-35DD-968F-D799B3EEC2B9}"/>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09C1E30A-CC6F-509A-B731-8F47C8A56BAF}"/>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AE3A9E21-3E7F-813E-C3C6-AF488F10A2BB}"/>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F8C9BD3F-4681-8CEC-04CF-102C0B83E4FB}"/>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E09AF277-BBC9-41D7-F2AE-0D3DF234BDD0}"/>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B7443FB0-5ABA-D2B6-CEC1-A12BEAB7EB68}"/>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47DA6DD5-B08E-57F7-C15C-62C9F7F18105}"/>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8752169F-04B6-7647-BEF1-EC863F57BC1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2E6C24E-5BB2-B77A-0DF0-558FEA9C7E3F}"/>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379CA667-5BE9-7513-A50C-EDD9D939E110}"/>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CC1E7115-C80C-98E6-1485-FDC45402DE1B}"/>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EE3BCC10-05C9-AF19-9A8A-1FFAB993170B}"/>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7AFA016-D041-428B-275B-5479CE121331}"/>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A3616539-5E8A-6249-C6EF-0252879C38F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8BC3F2F3-91BD-4B42-61D6-65AC34409170}"/>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C4E8F00E-E93A-02F3-1DF5-0F5078944261}"/>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4574CC18-EFD7-FACD-B76F-2215BC1AD53F}"/>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95F66ED2-3EBD-E1B9-EA36-694FE1EE9CB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F9574208-2E0F-9BDA-B78F-E123ECA485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090B15CE-E573-785B-9FCC-8A3EA3948DF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8AC9FB41-492D-A6BE-5FFE-01407CDCA6EA}"/>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AF93487C-55C3-3F5C-FDCC-B831253A7C7C}"/>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EB5F1E75-56DB-C8D6-A7BC-EAAC2A34CE01}"/>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A1C36C3-569B-DBFE-9253-8544F981F3D5}"/>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AD4326B-BCDB-86D5-53D6-135F37C12842}"/>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8D6C1032-5CA2-3C11-B294-49451A27737E}"/>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FCB4089A-C7BE-6E6A-DC14-B022A2A6D08C}"/>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E7FEDEF6-171E-8264-E468-F252EFD955FC}"/>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C197ED-363B-6215-C628-40EF52761773}"/>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441AEED5-FE29-3EBA-87A4-411873E44BF4}"/>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4B4DAD79-83C4-B58F-B1EA-2673DA1AAD11}"/>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484992F9-F9BE-C72D-586F-341EA464D7CA}"/>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01867D5-9EF9-170F-B19A-4A0093955AEA}"/>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03914BE5-71C3-A911-E6F2-1D89047A0B5F}"/>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0750622E-0437-4933-FDDA-FA9EAAF12CE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BBF0EEAE-26D6-53E8-3967-E3677D88E52F}"/>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182A7C62-94E2-56F0-759A-B733551290B1}"/>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0262E1B-0B45-2616-65C9-C30A759BC647}"/>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E9D83B46-46DC-0775-FA75-A382F813B47D}"/>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5ADA2663-5F64-3CBC-0E5C-E2D30C6B01A4}"/>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71B9B07F-B9E2-9B98-DAF2-21593156FF17}"/>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31F31FAC-5D44-4C0A-78D4-C3D114F7919E}"/>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5FB0378A-8BF1-3153-2374-B48D7625A0DA}"/>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1537C23C-D69C-EE66-1B81-16E1D9C0231F}"/>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BEAD800F-02E4-E985-2941-61352BB11494}"/>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EB1BB549-5656-FD01-E895-54B2A782165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F0593AA4-EFDB-E71D-0960-B54EDCB85072}"/>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381936B4-2FC2-8A2C-EE25-B7E49D368BA9}"/>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FE18B5E-652D-9616-479C-3296439AFB5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B4371859-62A7-C586-69D2-B0CA30E545E8}"/>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68F9130C-93A8-9E98-E7C8-10C522F37EDD}"/>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F886C63-FDE3-9D65-9627-609FB39C57A4}"/>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FC6DC728-6A57-E91D-0A7C-79BC0A5DF6EF}"/>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EB2EB66-2B94-16C1-1B19-D3FB091A9FD6}"/>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1A030C-7CB1-1649-379C-20B6B0EF18AC}"/>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869ABCE2-ECC3-529E-FD17-6EDCFAE81C6D}"/>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035937A0-AAEC-4253-E1BE-2C6695F94D86}"/>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1C02767B-5EA6-3CB9-F312-DB3EDD398404}"/>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053EAA67-6037-EA8C-E987-A9613EAC4196}"/>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9BEB65C5-CC37-D74F-2162-C4BD1D927D04}"/>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093BE6E2-E2E8-C59B-C899-0BCB354348D9}"/>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F5EF9FA6-F18D-9F39-71D1-42ED10E51676}"/>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25EDFC2-CE16-AC50-08D1-4814151A437F}"/>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E8814944-1A15-D304-C663-AA62322F9A6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CAFDA033-34CF-314B-0F4D-9E0567D7178C}"/>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09EDBF3-AD8D-2860-0AF7-365C29A1CC2D}"/>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576C9A1-7152-5B28-CC03-2A0555F3E840}"/>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80E210C1-F9A2-8BEB-AC55-AEF70DCA5CA6}"/>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39EAE94F-9F4B-DCD8-2ABC-CC0BDA38504C}"/>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41CC8293-D631-A40F-7EA8-E31977C433C5}"/>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6DDF2E85-AA1E-E03E-819C-9CA3D58A93CA}"/>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427F448A-2B43-3B03-A42E-279F7339A42D}"/>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99F4A7E1-8DE6-72BC-FB93-9401DB3A5865}"/>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109407AA-8551-0EB9-D6D0-15D97ADC10DE}"/>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C7FABE92-1FC3-5E3C-B75A-A84C09FFDBC9}"/>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AB2AFE31-2CB3-A949-6914-C6812FDD6165}"/>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943F0A92-B5A4-E17D-AEA3-97B3A9B99131}"/>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DA229A1B-65A9-1B4C-74B2-3F1AE695551C}"/>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90EE69D3-D11F-EEFD-45F6-9939F3F67BF5}"/>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A2102124-7162-FF78-CE5D-9B198E716B4D}"/>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261D669B-B07F-57A8-3299-6B0571AECFE7}"/>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0F8D1DD9-C004-3646-3ACB-78585B0D195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CF1275BD-75FB-F5AE-FC96-6D92E032B967}"/>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A09D47C6-E1D9-3B3A-172B-7A9F0908B847}"/>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4411D3CD-464B-150A-5148-B8DC1EFCF23F}"/>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50BFC77A-979A-8900-DDB5-449F6718DE48}"/>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5DA338E1-7B0F-8064-3D4D-7531C3CD31A4}"/>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7DD1F667-4E19-CFF8-BDD0-57CC44F56CE3}"/>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E4C9614E-1F8E-F8CD-A410-428588EE494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4481921A-C8B0-35F4-BD6B-F92A55A0AE5C}"/>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54E24A9-D2FA-D3CB-2F35-C63DA86134C4}"/>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908C2BC3-6FBF-C2A5-CCCD-9E76C8639A38}"/>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A5507B80-7FBF-74E5-1F00-F92AD15BC875}"/>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DF458F45-9593-E0A0-88AA-DB5EFD429740}"/>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606CA6EC-3EC2-63CA-DE78-E4BE6DAC0FA2}"/>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ADD19C44-10A8-3DE6-6950-03A9392033C9}"/>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731EEC27-9D17-040A-7B2F-9E7DB03FB258}"/>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155EBDD2-5BE1-DB3D-AC43-77E1E2213CA5}"/>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E3D26F21-858D-AAFC-A260-9614B9E20BF6}"/>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BE2071DD-AF35-112F-AC42-FC7F3DA72FFA}"/>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5D1FBC22-2079-F869-FA96-E14EA4608496}"/>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gradFill>
                <a:gsLst>
                  <a:gs pos="6000">
                    <a:schemeClr val="accent1"/>
                  </a:gs>
                  <a:gs pos="100000">
                    <a:schemeClr val="accent6"/>
                  </a:gs>
                </a:gsLst>
                <a:lin ang="2700000" scaled="1"/>
              </a:gra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gradFill>
              <a:gsLst>
                <a:gs pos="600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gradFill>
              <a:gsLst>
                <a:gs pos="6000">
                  <a:schemeClr val="accent1"/>
                </a:gs>
                <a:gs pos="100000">
                  <a:schemeClr val="accent6"/>
                </a:gs>
              </a:gsLst>
              <a:lin ang="2700000" scaled="1"/>
            </a:gra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adFill>
              <a:gsLst>
                <a:gs pos="6000">
                  <a:schemeClr val="accent1"/>
                </a:gs>
                <a:gs pos="100000">
                  <a:schemeClr val="accent6"/>
                </a:gs>
              </a:gsLst>
              <a:lin ang="2700000" scaled="1"/>
            </a:gra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gradFill>
              <a:gsLst>
                <a:gs pos="600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gradFill>
              <a:gsLst>
                <a:gs pos="600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gradFill>
              <a:gsLst>
                <a:gs pos="600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gradFill>
              <a:gsLst>
                <a:gs pos="600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a:gsLst>
                    <a:gs pos="6000">
                      <a:schemeClr val="accent1"/>
                    </a:gs>
                    <a:gs pos="100000">
                      <a:schemeClr val="accent6"/>
                    </a:gs>
                  </a:gsLst>
                  <a:lin ang="2700000" scaled="1"/>
                </a:gra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5DA2ECDA-A6A2-C5A7-4389-359C97D0FC40}"/>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4747FD61-E65B-D726-6B1F-ED796D98D0D4}"/>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8AAD488B-031B-6846-D7A0-CA83A561185C}"/>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200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F2ADEFF2-0C10-BC77-C93A-E67A048D99BA}"/>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19B09C3-CB51-56D9-9C12-76693E56D646}"/>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692461-6909-4245-B055-18597C34B76E}"/>
              </a:ext>
            </a:extLst>
          </p:cNvPr>
          <p:cNvSpPr txBox="1"/>
          <p:nvPr/>
        </p:nvSpPr>
        <p:spPr>
          <a:xfrm>
            <a:off x="10579711" y="4613116"/>
            <a:ext cx="5835939"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Impact" panose="020B0806030902050204" pitchFamily="34" charset="0"/>
              </a:rPr>
              <a:t>About Our Company</a:t>
            </a:r>
          </a:p>
        </p:txBody>
      </p:sp>
      <p:sp>
        <p:nvSpPr>
          <p:cNvPr id="4" name="TextBox 3">
            <a:extLst>
              <a:ext uri="{FF2B5EF4-FFF2-40B4-BE49-F238E27FC236}">
                <a16:creationId xmlns:a16="http://schemas.microsoft.com/office/drawing/2014/main" id="{378FAC2C-9B35-4B98-9600-E217756C5A65}"/>
              </a:ext>
            </a:extLst>
          </p:cNvPr>
          <p:cNvSpPr txBox="1"/>
          <p:nvPr/>
        </p:nvSpPr>
        <p:spPr>
          <a:xfrm>
            <a:off x="10597998" y="7574360"/>
            <a:ext cx="5823101"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p>
        </p:txBody>
      </p:sp>
      <p:sp>
        <p:nvSpPr>
          <p:cNvPr id="6" name="TextBox 5">
            <a:extLst>
              <a:ext uri="{FF2B5EF4-FFF2-40B4-BE49-F238E27FC236}">
                <a16:creationId xmlns:a16="http://schemas.microsoft.com/office/drawing/2014/main" id="{4EBA15AF-4907-4520-BE33-ECE7AB72A669}"/>
              </a:ext>
            </a:extLst>
          </p:cNvPr>
          <p:cNvSpPr txBox="1"/>
          <p:nvPr/>
        </p:nvSpPr>
        <p:spPr>
          <a:xfrm>
            <a:off x="10549230" y="1964349"/>
            <a:ext cx="3776369" cy="2646878"/>
          </a:xfrm>
          <a:prstGeom prst="rect">
            <a:avLst/>
          </a:prstGeom>
          <a:noFill/>
        </p:spPr>
        <p:txBody>
          <a:bodyPr wrap="square">
            <a:spAutoFit/>
          </a:bodyPr>
          <a:lstStyle/>
          <a:p>
            <a:r>
              <a:rPr lang="en-US" altLang="zh-CN" sz="16600">
                <a:gradFill>
                  <a:gsLst>
                    <a:gs pos="6000">
                      <a:schemeClr val="accent1"/>
                    </a:gs>
                    <a:gs pos="100000">
                      <a:schemeClr val="accent6"/>
                    </a:gs>
                  </a:gsLst>
                  <a:lin ang="2700000" scaled="1"/>
                </a:gradFill>
                <a:latin typeface="Impact" panose="020B0806030902050204" pitchFamily="34" charset="0"/>
              </a:rPr>
              <a:t>01.</a:t>
            </a:r>
          </a:p>
        </p:txBody>
      </p:sp>
      <p:sp>
        <p:nvSpPr>
          <p:cNvPr id="7" name="Freeform: Shape 6">
            <a:extLst>
              <a:ext uri="{FF2B5EF4-FFF2-40B4-BE49-F238E27FC236}">
                <a16:creationId xmlns:a16="http://schemas.microsoft.com/office/drawing/2014/main" id="{F58E61BC-5FCD-8F39-7CCD-7571A5A38AE5}"/>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208806937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0568CFE-790A-C4F6-FDDB-3AEF9D5EBBDA}"/>
              </a:ext>
            </a:extLst>
          </p:cNvPr>
          <p:cNvSpPr>
            <a:spLocks noGrp="1"/>
          </p:cNvSpPr>
          <p:nvPr>
            <p:ph type="pic" sz="quarter" idx="10"/>
          </p:nvPr>
        </p:nvSpPr>
        <p:spPr/>
      </p:sp>
      <p:sp>
        <p:nvSpPr>
          <p:cNvPr id="7" name="TextBox 6">
            <a:extLst>
              <a:ext uri="{FF2B5EF4-FFF2-40B4-BE49-F238E27FC236}">
                <a16:creationId xmlns:a16="http://schemas.microsoft.com/office/drawing/2014/main" id="{D2A42B1E-C700-41DE-A8A6-358B9D683BCE}"/>
              </a:ext>
            </a:extLst>
          </p:cNvPr>
          <p:cNvSpPr txBox="1"/>
          <p:nvPr/>
        </p:nvSpPr>
        <p:spPr>
          <a:xfrm>
            <a:off x="1766621"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AE305D0-DA98-469A-A941-84C1166648BF}"/>
              </a:ext>
            </a:extLst>
          </p:cNvPr>
          <p:cNvSpPr/>
          <p:nvPr/>
        </p:nvSpPr>
        <p:spPr>
          <a:xfrm>
            <a:off x="1766620"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6" name="TextBox 5">
            <a:extLst>
              <a:ext uri="{FF2B5EF4-FFF2-40B4-BE49-F238E27FC236}">
                <a16:creationId xmlns:a16="http://schemas.microsoft.com/office/drawing/2014/main" id="{F61C4BC3-AA9D-9627-30D8-27B94884CA7F}"/>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574524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7"/>
                                        </p:tgtEl>
                                        <p:attrNameLst>
                                          <p:attrName>style.visibility</p:attrName>
                                        </p:attrNameLst>
                                      </p:cBhvr>
                                      <p:to>
                                        <p:strVal val="visible"/>
                                      </p:to>
                                    </p:set>
                                    <p:anim to="" calcmode="lin" valueType="num">
                                      <p:cBhvr>
                                        <p:cTn id="7"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DBF2066-D0C7-4592-A704-75E3E489453E}"/>
              </a:ext>
            </a:extLst>
          </p:cNvPr>
          <p:cNvSpPr/>
          <p:nvPr/>
        </p:nvSpPr>
        <p:spPr>
          <a:xfrm>
            <a:off x="0" y="7090888"/>
            <a:ext cx="18288000" cy="3196113"/>
          </a:xfrm>
          <a:custGeom>
            <a:avLst/>
            <a:gdLst>
              <a:gd name="connsiteX0" fmla="*/ 18283374 w 18288000"/>
              <a:gd name="connsiteY0" fmla="*/ 0 h 3196113"/>
              <a:gd name="connsiteX1" fmla="*/ 18288000 w 18288000"/>
              <a:gd name="connsiteY1" fmla="*/ 0 h 3196113"/>
              <a:gd name="connsiteX2" fmla="*/ 18288000 w 18288000"/>
              <a:gd name="connsiteY2" fmla="*/ 3196113 h 3196113"/>
              <a:gd name="connsiteX3" fmla="*/ 0 w 18288000"/>
              <a:gd name="connsiteY3" fmla="*/ 3196113 h 3196113"/>
              <a:gd name="connsiteX4" fmla="*/ 0 w 18288000"/>
              <a:gd name="connsiteY4" fmla="*/ 1898361 h 3196113"/>
              <a:gd name="connsiteX5" fmla="*/ 2209801 w 18288000"/>
              <a:gd name="connsiteY5" fmla="*/ 1630831 h 3196113"/>
              <a:gd name="connsiteX6" fmla="*/ 4152902 w 18288000"/>
              <a:gd name="connsiteY6" fmla="*/ 2548076 h 3196113"/>
              <a:gd name="connsiteX7" fmla="*/ 6896101 w 18288000"/>
              <a:gd name="connsiteY7" fmla="*/ 1955689 h 3196113"/>
              <a:gd name="connsiteX8" fmla="*/ 9296400 w 18288000"/>
              <a:gd name="connsiteY8" fmla="*/ 2433420 h 3196113"/>
              <a:gd name="connsiteX9" fmla="*/ 11258550 w 18288000"/>
              <a:gd name="connsiteY9" fmla="*/ 1688159 h 3196113"/>
              <a:gd name="connsiteX10" fmla="*/ 13335000 w 18288000"/>
              <a:gd name="connsiteY10" fmla="*/ 2356983 h 3196113"/>
              <a:gd name="connsiteX11" fmla="*/ 16135350 w 18288000"/>
              <a:gd name="connsiteY11" fmla="*/ 1688159 h 3196113"/>
              <a:gd name="connsiteX12" fmla="*/ 18277332 w 18288000"/>
              <a:gd name="connsiteY12" fmla="*/ 2038431 h 31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3196113">
                <a:moveTo>
                  <a:pt x="18283374" y="0"/>
                </a:moveTo>
                <a:lnTo>
                  <a:pt x="18288000" y="0"/>
                </a:lnTo>
                <a:lnTo>
                  <a:pt x="18288000" y="3196113"/>
                </a:lnTo>
                <a:lnTo>
                  <a:pt x="0" y="3196113"/>
                </a:lnTo>
                <a:lnTo>
                  <a:pt x="0" y="1898361"/>
                </a:lnTo>
                <a:cubicBezTo>
                  <a:pt x="0" y="1898361"/>
                  <a:pt x="1905000" y="1611722"/>
                  <a:pt x="2209801" y="1630831"/>
                </a:cubicBezTo>
                <a:cubicBezTo>
                  <a:pt x="3395472" y="1705166"/>
                  <a:pt x="3200400" y="2299656"/>
                  <a:pt x="4152902" y="2548076"/>
                </a:cubicBezTo>
                <a:cubicBezTo>
                  <a:pt x="5105402" y="2796496"/>
                  <a:pt x="5753101" y="1917470"/>
                  <a:pt x="6896101" y="1955689"/>
                </a:cubicBezTo>
                <a:cubicBezTo>
                  <a:pt x="8039100" y="1993907"/>
                  <a:pt x="8362951" y="2471639"/>
                  <a:pt x="9296400" y="2433420"/>
                </a:cubicBezTo>
                <a:cubicBezTo>
                  <a:pt x="10229850" y="2395202"/>
                  <a:pt x="10382250" y="1688159"/>
                  <a:pt x="11258550" y="1688159"/>
                </a:cubicBezTo>
                <a:cubicBezTo>
                  <a:pt x="12134850" y="1688159"/>
                  <a:pt x="12325350" y="2376093"/>
                  <a:pt x="13335000" y="2356983"/>
                </a:cubicBezTo>
                <a:cubicBezTo>
                  <a:pt x="14344650" y="2337874"/>
                  <a:pt x="15125700" y="1649941"/>
                  <a:pt x="16135350" y="1688159"/>
                </a:cubicBezTo>
                <a:cubicBezTo>
                  <a:pt x="17145000" y="1726378"/>
                  <a:pt x="17104804" y="2102257"/>
                  <a:pt x="18277332" y="2038431"/>
                </a:cubicBezTo>
                <a:close/>
              </a:path>
            </a:pathLst>
          </a:custGeom>
          <a:gradFill flip="none" rotWithShape="1">
            <a:gsLst>
              <a:gs pos="6000">
                <a:schemeClr val="accent1"/>
              </a:gs>
              <a:gs pos="100000">
                <a:schemeClr val="accent6"/>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Rectangle 2">
            <a:extLst>
              <a:ext uri="{FF2B5EF4-FFF2-40B4-BE49-F238E27FC236}">
                <a16:creationId xmlns:a16="http://schemas.microsoft.com/office/drawing/2014/main" id="{D525DB16-C0A7-4833-B9E1-33D20CE77C17}"/>
              </a:ext>
            </a:extLst>
          </p:cNvPr>
          <p:cNvSpPr/>
          <p:nvPr/>
        </p:nvSpPr>
        <p:spPr>
          <a:xfrm>
            <a:off x="2946400" y="4183037"/>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3A4C0BEE-A9F8-4816-A8F2-FFD95EB33B24}"/>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5" name="Group 4">
            <a:extLst>
              <a:ext uri="{FF2B5EF4-FFF2-40B4-BE49-F238E27FC236}">
                <a16:creationId xmlns:a16="http://schemas.microsoft.com/office/drawing/2014/main" id="{785F0208-4DA3-4DB2-8012-96629E1960A5}"/>
              </a:ext>
            </a:extLst>
          </p:cNvPr>
          <p:cNvGrpSpPr/>
          <p:nvPr/>
        </p:nvGrpSpPr>
        <p:grpSpPr>
          <a:xfrm>
            <a:off x="8584776" y="2424852"/>
            <a:ext cx="1118449" cy="1118448"/>
            <a:chOff x="2895600" y="2424852"/>
            <a:chExt cx="1118449" cy="1118448"/>
          </a:xfrm>
        </p:grpSpPr>
        <p:sp>
          <p:nvSpPr>
            <p:cNvPr id="6" name="Oval 15">
              <a:extLst>
                <a:ext uri="{FF2B5EF4-FFF2-40B4-BE49-F238E27FC236}">
                  <a16:creationId xmlns:a16="http://schemas.microsoft.com/office/drawing/2014/main" id="{4685532D-6B83-47B6-B7B8-CCDA8DFF8211}"/>
                </a:ext>
              </a:extLst>
            </p:cNvPr>
            <p:cNvSpPr/>
            <p:nvPr/>
          </p:nvSpPr>
          <p:spPr>
            <a:xfrm>
              <a:off x="2895600" y="2424852"/>
              <a:ext cx="1118449" cy="1118448"/>
            </a:xfrm>
            <a:prstGeom prst="ellipse">
              <a:avLst/>
            </a:prstGeom>
            <a:gradFill flip="none" rotWithShape="1">
              <a:gsLst>
                <a:gs pos="600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7" name="left-quote_56937">
              <a:extLst>
                <a:ext uri="{FF2B5EF4-FFF2-40B4-BE49-F238E27FC236}">
                  <a16:creationId xmlns:a16="http://schemas.microsoft.com/office/drawing/2014/main" id="{E4DAF71F-3C9D-44F3-A096-48D27F9712DB}"/>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3808211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 presetClass="entr" presetSubtype="4" decel="10000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ppt_x"/>
                                          </p:val>
                                        </p:tav>
                                        <p:tav tm="100000">
                                          <p:val>
                                            <p:strVal val="#ppt_x"/>
                                          </p:val>
                                        </p:tav>
                                      </p:tavLst>
                                    </p:anim>
                                    <p:anim calcmode="lin" valueType="num">
                                      <p:cBhvr additive="base">
                                        <p:cTn id="13" dur="1000" fill="hold"/>
                                        <p:tgtEl>
                                          <p:spTgt spid="9"/>
                                        </p:tgtEl>
                                        <p:attrNameLst>
                                          <p:attrName>ppt_y</p:attrName>
                                        </p:attrNameLst>
                                      </p:cBhvr>
                                      <p:tavLst>
                                        <p:tav tm="0">
                                          <p:val>
                                            <p:strVal val="1+#ppt_h/2"/>
                                          </p:val>
                                        </p:tav>
                                        <p:tav tm="100000">
                                          <p:val>
                                            <p:strVal val="#ppt_y"/>
                                          </p:val>
                                        </p:tav>
                                      </p:tavLst>
                                    </p:anim>
                                  </p:childTnLst>
                                </p:cTn>
                              </p:par>
                              <p:par>
                                <p:cTn id="14" presetID="0" presetClass="entr" presetSubtype="0" fill="hold" grpId="0" nodeType="withEffect">
                                  <p:stCondLst>
                                    <p:cond delay="0"/>
                                  </p:stCondLst>
                                  <p:iterate type="lt">
                                    <p:tmPct val="5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par>
                          <p:cTn id="18" fill="hold">
                            <p:stCondLst>
                              <p:cond delay="1185"/>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3FD73D10-CC42-495A-AD4D-298D7E84DEAF}"/>
              </a:ext>
            </a:extLst>
          </p:cNvPr>
          <p:cNvSpPr txBox="1">
            <a:spLocks/>
          </p:cNvSpPr>
          <p:nvPr/>
        </p:nvSpPr>
        <p:spPr>
          <a:xfrm>
            <a:off x="1068578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65C71DB-2167-4089-9F44-E9B725E37786}"/>
              </a:ext>
            </a:extLst>
          </p:cNvPr>
          <p:cNvSpPr/>
          <p:nvPr/>
        </p:nvSpPr>
        <p:spPr>
          <a:xfrm>
            <a:off x="1060246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5" name="TextBox 4">
            <a:extLst>
              <a:ext uri="{FF2B5EF4-FFF2-40B4-BE49-F238E27FC236}">
                <a16:creationId xmlns:a16="http://schemas.microsoft.com/office/drawing/2014/main" id="{323FA118-DD38-453A-B1BA-E379F3F7076D}"/>
              </a:ext>
            </a:extLst>
          </p:cNvPr>
          <p:cNvSpPr txBox="1"/>
          <p:nvPr/>
        </p:nvSpPr>
        <p:spPr>
          <a:xfrm>
            <a:off x="1061804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737B8F69-581C-5D13-DB48-3A898A6D8715}"/>
              </a:ext>
            </a:extLst>
          </p:cNvPr>
          <p:cNvSpPr>
            <a:spLocks noGrp="1"/>
          </p:cNvSpPr>
          <p:nvPr>
            <p:ph type="pic" sz="quarter" idx="10"/>
          </p:nvPr>
        </p:nvSpPr>
        <p:spPr/>
      </p:sp>
      <p:sp>
        <p:nvSpPr>
          <p:cNvPr id="7" name="Freeform: Shape 6">
            <a:extLst>
              <a:ext uri="{FF2B5EF4-FFF2-40B4-BE49-F238E27FC236}">
                <a16:creationId xmlns:a16="http://schemas.microsoft.com/office/drawing/2014/main" id="{4597B830-708B-1761-1E11-BFD8C026A952}"/>
              </a:ext>
            </a:extLst>
          </p:cNvPr>
          <p:cNvSpPr/>
          <p:nvPr/>
        </p:nvSpPr>
        <p:spPr>
          <a:xfrm>
            <a:off x="827088" y="794477"/>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a:gsLst>
              <a:gs pos="600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solidFill>
                <a:srgbClr val="FFFFFF"/>
              </a:solidFill>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302550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 calcmode="lin" valueType="num">
                                      <p:cBhvr additive="base">
                                        <p:cTn id="16"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additive="base">
                                        <p:cTn id="20"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602EA197-BF40-55B9-CA74-2D86020AF36B}"/>
              </a:ext>
            </a:extLst>
          </p:cNvPr>
          <p:cNvGraphicFramePr/>
          <p:nvPr>
            <p:extLst>
              <p:ext uri="{D42A27DB-BD31-4B8C-83A1-F6EECF244321}">
                <p14:modId xmlns:p14="http://schemas.microsoft.com/office/powerpoint/2010/main" val="1246717244"/>
              </p:ext>
            </p:extLst>
          </p:nvPr>
        </p:nvGraphicFramePr>
        <p:xfrm>
          <a:off x="1866899" y="1638300"/>
          <a:ext cx="7746024"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434AE45F-0B2D-1DCB-42FB-10CF745B2EE4}"/>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1B55CAB-ABCA-DDDF-41F3-D63660ABC1FF}"/>
              </a:ext>
            </a:extLst>
          </p:cNvPr>
          <p:cNvSpPr/>
          <p:nvPr/>
        </p:nvSpPr>
        <p:spPr>
          <a:xfrm>
            <a:off x="10615079" y="4958478"/>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861984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theme/theme1.xml><?xml version="1.0" encoding="utf-8"?>
<a:theme xmlns:a="http://schemas.openxmlformats.org/drawingml/2006/main" name="Simplicity theme">
  <a:themeElements>
    <a:clrScheme name="2-gradient 76 bright">
      <a:dk1>
        <a:sysClr val="windowText" lastClr="000000"/>
      </a:dk1>
      <a:lt1>
        <a:sysClr val="window" lastClr="FFFFFF"/>
      </a:lt1>
      <a:dk2>
        <a:srgbClr val="262626"/>
      </a:dk2>
      <a:lt2>
        <a:srgbClr val="EFEFEF"/>
      </a:lt2>
      <a:accent1>
        <a:srgbClr val="0BF3FF"/>
      </a:accent1>
      <a:accent2>
        <a:srgbClr val="34C7FD"/>
      </a:accent2>
      <a:accent3>
        <a:srgbClr val="5C9BFC"/>
      </a:accent3>
      <a:accent4>
        <a:srgbClr val="856DF7"/>
      </a:accent4>
      <a:accent5>
        <a:srgbClr val="AF42F7"/>
      </a:accent5>
      <a:accent6>
        <a:srgbClr val="DB12F9"/>
      </a:accent6>
      <a:hlink>
        <a:srgbClr val="0BF3FF"/>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408026</TotalTime>
  <Words>3240</Words>
  <Application>Microsoft Office PowerPoint</Application>
  <PresentationFormat>Custom</PresentationFormat>
  <Paragraphs>261</Paragraphs>
  <Slides>42</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42</vt:i4>
      </vt:variant>
    </vt:vector>
  </HeadingPairs>
  <TitlesOfParts>
    <vt:vector size="49" baseType="lpstr">
      <vt:lpstr>Microsoft YaHei Light</vt:lpstr>
      <vt:lpstr>Microsoft YaHei UI</vt:lpstr>
      <vt:lpstr>Arial</vt:lpstr>
      <vt:lpstr>Impact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6001</cp:revision>
  <dcterms:created xsi:type="dcterms:W3CDTF">2015-11-23T02:03:38Z</dcterms:created>
  <dcterms:modified xsi:type="dcterms:W3CDTF">2022-05-23T09:18:48Z</dcterms:modified>
</cp:coreProperties>
</file>