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2"/>
  </p:notesMasterIdLst>
  <p:handoutMasterIdLst>
    <p:handoutMasterId r:id="rId43"/>
  </p:handoutMasterIdLst>
  <p:sldIdLst>
    <p:sldId id="6769" r:id="rId3"/>
    <p:sldId id="6770" r:id="rId4"/>
    <p:sldId id="6772" r:id="rId5"/>
    <p:sldId id="6771" r:id="rId6"/>
    <p:sldId id="6773" r:id="rId7"/>
    <p:sldId id="6774" r:id="rId8"/>
    <p:sldId id="6775" r:id="rId9"/>
    <p:sldId id="6777" r:id="rId10"/>
    <p:sldId id="6776" r:id="rId11"/>
    <p:sldId id="6778" r:id="rId12"/>
    <p:sldId id="6802" r:id="rId13"/>
    <p:sldId id="6779" r:id="rId14"/>
    <p:sldId id="6780" r:id="rId15"/>
    <p:sldId id="6781" r:id="rId16"/>
    <p:sldId id="6782" r:id="rId17"/>
    <p:sldId id="6783" r:id="rId18"/>
    <p:sldId id="6784" r:id="rId19"/>
    <p:sldId id="6785" r:id="rId20"/>
    <p:sldId id="6803" r:id="rId21"/>
    <p:sldId id="6786" r:id="rId22"/>
    <p:sldId id="6787" r:id="rId23"/>
    <p:sldId id="6788" r:id="rId24"/>
    <p:sldId id="6789" r:id="rId25"/>
    <p:sldId id="6790" r:id="rId26"/>
    <p:sldId id="6791" r:id="rId27"/>
    <p:sldId id="6792" r:id="rId28"/>
    <p:sldId id="6804" r:id="rId29"/>
    <p:sldId id="6793" r:id="rId30"/>
    <p:sldId id="6794" r:id="rId31"/>
    <p:sldId id="6795" r:id="rId32"/>
    <p:sldId id="6796" r:id="rId33"/>
    <p:sldId id="6805" r:id="rId34"/>
    <p:sldId id="6806" r:id="rId35"/>
    <p:sldId id="257" r:id="rId36"/>
    <p:sldId id="258" r:id="rId37"/>
    <p:sldId id="259" r:id="rId38"/>
    <p:sldId id="6849" r:id="rId39"/>
    <p:sldId id="6850" r:id="rId40"/>
    <p:sldId id="6851" r:id="rId41"/>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C0FC92DD-DC26-443F-A45A-9A03E6898BBA}">
          <p14:sldIdLst>
            <p14:sldId id="6769"/>
            <p14:sldId id="6770"/>
            <p14:sldId id="6772"/>
            <p14:sldId id="6771"/>
            <p14:sldId id="6773"/>
            <p14:sldId id="6774"/>
            <p14:sldId id="6775"/>
            <p14:sldId id="6777"/>
            <p14:sldId id="6776"/>
            <p14:sldId id="6778"/>
            <p14:sldId id="6802"/>
            <p14:sldId id="6779"/>
            <p14:sldId id="6780"/>
            <p14:sldId id="6781"/>
            <p14:sldId id="6782"/>
            <p14:sldId id="6783"/>
            <p14:sldId id="6784"/>
            <p14:sldId id="6785"/>
            <p14:sldId id="6803"/>
            <p14:sldId id="6786"/>
            <p14:sldId id="6787"/>
            <p14:sldId id="6788"/>
            <p14:sldId id="6789"/>
            <p14:sldId id="6790"/>
            <p14:sldId id="6791"/>
            <p14:sldId id="6792"/>
            <p14:sldId id="6804"/>
            <p14:sldId id="6793"/>
            <p14:sldId id="6794"/>
            <p14:sldId id="6795"/>
            <p14:sldId id="6796"/>
            <p14:sldId id="6805"/>
            <p14:sldId id="6806"/>
            <p14:sldId id="257"/>
            <p14:sldId id="258"/>
            <p14:sldId id="259"/>
            <p14:sldId id="6849"/>
            <p14:sldId id="6850"/>
            <p14:sldId id="6851"/>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C7982"/>
    <a:srgbClr val="F0F0F0"/>
    <a:srgbClr val="E1DED9"/>
    <a:srgbClr val="E0DDD8"/>
    <a:srgbClr val="00B0EF"/>
    <a:srgbClr val="F0EFEB"/>
    <a:srgbClr val="EEE6DD"/>
    <a:srgbClr val="EEEDE9"/>
    <a:srgbClr val="EAE6E2"/>
    <a:srgbClr val="000000"/>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549" autoAdjust="0"/>
    <p:restoredTop sz="94980" autoAdjust="0"/>
  </p:normalViewPr>
  <p:slideViewPr>
    <p:cSldViewPr snapToGrid="0" showGuides="1">
      <p:cViewPr varScale="1">
        <p:scale>
          <a:sx n="50" d="100"/>
          <a:sy n="50" d="100"/>
        </p:scale>
        <p:origin x="739" y="82"/>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handoutMaster" Target="handoutMasters/handoutMaster1.xml"/><Relationship Id="rId48" Type="http://schemas.microsoft.com/office/2016/11/relationships/changesInfo" Target="changesInfos/changesInfo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x" userId="e542c3f68aa91397" providerId="LiveId" clId="{8F54E37D-B160-4524-B175-ABFFCED31523}"/>
    <pc:docChg chg="custSel">
      <pc:chgData name="yang x" userId="e542c3f68aa91397" providerId="LiveId" clId="{8F54E37D-B160-4524-B175-ABFFCED31523}" dt="2022-04-28T08:35:37.392" v="1" actId="2696"/>
      <pc:docMkLst>
        <pc:docMk/>
      </pc:docMkLst>
      <pc:sldMasterChg chg="delSldLayout">
        <pc:chgData name="yang x" userId="e542c3f68aa91397" providerId="LiveId" clId="{8F54E37D-B160-4524-B175-ABFFCED31523}" dt="2022-04-28T08:35:37.392" v="1" actId="2696"/>
        <pc:sldMasterMkLst>
          <pc:docMk/>
          <pc:sldMasterMk cId="864947786" sldId="2147483651"/>
        </pc:sldMasterMkLst>
        <pc:sldLayoutChg chg="del">
          <pc:chgData name="yang x" userId="e542c3f68aa91397" providerId="LiveId" clId="{8F54E37D-B160-4524-B175-ABFFCED31523}" dt="2022-04-28T08:35:37.382" v="0" actId="2696"/>
          <pc:sldLayoutMkLst>
            <pc:docMk/>
            <pc:sldMasterMk cId="864947786" sldId="2147483651"/>
            <pc:sldLayoutMk cId="3209973920" sldId="2147483876"/>
          </pc:sldLayoutMkLst>
        </pc:sldLayoutChg>
        <pc:sldLayoutChg chg="del">
          <pc:chgData name="yang x" userId="e542c3f68aa91397" providerId="LiveId" clId="{8F54E37D-B160-4524-B175-ABFFCED31523}" dt="2022-04-28T08:35:37.392" v="1" actId="2696"/>
          <pc:sldLayoutMkLst>
            <pc:docMk/>
            <pc:sldMasterMk cId="864947786" sldId="2147483651"/>
            <pc:sldLayoutMk cId="2894373603" sldId="2147483877"/>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378E-406C-80EA-ABCCD2F5278B}"/>
            </c:ext>
          </c:extLst>
        </c:ser>
        <c:ser>
          <c:idx val="1"/>
          <c:order val="1"/>
          <c:tx>
            <c:strRef>
              <c:f>Sheet1!$C$1</c:f>
              <c:strCache>
                <c:ptCount val="1"/>
                <c:pt idx="0">
                  <c:v>Series 2</c:v>
                </c:pt>
              </c:strCache>
            </c:strRef>
          </c:tx>
          <c:spPr>
            <a:solidFill>
              <a:schemeClr val="accent1">
                <a:lumMod val="60000"/>
                <a:lumOff val="40000"/>
              </a:schemeClr>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378E-406C-80EA-ABCCD2F5278B}"/>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8147-4D76-9E18-A0901CF66F74}"/>
              </c:ext>
            </c:extLst>
          </c:dPt>
          <c:dPt>
            <c:idx val="1"/>
            <c:bubble3D val="0"/>
            <c:spPr>
              <a:solidFill>
                <a:schemeClr val="accent1">
                  <a:lumMod val="60000"/>
                  <a:lumOff val="40000"/>
                </a:schemeClr>
              </a:solidFill>
              <a:ln w="19050">
                <a:noFill/>
              </a:ln>
              <a:effectLst/>
            </c:spPr>
            <c:extLst>
              <c:ext xmlns:c16="http://schemas.microsoft.com/office/drawing/2014/chart" uri="{C3380CC4-5D6E-409C-BE32-E72D297353CC}">
                <c16:uniqueId val="{00000003-8147-4D76-9E18-A0901CF66F74}"/>
              </c:ext>
            </c:extLst>
          </c:dPt>
          <c:dPt>
            <c:idx val="2"/>
            <c:bubble3D val="0"/>
            <c:spPr>
              <a:solidFill>
                <a:schemeClr val="accent1">
                  <a:lumMod val="40000"/>
                  <a:lumOff val="60000"/>
                </a:schemeClr>
              </a:solidFill>
              <a:ln w="19050">
                <a:noFill/>
              </a:ln>
              <a:effectLst/>
            </c:spPr>
            <c:extLst>
              <c:ext xmlns:c16="http://schemas.microsoft.com/office/drawing/2014/chart" uri="{C3380CC4-5D6E-409C-BE32-E72D297353CC}">
                <c16:uniqueId val="{00000005-8147-4D76-9E18-A0901CF66F74}"/>
              </c:ext>
            </c:extLst>
          </c:dPt>
          <c:dPt>
            <c:idx val="3"/>
            <c:bubble3D val="0"/>
            <c:spPr>
              <a:solidFill>
                <a:schemeClr val="accent1">
                  <a:lumMod val="20000"/>
                  <a:lumOff val="80000"/>
                </a:schemeClr>
              </a:solidFill>
              <a:ln w="19050">
                <a:noFill/>
              </a:ln>
              <a:effectLst/>
            </c:spPr>
            <c:extLst>
              <c:ext xmlns:c16="http://schemas.microsoft.com/office/drawing/2014/chart" uri="{C3380CC4-5D6E-409C-BE32-E72D297353CC}">
                <c16:uniqueId val="{00000007-8147-4D76-9E18-A0901CF66F74}"/>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147-4D76-9E18-A0901CF66F74}"/>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147-4D76-9E18-A0901CF66F74}"/>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147-4D76-9E18-A0901CF66F74}"/>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147-4D76-9E18-A0901CF66F74}"/>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8147-4D76-9E18-A0901CF66F74}"/>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2022/4/28</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2022/4/28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33</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Picture Placeholder 14">
            <a:extLst>
              <a:ext uri="{FF2B5EF4-FFF2-40B4-BE49-F238E27FC236}">
                <a16:creationId xmlns:a16="http://schemas.microsoft.com/office/drawing/2014/main" id="{D3F3433F-5244-40F1-B7AB-81266891D3E8}"/>
              </a:ext>
            </a:extLst>
          </p:cNvPr>
          <p:cNvSpPr>
            <a:spLocks noGrp="1"/>
          </p:cNvSpPr>
          <p:nvPr>
            <p:ph type="pic" sz="quarter" idx="10"/>
          </p:nvPr>
        </p:nvSpPr>
        <p:spPr>
          <a:xfrm>
            <a:off x="9378525"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B448F909-BC3F-4639-806B-7CDC436371D8}"/>
              </a:ext>
            </a:extLst>
          </p:cNvPr>
          <p:cNvSpPr>
            <a:spLocks noGrp="1"/>
          </p:cNvSpPr>
          <p:nvPr>
            <p:ph type="pic" sz="quarter" idx="11"/>
          </p:nvPr>
        </p:nvSpPr>
        <p:spPr>
          <a:xfrm>
            <a:off x="9378525"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DAC04DB6-7A6B-45B6-A6AA-DE4E856F180D}"/>
              </a:ext>
            </a:extLst>
          </p:cNvPr>
          <p:cNvSpPr>
            <a:spLocks noGrp="1"/>
          </p:cNvSpPr>
          <p:nvPr>
            <p:ph type="pic" sz="quarter" idx="12"/>
          </p:nvPr>
        </p:nvSpPr>
        <p:spPr>
          <a:xfrm>
            <a:off x="12959151"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8" name="Picture Placeholder 17">
            <a:extLst>
              <a:ext uri="{FF2B5EF4-FFF2-40B4-BE49-F238E27FC236}">
                <a16:creationId xmlns:a16="http://schemas.microsoft.com/office/drawing/2014/main" id="{B954A7EC-65B8-4D4D-AB9E-42EB3F8342F8}"/>
              </a:ext>
            </a:extLst>
          </p:cNvPr>
          <p:cNvSpPr>
            <a:spLocks noGrp="1"/>
          </p:cNvSpPr>
          <p:nvPr>
            <p:ph type="pic" sz="quarter" idx="13"/>
          </p:nvPr>
        </p:nvSpPr>
        <p:spPr>
          <a:xfrm>
            <a:off x="12959151"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8705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Effect transition="in" filter="fade">
                                      <p:cBhvr>
                                        <p:cTn id="9" dur="1000"/>
                                        <p:tgtEl>
                                          <p:spTgt spid="1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1000" fill="hold"/>
                                        <p:tgtEl>
                                          <p:spTgt spid="18"/>
                                        </p:tgtEl>
                                        <p:attrNameLst>
                                          <p:attrName>ppt_w</p:attrName>
                                        </p:attrNameLst>
                                      </p:cBhvr>
                                      <p:tavLst>
                                        <p:tav tm="0">
                                          <p:val>
                                            <p:fltVal val="0"/>
                                          </p:val>
                                        </p:tav>
                                        <p:tav tm="100000">
                                          <p:val>
                                            <p:strVal val="#ppt_w"/>
                                          </p:val>
                                        </p:tav>
                                      </p:tavLst>
                                    </p:anim>
                                    <p:anim calcmode="lin" valueType="num">
                                      <p:cBhvr>
                                        <p:cTn id="13" dur="1000" fill="hold"/>
                                        <p:tgtEl>
                                          <p:spTgt spid="18"/>
                                        </p:tgtEl>
                                        <p:attrNameLst>
                                          <p:attrName>ppt_h</p:attrName>
                                        </p:attrNameLst>
                                      </p:cBhvr>
                                      <p:tavLst>
                                        <p:tav tm="0">
                                          <p:val>
                                            <p:fltVal val="0"/>
                                          </p:val>
                                        </p:tav>
                                        <p:tav tm="100000">
                                          <p:val>
                                            <p:strVal val="#ppt_h"/>
                                          </p:val>
                                        </p:tav>
                                      </p:tavLst>
                                    </p:anim>
                                    <p:animEffect transition="in" filter="fade">
                                      <p:cBhvr>
                                        <p:cTn id="14" dur="1000"/>
                                        <p:tgtEl>
                                          <p:spTgt spid="1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1000" fill="hold"/>
                                        <p:tgtEl>
                                          <p:spTgt spid="17"/>
                                        </p:tgtEl>
                                        <p:attrNameLst>
                                          <p:attrName>ppt_w</p:attrName>
                                        </p:attrNameLst>
                                      </p:cBhvr>
                                      <p:tavLst>
                                        <p:tav tm="0">
                                          <p:val>
                                            <p:fltVal val="0"/>
                                          </p:val>
                                        </p:tav>
                                        <p:tav tm="100000">
                                          <p:val>
                                            <p:strVal val="#ppt_w"/>
                                          </p:val>
                                        </p:tav>
                                      </p:tavLst>
                                    </p:anim>
                                    <p:anim calcmode="lin" valueType="num">
                                      <p:cBhvr>
                                        <p:cTn id="18" dur="1000" fill="hold"/>
                                        <p:tgtEl>
                                          <p:spTgt spid="17"/>
                                        </p:tgtEl>
                                        <p:attrNameLst>
                                          <p:attrName>ppt_h</p:attrName>
                                        </p:attrNameLst>
                                      </p:cBhvr>
                                      <p:tavLst>
                                        <p:tav tm="0">
                                          <p:val>
                                            <p:fltVal val="0"/>
                                          </p:val>
                                        </p:tav>
                                        <p:tav tm="100000">
                                          <p:val>
                                            <p:strVal val="#ppt_h"/>
                                          </p:val>
                                        </p:tav>
                                      </p:tavLst>
                                    </p:anim>
                                    <p:animEffect transition="in" filter="fade">
                                      <p:cBhvr>
                                        <p:cTn id="19" dur="1000"/>
                                        <p:tgtEl>
                                          <p:spTgt spid="1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Picture Placeholder 10">
            <a:extLst>
              <a:ext uri="{FF2B5EF4-FFF2-40B4-BE49-F238E27FC236}">
                <a16:creationId xmlns:a16="http://schemas.microsoft.com/office/drawing/2014/main" id="{18ACBFD6-F47E-48EC-8FAB-F324CBBE4822}"/>
              </a:ext>
            </a:extLst>
          </p:cNvPr>
          <p:cNvSpPr>
            <a:spLocks noGrp="1"/>
          </p:cNvSpPr>
          <p:nvPr>
            <p:ph type="pic" sz="quarter" idx="10"/>
          </p:nvPr>
        </p:nvSpPr>
        <p:spPr>
          <a:xfrm>
            <a:off x="10351294" y="1923402"/>
            <a:ext cx="5890842" cy="12749497"/>
          </a:xfrm>
          <a:custGeom>
            <a:avLst/>
            <a:gdLst>
              <a:gd name="connsiteX0" fmla="*/ 1135079 w 5890842"/>
              <a:gd name="connsiteY0" fmla="*/ 0 h 12749497"/>
              <a:gd name="connsiteX1" fmla="*/ 1210352 w 5890842"/>
              <a:gd name="connsiteY1" fmla="*/ 4136 h 12749497"/>
              <a:gd name="connsiteX2" fmla="*/ 1260532 w 5890842"/>
              <a:gd name="connsiteY2" fmla="*/ 19488 h 12749497"/>
              <a:gd name="connsiteX3" fmla="*/ 1294077 w 5890842"/>
              <a:gd name="connsiteY3" fmla="*/ 85622 h 12749497"/>
              <a:gd name="connsiteX4" fmla="*/ 1299803 w 5890842"/>
              <a:gd name="connsiteY4" fmla="*/ 166515 h 12749497"/>
              <a:gd name="connsiteX5" fmla="*/ 1390347 w 5890842"/>
              <a:gd name="connsiteY5" fmla="*/ 367866 h 12749497"/>
              <a:gd name="connsiteX6" fmla="*/ 1605529 w 5890842"/>
              <a:gd name="connsiteY6" fmla="*/ 472381 h 12749497"/>
              <a:gd name="connsiteX7" fmla="*/ 1645617 w 5890842"/>
              <a:gd name="connsiteY7" fmla="*/ 474151 h 12749497"/>
              <a:gd name="connsiteX8" fmla="*/ 2870152 w 5890842"/>
              <a:gd name="connsiteY8" fmla="*/ 474151 h 12749497"/>
              <a:gd name="connsiteX9" fmla="*/ 3020692 w 5890842"/>
              <a:gd name="connsiteY9" fmla="*/ 474151 h 12749497"/>
              <a:gd name="connsiteX10" fmla="*/ 4245224 w 5890842"/>
              <a:gd name="connsiteY10" fmla="*/ 474151 h 12749497"/>
              <a:gd name="connsiteX11" fmla="*/ 4285314 w 5890842"/>
              <a:gd name="connsiteY11" fmla="*/ 472381 h 12749497"/>
              <a:gd name="connsiteX12" fmla="*/ 4500495 w 5890842"/>
              <a:gd name="connsiteY12" fmla="*/ 367866 h 12749497"/>
              <a:gd name="connsiteX13" fmla="*/ 4591040 w 5890842"/>
              <a:gd name="connsiteY13" fmla="*/ 166515 h 12749497"/>
              <a:gd name="connsiteX14" fmla="*/ 4596766 w 5890842"/>
              <a:gd name="connsiteY14" fmla="*/ 85622 h 12749497"/>
              <a:gd name="connsiteX15" fmla="*/ 4630312 w 5890842"/>
              <a:gd name="connsiteY15" fmla="*/ 19488 h 12749497"/>
              <a:gd name="connsiteX16" fmla="*/ 4680494 w 5890842"/>
              <a:gd name="connsiteY16" fmla="*/ 4136 h 12749497"/>
              <a:gd name="connsiteX17" fmla="*/ 4755764 w 5890842"/>
              <a:gd name="connsiteY17" fmla="*/ 0 h 12749497"/>
              <a:gd name="connsiteX18" fmla="*/ 5236304 w 5890842"/>
              <a:gd name="connsiteY18" fmla="*/ 5907 h 12749497"/>
              <a:gd name="connsiteX19" fmla="*/ 5494031 w 5890842"/>
              <a:gd name="connsiteY19" fmla="*/ 40154 h 12749497"/>
              <a:gd name="connsiteX20" fmla="*/ 5707573 w 5890842"/>
              <a:gd name="connsiteY20" fmla="*/ 175962 h 12749497"/>
              <a:gd name="connsiteX21" fmla="*/ 5843934 w 5890842"/>
              <a:gd name="connsiteY21" fmla="*/ 390305 h 12749497"/>
              <a:gd name="connsiteX22" fmla="*/ 5884843 w 5890842"/>
              <a:gd name="connsiteY22" fmla="*/ 624723 h 12749497"/>
              <a:gd name="connsiteX23" fmla="*/ 5890842 w 5890842"/>
              <a:gd name="connsiteY23" fmla="*/ 955387 h 12749497"/>
              <a:gd name="connsiteX24" fmla="*/ 5890842 w 5890842"/>
              <a:gd name="connsiteY24" fmla="*/ 11783484 h 12749497"/>
              <a:gd name="connsiteX25" fmla="*/ 5884843 w 5890842"/>
              <a:gd name="connsiteY25" fmla="*/ 12116510 h 12749497"/>
              <a:gd name="connsiteX26" fmla="*/ 5843934 w 5890842"/>
              <a:gd name="connsiteY26" fmla="*/ 12352700 h 12749497"/>
              <a:gd name="connsiteX27" fmla="*/ 5707573 w 5890842"/>
              <a:gd name="connsiteY27" fmla="*/ 12565860 h 12749497"/>
              <a:gd name="connsiteX28" fmla="*/ 5494031 w 5890842"/>
              <a:gd name="connsiteY28" fmla="*/ 12702259 h 12749497"/>
              <a:gd name="connsiteX29" fmla="*/ 5259758 w 5890842"/>
              <a:gd name="connsiteY29" fmla="*/ 12743591 h 12749497"/>
              <a:gd name="connsiteX30" fmla="*/ 4930854 w 5890842"/>
              <a:gd name="connsiteY30" fmla="*/ 12749497 h 12749497"/>
              <a:gd name="connsiteX31" fmla="*/ 959992 w 5890842"/>
              <a:gd name="connsiteY31" fmla="*/ 12749497 h 12749497"/>
              <a:gd name="connsiteX32" fmla="*/ 631082 w 5890842"/>
              <a:gd name="connsiteY32" fmla="*/ 12743591 h 12749497"/>
              <a:gd name="connsiteX33" fmla="*/ 396813 w 5890842"/>
              <a:gd name="connsiteY33" fmla="*/ 12702259 h 12749497"/>
              <a:gd name="connsiteX34" fmla="*/ 183275 w 5890842"/>
              <a:gd name="connsiteY34" fmla="*/ 12565860 h 12749497"/>
              <a:gd name="connsiteX35" fmla="*/ 47727 w 5890842"/>
              <a:gd name="connsiteY35" fmla="*/ 12352700 h 12749497"/>
              <a:gd name="connsiteX36" fmla="*/ 6001 w 5890842"/>
              <a:gd name="connsiteY36" fmla="*/ 12116510 h 12749497"/>
              <a:gd name="connsiteX37" fmla="*/ 0 w 5890842"/>
              <a:gd name="connsiteY37" fmla="*/ 11783484 h 12749497"/>
              <a:gd name="connsiteX38" fmla="*/ 0 w 5890842"/>
              <a:gd name="connsiteY38" fmla="*/ 955387 h 12749497"/>
              <a:gd name="connsiteX39" fmla="*/ 6001 w 5890842"/>
              <a:gd name="connsiteY39" fmla="*/ 624723 h 12749497"/>
              <a:gd name="connsiteX40" fmla="*/ 47727 w 5890842"/>
              <a:gd name="connsiteY40" fmla="*/ 390305 h 12749497"/>
              <a:gd name="connsiteX41" fmla="*/ 183275 w 5890842"/>
              <a:gd name="connsiteY41" fmla="*/ 175962 h 12749497"/>
              <a:gd name="connsiteX42" fmla="*/ 396813 w 5890842"/>
              <a:gd name="connsiteY42" fmla="*/ 40154 h 12749497"/>
              <a:gd name="connsiteX43" fmla="*/ 655359 w 5890842"/>
              <a:gd name="connsiteY43" fmla="*/ 5907 h 12749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890842" h="12749497">
                <a:moveTo>
                  <a:pt x="1135079" y="0"/>
                </a:moveTo>
                <a:cubicBezTo>
                  <a:pt x="1160443" y="0"/>
                  <a:pt x="1185807" y="1185"/>
                  <a:pt x="1210352" y="4136"/>
                </a:cubicBezTo>
                <a:cubicBezTo>
                  <a:pt x="1227805" y="6497"/>
                  <a:pt x="1245805" y="8858"/>
                  <a:pt x="1260532" y="19488"/>
                </a:cubicBezTo>
                <a:cubicBezTo>
                  <a:pt x="1281259" y="34249"/>
                  <a:pt x="1289985" y="60231"/>
                  <a:pt x="1294077" y="85622"/>
                </a:cubicBezTo>
                <a:cubicBezTo>
                  <a:pt x="1298441" y="112783"/>
                  <a:pt x="1297349" y="137582"/>
                  <a:pt x="1299803" y="166515"/>
                </a:cubicBezTo>
                <a:cubicBezTo>
                  <a:pt x="1306896" y="243866"/>
                  <a:pt x="1339077" y="313543"/>
                  <a:pt x="1390347" y="367866"/>
                </a:cubicBezTo>
                <a:cubicBezTo>
                  <a:pt x="1444624" y="425145"/>
                  <a:pt x="1520712" y="465295"/>
                  <a:pt x="1605529" y="472381"/>
                </a:cubicBezTo>
                <a:cubicBezTo>
                  <a:pt x="1629527" y="474151"/>
                  <a:pt x="1644256" y="474151"/>
                  <a:pt x="1645617" y="474151"/>
                </a:cubicBezTo>
                <a:lnTo>
                  <a:pt x="2870152" y="474151"/>
                </a:lnTo>
                <a:lnTo>
                  <a:pt x="3020692" y="474151"/>
                </a:lnTo>
                <a:lnTo>
                  <a:pt x="4245224" y="474151"/>
                </a:lnTo>
                <a:cubicBezTo>
                  <a:pt x="4246588" y="474151"/>
                  <a:pt x="4261317" y="474151"/>
                  <a:pt x="4285314" y="472381"/>
                </a:cubicBezTo>
                <a:cubicBezTo>
                  <a:pt x="4370133" y="465295"/>
                  <a:pt x="4446222" y="425145"/>
                  <a:pt x="4500495" y="367866"/>
                </a:cubicBezTo>
                <a:cubicBezTo>
                  <a:pt x="4551767" y="313543"/>
                  <a:pt x="4583950" y="243866"/>
                  <a:pt x="4591040" y="166515"/>
                </a:cubicBezTo>
                <a:cubicBezTo>
                  <a:pt x="4593493" y="137582"/>
                  <a:pt x="4592401" y="112783"/>
                  <a:pt x="4596766" y="85622"/>
                </a:cubicBezTo>
                <a:cubicBezTo>
                  <a:pt x="4600858" y="60231"/>
                  <a:pt x="4609584" y="34249"/>
                  <a:pt x="4630312" y="19488"/>
                </a:cubicBezTo>
                <a:cubicBezTo>
                  <a:pt x="4645038" y="8858"/>
                  <a:pt x="4663038" y="6497"/>
                  <a:pt x="4680494" y="4136"/>
                </a:cubicBezTo>
                <a:cubicBezTo>
                  <a:pt x="4705041" y="1185"/>
                  <a:pt x="4730399" y="0"/>
                  <a:pt x="4755764" y="0"/>
                </a:cubicBezTo>
                <a:lnTo>
                  <a:pt x="5236304" y="5907"/>
                </a:lnTo>
                <a:cubicBezTo>
                  <a:pt x="5329577" y="-4723"/>
                  <a:pt x="5413302" y="8858"/>
                  <a:pt x="5494031" y="40154"/>
                </a:cubicBezTo>
                <a:cubicBezTo>
                  <a:pt x="5574482" y="72040"/>
                  <a:pt x="5647574" y="116325"/>
                  <a:pt x="5707573" y="175962"/>
                </a:cubicBezTo>
                <a:cubicBezTo>
                  <a:pt x="5767296" y="235602"/>
                  <a:pt x="5814479" y="308820"/>
                  <a:pt x="5843934" y="390305"/>
                </a:cubicBezTo>
                <a:cubicBezTo>
                  <a:pt x="5867388" y="464704"/>
                  <a:pt x="5878844" y="536154"/>
                  <a:pt x="5884843" y="624723"/>
                </a:cubicBezTo>
                <a:cubicBezTo>
                  <a:pt x="5890842" y="712706"/>
                  <a:pt x="5890842" y="817217"/>
                  <a:pt x="5890842" y="955387"/>
                </a:cubicBezTo>
                <a:lnTo>
                  <a:pt x="5890842" y="11783484"/>
                </a:lnTo>
                <a:cubicBezTo>
                  <a:pt x="5890842" y="11923426"/>
                  <a:pt x="5890842" y="12027942"/>
                  <a:pt x="5884843" y="12116510"/>
                </a:cubicBezTo>
                <a:cubicBezTo>
                  <a:pt x="5878844" y="12205080"/>
                  <a:pt x="5867388" y="12278302"/>
                  <a:pt x="5843934" y="12352700"/>
                </a:cubicBezTo>
                <a:cubicBezTo>
                  <a:pt x="5814208" y="12434185"/>
                  <a:pt x="5767026" y="12506224"/>
                  <a:pt x="5707573" y="12565860"/>
                </a:cubicBezTo>
                <a:cubicBezTo>
                  <a:pt x="5647847" y="12625497"/>
                  <a:pt x="5575302" y="12672732"/>
                  <a:pt x="5494031" y="12702259"/>
                </a:cubicBezTo>
                <a:cubicBezTo>
                  <a:pt x="5419846" y="12725878"/>
                  <a:pt x="5347574" y="12737689"/>
                  <a:pt x="5259758" y="12743591"/>
                </a:cubicBezTo>
                <a:cubicBezTo>
                  <a:pt x="5171941" y="12749497"/>
                  <a:pt x="5068307" y="12749497"/>
                  <a:pt x="4930854" y="12749497"/>
                </a:cubicBezTo>
                <a:lnTo>
                  <a:pt x="959992" y="12749497"/>
                </a:lnTo>
                <a:cubicBezTo>
                  <a:pt x="822538" y="12749497"/>
                  <a:pt x="718902" y="12749497"/>
                  <a:pt x="631082" y="12743591"/>
                </a:cubicBezTo>
                <a:cubicBezTo>
                  <a:pt x="543268" y="12737689"/>
                  <a:pt x="470997" y="12725878"/>
                  <a:pt x="396813" y="12702259"/>
                </a:cubicBezTo>
                <a:cubicBezTo>
                  <a:pt x="315544" y="12672732"/>
                  <a:pt x="242998" y="12625497"/>
                  <a:pt x="183275" y="12565860"/>
                </a:cubicBezTo>
                <a:cubicBezTo>
                  <a:pt x="123818" y="12506224"/>
                  <a:pt x="77453" y="12434185"/>
                  <a:pt x="47727" y="12352700"/>
                </a:cubicBezTo>
                <a:cubicBezTo>
                  <a:pt x="24273" y="12278302"/>
                  <a:pt x="12000" y="12205080"/>
                  <a:pt x="6001" y="12116510"/>
                </a:cubicBezTo>
                <a:cubicBezTo>
                  <a:pt x="0" y="12027942"/>
                  <a:pt x="0" y="11923426"/>
                  <a:pt x="0" y="11783484"/>
                </a:cubicBezTo>
                <a:lnTo>
                  <a:pt x="0" y="955387"/>
                </a:lnTo>
                <a:cubicBezTo>
                  <a:pt x="0" y="817217"/>
                  <a:pt x="0" y="712706"/>
                  <a:pt x="6001" y="624723"/>
                </a:cubicBezTo>
                <a:cubicBezTo>
                  <a:pt x="12000" y="536154"/>
                  <a:pt x="24273" y="464704"/>
                  <a:pt x="47727" y="390305"/>
                </a:cubicBezTo>
                <a:cubicBezTo>
                  <a:pt x="77180" y="308820"/>
                  <a:pt x="123546" y="235602"/>
                  <a:pt x="183275" y="175962"/>
                </a:cubicBezTo>
                <a:cubicBezTo>
                  <a:pt x="243272" y="116325"/>
                  <a:pt x="316361" y="72040"/>
                  <a:pt x="396813" y="40154"/>
                </a:cubicBezTo>
                <a:cubicBezTo>
                  <a:pt x="477539" y="8858"/>
                  <a:pt x="562086" y="-4723"/>
                  <a:pt x="655359" y="5907"/>
                </a:cubicBez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17136614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Picture Placeholder 10">
            <a:extLst>
              <a:ext uri="{FF2B5EF4-FFF2-40B4-BE49-F238E27FC236}">
                <a16:creationId xmlns:a16="http://schemas.microsoft.com/office/drawing/2014/main" id="{08580CDD-45C4-45EC-8055-3A3798141CCA}"/>
              </a:ext>
            </a:extLst>
          </p:cNvPr>
          <p:cNvSpPr>
            <a:spLocks noGrp="1"/>
          </p:cNvSpPr>
          <p:nvPr>
            <p:ph type="pic" sz="quarter" idx="10"/>
          </p:nvPr>
        </p:nvSpPr>
        <p:spPr>
          <a:xfrm>
            <a:off x="8174122" y="1945038"/>
            <a:ext cx="8512117" cy="6366204"/>
          </a:xfrm>
          <a:custGeom>
            <a:avLst/>
            <a:gdLst>
              <a:gd name="connsiteX0" fmla="*/ 0 w 8512117"/>
              <a:gd name="connsiteY0" fmla="*/ 0 h 6366204"/>
              <a:gd name="connsiteX1" fmla="*/ 8512117 w 8512117"/>
              <a:gd name="connsiteY1" fmla="*/ 0 h 6366204"/>
              <a:gd name="connsiteX2" fmla="*/ 8512117 w 8512117"/>
              <a:gd name="connsiteY2" fmla="*/ 6366204 h 6366204"/>
              <a:gd name="connsiteX3" fmla="*/ 0 w 8512117"/>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7" h="6366204">
                <a:moveTo>
                  <a:pt x="0" y="0"/>
                </a:moveTo>
                <a:lnTo>
                  <a:pt x="8512117" y="0"/>
                </a:lnTo>
                <a:lnTo>
                  <a:pt x="8512117" y="6366204"/>
                </a:lnTo>
                <a:lnTo>
                  <a:pt x="0" y="6366204"/>
                </a:ln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784529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Picture Placeholder 15">
            <a:extLst>
              <a:ext uri="{FF2B5EF4-FFF2-40B4-BE49-F238E27FC236}">
                <a16:creationId xmlns:a16="http://schemas.microsoft.com/office/drawing/2014/main" id="{6BE03EBE-4807-48FD-B9CE-A1E7B401086B}"/>
              </a:ext>
            </a:extLst>
          </p:cNvPr>
          <p:cNvSpPr>
            <a:spLocks noGrp="1"/>
          </p:cNvSpPr>
          <p:nvPr>
            <p:ph type="pic" sz="quarter" idx="10"/>
          </p:nvPr>
        </p:nvSpPr>
        <p:spPr>
          <a:xfrm>
            <a:off x="-533028" y="2250767"/>
            <a:ext cx="8815918" cy="5513903"/>
          </a:xfrm>
          <a:custGeom>
            <a:avLst/>
            <a:gdLst>
              <a:gd name="connsiteX0" fmla="*/ 0 w 8815918"/>
              <a:gd name="connsiteY0" fmla="*/ 0 h 5513903"/>
              <a:gd name="connsiteX1" fmla="*/ 8815918 w 8815918"/>
              <a:gd name="connsiteY1" fmla="*/ 0 h 5513903"/>
              <a:gd name="connsiteX2" fmla="*/ 8815918 w 8815918"/>
              <a:gd name="connsiteY2" fmla="*/ 5513903 h 5513903"/>
              <a:gd name="connsiteX3" fmla="*/ 0 w 8815918"/>
              <a:gd name="connsiteY3" fmla="*/ 5513903 h 5513903"/>
            </a:gdLst>
            <a:ahLst/>
            <a:cxnLst>
              <a:cxn ang="0">
                <a:pos x="connsiteX0" y="connsiteY0"/>
              </a:cxn>
              <a:cxn ang="0">
                <a:pos x="connsiteX1" y="connsiteY1"/>
              </a:cxn>
              <a:cxn ang="0">
                <a:pos x="connsiteX2" y="connsiteY2"/>
              </a:cxn>
              <a:cxn ang="0">
                <a:pos x="connsiteX3" y="connsiteY3"/>
              </a:cxn>
            </a:cxnLst>
            <a:rect l="l" t="t" r="r" b="b"/>
            <a:pathLst>
              <a:path w="8815918" h="5513903">
                <a:moveTo>
                  <a:pt x="0" y="0"/>
                </a:moveTo>
                <a:lnTo>
                  <a:pt x="8815918" y="0"/>
                </a:lnTo>
                <a:lnTo>
                  <a:pt x="8815918" y="5513903"/>
                </a:lnTo>
                <a:lnTo>
                  <a:pt x="0" y="5513903"/>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71661834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Picture Placeholder 10">
            <a:extLst>
              <a:ext uri="{FF2B5EF4-FFF2-40B4-BE49-F238E27FC236}">
                <a16:creationId xmlns:a16="http://schemas.microsoft.com/office/drawing/2014/main" id="{3D3FD9B2-8DA6-422B-A708-70511B06DC38}"/>
              </a:ext>
            </a:extLst>
          </p:cNvPr>
          <p:cNvSpPr>
            <a:spLocks noGrp="1"/>
          </p:cNvSpPr>
          <p:nvPr>
            <p:ph type="pic" sz="quarter" idx="10"/>
          </p:nvPr>
        </p:nvSpPr>
        <p:spPr>
          <a:xfrm>
            <a:off x="1901826" y="1422727"/>
            <a:ext cx="5410667" cy="7389262"/>
          </a:xfrm>
          <a:custGeom>
            <a:avLst/>
            <a:gdLst>
              <a:gd name="connsiteX0" fmla="*/ 2845297 w 5410667"/>
              <a:gd name="connsiteY0" fmla="*/ 340 h 7389262"/>
              <a:gd name="connsiteX1" fmla="*/ 3073774 w 5410667"/>
              <a:gd name="connsiteY1" fmla="*/ 340 h 7389262"/>
              <a:gd name="connsiteX2" fmla="*/ 5072183 w 5410667"/>
              <a:gd name="connsiteY2" fmla="*/ 340 h 7389262"/>
              <a:gd name="connsiteX3" fmla="*/ 5410329 w 5410667"/>
              <a:gd name="connsiteY3" fmla="*/ 341748 h 7389262"/>
              <a:gd name="connsiteX4" fmla="*/ 5410329 w 5410667"/>
              <a:gd name="connsiteY4" fmla="*/ 4450838 h 7389262"/>
              <a:gd name="connsiteX5" fmla="*/ 5401190 w 5410667"/>
              <a:gd name="connsiteY5" fmla="*/ 4901984 h 7389262"/>
              <a:gd name="connsiteX6" fmla="*/ 4916819 w 5410667"/>
              <a:gd name="connsiteY6" fmla="*/ 6243230 h 7389262"/>
              <a:gd name="connsiteX7" fmla="*/ 3814038 w 5410667"/>
              <a:gd name="connsiteY7" fmla="*/ 7154667 h 7389262"/>
              <a:gd name="connsiteX8" fmla="*/ 2211655 w 5410667"/>
              <a:gd name="connsiteY8" fmla="*/ 7343661 h 7389262"/>
              <a:gd name="connsiteX9" fmla="*/ 965695 w 5410667"/>
              <a:gd name="connsiteY9" fmla="*/ 6755342 h 7389262"/>
              <a:gd name="connsiteX10" fmla="*/ 167550 w 5410667"/>
              <a:gd name="connsiteY10" fmla="*/ 5621379 h 7389262"/>
              <a:gd name="connsiteX11" fmla="*/ 0 w 5410667"/>
              <a:gd name="connsiteY11" fmla="*/ 4682507 h 7389262"/>
              <a:gd name="connsiteX12" fmla="*/ 0 w 5410667"/>
              <a:gd name="connsiteY12" fmla="*/ 2841342 h 7389262"/>
              <a:gd name="connsiteX13" fmla="*/ 438676 w 5410667"/>
              <a:gd name="connsiteY13" fmla="*/ 1329392 h 7389262"/>
              <a:gd name="connsiteX14" fmla="*/ 1306887 w 5410667"/>
              <a:gd name="connsiteY14" fmla="*/ 451486 h 7389262"/>
              <a:gd name="connsiteX15" fmla="*/ 2616820 w 5410667"/>
              <a:gd name="connsiteY15" fmla="*/ 9484 h 7389262"/>
              <a:gd name="connsiteX16" fmla="*/ 2845297 w 5410667"/>
              <a:gd name="connsiteY16" fmla="*/ 340 h 73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0667" h="7389262">
                <a:moveTo>
                  <a:pt x="2845297" y="340"/>
                </a:moveTo>
                <a:cubicBezTo>
                  <a:pt x="2921456" y="-423"/>
                  <a:pt x="2997615" y="340"/>
                  <a:pt x="3073774" y="340"/>
                </a:cubicBezTo>
                <a:cubicBezTo>
                  <a:pt x="3740926" y="340"/>
                  <a:pt x="4408078" y="340"/>
                  <a:pt x="5072183" y="340"/>
                </a:cubicBezTo>
                <a:cubicBezTo>
                  <a:pt x="5251918" y="3388"/>
                  <a:pt x="5410329" y="161899"/>
                  <a:pt x="5410329" y="341748"/>
                </a:cubicBezTo>
                <a:cubicBezTo>
                  <a:pt x="5410329" y="1710428"/>
                  <a:pt x="5410329" y="3082157"/>
                  <a:pt x="5410329" y="4450838"/>
                </a:cubicBezTo>
                <a:cubicBezTo>
                  <a:pt x="5410329" y="4600203"/>
                  <a:pt x="5413375" y="4752618"/>
                  <a:pt x="5401190" y="4901984"/>
                </a:cubicBezTo>
                <a:cubicBezTo>
                  <a:pt x="5364634" y="5380565"/>
                  <a:pt x="5194038" y="5850001"/>
                  <a:pt x="4916819" y="6243230"/>
                </a:cubicBezTo>
                <a:cubicBezTo>
                  <a:pt x="4636554" y="6639507"/>
                  <a:pt x="4252714" y="6956528"/>
                  <a:pt x="3814038" y="7154667"/>
                </a:cubicBezTo>
                <a:cubicBezTo>
                  <a:pt x="3314436" y="7377191"/>
                  <a:pt x="2747813" y="7444254"/>
                  <a:pt x="2211655" y="7343661"/>
                </a:cubicBezTo>
                <a:cubicBezTo>
                  <a:pt x="1754701" y="7261357"/>
                  <a:pt x="1319073" y="7054073"/>
                  <a:pt x="965695" y="6755342"/>
                </a:cubicBezTo>
                <a:cubicBezTo>
                  <a:pt x="606225" y="6453561"/>
                  <a:pt x="329007" y="6060332"/>
                  <a:pt x="167550" y="5621379"/>
                </a:cubicBezTo>
                <a:cubicBezTo>
                  <a:pt x="54835" y="5319599"/>
                  <a:pt x="0" y="5002577"/>
                  <a:pt x="0" y="4682507"/>
                </a:cubicBezTo>
                <a:cubicBezTo>
                  <a:pt x="0" y="4069801"/>
                  <a:pt x="0" y="3454048"/>
                  <a:pt x="0" y="2841342"/>
                </a:cubicBezTo>
                <a:cubicBezTo>
                  <a:pt x="0" y="2307892"/>
                  <a:pt x="155364" y="1777490"/>
                  <a:pt x="438676" y="1329392"/>
                </a:cubicBezTo>
                <a:cubicBezTo>
                  <a:pt x="661060" y="978839"/>
                  <a:pt x="959602" y="677059"/>
                  <a:pt x="1306887" y="451486"/>
                </a:cubicBezTo>
                <a:cubicBezTo>
                  <a:pt x="1699867" y="198478"/>
                  <a:pt x="2153774" y="46064"/>
                  <a:pt x="2616820" y="9484"/>
                </a:cubicBezTo>
                <a:cubicBezTo>
                  <a:pt x="2692979" y="3388"/>
                  <a:pt x="2769138" y="1102"/>
                  <a:pt x="2845297" y="340"/>
                </a:cubicBez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233447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Picture Placeholder 10">
            <a:extLst>
              <a:ext uri="{FF2B5EF4-FFF2-40B4-BE49-F238E27FC236}">
                <a16:creationId xmlns:a16="http://schemas.microsoft.com/office/drawing/2014/main" id="{15C19F13-704A-4880-A95C-0337CA874E35}"/>
              </a:ext>
            </a:extLst>
          </p:cNvPr>
          <p:cNvSpPr>
            <a:spLocks noGrp="1"/>
          </p:cNvSpPr>
          <p:nvPr>
            <p:ph type="pic" sz="quarter" idx="10"/>
          </p:nvPr>
        </p:nvSpPr>
        <p:spPr>
          <a:xfrm>
            <a:off x="1297383" y="2014196"/>
            <a:ext cx="8473627" cy="6204679"/>
          </a:xfrm>
          <a:custGeom>
            <a:avLst/>
            <a:gdLst>
              <a:gd name="connsiteX0" fmla="*/ 3103970 w 8473627"/>
              <a:gd name="connsiteY0" fmla="*/ 0 h 6204679"/>
              <a:gd name="connsiteX1" fmla="*/ 5215323 w 8473627"/>
              <a:gd name="connsiteY1" fmla="*/ 0 h 6204679"/>
              <a:gd name="connsiteX2" fmla="*/ 6949150 w 8473627"/>
              <a:gd name="connsiteY2" fmla="*/ 503051 h 6204679"/>
              <a:gd name="connsiteX3" fmla="*/ 7955888 w 8473627"/>
              <a:gd name="connsiteY3" fmla="*/ 1498672 h 6204679"/>
              <a:gd name="connsiteX4" fmla="*/ 8462753 w 8473627"/>
              <a:gd name="connsiteY4" fmla="*/ 3000837 h 6204679"/>
              <a:gd name="connsiteX5" fmla="*/ 8473239 w 8473627"/>
              <a:gd name="connsiteY5" fmla="*/ 3524848 h 6204679"/>
              <a:gd name="connsiteX6" fmla="*/ 8473239 w 8473627"/>
              <a:gd name="connsiteY6" fmla="*/ 5816523 h 6204679"/>
              <a:gd name="connsiteX7" fmla="*/ 8081730 w 8473627"/>
              <a:gd name="connsiteY7" fmla="*/ 6204291 h 6204679"/>
              <a:gd name="connsiteX8" fmla="*/ 3369637 w 8473627"/>
              <a:gd name="connsiteY8" fmla="*/ 6204291 h 6204679"/>
              <a:gd name="connsiteX9" fmla="*/ 2852285 w 8473627"/>
              <a:gd name="connsiteY9" fmla="*/ 6193811 h 6204679"/>
              <a:gd name="connsiteX10" fmla="*/ 1314213 w 8473627"/>
              <a:gd name="connsiteY10" fmla="*/ 5638359 h 6204679"/>
              <a:gd name="connsiteX11" fmla="*/ 269023 w 8473627"/>
              <a:gd name="connsiteY11" fmla="*/ 4373746 h 6204679"/>
              <a:gd name="connsiteX12" fmla="*/ 52294 w 8473627"/>
              <a:gd name="connsiteY12" fmla="*/ 2536214 h 6204679"/>
              <a:gd name="connsiteX13" fmla="*/ 726949 w 8473627"/>
              <a:gd name="connsiteY13" fmla="*/ 1107410 h 6204679"/>
              <a:gd name="connsiteX14" fmla="*/ 2027319 w 8473627"/>
              <a:gd name="connsiteY14" fmla="*/ 192138 h 6204679"/>
              <a:gd name="connsiteX15" fmla="*/ 3103970 w 8473627"/>
              <a:gd name="connsiteY15" fmla="*/ 0 h 62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73627" h="6204679">
                <a:moveTo>
                  <a:pt x="3103970" y="0"/>
                </a:moveTo>
                <a:cubicBezTo>
                  <a:pt x="3806589" y="0"/>
                  <a:pt x="4512704" y="0"/>
                  <a:pt x="5215323" y="0"/>
                </a:cubicBezTo>
                <a:cubicBezTo>
                  <a:pt x="5827056" y="0"/>
                  <a:pt x="6435294" y="178164"/>
                  <a:pt x="6949150" y="503051"/>
                </a:cubicBezTo>
                <a:cubicBezTo>
                  <a:pt x="7351146" y="758070"/>
                  <a:pt x="7697212" y="1100423"/>
                  <a:pt x="7955888" y="1498672"/>
                </a:cubicBezTo>
                <a:cubicBezTo>
                  <a:pt x="8246024" y="1949321"/>
                  <a:pt x="8420805" y="2469839"/>
                  <a:pt x="8462753" y="3000837"/>
                </a:cubicBezTo>
                <a:cubicBezTo>
                  <a:pt x="8476735" y="3175507"/>
                  <a:pt x="8473239" y="3350177"/>
                  <a:pt x="8473239" y="3524848"/>
                </a:cubicBezTo>
                <a:cubicBezTo>
                  <a:pt x="8473239" y="4289904"/>
                  <a:pt x="8473239" y="5054960"/>
                  <a:pt x="8473239" y="5816523"/>
                </a:cubicBezTo>
                <a:cubicBezTo>
                  <a:pt x="8469744" y="6022634"/>
                  <a:pt x="8287972" y="6204291"/>
                  <a:pt x="8081730" y="6204291"/>
                </a:cubicBezTo>
                <a:cubicBezTo>
                  <a:pt x="6512198" y="6204291"/>
                  <a:pt x="4939169" y="6204291"/>
                  <a:pt x="3369637" y="6204291"/>
                </a:cubicBezTo>
                <a:cubicBezTo>
                  <a:pt x="3198351" y="6204291"/>
                  <a:pt x="3023570" y="6207784"/>
                  <a:pt x="2852285" y="6193811"/>
                </a:cubicBezTo>
                <a:cubicBezTo>
                  <a:pt x="2303473" y="6151890"/>
                  <a:pt x="1765148" y="5956259"/>
                  <a:pt x="1314213" y="5638359"/>
                </a:cubicBezTo>
                <a:cubicBezTo>
                  <a:pt x="859783" y="5316965"/>
                  <a:pt x="496238" y="4876796"/>
                  <a:pt x="269023" y="4373746"/>
                </a:cubicBezTo>
                <a:cubicBezTo>
                  <a:pt x="13843" y="3800827"/>
                  <a:pt x="-63061" y="3151053"/>
                  <a:pt x="52294" y="2536214"/>
                </a:cubicBezTo>
                <a:cubicBezTo>
                  <a:pt x="146676" y="2012203"/>
                  <a:pt x="384378" y="1512646"/>
                  <a:pt x="726949" y="1107410"/>
                </a:cubicBezTo>
                <a:cubicBezTo>
                  <a:pt x="1073015" y="695188"/>
                  <a:pt x="1523950" y="377288"/>
                  <a:pt x="2027319" y="192138"/>
                </a:cubicBezTo>
                <a:cubicBezTo>
                  <a:pt x="2373385" y="62882"/>
                  <a:pt x="2736930" y="0"/>
                  <a:pt x="3103970" y="0"/>
                </a:cubicBez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57100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Picture Placeholder 10">
            <a:extLst>
              <a:ext uri="{FF2B5EF4-FFF2-40B4-BE49-F238E27FC236}">
                <a16:creationId xmlns:a16="http://schemas.microsoft.com/office/drawing/2014/main" id="{FA6F54B8-AAB0-4F3E-A9EC-0B5ECA7A424F}"/>
              </a:ext>
            </a:extLst>
          </p:cNvPr>
          <p:cNvSpPr>
            <a:spLocks noGrp="1"/>
          </p:cNvSpPr>
          <p:nvPr>
            <p:ph type="pic" sz="quarter" idx="10"/>
          </p:nvPr>
        </p:nvSpPr>
        <p:spPr>
          <a:xfrm>
            <a:off x="11010900" y="1422727"/>
            <a:ext cx="5410666" cy="7389262"/>
          </a:xfrm>
          <a:custGeom>
            <a:avLst/>
            <a:gdLst>
              <a:gd name="connsiteX0" fmla="*/ 2845297 w 5410666"/>
              <a:gd name="connsiteY0" fmla="*/ 340 h 7389262"/>
              <a:gd name="connsiteX1" fmla="*/ 3073774 w 5410666"/>
              <a:gd name="connsiteY1" fmla="*/ 340 h 7389262"/>
              <a:gd name="connsiteX2" fmla="*/ 5072183 w 5410666"/>
              <a:gd name="connsiteY2" fmla="*/ 340 h 7389262"/>
              <a:gd name="connsiteX3" fmla="*/ 5410328 w 5410666"/>
              <a:gd name="connsiteY3" fmla="*/ 341748 h 7389262"/>
              <a:gd name="connsiteX4" fmla="*/ 5410328 w 5410666"/>
              <a:gd name="connsiteY4" fmla="*/ 4450837 h 7389262"/>
              <a:gd name="connsiteX5" fmla="*/ 5401190 w 5410666"/>
              <a:gd name="connsiteY5" fmla="*/ 4901984 h 7389262"/>
              <a:gd name="connsiteX6" fmla="*/ 4916819 w 5410666"/>
              <a:gd name="connsiteY6" fmla="*/ 6243230 h 7389262"/>
              <a:gd name="connsiteX7" fmla="*/ 3814038 w 5410666"/>
              <a:gd name="connsiteY7" fmla="*/ 7154667 h 7389262"/>
              <a:gd name="connsiteX8" fmla="*/ 2211654 w 5410666"/>
              <a:gd name="connsiteY8" fmla="*/ 7343661 h 7389262"/>
              <a:gd name="connsiteX9" fmla="*/ 965695 w 5410666"/>
              <a:gd name="connsiteY9" fmla="*/ 6755342 h 7389262"/>
              <a:gd name="connsiteX10" fmla="*/ 167550 w 5410666"/>
              <a:gd name="connsiteY10" fmla="*/ 5621379 h 7389262"/>
              <a:gd name="connsiteX11" fmla="*/ 0 w 5410666"/>
              <a:gd name="connsiteY11" fmla="*/ 4682507 h 7389262"/>
              <a:gd name="connsiteX12" fmla="*/ 0 w 5410666"/>
              <a:gd name="connsiteY12" fmla="*/ 2841342 h 7389262"/>
              <a:gd name="connsiteX13" fmla="*/ 438675 w 5410666"/>
              <a:gd name="connsiteY13" fmla="*/ 1329392 h 7389262"/>
              <a:gd name="connsiteX14" fmla="*/ 1306887 w 5410666"/>
              <a:gd name="connsiteY14" fmla="*/ 451486 h 7389262"/>
              <a:gd name="connsiteX15" fmla="*/ 2616820 w 5410666"/>
              <a:gd name="connsiteY15" fmla="*/ 9484 h 7389262"/>
              <a:gd name="connsiteX16" fmla="*/ 2845297 w 5410666"/>
              <a:gd name="connsiteY16" fmla="*/ 340 h 73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0666" h="7389262">
                <a:moveTo>
                  <a:pt x="2845297" y="340"/>
                </a:moveTo>
                <a:cubicBezTo>
                  <a:pt x="2921456" y="-423"/>
                  <a:pt x="2997615" y="340"/>
                  <a:pt x="3073774" y="340"/>
                </a:cubicBezTo>
                <a:cubicBezTo>
                  <a:pt x="3740926" y="340"/>
                  <a:pt x="4408078" y="340"/>
                  <a:pt x="5072183" y="340"/>
                </a:cubicBezTo>
                <a:cubicBezTo>
                  <a:pt x="5251918" y="3388"/>
                  <a:pt x="5410328" y="161899"/>
                  <a:pt x="5410328" y="341748"/>
                </a:cubicBezTo>
                <a:cubicBezTo>
                  <a:pt x="5410328" y="1710428"/>
                  <a:pt x="5410328" y="3082157"/>
                  <a:pt x="5410328" y="4450837"/>
                </a:cubicBezTo>
                <a:cubicBezTo>
                  <a:pt x="5410328" y="4600203"/>
                  <a:pt x="5413375" y="4752618"/>
                  <a:pt x="5401190" y="4901984"/>
                </a:cubicBezTo>
                <a:cubicBezTo>
                  <a:pt x="5364634" y="5380565"/>
                  <a:pt x="5194038" y="5850001"/>
                  <a:pt x="4916819" y="6243230"/>
                </a:cubicBezTo>
                <a:cubicBezTo>
                  <a:pt x="4636554" y="6639507"/>
                  <a:pt x="4252714" y="6956528"/>
                  <a:pt x="3814038" y="7154667"/>
                </a:cubicBezTo>
                <a:cubicBezTo>
                  <a:pt x="3314436" y="7377191"/>
                  <a:pt x="2747813" y="7444254"/>
                  <a:pt x="2211654" y="7343661"/>
                </a:cubicBezTo>
                <a:cubicBezTo>
                  <a:pt x="1754701" y="7261357"/>
                  <a:pt x="1319072" y="7054073"/>
                  <a:pt x="965695" y="6755342"/>
                </a:cubicBezTo>
                <a:cubicBezTo>
                  <a:pt x="606225" y="6453561"/>
                  <a:pt x="329006" y="6060332"/>
                  <a:pt x="167550" y="5621379"/>
                </a:cubicBezTo>
                <a:cubicBezTo>
                  <a:pt x="54834" y="5319599"/>
                  <a:pt x="0" y="5002577"/>
                  <a:pt x="0" y="4682507"/>
                </a:cubicBezTo>
                <a:cubicBezTo>
                  <a:pt x="0" y="4069801"/>
                  <a:pt x="0" y="3454048"/>
                  <a:pt x="0" y="2841342"/>
                </a:cubicBezTo>
                <a:cubicBezTo>
                  <a:pt x="0" y="2307892"/>
                  <a:pt x="155364" y="1777490"/>
                  <a:pt x="438675" y="1329392"/>
                </a:cubicBezTo>
                <a:cubicBezTo>
                  <a:pt x="661059" y="978839"/>
                  <a:pt x="959602" y="677059"/>
                  <a:pt x="1306887" y="451486"/>
                </a:cubicBezTo>
                <a:cubicBezTo>
                  <a:pt x="1699867" y="198478"/>
                  <a:pt x="2153774" y="46064"/>
                  <a:pt x="2616820" y="9484"/>
                </a:cubicBezTo>
                <a:cubicBezTo>
                  <a:pt x="2692979" y="3388"/>
                  <a:pt x="2769138" y="1102"/>
                  <a:pt x="2845297" y="340"/>
                </a:cubicBez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31309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Picture Placeholder 10">
            <a:extLst>
              <a:ext uri="{FF2B5EF4-FFF2-40B4-BE49-F238E27FC236}">
                <a16:creationId xmlns:a16="http://schemas.microsoft.com/office/drawing/2014/main" id="{A32C5504-FA7E-44F3-A8AE-BEFB11635F07}"/>
              </a:ext>
            </a:extLst>
          </p:cNvPr>
          <p:cNvSpPr>
            <a:spLocks noGrp="1"/>
          </p:cNvSpPr>
          <p:nvPr>
            <p:ph type="pic" sz="quarter" idx="10"/>
          </p:nvPr>
        </p:nvSpPr>
        <p:spPr>
          <a:xfrm>
            <a:off x="-3540368" y="1905001"/>
            <a:ext cx="12871937" cy="11730633"/>
          </a:xfrm>
          <a:custGeom>
            <a:avLst/>
            <a:gdLst>
              <a:gd name="connsiteX0" fmla="*/ 3350003 w 12871937"/>
              <a:gd name="connsiteY0" fmla="*/ 0 h 11730633"/>
              <a:gd name="connsiteX1" fmla="*/ 5783370 w 12871937"/>
              <a:gd name="connsiteY1" fmla="*/ 796999 h 11730633"/>
              <a:gd name="connsiteX2" fmla="*/ 6435841 w 12871937"/>
              <a:gd name="connsiteY2" fmla="*/ 1317412 h 11730633"/>
              <a:gd name="connsiteX3" fmla="*/ 7088567 w 12871937"/>
              <a:gd name="connsiteY3" fmla="*/ 796999 h 11730633"/>
              <a:gd name="connsiteX4" fmla="*/ 9521936 w 12871937"/>
              <a:gd name="connsiteY4" fmla="*/ 0 h 11730633"/>
              <a:gd name="connsiteX5" fmla="*/ 11350406 w 12871937"/>
              <a:gd name="connsiteY5" fmla="*/ 558367 h 11730633"/>
              <a:gd name="connsiteX6" fmla="*/ 12849525 w 12871937"/>
              <a:gd name="connsiteY6" fmla="*/ 3101690 h 11730633"/>
              <a:gd name="connsiteX7" fmla="*/ 12418271 w 12871937"/>
              <a:gd name="connsiteY7" fmla="*/ 5566768 h 11730633"/>
              <a:gd name="connsiteX8" fmla="*/ 10816214 w 12871937"/>
              <a:gd name="connsiteY8" fmla="*/ 7934884 h 11730633"/>
              <a:gd name="connsiteX9" fmla="*/ 7137177 w 12871937"/>
              <a:gd name="connsiteY9" fmla="*/ 11201641 h 11730633"/>
              <a:gd name="connsiteX10" fmla="*/ 6436100 w 12871937"/>
              <a:gd name="connsiteY10" fmla="*/ 11730633 h 11730633"/>
              <a:gd name="connsiteX11" fmla="*/ 5735019 w 12871937"/>
              <a:gd name="connsiteY11" fmla="*/ 11201641 h 11730633"/>
              <a:gd name="connsiteX12" fmla="*/ 2055725 w 12871937"/>
              <a:gd name="connsiteY12" fmla="*/ 7934884 h 11730633"/>
              <a:gd name="connsiteX13" fmla="*/ 453668 w 12871937"/>
              <a:gd name="connsiteY13" fmla="*/ 5566768 h 11730633"/>
              <a:gd name="connsiteX14" fmla="*/ 22414 w 12871937"/>
              <a:gd name="connsiteY14" fmla="*/ 3101690 h 11730633"/>
              <a:gd name="connsiteX15" fmla="*/ 1521530 w 12871937"/>
              <a:gd name="connsiteY15" fmla="*/ 558367 h 11730633"/>
              <a:gd name="connsiteX16" fmla="*/ 3350003 w 12871937"/>
              <a:gd name="connsiteY16" fmla="*/ 0 h 1173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71937" h="11730633">
                <a:moveTo>
                  <a:pt x="3350003" y="0"/>
                </a:moveTo>
                <a:cubicBezTo>
                  <a:pt x="4157139" y="0"/>
                  <a:pt x="5021205" y="283083"/>
                  <a:pt x="5783370" y="796999"/>
                </a:cubicBezTo>
                <a:cubicBezTo>
                  <a:pt x="6015506" y="953486"/>
                  <a:pt x="6233600" y="1127652"/>
                  <a:pt x="6435841" y="1317412"/>
                </a:cubicBezTo>
                <a:cubicBezTo>
                  <a:pt x="6638338" y="1127652"/>
                  <a:pt x="6856432" y="953486"/>
                  <a:pt x="7088567" y="796999"/>
                </a:cubicBezTo>
                <a:cubicBezTo>
                  <a:pt x="7850732" y="283083"/>
                  <a:pt x="8714798" y="0"/>
                  <a:pt x="9521936" y="0"/>
                </a:cubicBezTo>
                <a:cubicBezTo>
                  <a:pt x="10191820" y="0"/>
                  <a:pt x="10824010" y="193141"/>
                  <a:pt x="11350406" y="558367"/>
                </a:cubicBezTo>
                <a:cubicBezTo>
                  <a:pt x="12219153" y="1161444"/>
                  <a:pt x="12737485" y="2040845"/>
                  <a:pt x="12849525" y="3101690"/>
                </a:cubicBezTo>
                <a:cubicBezTo>
                  <a:pt x="12931927" y="3883871"/>
                  <a:pt x="12786873" y="4713102"/>
                  <a:pt x="12418271" y="5566768"/>
                </a:cubicBezTo>
                <a:cubicBezTo>
                  <a:pt x="12066821" y="6380403"/>
                  <a:pt x="11527951" y="7177142"/>
                  <a:pt x="10816214" y="7934884"/>
                </a:cubicBezTo>
                <a:cubicBezTo>
                  <a:pt x="9253149" y="9599587"/>
                  <a:pt x="7222961" y="11136914"/>
                  <a:pt x="7137177" y="11201641"/>
                </a:cubicBezTo>
                <a:lnTo>
                  <a:pt x="6436100" y="11730633"/>
                </a:lnTo>
                <a:lnTo>
                  <a:pt x="5735019" y="11201641"/>
                </a:lnTo>
                <a:cubicBezTo>
                  <a:pt x="5649239" y="11136914"/>
                  <a:pt x="3619049" y="9599587"/>
                  <a:pt x="2055725" y="7934884"/>
                </a:cubicBezTo>
                <a:cubicBezTo>
                  <a:pt x="1343989" y="7176879"/>
                  <a:pt x="804858" y="6380143"/>
                  <a:pt x="453668" y="5566768"/>
                </a:cubicBezTo>
                <a:cubicBezTo>
                  <a:pt x="85063" y="4713102"/>
                  <a:pt x="-59989" y="3883871"/>
                  <a:pt x="22414" y="3101690"/>
                </a:cubicBezTo>
                <a:cubicBezTo>
                  <a:pt x="134452" y="2040586"/>
                  <a:pt x="652786" y="1161183"/>
                  <a:pt x="1521530" y="558367"/>
                </a:cubicBezTo>
                <a:cubicBezTo>
                  <a:pt x="2055465" y="187942"/>
                  <a:pt x="2670759" y="0"/>
                  <a:pt x="3350003" y="0"/>
                </a:cubicBez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362191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Picture Placeholder 10">
            <a:extLst>
              <a:ext uri="{FF2B5EF4-FFF2-40B4-BE49-F238E27FC236}">
                <a16:creationId xmlns:a16="http://schemas.microsoft.com/office/drawing/2014/main" id="{63FD3464-815A-449C-87BB-F30AE3A9E787}"/>
              </a:ext>
            </a:extLst>
          </p:cNvPr>
          <p:cNvSpPr>
            <a:spLocks noGrp="1"/>
          </p:cNvSpPr>
          <p:nvPr>
            <p:ph type="pic" sz="quarter" idx="10"/>
          </p:nvPr>
        </p:nvSpPr>
        <p:spPr>
          <a:xfrm>
            <a:off x="9428042" y="1463800"/>
            <a:ext cx="7359404" cy="7359400"/>
          </a:xfrm>
          <a:custGeom>
            <a:avLst/>
            <a:gdLst>
              <a:gd name="connsiteX0" fmla="*/ 3679702 w 7359404"/>
              <a:gd name="connsiteY0" fmla="*/ 0 h 7359400"/>
              <a:gd name="connsiteX1" fmla="*/ 7359404 w 7359404"/>
              <a:gd name="connsiteY1" fmla="*/ 3679702 h 7359400"/>
              <a:gd name="connsiteX2" fmla="*/ 3679702 w 7359404"/>
              <a:gd name="connsiteY2" fmla="*/ 7359400 h 7359400"/>
              <a:gd name="connsiteX3" fmla="*/ 0 w 7359404"/>
              <a:gd name="connsiteY3" fmla="*/ 3679702 h 7359400"/>
              <a:gd name="connsiteX4" fmla="*/ 3679702 w 7359404"/>
              <a:gd name="connsiteY4" fmla="*/ 0 h 735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9404" h="7359400">
                <a:moveTo>
                  <a:pt x="3679702" y="0"/>
                </a:moveTo>
                <a:cubicBezTo>
                  <a:pt x="5711946" y="0"/>
                  <a:pt x="7359404" y="1647458"/>
                  <a:pt x="7359404" y="3679702"/>
                </a:cubicBezTo>
                <a:cubicBezTo>
                  <a:pt x="7359404" y="5711943"/>
                  <a:pt x="5711946" y="7359400"/>
                  <a:pt x="3679702" y="7359400"/>
                </a:cubicBezTo>
                <a:cubicBezTo>
                  <a:pt x="1647459" y="7359400"/>
                  <a:pt x="0" y="5711943"/>
                  <a:pt x="0" y="3679702"/>
                </a:cubicBezTo>
                <a:cubicBezTo>
                  <a:pt x="0" y="1647458"/>
                  <a:pt x="1647459" y="0"/>
                  <a:pt x="3679702" y="0"/>
                </a:cubicBez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57888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Effect transition="in" filter="fade">
                                      <p:cBhvr>
                                        <p:cTn id="9"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Picture Placeholder 10">
            <a:extLst>
              <a:ext uri="{FF2B5EF4-FFF2-40B4-BE49-F238E27FC236}">
                <a16:creationId xmlns:a16="http://schemas.microsoft.com/office/drawing/2014/main" id="{42CB5777-141C-4136-AAD9-F15849593C78}"/>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3030229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2" name="Freeform 5">
            <a:extLst>
              <a:ext uri="{FF2B5EF4-FFF2-40B4-BE49-F238E27FC236}">
                <a16:creationId xmlns:a16="http://schemas.microsoft.com/office/drawing/2014/main" id="{90708D63-A458-4A1E-8E92-9036E672C794}"/>
              </a:ext>
            </a:extLst>
          </p:cNvPr>
          <p:cNvSpPr>
            <a:spLocks noEditPoints="1"/>
          </p:cNvSpPr>
          <p:nvPr userDrawn="1"/>
        </p:nvSpPr>
        <p:spPr bwMode="auto">
          <a:xfrm>
            <a:off x="3175" y="-3175"/>
            <a:ext cx="18281650" cy="10290175"/>
          </a:xfrm>
          <a:prstGeom prst="rect">
            <a:avLst/>
          </a:prstGeom>
          <a:solidFill>
            <a:schemeClr val="accent1">
              <a:lumMod val="20000"/>
              <a:lumOff val="8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Picture Placeholder 14">
            <a:extLst>
              <a:ext uri="{FF2B5EF4-FFF2-40B4-BE49-F238E27FC236}">
                <a16:creationId xmlns:a16="http://schemas.microsoft.com/office/drawing/2014/main" id="{25648CBF-707A-491B-B25A-3EE8D1F8C34D}"/>
              </a:ext>
            </a:extLst>
          </p:cNvPr>
          <p:cNvSpPr>
            <a:spLocks noGrp="1"/>
          </p:cNvSpPr>
          <p:nvPr>
            <p:ph type="pic" sz="quarter" idx="10"/>
          </p:nvPr>
        </p:nvSpPr>
        <p:spPr>
          <a:xfrm>
            <a:off x="2470127" y="3300231"/>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A6D17973-83FC-4C3E-8051-BD4FB6DB20C8}"/>
              </a:ext>
            </a:extLst>
          </p:cNvPr>
          <p:cNvSpPr>
            <a:spLocks noGrp="1"/>
          </p:cNvSpPr>
          <p:nvPr>
            <p:ph type="pic" sz="quarter" idx="11"/>
          </p:nvPr>
        </p:nvSpPr>
        <p:spPr>
          <a:xfrm>
            <a:off x="7669916"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637E2BA6-1771-44D1-A6E4-853DA2BAD7FA}"/>
              </a:ext>
            </a:extLst>
          </p:cNvPr>
          <p:cNvSpPr>
            <a:spLocks noGrp="1"/>
          </p:cNvSpPr>
          <p:nvPr>
            <p:ph type="pic" sz="quarter" idx="12"/>
          </p:nvPr>
        </p:nvSpPr>
        <p:spPr>
          <a:xfrm>
            <a:off x="12869705"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3224039B-992F-4EE7-9C61-5B06C2348A3F}"/>
              </a:ext>
            </a:extLst>
          </p:cNvPr>
          <p:cNvSpPr/>
          <p:nvPr userDrawn="1"/>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D58E9820-C451-48B3-9B03-02D5DE4DAA37}"/>
              </a:ext>
            </a:extLst>
          </p:cNvPr>
          <p:cNvSpPr txBox="1"/>
          <p:nvPr userDrawn="1"/>
        </p:nvSpPr>
        <p:spPr>
          <a:xfrm>
            <a:off x="14934663" y="726297"/>
            <a:ext cx="2634517" cy="338554"/>
          </a:xfrm>
          <a:prstGeom prst="rect">
            <a:avLst/>
          </a:prstGeom>
          <a:noFill/>
        </p:spPr>
        <p:txBody>
          <a:bodyPr wrap="square" rtlCol="0">
            <a:spAutoFit/>
          </a:bodyPr>
          <a:lstStyle/>
          <a:p>
            <a:pPr algn="r"/>
            <a:r>
              <a:rPr lang="en-US" sz="1600">
                <a:solidFill>
                  <a:schemeClr val="tx1">
                    <a:lumMod val="85000"/>
                    <a:lumOff val="15000"/>
                  </a:schemeClr>
                </a:solidFill>
              </a:rPr>
              <a:t>Sunday, 8</a:t>
            </a:r>
            <a:r>
              <a:rPr lang="en-US" sz="1600" baseline="30000">
                <a:solidFill>
                  <a:schemeClr val="tx1">
                    <a:lumMod val="85000"/>
                    <a:lumOff val="15000"/>
                  </a:schemeClr>
                </a:solidFill>
              </a:rPr>
              <a:t>th</a:t>
            </a:r>
            <a:r>
              <a:rPr lang="en-US" sz="1600">
                <a:solidFill>
                  <a:schemeClr val="tx1">
                    <a:lumMod val="85000"/>
                    <a:lumOff val="15000"/>
                  </a:schemeClr>
                </a:solidFill>
              </a:rPr>
              <a:t> may 2022</a:t>
            </a:r>
          </a:p>
        </p:txBody>
      </p:sp>
      <p:sp>
        <p:nvSpPr>
          <p:cNvPr id="23" name="Freeform 7">
            <a:extLst>
              <a:ext uri="{FF2B5EF4-FFF2-40B4-BE49-F238E27FC236}">
                <a16:creationId xmlns:a16="http://schemas.microsoft.com/office/drawing/2014/main" id="{43DCB260-73D9-455A-B9D8-D65033602C56}"/>
              </a:ext>
            </a:extLst>
          </p:cNvPr>
          <p:cNvSpPr>
            <a:spLocks/>
          </p:cNvSpPr>
          <p:nvPr userDrawn="1"/>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a:extLst>
              <a:ext uri="{FF2B5EF4-FFF2-40B4-BE49-F238E27FC236}">
                <a16:creationId xmlns:a16="http://schemas.microsoft.com/office/drawing/2014/main" id="{C8BE1920-F2E9-40AF-AE10-50B481E9A121}"/>
              </a:ext>
            </a:extLst>
          </p:cNvPr>
          <p:cNvSpPr>
            <a:spLocks/>
          </p:cNvSpPr>
          <p:nvPr userDrawn="1"/>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a:extLst>
              <a:ext uri="{FF2B5EF4-FFF2-40B4-BE49-F238E27FC236}">
                <a16:creationId xmlns:a16="http://schemas.microsoft.com/office/drawing/2014/main" id="{A0372B74-A37B-4298-89F7-CF18B449E447}"/>
              </a:ext>
            </a:extLst>
          </p:cNvPr>
          <p:cNvSpPr>
            <a:spLocks/>
          </p:cNvSpPr>
          <p:nvPr userDrawn="1"/>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61952237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3" r:id="rId11"/>
    <p:sldLayoutId id="2147483874" r:id="rId12"/>
    <p:sldLayoutId id="2147483875" r:id="rId13"/>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hyperlink" Target="https://mslides.com/powerpoint-tutorials/"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3">
            <a:extLst>
              <a:ext uri="{FF2B5EF4-FFF2-40B4-BE49-F238E27FC236}">
                <a16:creationId xmlns:a16="http://schemas.microsoft.com/office/drawing/2014/main" id="{4DCBC264-C61B-4DC6-95F0-CF72803F215F}"/>
              </a:ext>
            </a:extLst>
          </p:cNvPr>
          <p:cNvSpPr>
            <a:spLocks noChangeAspect="1" noChangeArrowheads="1" noTextEdit="1"/>
          </p:cNvSpPr>
          <p:nvPr/>
        </p:nvSpPr>
        <p:spPr bwMode="auto">
          <a:xfrm>
            <a:off x="3175" y="0"/>
            <a:ext cx="18281650" cy="10287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6">
            <a:extLst>
              <a:ext uri="{FF2B5EF4-FFF2-40B4-BE49-F238E27FC236}">
                <a16:creationId xmlns:a16="http://schemas.microsoft.com/office/drawing/2014/main" id="{760A93CC-7E12-4C3B-89AF-BC592CCF0A66}"/>
              </a:ext>
            </a:extLst>
          </p:cNvPr>
          <p:cNvSpPr>
            <a:spLocks/>
          </p:cNvSpPr>
          <p:nvPr/>
        </p:nvSpPr>
        <p:spPr bwMode="auto">
          <a:xfrm>
            <a:off x="3315250" y="287338"/>
            <a:ext cx="546100" cy="536575"/>
          </a:xfrm>
          <a:custGeom>
            <a:avLst/>
            <a:gdLst>
              <a:gd name="T0" fmla="*/ 87 w 179"/>
              <a:gd name="T1" fmla="*/ 49 h 176"/>
              <a:gd name="T2" fmla="*/ 125 w 179"/>
              <a:gd name="T3" fmla="*/ 3 h 176"/>
              <a:gd name="T4" fmla="*/ 175 w 179"/>
              <a:gd name="T5" fmla="*/ 58 h 176"/>
              <a:gd name="T6" fmla="*/ 150 w 179"/>
              <a:gd name="T7" fmla="*/ 176 h 176"/>
              <a:gd name="T8" fmla="*/ 43 w 179"/>
              <a:gd name="T9" fmla="*/ 133 h 176"/>
              <a:gd name="T10" fmla="*/ 10 w 179"/>
              <a:gd name="T11" fmla="*/ 98 h 176"/>
              <a:gd name="T12" fmla="*/ 37 w 179"/>
              <a:gd name="T13" fmla="*/ 37 h 176"/>
              <a:gd name="T14" fmla="*/ 87 w 179"/>
              <a:gd name="T15" fmla="*/ 4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9" h="176">
                <a:moveTo>
                  <a:pt x="87" y="49"/>
                </a:moveTo>
                <a:cubicBezTo>
                  <a:pt x="82" y="26"/>
                  <a:pt x="101" y="0"/>
                  <a:pt x="125" y="3"/>
                </a:cubicBezTo>
                <a:cubicBezTo>
                  <a:pt x="153" y="4"/>
                  <a:pt x="173" y="31"/>
                  <a:pt x="175" y="58"/>
                </a:cubicBezTo>
                <a:cubicBezTo>
                  <a:pt x="179" y="99"/>
                  <a:pt x="163" y="138"/>
                  <a:pt x="150" y="176"/>
                </a:cubicBezTo>
                <a:cubicBezTo>
                  <a:pt x="112" y="168"/>
                  <a:pt x="76" y="153"/>
                  <a:pt x="43" y="133"/>
                </a:cubicBezTo>
                <a:cubicBezTo>
                  <a:pt x="29" y="124"/>
                  <a:pt x="16" y="113"/>
                  <a:pt x="10" y="98"/>
                </a:cubicBezTo>
                <a:cubicBezTo>
                  <a:pt x="0" y="75"/>
                  <a:pt x="13" y="45"/>
                  <a:pt x="37" y="37"/>
                </a:cubicBezTo>
                <a:cubicBezTo>
                  <a:pt x="54" y="31"/>
                  <a:pt x="74" y="36"/>
                  <a:pt x="87" y="49"/>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a:extLst>
              <a:ext uri="{FF2B5EF4-FFF2-40B4-BE49-F238E27FC236}">
                <a16:creationId xmlns:a16="http://schemas.microsoft.com/office/drawing/2014/main" id="{AC43E096-9E95-4474-8AF0-8CEB5992895F}"/>
              </a:ext>
            </a:extLst>
          </p:cNvPr>
          <p:cNvSpPr>
            <a:spLocks/>
          </p:cNvSpPr>
          <p:nvPr/>
        </p:nvSpPr>
        <p:spPr bwMode="auto">
          <a:xfrm>
            <a:off x="16422688" y="2152650"/>
            <a:ext cx="792163" cy="87947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a:extLst>
              <a:ext uri="{FF2B5EF4-FFF2-40B4-BE49-F238E27FC236}">
                <a16:creationId xmlns:a16="http://schemas.microsoft.com/office/drawing/2014/main" id="{0C04BB84-A57A-4AC9-9117-6E395E69453A}"/>
              </a:ext>
            </a:extLst>
          </p:cNvPr>
          <p:cNvSpPr>
            <a:spLocks/>
          </p:cNvSpPr>
          <p:nvPr/>
        </p:nvSpPr>
        <p:spPr bwMode="auto">
          <a:xfrm>
            <a:off x="7756559" y="7876931"/>
            <a:ext cx="622300" cy="622300"/>
          </a:xfrm>
          <a:custGeom>
            <a:avLst/>
            <a:gdLst>
              <a:gd name="T0" fmla="*/ 36 w 204"/>
              <a:gd name="T1" fmla="*/ 29 h 204"/>
              <a:gd name="T2" fmla="*/ 92 w 204"/>
              <a:gd name="T3" fmla="*/ 14 h 204"/>
              <a:gd name="T4" fmla="*/ 105 w 204"/>
              <a:gd name="T5" fmla="*/ 60 h 204"/>
              <a:gd name="T6" fmla="*/ 162 w 204"/>
              <a:gd name="T7" fmla="*/ 40 h 204"/>
              <a:gd name="T8" fmla="*/ 196 w 204"/>
              <a:gd name="T9" fmla="*/ 102 h 204"/>
              <a:gd name="T10" fmla="*/ 120 w 204"/>
              <a:gd name="T11" fmla="*/ 182 h 204"/>
              <a:gd name="T12" fmla="*/ 0 w 204"/>
              <a:gd name="T13" fmla="*/ 195 h 204"/>
              <a:gd name="T14" fmla="*/ 32 w 204"/>
              <a:gd name="T15" fmla="*/ 108 h 204"/>
              <a:gd name="T16" fmla="*/ 36 w 204"/>
              <a:gd name="T17" fmla="*/ 2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04">
                <a:moveTo>
                  <a:pt x="36" y="29"/>
                </a:moveTo>
                <a:cubicBezTo>
                  <a:pt x="44" y="8"/>
                  <a:pt x="74" y="0"/>
                  <a:pt x="92" y="14"/>
                </a:cubicBezTo>
                <a:cubicBezTo>
                  <a:pt x="104" y="25"/>
                  <a:pt x="106" y="44"/>
                  <a:pt x="105" y="60"/>
                </a:cubicBezTo>
                <a:cubicBezTo>
                  <a:pt x="118" y="43"/>
                  <a:pt x="141" y="32"/>
                  <a:pt x="162" y="40"/>
                </a:cubicBezTo>
                <a:cubicBezTo>
                  <a:pt x="188" y="47"/>
                  <a:pt x="204" y="77"/>
                  <a:pt x="196" y="102"/>
                </a:cubicBezTo>
                <a:cubicBezTo>
                  <a:pt x="185" y="139"/>
                  <a:pt x="153" y="165"/>
                  <a:pt x="120" y="182"/>
                </a:cubicBezTo>
                <a:cubicBezTo>
                  <a:pt x="83" y="200"/>
                  <a:pt x="40" y="204"/>
                  <a:pt x="0" y="195"/>
                </a:cubicBezTo>
                <a:cubicBezTo>
                  <a:pt x="25" y="174"/>
                  <a:pt x="32" y="140"/>
                  <a:pt x="32" y="108"/>
                </a:cubicBezTo>
                <a:cubicBezTo>
                  <a:pt x="33" y="82"/>
                  <a:pt x="26" y="54"/>
                  <a:pt x="36" y="29"/>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 name="TextBox 1">
            <a:extLst>
              <a:ext uri="{FF2B5EF4-FFF2-40B4-BE49-F238E27FC236}">
                <a16:creationId xmlns:a16="http://schemas.microsoft.com/office/drawing/2014/main" id="{D58A53F2-F174-4C46-B7AC-0863357333B2}"/>
              </a:ext>
            </a:extLst>
          </p:cNvPr>
          <p:cNvSpPr txBox="1"/>
          <p:nvPr/>
        </p:nvSpPr>
        <p:spPr>
          <a:xfrm>
            <a:off x="9807718" y="2668965"/>
            <a:ext cx="5961171" cy="4524315"/>
          </a:xfrm>
          <a:prstGeom prst="rect">
            <a:avLst/>
          </a:prstGeom>
          <a:noFill/>
        </p:spPr>
        <p:txBody>
          <a:bodyPr wrap="square" rtlCol="0">
            <a:spAutoFit/>
          </a:bodyPr>
          <a:lstStyle/>
          <a:p>
            <a:pPr algn="ctr"/>
            <a:r>
              <a:rPr lang="en-US" sz="9600">
                <a:solidFill>
                  <a:schemeClr val="accent1"/>
                </a:solidFill>
                <a:latin typeface="Galada" panose="02000506000000020003" pitchFamily="2" charset="0"/>
                <a:cs typeface="Galada" panose="02000506000000020003" pitchFamily="2" charset="0"/>
              </a:rPr>
              <a:t>Happy Mother’s Day</a:t>
            </a:r>
          </a:p>
        </p:txBody>
      </p:sp>
      <p:sp>
        <p:nvSpPr>
          <p:cNvPr id="25" name="Rectangle 2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C387747-94F8-4027-9B7B-C6C9AD3D5F92}"/>
              </a:ext>
            </a:extLst>
          </p:cNvPr>
          <p:cNvSpPr/>
          <p:nvPr/>
        </p:nvSpPr>
        <p:spPr>
          <a:xfrm>
            <a:off x="10283977" y="7361570"/>
            <a:ext cx="5202950" cy="786882"/>
          </a:xfrm>
          <a:prstGeom prst="rect">
            <a:avLst/>
          </a:prstGeom>
        </p:spPr>
        <p:txBody>
          <a:bodyPr wrap="square">
            <a:spAutoFit/>
          </a:bodyPr>
          <a:lstStyle/>
          <a:p>
            <a:pPr algn="ct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a:t>
            </a:r>
          </a:p>
        </p:txBody>
      </p:sp>
      <p:sp>
        <p:nvSpPr>
          <p:cNvPr id="3" name="Picture Placeholder 2">
            <a:extLst>
              <a:ext uri="{FF2B5EF4-FFF2-40B4-BE49-F238E27FC236}">
                <a16:creationId xmlns:a16="http://schemas.microsoft.com/office/drawing/2014/main" id="{9D53904A-EB03-4653-B2EA-5475394A7CB2}"/>
              </a:ext>
            </a:extLst>
          </p:cNvPr>
          <p:cNvSpPr>
            <a:spLocks noGrp="1"/>
          </p:cNvSpPr>
          <p:nvPr>
            <p:ph type="pic" sz="quarter" idx="10"/>
          </p:nvPr>
        </p:nvSpPr>
        <p:spPr/>
      </p:sp>
    </p:spTree>
    <p:extLst>
      <p:ext uri="{BB962C8B-B14F-4D97-AF65-F5344CB8AC3E}">
        <p14:creationId xmlns:p14="http://schemas.microsoft.com/office/powerpoint/2010/main" val="3510486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Effect transition="in" filter="fade">
                                      <p:cBhvr>
                                        <p:cTn id="9" dur="10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ppt_w</p:attrName>
                                        </p:attrNameLst>
                                      </p:cBhvr>
                                      <p:tavLst>
                                        <p:tav tm="0">
                                          <p:val>
                                            <p:fltVal val="0"/>
                                          </p:val>
                                        </p:tav>
                                        <p:tav tm="100000">
                                          <p:val>
                                            <p:strVal val="#ppt_w"/>
                                          </p:val>
                                        </p:tav>
                                      </p:tavLst>
                                    </p:anim>
                                    <p:anim calcmode="lin" valueType="num">
                                      <p:cBhvr>
                                        <p:cTn id="13" dur="1000" fill="hold"/>
                                        <p:tgtEl>
                                          <p:spTgt spid="11"/>
                                        </p:tgtEl>
                                        <p:attrNameLst>
                                          <p:attrName>ppt_h</p:attrName>
                                        </p:attrNameLst>
                                      </p:cBhvr>
                                      <p:tavLst>
                                        <p:tav tm="0">
                                          <p:val>
                                            <p:fltVal val="0"/>
                                          </p:val>
                                        </p:tav>
                                        <p:tav tm="100000">
                                          <p:val>
                                            <p:strVal val="#ppt_h"/>
                                          </p:val>
                                        </p:tav>
                                      </p:tavLst>
                                    </p:anim>
                                    <p:animEffect transition="in" filter="fade">
                                      <p:cBhvr>
                                        <p:cTn id="14" dur="10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1000" fill="hold"/>
                                        <p:tgtEl>
                                          <p:spTgt spid="10"/>
                                        </p:tgtEl>
                                        <p:attrNameLst>
                                          <p:attrName>ppt_w</p:attrName>
                                        </p:attrNameLst>
                                      </p:cBhvr>
                                      <p:tavLst>
                                        <p:tav tm="0">
                                          <p:val>
                                            <p:fltVal val="0"/>
                                          </p:val>
                                        </p:tav>
                                        <p:tav tm="100000">
                                          <p:val>
                                            <p:strVal val="#ppt_w"/>
                                          </p:val>
                                        </p:tav>
                                      </p:tavLst>
                                    </p:anim>
                                    <p:anim calcmode="lin" valueType="num">
                                      <p:cBhvr>
                                        <p:cTn id="18" dur="1000" fill="hold"/>
                                        <p:tgtEl>
                                          <p:spTgt spid="10"/>
                                        </p:tgtEl>
                                        <p:attrNameLst>
                                          <p:attrName>ppt_h</p:attrName>
                                        </p:attrNameLst>
                                      </p:cBhvr>
                                      <p:tavLst>
                                        <p:tav tm="0">
                                          <p:val>
                                            <p:fltVal val="0"/>
                                          </p:val>
                                        </p:tav>
                                        <p:tav tm="100000">
                                          <p:val>
                                            <p:strVal val="#ppt_h"/>
                                          </p:val>
                                        </p:tav>
                                      </p:tavLst>
                                    </p:anim>
                                    <p:animEffect transition="in" filter="fade">
                                      <p:cBhvr>
                                        <p:cTn id="19" dur="1000"/>
                                        <p:tgtEl>
                                          <p:spTgt spid="10"/>
                                        </p:tgtEl>
                                      </p:cBhvr>
                                    </p:animEffect>
                                  </p:childTnLst>
                                </p:cTn>
                              </p:par>
                            </p:childTnLst>
                          </p:cTn>
                        </p:par>
                        <p:par>
                          <p:cTn id="20" fill="hold">
                            <p:stCondLst>
                              <p:cond delay="1000"/>
                            </p:stCondLst>
                            <p:childTnLst>
                              <p:par>
                                <p:cTn id="21" presetID="0" presetClass="entr" presetSubtype="0" fill="hold" grpId="0" nodeType="afterEffect">
                                  <p:stCondLst>
                                    <p:cond delay="0"/>
                                  </p:stCondLst>
                                  <p:iterate type="lt">
                                    <p:tmPct val="3000"/>
                                  </p:iterate>
                                  <p:childTnLst>
                                    <p:set>
                                      <p:cBhvr>
                                        <p:cTn id="22" dur="750" fill="hold">
                                          <p:stCondLst>
                                            <p:cond delay="0"/>
                                          </p:stCondLst>
                                        </p:cTn>
                                        <p:tgtEl>
                                          <p:spTgt spid="2"/>
                                        </p:tgtEl>
                                        <p:attrNameLst>
                                          <p:attrName>style.visibility</p:attrName>
                                        </p:attrNameLst>
                                      </p:cBhvr>
                                      <p:to>
                                        <p:strVal val="visible"/>
                                      </p:to>
                                    </p:set>
                                    <p:anim to="" calcmode="lin" valueType="num">
                                      <p:cBhvr>
                                        <p:cTn id="23"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24" dur="750">
                                          <p:stCondLst>
                                            <p:cond delay="0"/>
                                          </p:stCondLst>
                                        </p:cTn>
                                        <p:tgtEl>
                                          <p:spTgt spid="2"/>
                                        </p:tgtEl>
                                      </p:cBhvr>
                                    </p:animEffect>
                                  </p:childTnLst>
                                </p:cTn>
                              </p:par>
                            </p:childTnLst>
                          </p:cTn>
                        </p:par>
                        <p:par>
                          <p:cTn id="25" fill="hold">
                            <p:stCondLst>
                              <p:cond delay="2088"/>
                            </p:stCondLst>
                            <p:childTnLst>
                              <p:par>
                                <p:cTn id="26" presetID="10"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2" grpId="0"/>
      <p:bldP spid="2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6A7DE9E-7455-4D12-B2A3-187EDB247C69}"/>
              </a:ext>
            </a:extLst>
          </p:cNvPr>
          <p:cNvGrpSpPr/>
          <p:nvPr/>
        </p:nvGrpSpPr>
        <p:grpSpPr>
          <a:xfrm>
            <a:off x="1894480" y="6629400"/>
            <a:ext cx="4099461" cy="1837538"/>
            <a:chOff x="1783179" y="6781800"/>
            <a:chExt cx="4099461" cy="1837538"/>
          </a:xfrm>
        </p:grpSpPr>
        <p:sp>
          <p:nvSpPr>
            <p:cNvPr id="3" name="TextBox 2">
              <a:extLst>
                <a:ext uri="{FF2B5EF4-FFF2-40B4-BE49-F238E27FC236}">
                  <a16:creationId xmlns:a16="http://schemas.microsoft.com/office/drawing/2014/main" id="{42BBF511-1B86-4FF2-A33A-97A588AF696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accent1"/>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59DAC05-8D5B-4219-996A-45B40BB7D68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153D3415-3C28-4F24-82C6-39CD3C4BA0A5}"/>
              </a:ext>
            </a:extLst>
          </p:cNvPr>
          <p:cNvGrpSpPr/>
          <p:nvPr/>
        </p:nvGrpSpPr>
        <p:grpSpPr>
          <a:xfrm>
            <a:off x="7094269" y="6629400"/>
            <a:ext cx="4099461" cy="1837538"/>
            <a:chOff x="1783179" y="6781800"/>
            <a:chExt cx="4099461" cy="1837538"/>
          </a:xfrm>
        </p:grpSpPr>
        <p:sp>
          <p:nvSpPr>
            <p:cNvPr id="6" name="TextBox 5">
              <a:extLst>
                <a:ext uri="{FF2B5EF4-FFF2-40B4-BE49-F238E27FC236}">
                  <a16:creationId xmlns:a16="http://schemas.microsoft.com/office/drawing/2014/main" id="{EE2F02BB-2E65-4C68-9CAD-D050A66A0A6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accent1"/>
                  </a:solidFill>
                  <a:latin typeface="+mj-lt"/>
                  <a:ea typeface="Lato Light" panose="020F0502020204030203" pitchFamily="34" charset="0"/>
                  <a:cs typeface="Lato Light" panose="020F0502020204030203" pitchFamily="34" charset="0"/>
                </a:rPr>
                <a:t>James Bond</a:t>
              </a:r>
              <a:endParaRPr lang="es-ES" altLang="zh-CN" sz="2800">
                <a:solidFill>
                  <a:schemeClr val="accent1"/>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F26173D-9B36-4402-8320-268613574E0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B430F3C2-EB32-40B1-837E-4EA2132B3EBC}"/>
              </a:ext>
            </a:extLst>
          </p:cNvPr>
          <p:cNvGrpSpPr/>
          <p:nvPr/>
        </p:nvGrpSpPr>
        <p:grpSpPr>
          <a:xfrm>
            <a:off x="12294058" y="6629400"/>
            <a:ext cx="4099461" cy="1837538"/>
            <a:chOff x="1783179" y="6781800"/>
            <a:chExt cx="4099461" cy="1837538"/>
          </a:xfrm>
        </p:grpSpPr>
        <p:sp>
          <p:nvSpPr>
            <p:cNvPr id="9" name="TextBox 8">
              <a:extLst>
                <a:ext uri="{FF2B5EF4-FFF2-40B4-BE49-F238E27FC236}">
                  <a16:creationId xmlns:a16="http://schemas.microsoft.com/office/drawing/2014/main" id="{74CC41B5-6DF7-4240-AA48-FE4446E1596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accent1"/>
                  </a:solidFill>
                  <a:latin typeface="+mj-lt"/>
                  <a:ea typeface="Lato Light" panose="020F0502020204030203" pitchFamily="34" charset="0"/>
                  <a:cs typeface="Lato Light" panose="020F0502020204030203" pitchFamily="34" charset="0"/>
                </a:rPr>
                <a:t>Robosen Smith</a:t>
              </a:r>
              <a:endParaRPr lang="es-ES" altLang="zh-CN" sz="2800">
                <a:solidFill>
                  <a:schemeClr val="accent1"/>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6794E6F-D9C0-4FFA-999E-E51119DE3B7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D4907B17-AB42-4C2A-8BA0-80BC7C96580B}"/>
              </a:ext>
            </a:extLst>
          </p:cNvPr>
          <p:cNvSpPr txBox="1">
            <a:spLocks/>
          </p:cNvSpPr>
          <p:nvPr/>
        </p:nvSpPr>
        <p:spPr>
          <a:xfrm>
            <a:off x="4028342" y="15351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altLang="zh-CN" sz="6000">
                <a:solidFill>
                  <a:schemeClr val="accent1"/>
                </a:solidFill>
                <a:latin typeface="Galada" panose="02000506000000020003" pitchFamily="2" charset="0"/>
                <a:cs typeface="Galada" panose="02000506000000020003" pitchFamily="2" charset="0"/>
              </a:rPr>
              <a:t>Our Team Members</a:t>
            </a:r>
            <a:endParaRPr lang="en-US" sz="6000">
              <a:solidFill>
                <a:schemeClr val="accent1"/>
              </a:solidFill>
              <a:latin typeface="Galada" panose="02000506000000020003" pitchFamily="2" charset="0"/>
              <a:cs typeface="Galada" panose="02000506000000020003" pitchFamily="2" charset="0"/>
            </a:endParaRPr>
          </a:p>
        </p:txBody>
      </p:sp>
      <p:sp>
        <p:nvSpPr>
          <p:cNvPr id="15" name="Picture Placeholder 14">
            <a:extLst>
              <a:ext uri="{FF2B5EF4-FFF2-40B4-BE49-F238E27FC236}">
                <a16:creationId xmlns:a16="http://schemas.microsoft.com/office/drawing/2014/main" id="{0716F8F0-678E-4151-9E9C-807A21C9EF96}"/>
              </a:ext>
            </a:extLst>
          </p:cNvPr>
          <p:cNvSpPr>
            <a:spLocks noGrp="1"/>
          </p:cNvSpPr>
          <p:nvPr>
            <p:ph type="pic" sz="quarter" idx="10"/>
          </p:nvPr>
        </p:nvSpPr>
        <p:spPr/>
      </p:sp>
      <p:sp>
        <p:nvSpPr>
          <p:cNvPr id="16" name="Picture Placeholder 15">
            <a:extLst>
              <a:ext uri="{FF2B5EF4-FFF2-40B4-BE49-F238E27FC236}">
                <a16:creationId xmlns:a16="http://schemas.microsoft.com/office/drawing/2014/main" id="{19B7192B-6211-4FE0-A79A-B5083D0F270E}"/>
              </a:ext>
            </a:extLst>
          </p:cNvPr>
          <p:cNvSpPr>
            <a:spLocks noGrp="1"/>
          </p:cNvSpPr>
          <p:nvPr>
            <p:ph type="pic" sz="quarter" idx="11"/>
          </p:nvPr>
        </p:nvSpPr>
        <p:spPr/>
      </p:sp>
      <p:sp>
        <p:nvSpPr>
          <p:cNvPr id="17" name="Picture Placeholder 16">
            <a:extLst>
              <a:ext uri="{FF2B5EF4-FFF2-40B4-BE49-F238E27FC236}">
                <a16:creationId xmlns:a16="http://schemas.microsoft.com/office/drawing/2014/main" id="{CCE302D9-31AD-4E92-B105-FEB26AA4EDD3}"/>
              </a:ext>
            </a:extLst>
          </p:cNvPr>
          <p:cNvSpPr>
            <a:spLocks noGrp="1"/>
          </p:cNvSpPr>
          <p:nvPr>
            <p:ph type="pic" sz="quarter" idx="12"/>
          </p:nvPr>
        </p:nvSpPr>
        <p:spPr/>
      </p:sp>
    </p:spTree>
    <p:extLst>
      <p:ext uri="{BB962C8B-B14F-4D97-AF65-F5344CB8AC3E}">
        <p14:creationId xmlns:p14="http://schemas.microsoft.com/office/powerpoint/2010/main" val="250947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043"/>
                            </p:stCondLst>
                            <p:childTnLst>
                              <p:par>
                                <p:cTn id="10" presetID="53" presetClass="entr" presetSubtype="16"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1000" fill="hold"/>
                                        <p:tgtEl>
                                          <p:spTgt spid="15"/>
                                        </p:tgtEl>
                                        <p:attrNameLst>
                                          <p:attrName>ppt_w</p:attrName>
                                        </p:attrNameLst>
                                      </p:cBhvr>
                                      <p:tavLst>
                                        <p:tav tm="0">
                                          <p:val>
                                            <p:fltVal val="0"/>
                                          </p:val>
                                        </p:tav>
                                        <p:tav tm="100000">
                                          <p:val>
                                            <p:strVal val="#ppt_w"/>
                                          </p:val>
                                        </p:tav>
                                      </p:tavLst>
                                    </p:anim>
                                    <p:anim calcmode="lin" valueType="num">
                                      <p:cBhvr>
                                        <p:cTn id="13" dur="1000" fill="hold"/>
                                        <p:tgtEl>
                                          <p:spTgt spid="15"/>
                                        </p:tgtEl>
                                        <p:attrNameLst>
                                          <p:attrName>ppt_h</p:attrName>
                                        </p:attrNameLst>
                                      </p:cBhvr>
                                      <p:tavLst>
                                        <p:tav tm="0">
                                          <p:val>
                                            <p:fltVal val="0"/>
                                          </p:val>
                                        </p:tav>
                                        <p:tav tm="100000">
                                          <p:val>
                                            <p:strVal val="#ppt_h"/>
                                          </p:val>
                                        </p:tav>
                                      </p:tavLst>
                                    </p:anim>
                                    <p:animEffect transition="in" filter="fade">
                                      <p:cBhvr>
                                        <p:cTn id="14" dur="1000"/>
                                        <p:tgtEl>
                                          <p:spTgt spid="15"/>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2043"/>
                            </p:stCondLst>
                            <p:childTnLst>
                              <p:par>
                                <p:cTn id="20" presetID="53" presetClass="entr" presetSubtype="16"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3043"/>
                            </p:stCondLst>
                            <p:childTnLst>
                              <p:par>
                                <p:cTn id="30" presetID="53" presetClass="entr" presetSubtype="16"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p:cTn id="32" dur="1000" fill="hold"/>
                                        <p:tgtEl>
                                          <p:spTgt spid="17"/>
                                        </p:tgtEl>
                                        <p:attrNameLst>
                                          <p:attrName>ppt_w</p:attrName>
                                        </p:attrNameLst>
                                      </p:cBhvr>
                                      <p:tavLst>
                                        <p:tav tm="0">
                                          <p:val>
                                            <p:fltVal val="0"/>
                                          </p:val>
                                        </p:tav>
                                        <p:tav tm="100000">
                                          <p:val>
                                            <p:strVal val="#ppt_w"/>
                                          </p:val>
                                        </p:tav>
                                      </p:tavLst>
                                    </p:anim>
                                    <p:anim calcmode="lin" valueType="num">
                                      <p:cBhvr>
                                        <p:cTn id="33" dur="1000" fill="hold"/>
                                        <p:tgtEl>
                                          <p:spTgt spid="17"/>
                                        </p:tgtEl>
                                        <p:attrNameLst>
                                          <p:attrName>ppt_h</p:attrName>
                                        </p:attrNameLst>
                                      </p:cBhvr>
                                      <p:tavLst>
                                        <p:tav tm="0">
                                          <p:val>
                                            <p:fltVal val="0"/>
                                          </p:val>
                                        </p:tav>
                                        <p:tav tm="100000">
                                          <p:val>
                                            <p:strVal val="#ppt_h"/>
                                          </p:val>
                                        </p:tav>
                                      </p:tavLst>
                                    </p:anim>
                                    <p:animEffect transition="in" filter="fade">
                                      <p:cBhvr>
                                        <p:cTn id="34" dur="1000"/>
                                        <p:tgtEl>
                                          <p:spTgt spid="17"/>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2925349D-425F-4697-8F0D-B82890F452AF}"/>
              </a:ext>
            </a:extLst>
          </p:cNvPr>
          <p:cNvSpPr>
            <a:spLocks noGrp="1"/>
          </p:cNvSpPr>
          <p:nvPr>
            <p:ph type="pic" sz="quarter" idx="10"/>
          </p:nvPr>
        </p:nvSpPr>
        <p:spPr/>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880C383-1EA2-428B-8D6A-178216873616}"/>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Galada" panose="02000506000000020003" pitchFamily="2" charset="0"/>
                <a:cs typeface="Galada" panose="02000506000000020003" pitchFamily="2" charset="0"/>
              </a:rPr>
              <a:t>02.</a:t>
            </a:r>
          </a:p>
          <a:p>
            <a:pPr>
              <a:spcBef>
                <a:spcPts val="600"/>
              </a:spcBef>
            </a:pPr>
            <a:r>
              <a:rPr lang="en-US" altLang="zh-CN" sz="8000">
                <a:solidFill>
                  <a:schemeClr val="accent1"/>
                </a:solidFill>
                <a:latin typeface="Galada" panose="02000506000000020003" pitchFamily="2" charset="0"/>
                <a:cs typeface="Galada" panose="02000506000000020003" pitchFamily="2" charset="0"/>
              </a:rPr>
              <a:t>Marketing Analysis</a:t>
            </a:r>
          </a:p>
        </p:txBody>
      </p:sp>
      <p:sp>
        <p:nvSpPr>
          <p:cNvPr id="5" name="TextBox 4">
            <a:extLst>
              <a:ext uri="{FF2B5EF4-FFF2-40B4-BE49-F238E27FC236}">
                <a16:creationId xmlns:a16="http://schemas.microsoft.com/office/drawing/2014/main" id="{C1D740F4-905B-40FF-B14C-312B5ADD16BF}"/>
              </a:ext>
            </a:extLst>
          </p:cNvPr>
          <p:cNvSpPr txBox="1"/>
          <p:nvPr/>
        </p:nvSpPr>
        <p:spPr>
          <a:xfrm>
            <a:off x="2790682" y="7127321"/>
            <a:ext cx="6353317" cy="789447"/>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1910771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178"/>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576ABDCC-B060-45A1-B469-EF831BA6A4D1}"/>
              </a:ext>
            </a:extLst>
          </p:cNvPr>
          <p:cNvGraphicFramePr/>
          <p:nvPr>
            <p:extLst>
              <p:ext uri="{D42A27DB-BD31-4B8C-83A1-F6EECF244321}">
                <p14:modId xmlns:p14="http://schemas.microsoft.com/office/powerpoint/2010/main" val="177122387"/>
              </p:ext>
            </p:extLst>
          </p:nvPr>
        </p:nvGraphicFramePr>
        <p:xfrm>
          <a:off x="1866900" y="1905000"/>
          <a:ext cx="7277100"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C97D5F68-CE23-4E96-A4CF-86F27FB610B6}"/>
              </a:ext>
            </a:extLst>
          </p:cNvPr>
          <p:cNvSpPr txBox="1"/>
          <p:nvPr/>
        </p:nvSpPr>
        <p:spPr>
          <a:xfrm>
            <a:off x="10584600" y="237572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Galada" panose="02000506000000020003" pitchFamily="2" charset="0"/>
                <a:cs typeface="Galada" panose="02000506000000020003" pitchFamily="2" charset="0"/>
              </a:rPr>
              <a:t>Marketing Trends</a:t>
            </a:r>
            <a:endParaRPr lang="en-US" sz="6000" b="0">
              <a:solidFill>
                <a:schemeClr val="accent1"/>
              </a:solidFill>
              <a:latin typeface="Galada" panose="02000506000000020003" pitchFamily="2" charset="0"/>
              <a:cs typeface="Galada" panose="02000506000000020003" pitchFamily="2"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3DF03D7-8B04-4408-9A76-EFB43CC89B82}"/>
              </a:ext>
            </a:extLst>
          </p:cNvPr>
          <p:cNvSpPr/>
          <p:nvPr/>
        </p:nvSpPr>
        <p:spPr>
          <a:xfrm>
            <a:off x="10615079" y="4958478"/>
            <a:ext cx="5806021"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Tree>
    <p:extLst>
      <p:ext uri="{BB962C8B-B14F-4D97-AF65-F5344CB8AC3E}">
        <p14:creationId xmlns:p14="http://schemas.microsoft.com/office/powerpoint/2010/main" val="1040610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9596D665-1D9E-4560-B606-8DFFB87298E4}"/>
              </a:ext>
            </a:extLst>
          </p:cNvPr>
          <p:cNvGraphicFramePr/>
          <p:nvPr>
            <p:extLst>
              <p:ext uri="{D42A27DB-BD31-4B8C-83A1-F6EECF244321}">
                <p14:modId xmlns:p14="http://schemas.microsoft.com/office/powerpoint/2010/main" val="1138300888"/>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A95BC7A3-6D8A-4FDA-BA58-FFE12923FF70}"/>
              </a:ext>
            </a:extLst>
          </p:cNvPr>
          <p:cNvSpPr txBox="1"/>
          <p:nvPr/>
        </p:nvSpPr>
        <p:spPr>
          <a:xfrm>
            <a:off x="1737482" y="2389325"/>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Galada" panose="02000506000000020003" pitchFamily="2" charset="0"/>
                <a:cs typeface="Galada" panose="02000506000000020003" pitchFamily="2" charset="0"/>
              </a:rPr>
              <a:t>Marketing Analysis</a:t>
            </a:r>
            <a:endParaRPr lang="en-US" sz="6000" b="0">
              <a:solidFill>
                <a:schemeClr val="accent1"/>
              </a:solidFill>
              <a:latin typeface="Galada" panose="02000506000000020003" pitchFamily="2" charset="0"/>
              <a:cs typeface="Galada" panose="02000506000000020003" pitchFamily="2"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E700738-5E22-4708-9AC9-500720E750C5}"/>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394384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A409C2C3-446A-4930-ABCC-208DAF23E4D7}"/>
              </a:ext>
            </a:extLst>
          </p:cNvPr>
          <p:cNvSpPr/>
          <p:nvPr/>
        </p:nvSpPr>
        <p:spPr>
          <a:xfrm>
            <a:off x="2664049"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8211696D-D628-4528-AD12-E550DBECC328}"/>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ACCEE8C0-8532-4825-B7E2-E62A28C200B7}"/>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B235EF77-F1F4-4C18-8505-B62F201D4F58}"/>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76BDA43D-FF47-4E65-93CC-1FA1060A5E9A}"/>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6BE09B2E-E7A1-4B44-9B42-A7A11EC047F1}"/>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42C430DD-2237-4B6C-A685-EFC1AAD843A1}"/>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48910266-2399-4F45-B8BA-7ACF6BB18328}"/>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DFD2503E-B135-458F-9DCD-092E788D9C1E}"/>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DBB88AE3-61E4-43AE-8738-04A786562F13}"/>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0E8D06E5-78CC-413A-9218-76DB7A47724B}"/>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8756D574-D851-419C-AF39-F63FFC576022}"/>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EB309961-54F2-4037-B09B-7F3C14BB2665}"/>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AEFFB3DF-FC66-416C-BB1A-0C7533D57F26}"/>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1CA58A8E-1947-4B0E-9743-36BF6CEBF32D}"/>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6318F97C-17A0-4AAC-B1B0-5B1D4A9A1163}"/>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8963146B-615E-4342-85A5-CEEABC0432A2}"/>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5D4D0049-0170-4FDE-B82E-A6E57D73150E}"/>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5FD29E05-3864-48A7-B3EF-342411D0598F}"/>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88544763-4FBC-418A-96D4-86960DF964C5}"/>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E1974132-B8AE-43D8-BE63-12BB0DB1432B}"/>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59DD2E1C-F657-438B-9D66-1CBC91FB119D}"/>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Oval 23">
            <a:extLst>
              <a:ext uri="{FF2B5EF4-FFF2-40B4-BE49-F238E27FC236}">
                <a16:creationId xmlns:a16="http://schemas.microsoft.com/office/drawing/2014/main" id="{5F494AD2-4C8A-41F6-8F3D-34C009844EDF}"/>
              </a:ext>
            </a:extLst>
          </p:cNvPr>
          <p:cNvSpPr/>
          <p:nvPr/>
        </p:nvSpPr>
        <p:spPr>
          <a:xfrm>
            <a:off x="7863838"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5E433459-34C4-44DF-B98B-C6DBF69F0B3D}"/>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808098B9-0C6E-4C5C-88D5-CDA8414DAFA6}"/>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EF25B935-A310-42D7-A385-153D23AA3B8F}"/>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9AB4C9E3-39AA-4DAF-96BD-E1543DDCB70B}"/>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4109EA42-CBAA-475A-89EF-635278D0A242}"/>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D53E4BE8-0897-450A-BC66-59A3FF899A4E}"/>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63EFBC0E-1E0E-4D8A-B25B-8DB4B2823FCF}"/>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9403D596-C750-4B5F-B2B2-31ECB193E42F}"/>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5EF4B5AB-D0CA-4E00-8D3E-B3A1EACF4D20}"/>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8F4C7908-7861-428F-829F-7A95B0AE7D90}"/>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0243226D-374C-4734-8533-53E96335513D}"/>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178D3A77-9033-40A9-B582-AA13A758125B}"/>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53D2BDDA-3C3D-443D-9E3E-9F588E94E613}"/>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F673EDC7-ADE8-4448-B097-3D6A2FCAC305}"/>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388CE11C-FFE9-47BD-9BDD-9B4719477B2F}"/>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89DF76E8-FA92-4AF2-9B46-F16C59C57FF6}"/>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9F2874A4-5D62-4FA8-B850-8F95CA53F71A}"/>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67A135E7-C377-4B11-ABA6-E30D85B12758}"/>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725BCD92-3F5E-4445-BBB0-A613FC09A8D1}"/>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1DC223B5-E94D-481D-9920-E95A493E94CB}"/>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790B113C-0CD9-421F-84E6-B5B4A68AD021}"/>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B549397D-FCB0-4A06-8825-3FE935C812D3}"/>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DA7EECE0-A4BC-42DC-8861-98C254D60D16}"/>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D3427959-86C0-4D23-9B4B-348764A494DC}"/>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256990BD-E095-4787-8042-65A133C28397}"/>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450B6812-4BD4-4E81-BE46-FB7773A85CA7}"/>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1B3FD03E-03B2-4124-B93A-AD6F02F57348}"/>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Oval 51">
            <a:extLst>
              <a:ext uri="{FF2B5EF4-FFF2-40B4-BE49-F238E27FC236}">
                <a16:creationId xmlns:a16="http://schemas.microsoft.com/office/drawing/2014/main" id="{91DA5C15-D9B1-4E9E-8C11-346DE6E6F809}"/>
              </a:ext>
            </a:extLst>
          </p:cNvPr>
          <p:cNvSpPr/>
          <p:nvPr/>
        </p:nvSpPr>
        <p:spPr>
          <a:xfrm>
            <a:off x="13063627"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EC5145AA-BD68-44B1-87C3-DFFEAC98D5D4}"/>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4B90AA4A-A43A-440B-8D4F-8EC813F8DC86}"/>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84B7B5D6-70B5-4336-AE1A-9225F2329FD3}"/>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2858DAC9-E0E5-4618-861F-5464791F9E4B}"/>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3BDD98BE-3EC9-4344-B1DC-9E271CBC4B52}"/>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AC073DD8-D33E-4DCF-A68C-355F1F1F533E}"/>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1BA54E0E-8BC7-4051-9A7C-AC51944FAF7D}"/>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C5F8F320-EBB8-466B-8F68-96118527813D}"/>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E020403E-34B3-40A0-AB39-2F0FCC7D369A}"/>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50973199-D20F-4473-9BE8-FDC0100E08FC}"/>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F9BE7E5E-1857-44EF-AAF4-767341A2DDBF}"/>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1645A550-82D8-4DC9-9B17-9E850B602F59}"/>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1B2226A3-9B3D-425C-BF6D-385188584DEF}"/>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9EB16274-3FBC-47C7-99BA-96B8DC29EF75}"/>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F8EA7E46-FDB0-4886-B13E-D6F51779F111}"/>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059243CA-FB46-40A8-A494-69548618E825}"/>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29D315C8-236A-46B5-8CBE-6EDAE92DCCD5}"/>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5949EEFB-5EE3-41E0-ABFD-05CE8C17BA1D}"/>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F56FAC64-A6E4-43E7-83DA-8D6F88BD05F0}"/>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8697D931-6CA5-4C3F-88F0-49FD61BE3DEB}"/>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ABD7F1B4-B504-44E4-85E4-CE073E254F57}"/>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8BE7A17B-941B-4D30-82AE-B669E5B8344E}"/>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9AA67361-8F0C-4A76-AAF1-1C2631AC3346}"/>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21AFF9F4-02D8-4D26-A53E-9D0F32F0F1FF}"/>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BC15BAAB-C74D-45DF-BC46-44F48A5F2CCB}"/>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3AAE5179-0468-4B84-ADE0-88D7371DD9D9}"/>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2349FEFB-3530-4557-9F78-278FF036C6AA}"/>
              </a:ext>
            </a:extLst>
          </p:cNvPr>
          <p:cNvGrpSpPr/>
          <p:nvPr/>
        </p:nvGrpSpPr>
        <p:grpSpPr>
          <a:xfrm>
            <a:off x="1894480" y="6573453"/>
            <a:ext cx="4099461" cy="1837538"/>
            <a:chOff x="1783179" y="6781800"/>
            <a:chExt cx="4099461" cy="1837538"/>
          </a:xfrm>
        </p:grpSpPr>
        <p:sp>
          <p:nvSpPr>
            <p:cNvPr id="80" name="TextBox 79">
              <a:extLst>
                <a:ext uri="{FF2B5EF4-FFF2-40B4-BE49-F238E27FC236}">
                  <a16:creationId xmlns:a16="http://schemas.microsoft.com/office/drawing/2014/main" id="{0627C8E7-78EC-42DA-A11A-BA5D0E2634F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accent1"/>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94C7CA4-B3B5-46D3-B07E-D67E85BD441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CB744494-22E9-42C2-9B9E-EBC7A73D9A8E}"/>
              </a:ext>
            </a:extLst>
          </p:cNvPr>
          <p:cNvGrpSpPr/>
          <p:nvPr/>
        </p:nvGrpSpPr>
        <p:grpSpPr>
          <a:xfrm>
            <a:off x="7094269" y="6573453"/>
            <a:ext cx="4099461" cy="1837538"/>
            <a:chOff x="1783179" y="6781800"/>
            <a:chExt cx="4099461" cy="1837538"/>
          </a:xfrm>
        </p:grpSpPr>
        <p:sp>
          <p:nvSpPr>
            <p:cNvPr id="83" name="TextBox 82">
              <a:extLst>
                <a:ext uri="{FF2B5EF4-FFF2-40B4-BE49-F238E27FC236}">
                  <a16:creationId xmlns:a16="http://schemas.microsoft.com/office/drawing/2014/main" id="{93176D4B-6537-403F-A6FD-A70C057FA8A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accent1"/>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F523C11-239C-4C72-9A45-5B493135BF7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742944CD-72E3-4380-99CF-97AE4D85F9AD}"/>
              </a:ext>
            </a:extLst>
          </p:cNvPr>
          <p:cNvGrpSpPr/>
          <p:nvPr/>
        </p:nvGrpSpPr>
        <p:grpSpPr>
          <a:xfrm>
            <a:off x="12294058" y="6573453"/>
            <a:ext cx="4099461" cy="1837538"/>
            <a:chOff x="1783179" y="6781800"/>
            <a:chExt cx="4099461" cy="1837538"/>
          </a:xfrm>
        </p:grpSpPr>
        <p:sp>
          <p:nvSpPr>
            <p:cNvPr id="86" name="TextBox 85">
              <a:extLst>
                <a:ext uri="{FF2B5EF4-FFF2-40B4-BE49-F238E27FC236}">
                  <a16:creationId xmlns:a16="http://schemas.microsoft.com/office/drawing/2014/main" id="{E7A6A9B7-7E50-4AB8-87AC-F2FB220B98B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accent1"/>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594F3A9-93E4-424B-AACC-B0E52EA1366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9" name="Google Shape;204;p13">
            <a:extLst>
              <a:ext uri="{FF2B5EF4-FFF2-40B4-BE49-F238E27FC236}">
                <a16:creationId xmlns:a16="http://schemas.microsoft.com/office/drawing/2014/main" id="{CD96C205-0277-4DC1-9ED1-BC1367779193}"/>
              </a:ext>
            </a:extLst>
          </p:cNvPr>
          <p:cNvSpPr txBox="1">
            <a:spLocks/>
          </p:cNvSpPr>
          <p:nvPr/>
        </p:nvSpPr>
        <p:spPr>
          <a:xfrm>
            <a:off x="4028342" y="15351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altLang="zh-CN" sz="6000">
                <a:solidFill>
                  <a:schemeClr val="accent1"/>
                </a:solidFill>
                <a:latin typeface="Galada" panose="02000506000000020003" pitchFamily="2" charset="0"/>
                <a:cs typeface="Galada" panose="02000506000000020003" pitchFamily="2" charset="0"/>
              </a:rPr>
              <a:t>Our Competitors</a:t>
            </a:r>
            <a:endParaRPr lang="en-US" sz="6000">
              <a:solidFill>
                <a:schemeClr val="accent1"/>
              </a:solidFill>
              <a:latin typeface="Galada" panose="02000506000000020003" pitchFamily="2" charset="0"/>
              <a:cs typeface="Galada" panose="02000506000000020003" pitchFamily="2" charset="0"/>
            </a:endParaRPr>
          </a:p>
        </p:txBody>
      </p:sp>
    </p:spTree>
    <p:extLst>
      <p:ext uri="{BB962C8B-B14F-4D97-AF65-F5344CB8AC3E}">
        <p14:creationId xmlns:p14="http://schemas.microsoft.com/office/powerpoint/2010/main" val="607107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9"/>
                                        </p:tgtEl>
                                        <p:attrNameLst>
                                          <p:attrName>style.visibility</p:attrName>
                                        </p:attrNameLst>
                                      </p:cBhvr>
                                      <p:to>
                                        <p:strVal val="visible"/>
                                      </p:to>
                                    </p:set>
                                    <p:anim to="" calcmode="lin" valueType="num">
                                      <p:cBhvr>
                                        <p:cTn id="7" dur="750" fill="hold">
                                          <p:stCondLst>
                                            <p:cond delay="0"/>
                                          </p:stCondLst>
                                        </p:cTn>
                                        <p:tgtEl>
                                          <p:spTgt spid="8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9"/>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E69864A5-3A21-4B87-8B03-5AB51208BE57}"/>
              </a:ext>
            </a:extLst>
          </p:cNvPr>
          <p:cNvSpPr/>
          <p:nvPr/>
        </p:nvSpPr>
        <p:spPr>
          <a:xfrm>
            <a:off x="9482262" y="3092787"/>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Oval 2">
            <a:extLst>
              <a:ext uri="{FF2B5EF4-FFF2-40B4-BE49-F238E27FC236}">
                <a16:creationId xmlns:a16="http://schemas.microsoft.com/office/drawing/2014/main" id="{C6FF1551-6F4C-437F-8E80-9461AA3FB41D}"/>
              </a:ext>
            </a:extLst>
          </p:cNvPr>
          <p:cNvSpPr/>
          <p:nvPr/>
        </p:nvSpPr>
        <p:spPr>
          <a:xfrm>
            <a:off x="9482262" y="5986752"/>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6CBE3DB7-7259-4087-B009-5C8A1033A8A6}"/>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A97DAAD8-CC57-46EF-BB57-33E894CD6FED}"/>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D54E33AE-52DA-48FD-8F73-96F6CEC9EE60}"/>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D9A89099-283F-4F40-9704-6E72F25BF4A9}"/>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48276831-DC1C-40E4-A997-A0CBA7704CAA}"/>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Oval 8">
            <a:extLst>
              <a:ext uri="{FF2B5EF4-FFF2-40B4-BE49-F238E27FC236}">
                <a16:creationId xmlns:a16="http://schemas.microsoft.com/office/drawing/2014/main" id="{CCB35966-64D5-4694-AA66-06B2F9CCE442}"/>
              </a:ext>
            </a:extLst>
          </p:cNvPr>
          <p:cNvSpPr/>
          <p:nvPr/>
        </p:nvSpPr>
        <p:spPr>
          <a:xfrm>
            <a:off x="6474662" y="3092787"/>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Oval 9">
            <a:extLst>
              <a:ext uri="{FF2B5EF4-FFF2-40B4-BE49-F238E27FC236}">
                <a16:creationId xmlns:a16="http://schemas.microsoft.com/office/drawing/2014/main" id="{1BBCC52A-5F4F-49EC-84E1-B7418EBFEA18}"/>
              </a:ext>
            </a:extLst>
          </p:cNvPr>
          <p:cNvSpPr/>
          <p:nvPr/>
        </p:nvSpPr>
        <p:spPr>
          <a:xfrm>
            <a:off x="6474662" y="5986752"/>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5DC77911-4627-49E7-9C9D-8E4795ADAF3D}"/>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E21FFA54-C957-406C-A221-CBA5ADFCA4CE}"/>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E5E57419-6FF7-46DC-B2D9-1164AA329C96}"/>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B3613A70-CEFB-42EF-9298-6EFDA0DB5249}"/>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393F02C2-F55E-434D-975F-5CF3229F62D4}"/>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DA6845B1-A105-4C3C-8FCB-A6C11AAF8905}"/>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FCA4EA30-A924-4ECF-B6C5-3FE011BAF8FB}"/>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B5C072B4-CEB7-446F-8F77-49B4F64E3BF1}"/>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8586DA91-9420-4172-8C47-E3A1C28587D8}"/>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74BF0C5A-ECAC-4D3C-BAC3-64BB7A99F692}"/>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2402CFEA-7F76-4400-A9E1-6F68DEC8EC6B}"/>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1DDD3F1C-18BA-4349-8882-2595FC95151C}"/>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4" name="Rectangle 23">
            <a:extLst>
              <a:ext uri="{FF2B5EF4-FFF2-40B4-BE49-F238E27FC236}">
                <a16:creationId xmlns:a16="http://schemas.microsoft.com/office/drawing/2014/main" id="{ECDFDB2F-A815-4252-A8F1-4981611F93AC}"/>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accent1"/>
                </a:solidFill>
                <a:latin typeface="+mj-lt"/>
                <a:ea typeface="Lato Light" panose="020F0502020204030203" pitchFamily="34" charset="0"/>
                <a:cs typeface="Lato Light" panose="020F0502020204030203" pitchFamily="34" charset="0"/>
              </a:rPr>
              <a:t>Simple</a:t>
            </a:r>
            <a:r>
              <a:rPr lang="en-US" altLang="zh-CN" sz="2400">
                <a:solidFill>
                  <a:schemeClr val="accent1"/>
                </a:solidFill>
                <a:latin typeface="+mj-lt"/>
                <a:ea typeface="Lato Light" panose="020F0502020204030203" pitchFamily="34" charset="0"/>
                <a:cs typeface="Lato Light" panose="020F0502020204030203" pitchFamily="34" charset="0"/>
              </a:rPr>
              <a:t> </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8951FB70-CD58-43ED-AE41-ED7431EF80FD}"/>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accent1"/>
                </a:solidFill>
                <a:latin typeface="+mj-lt"/>
                <a:ea typeface="Lato Light" panose="020F0502020204030203" pitchFamily="34" charset="0"/>
                <a:cs typeface="Lato Light" panose="020F0502020204030203" pitchFamily="34" charset="0"/>
              </a:rPr>
              <a:t>Professional</a:t>
            </a:r>
            <a:r>
              <a:rPr lang="en-US" altLang="zh-CN" sz="2400">
                <a:solidFill>
                  <a:schemeClr val="accent1"/>
                </a:solidFill>
                <a:latin typeface="+mj-lt"/>
                <a:ea typeface="Lato Light" panose="020F0502020204030203" pitchFamily="34" charset="0"/>
                <a:cs typeface="Lato Light" panose="020F0502020204030203" pitchFamily="34" charset="0"/>
              </a:rPr>
              <a:t> </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F176DC67-680F-4B5A-8666-42D4702E406C}"/>
              </a:ext>
            </a:extLst>
          </p:cNvPr>
          <p:cNvSpPr/>
          <p:nvPr/>
        </p:nvSpPr>
        <p:spPr>
          <a:xfrm>
            <a:off x="12154459" y="3573663"/>
            <a:ext cx="4795808" cy="1338443"/>
          </a:xfrm>
          <a:prstGeom prst="rect">
            <a:avLst/>
          </a:prstGeom>
        </p:spPr>
        <p:txBody>
          <a:bodyPr wrap="square">
            <a:spAutoFit/>
          </a:bodyPr>
          <a:lstStyle/>
          <a:p>
            <a:r>
              <a:rPr lang="es-ES" altLang="zh-CN" sz="2400">
                <a:solidFill>
                  <a:schemeClr val="accent1"/>
                </a:solidFill>
                <a:latin typeface="+mj-lt"/>
                <a:ea typeface="Lato Light" panose="020F0502020204030203" pitchFamily="34" charset="0"/>
                <a:cs typeface="Lato Light" panose="020F0502020204030203" pitchFamily="34" charset="0"/>
              </a:rPr>
              <a:t>Powerful</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0B58C16E-49EC-4F18-8220-7BD352934AC2}"/>
              </a:ext>
            </a:extLst>
          </p:cNvPr>
          <p:cNvSpPr/>
          <p:nvPr/>
        </p:nvSpPr>
        <p:spPr>
          <a:xfrm>
            <a:off x="12154459" y="6467628"/>
            <a:ext cx="4795808" cy="1338443"/>
          </a:xfrm>
          <a:prstGeom prst="rect">
            <a:avLst/>
          </a:prstGeom>
        </p:spPr>
        <p:txBody>
          <a:bodyPr wrap="square">
            <a:spAutoFit/>
          </a:bodyPr>
          <a:lstStyle/>
          <a:p>
            <a:r>
              <a:rPr lang="es-ES" altLang="zh-CN" sz="2400">
                <a:solidFill>
                  <a:schemeClr val="accent1"/>
                </a:solidFill>
                <a:latin typeface="+mj-lt"/>
                <a:ea typeface="Lato Light" panose="020F0502020204030203" pitchFamily="34" charset="0"/>
                <a:cs typeface="Lato Light" panose="020F0502020204030203" pitchFamily="34" charset="0"/>
              </a:rPr>
              <a:t>Creative</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Google Shape;204;p13">
            <a:extLst>
              <a:ext uri="{FF2B5EF4-FFF2-40B4-BE49-F238E27FC236}">
                <a16:creationId xmlns:a16="http://schemas.microsoft.com/office/drawing/2014/main" id="{12D1B5B7-F065-4C6B-A99D-8B91CD98930C}"/>
              </a:ext>
            </a:extLst>
          </p:cNvPr>
          <p:cNvSpPr txBox="1">
            <a:spLocks/>
          </p:cNvSpPr>
          <p:nvPr/>
        </p:nvSpPr>
        <p:spPr>
          <a:xfrm>
            <a:off x="4028342" y="15351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altLang="zh-CN" sz="6000">
                <a:solidFill>
                  <a:schemeClr val="accent1"/>
                </a:solidFill>
                <a:latin typeface="Galada" panose="02000506000000020003" pitchFamily="2" charset="0"/>
                <a:cs typeface="Galada" panose="02000506000000020003" pitchFamily="2" charset="0"/>
              </a:rPr>
              <a:t>Our Services</a:t>
            </a:r>
            <a:endParaRPr lang="en-US" sz="6000">
              <a:solidFill>
                <a:schemeClr val="accent1"/>
              </a:solidFill>
              <a:latin typeface="Galada" panose="02000506000000020003" pitchFamily="2" charset="0"/>
              <a:cs typeface="Galada" panose="02000506000000020003" pitchFamily="2" charset="0"/>
            </a:endParaRPr>
          </a:p>
        </p:txBody>
      </p:sp>
    </p:spTree>
    <p:extLst>
      <p:ext uri="{BB962C8B-B14F-4D97-AF65-F5344CB8AC3E}">
        <p14:creationId xmlns:p14="http://schemas.microsoft.com/office/powerpoint/2010/main" val="4156371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4" grpId="0"/>
      <p:bldP spid="25" grpId="0"/>
      <p:bldP spid="26" grpId="0"/>
      <p:bldP spid="27" grpId="0"/>
      <p:bldP spid="2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DE7AC02-40B4-44FF-862A-382E1E2A477D}"/>
              </a:ext>
            </a:extLst>
          </p:cNvPr>
          <p:cNvSpPr txBox="1"/>
          <p:nvPr/>
        </p:nvSpPr>
        <p:spPr>
          <a:xfrm>
            <a:off x="1726766" y="2389322"/>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Galada" panose="02000506000000020003" pitchFamily="2" charset="0"/>
                <a:cs typeface="Galada" panose="02000506000000020003" pitchFamily="2" charset="0"/>
              </a:rPr>
              <a:t>Our Portfolios</a:t>
            </a:r>
            <a:endParaRPr lang="en-US" sz="6000" b="0">
              <a:solidFill>
                <a:schemeClr val="accent1"/>
              </a:solidFill>
              <a:latin typeface="Galada" panose="02000506000000020003" pitchFamily="2" charset="0"/>
              <a:cs typeface="Galada" panose="02000506000000020003" pitchFamily="2" charset="0"/>
            </a:endParaRP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EFE712B-FDF6-406A-83A2-5BAACE6F4F5A}"/>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8" name="Picture Placeholder 7">
            <a:extLst>
              <a:ext uri="{FF2B5EF4-FFF2-40B4-BE49-F238E27FC236}">
                <a16:creationId xmlns:a16="http://schemas.microsoft.com/office/drawing/2014/main" id="{EE3666E8-92F5-4F5F-B739-6EBCCCBBD092}"/>
              </a:ext>
            </a:extLst>
          </p:cNvPr>
          <p:cNvSpPr>
            <a:spLocks noGrp="1"/>
          </p:cNvSpPr>
          <p:nvPr>
            <p:ph type="pic" sz="quarter" idx="10"/>
          </p:nvPr>
        </p:nvSpPr>
        <p:spPr/>
      </p:sp>
      <p:sp>
        <p:nvSpPr>
          <p:cNvPr id="9" name="Picture Placeholder 8">
            <a:extLst>
              <a:ext uri="{FF2B5EF4-FFF2-40B4-BE49-F238E27FC236}">
                <a16:creationId xmlns:a16="http://schemas.microsoft.com/office/drawing/2014/main" id="{D01D7040-6DAE-4068-9284-1EF32388C8E3}"/>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E5EC94F3-CC15-487F-AB02-A059C156C2A5}"/>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00CD9663-A487-4F02-A3C3-EE320049837B}"/>
              </a:ext>
            </a:extLst>
          </p:cNvPr>
          <p:cNvSpPr>
            <a:spLocks noGrp="1"/>
          </p:cNvSpPr>
          <p:nvPr>
            <p:ph type="pic" sz="quarter" idx="13"/>
          </p:nvPr>
        </p:nvSpPr>
        <p:spPr/>
      </p:sp>
    </p:spTree>
    <p:extLst>
      <p:ext uri="{BB962C8B-B14F-4D97-AF65-F5344CB8AC3E}">
        <p14:creationId xmlns:p14="http://schemas.microsoft.com/office/powerpoint/2010/main" val="602892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1A266EE-573B-4F3B-A8BE-4E779C05B024}"/>
              </a:ext>
            </a:extLst>
          </p:cNvPr>
          <p:cNvSpPr txBox="1"/>
          <p:nvPr/>
        </p:nvSpPr>
        <p:spPr>
          <a:xfrm>
            <a:off x="1922585" y="3733968"/>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accent1"/>
                </a:solidFill>
                <a:latin typeface="Galada" panose="02000506000000020003" pitchFamily="2" charset="0"/>
                <a:cs typeface="Galada" panose="02000506000000020003" pitchFamily="2" charset="0"/>
              </a:rPr>
              <a:t>15,825,000</a:t>
            </a:r>
          </a:p>
        </p:txBody>
      </p:sp>
      <p:sp>
        <p:nvSpPr>
          <p:cNvPr id="4" name="TextBox 3">
            <a:extLst>
              <a:ext uri="{FF2B5EF4-FFF2-40B4-BE49-F238E27FC236}">
                <a16:creationId xmlns:a16="http://schemas.microsoft.com/office/drawing/2014/main" id="{A24C39AD-2A3E-4DB0-9CCD-2B67A8BA0838}"/>
              </a:ext>
            </a:extLst>
          </p:cNvPr>
          <p:cNvSpPr txBox="1"/>
          <p:nvPr/>
        </p:nvSpPr>
        <p:spPr>
          <a:xfrm>
            <a:off x="4618202" y="6068667"/>
            <a:ext cx="9051596" cy="584775"/>
          </a:xfrm>
          <a:prstGeom prst="rect">
            <a:avLst/>
          </a:prstGeom>
          <a:noFill/>
        </p:spPr>
        <p:txBody>
          <a:bodyPr wrap="square" rtlCol="0">
            <a:spAutoFit/>
          </a:bodyPr>
          <a:lstStyle/>
          <a:p>
            <a:pPr algn="ctr"/>
            <a:r>
              <a:rPr lang="en-US" sz="3200">
                <a:solidFill>
                  <a:schemeClr val="accent1"/>
                </a:solidFill>
                <a:latin typeface="+mj-lt"/>
              </a:rPr>
              <a:t>Our Big Number</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30B5730-A3B4-4B2B-B1C0-020971F9EC44}"/>
              </a:ext>
            </a:extLst>
          </p:cNvPr>
          <p:cNvSpPr/>
          <p:nvPr/>
        </p:nvSpPr>
        <p:spPr>
          <a:xfrm>
            <a:off x="4724400" y="8190340"/>
            <a:ext cx="8839200" cy="702308"/>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611068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4"/>
                                        </p:tgtEl>
                                        <p:attrNameLst>
                                          <p:attrName>style.visibility</p:attrName>
                                        </p:attrNameLst>
                                      </p:cBhvr>
                                      <p:to>
                                        <p:strVal val="visible"/>
                                      </p:to>
                                    </p:set>
                                    <p:anim to="" calcmode="lin" valueType="num">
                                      <p:cBhvr>
                                        <p:cTn id="11"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4"/>
                                        </p:tgtEl>
                                      </p:cBhvr>
                                    </p:animEffect>
                                  </p:childTnLst>
                                </p:cTn>
                              </p:par>
                            </p:childTnLst>
                          </p:cTn>
                        </p:par>
                        <p:par>
                          <p:cTn id="13" fill="hold">
                            <p:stCondLst>
                              <p:cond delay="998"/>
                            </p:stCondLst>
                            <p:childTnLst>
                              <p:par>
                                <p:cTn id="14" presetID="10" presetClass="entr" presetSubtype="0"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Table 5">
            <a:extLst>
              <a:ext uri="{FF2B5EF4-FFF2-40B4-BE49-F238E27FC236}">
                <a16:creationId xmlns:a16="http://schemas.microsoft.com/office/drawing/2014/main" id="{C9F248DA-3500-434D-BF35-F4B089D0A171}"/>
              </a:ext>
            </a:extLst>
          </p:cNvPr>
          <p:cNvGraphicFramePr>
            <a:graphicFrameLocks/>
          </p:cNvGraphicFramePr>
          <p:nvPr>
            <p:extLst>
              <p:ext uri="{D42A27DB-BD31-4B8C-83A1-F6EECF244321}">
                <p14:modId xmlns:p14="http://schemas.microsoft.com/office/powerpoint/2010/main" val="3140745132"/>
              </p:ext>
            </p:extLst>
          </p:nvPr>
        </p:nvGraphicFramePr>
        <p:xfrm>
          <a:off x="7048501" y="1905000"/>
          <a:ext cx="9372601" cy="6476999"/>
        </p:xfrm>
        <a:graphic>
          <a:graphicData uri="http://schemas.openxmlformats.org/drawingml/2006/table">
            <a:tbl>
              <a:tblPr firstRow="1" bandRow="1">
                <a:tableStyleId>{5C22544A-7EE6-4342-B048-85BDC9FD1C3A}</a:tableStyleId>
              </a:tblPr>
              <a:tblGrid>
                <a:gridCol w="1338943">
                  <a:extLst>
                    <a:ext uri="{9D8B030D-6E8A-4147-A177-3AD203B41FA5}">
                      <a16:colId xmlns:a16="http://schemas.microsoft.com/office/drawing/2014/main" val="3476096443"/>
                    </a:ext>
                  </a:extLst>
                </a:gridCol>
                <a:gridCol w="1338943">
                  <a:extLst>
                    <a:ext uri="{9D8B030D-6E8A-4147-A177-3AD203B41FA5}">
                      <a16:colId xmlns:a16="http://schemas.microsoft.com/office/drawing/2014/main" val="3713691948"/>
                    </a:ext>
                  </a:extLst>
                </a:gridCol>
                <a:gridCol w="1338943">
                  <a:extLst>
                    <a:ext uri="{9D8B030D-6E8A-4147-A177-3AD203B41FA5}">
                      <a16:colId xmlns:a16="http://schemas.microsoft.com/office/drawing/2014/main" val="3106412472"/>
                    </a:ext>
                  </a:extLst>
                </a:gridCol>
                <a:gridCol w="1338943">
                  <a:extLst>
                    <a:ext uri="{9D8B030D-6E8A-4147-A177-3AD203B41FA5}">
                      <a16:colId xmlns:a16="http://schemas.microsoft.com/office/drawing/2014/main" val="1734665539"/>
                    </a:ext>
                  </a:extLst>
                </a:gridCol>
                <a:gridCol w="1338943">
                  <a:extLst>
                    <a:ext uri="{9D8B030D-6E8A-4147-A177-3AD203B41FA5}">
                      <a16:colId xmlns:a16="http://schemas.microsoft.com/office/drawing/2014/main" val="2135008477"/>
                    </a:ext>
                  </a:extLst>
                </a:gridCol>
                <a:gridCol w="1338943">
                  <a:extLst>
                    <a:ext uri="{9D8B030D-6E8A-4147-A177-3AD203B41FA5}">
                      <a16:colId xmlns:a16="http://schemas.microsoft.com/office/drawing/2014/main" val="2666336027"/>
                    </a:ext>
                  </a:extLst>
                </a:gridCol>
                <a:gridCol w="1338943">
                  <a:extLst>
                    <a:ext uri="{9D8B030D-6E8A-4147-A177-3AD203B41FA5}">
                      <a16:colId xmlns:a16="http://schemas.microsoft.com/office/drawing/2014/main" val="420944989"/>
                    </a:ext>
                  </a:extLst>
                </a:gridCol>
              </a:tblGrid>
              <a:tr h="1193619">
                <a:tc>
                  <a:txBody>
                    <a:bodyPr/>
                    <a:lstStyle/>
                    <a:p>
                      <a:pPr algn="ctr"/>
                      <a:r>
                        <a:rPr lang="en-US" sz="2800" b="0" i="0">
                          <a:solidFill>
                            <a:schemeClr val="accent1"/>
                          </a:solidFill>
                          <a:latin typeface="Galada" panose="02000506000000020003" pitchFamily="2" charset="0"/>
                          <a:cs typeface="Galada" panose="02000506000000020003" pitchFamily="2" charset="0"/>
                        </a:rPr>
                        <a:t>Sun</a:t>
                      </a:r>
                      <a:endParaRPr lang="en-US" sz="2800" b="0" i="0" dirty="0">
                        <a:solidFill>
                          <a:schemeClr val="accent1"/>
                        </a:solidFill>
                        <a:latin typeface="Galada" panose="02000506000000020003" pitchFamily="2" charset="0"/>
                        <a:cs typeface="Galada" panose="02000506000000020003" pitchFamily="2" charset="0"/>
                      </a:endParaRPr>
                    </a:p>
                  </a:txBody>
                  <a:tcPr marL="123363" marR="123363" marT="61681" marB="61681"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sz="2800" b="0" i="0">
                          <a:solidFill>
                            <a:schemeClr val="accent1"/>
                          </a:solidFill>
                          <a:latin typeface="Galada" panose="02000506000000020003" pitchFamily="2" charset="0"/>
                          <a:cs typeface="Galada" panose="02000506000000020003" pitchFamily="2" charset="0"/>
                        </a:rPr>
                        <a:t>Mon</a:t>
                      </a:r>
                      <a:endParaRPr lang="en-US" sz="2800" b="0" i="0" dirty="0">
                        <a:solidFill>
                          <a:schemeClr val="accent1"/>
                        </a:solidFill>
                        <a:latin typeface="Galada" panose="02000506000000020003" pitchFamily="2" charset="0"/>
                        <a:cs typeface="Galada" panose="02000506000000020003" pitchFamily="2" charset="0"/>
                      </a:endParaRPr>
                    </a:p>
                  </a:txBody>
                  <a:tcPr marL="123363" marR="123363" marT="61681" marB="61681"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sz="2800" b="0" i="0">
                          <a:solidFill>
                            <a:schemeClr val="accent1"/>
                          </a:solidFill>
                          <a:latin typeface="Galada" panose="02000506000000020003" pitchFamily="2" charset="0"/>
                          <a:cs typeface="Galada" panose="02000506000000020003" pitchFamily="2" charset="0"/>
                        </a:rPr>
                        <a:t>Tue</a:t>
                      </a:r>
                      <a:endParaRPr lang="en-US" sz="2800" b="0" i="0" dirty="0">
                        <a:solidFill>
                          <a:schemeClr val="accent1"/>
                        </a:solidFill>
                        <a:latin typeface="Galada" panose="02000506000000020003" pitchFamily="2" charset="0"/>
                        <a:cs typeface="Galada" panose="02000506000000020003" pitchFamily="2" charset="0"/>
                      </a:endParaRPr>
                    </a:p>
                  </a:txBody>
                  <a:tcPr marL="123363" marR="123363" marT="61681" marB="61681"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sz="2800" b="0" i="0">
                          <a:solidFill>
                            <a:schemeClr val="accent1"/>
                          </a:solidFill>
                          <a:latin typeface="Galada" panose="02000506000000020003" pitchFamily="2" charset="0"/>
                          <a:cs typeface="Galada" panose="02000506000000020003" pitchFamily="2" charset="0"/>
                        </a:rPr>
                        <a:t>Wed</a:t>
                      </a:r>
                      <a:endParaRPr lang="en-US" sz="2800" b="0" i="0" dirty="0">
                        <a:solidFill>
                          <a:schemeClr val="accent1"/>
                        </a:solidFill>
                        <a:latin typeface="Galada" panose="02000506000000020003" pitchFamily="2" charset="0"/>
                        <a:cs typeface="Galada" panose="02000506000000020003" pitchFamily="2" charset="0"/>
                      </a:endParaRPr>
                    </a:p>
                  </a:txBody>
                  <a:tcPr marL="123363" marR="123363" marT="61681" marB="61681"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sz="2800" b="0" i="0">
                          <a:solidFill>
                            <a:schemeClr val="accent1"/>
                          </a:solidFill>
                          <a:latin typeface="Galada" panose="02000506000000020003" pitchFamily="2" charset="0"/>
                          <a:cs typeface="Galada" panose="02000506000000020003" pitchFamily="2" charset="0"/>
                        </a:rPr>
                        <a:t>Thu</a:t>
                      </a:r>
                      <a:endParaRPr lang="en-US" sz="2800" b="0" i="0" dirty="0">
                        <a:solidFill>
                          <a:schemeClr val="accent1"/>
                        </a:solidFill>
                        <a:latin typeface="Galada" panose="02000506000000020003" pitchFamily="2" charset="0"/>
                        <a:cs typeface="Galada" panose="02000506000000020003" pitchFamily="2" charset="0"/>
                      </a:endParaRPr>
                    </a:p>
                  </a:txBody>
                  <a:tcPr marL="123363" marR="123363" marT="61681" marB="61681"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sz="2800" b="0" i="0">
                          <a:solidFill>
                            <a:schemeClr val="accent1"/>
                          </a:solidFill>
                          <a:latin typeface="Galada" panose="02000506000000020003" pitchFamily="2" charset="0"/>
                          <a:cs typeface="Galada" panose="02000506000000020003" pitchFamily="2" charset="0"/>
                        </a:rPr>
                        <a:t>Fri</a:t>
                      </a:r>
                      <a:endParaRPr lang="en-US" sz="2800" b="0" i="0" dirty="0">
                        <a:solidFill>
                          <a:schemeClr val="accent1"/>
                        </a:solidFill>
                        <a:latin typeface="Galada" panose="02000506000000020003" pitchFamily="2" charset="0"/>
                        <a:cs typeface="Galada" panose="02000506000000020003" pitchFamily="2" charset="0"/>
                      </a:endParaRPr>
                    </a:p>
                  </a:txBody>
                  <a:tcPr marL="123363" marR="123363" marT="61681" marB="61681"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sz="2800" b="0" i="0">
                          <a:solidFill>
                            <a:schemeClr val="accent1"/>
                          </a:solidFill>
                          <a:latin typeface="Galada" panose="02000506000000020003" pitchFamily="2" charset="0"/>
                          <a:cs typeface="Galada" panose="02000506000000020003" pitchFamily="2" charset="0"/>
                        </a:rPr>
                        <a:t>Sat</a:t>
                      </a:r>
                      <a:endParaRPr lang="en-US" sz="2800" b="0" i="0" dirty="0">
                        <a:solidFill>
                          <a:schemeClr val="accent1"/>
                        </a:solidFill>
                        <a:latin typeface="Galada" panose="02000506000000020003" pitchFamily="2" charset="0"/>
                        <a:cs typeface="Galada" panose="02000506000000020003" pitchFamily="2" charset="0"/>
                      </a:endParaRPr>
                    </a:p>
                  </a:txBody>
                  <a:tcPr marL="123363" marR="123363" marT="61681" marB="61681"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148906166"/>
                  </a:ext>
                </a:extLst>
              </a:tr>
              <a:tr h="1056676">
                <a:tc>
                  <a:txBody>
                    <a:bodyPr/>
                    <a:lstStyle/>
                    <a:p>
                      <a:pPr algn="ctr" fontAlgn="b"/>
                      <a:r>
                        <a:rPr lang="en-US" sz="2000" b="0" i="0" u="none" strike="noStrike">
                          <a:solidFill>
                            <a:schemeClr val="accent1"/>
                          </a:solidFill>
                          <a:effectLst/>
                          <a:latin typeface="+mn-lt"/>
                        </a:rPr>
                        <a:t>1</a:t>
                      </a:r>
                      <a:endParaRPr lang="en-US" sz="2000" b="0" i="0" u="none" strike="noStrike" dirty="0">
                        <a:solidFill>
                          <a:schemeClr val="accent1"/>
                        </a:solidFill>
                        <a:effectLst/>
                        <a:latin typeface="+mn-lt"/>
                      </a:endParaRP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a:t>
                      </a:r>
                      <a:endParaRPr lang="en-US" sz="2000" b="0" i="0" u="none" strike="noStrike" dirty="0">
                        <a:solidFill>
                          <a:schemeClr val="tx1"/>
                        </a:solidFill>
                        <a:effectLst/>
                        <a:latin typeface="+mn-lt"/>
                      </a:endParaRP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3</a:t>
                      </a:r>
                      <a:endParaRPr lang="en-US" sz="2000" b="0" i="0" u="none" strike="noStrike" dirty="0">
                        <a:solidFill>
                          <a:schemeClr val="tx1"/>
                        </a:solidFill>
                        <a:effectLst/>
                        <a:latin typeface="+mn-lt"/>
                      </a:endParaRP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4</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5</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6</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accent1"/>
                          </a:solidFill>
                          <a:effectLst/>
                          <a:latin typeface="+mn-lt"/>
                        </a:rPr>
                        <a:t>7</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7008074"/>
                  </a:ext>
                </a:extLst>
              </a:tr>
              <a:tr h="1056676">
                <a:tc>
                  <a:txBody>
                    <a:bodyPr/>
                    <a:lstStyle/>
                    <a:p>
                      <a:pPr algn="ctr" fontAlgn="b"/>
                      <a:r>
                        <a:rPr lang="en-US" sz="2000" b="0" i="0" u="none" strike="noStrike">
                          <a:solidFill>
                            <a:schemeClr val="accent1"/>
                          </a:solidFill>
                          <a:effectLst/>
                          <a:latin typeface="+mn-lt"/>
                        </a:rPr>
                        <a:t>8</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9</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10</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11</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12</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13</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accent1"/>
                          </a:solidFill>
                          <a:effectLst/>
                          <a:latin typeface="+mn-lt"/>
                        </a:rPr>
                        <a:t>14</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5838848"/>
                  </a:ext>
                </a:extLst>
              </a:tr>
              <a:tr h="1056676">
                <a:tc>
                  <a:txBody>
                    <a:bodyPr/>
                    <a:lstStyle/>
                    <a:p>
                      <a:pPr algn="ctr" fontAlgn="b"/>
                      <a:r>
                        <a:rPr lang="en-US" sz="2000" b="0" i="0" u="none" strike="noStrike">
                          <a:solidFill>
                            <a:schemeClr val="accent1"/>
                          </a:solidFill>
                          <a:effectLst/>
                          <a:latin typeface="+mn-lt"/>
                        </a:rPr>
                        <a:t>15</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lumMod val="75000"/>
                              <a:lumOff val="25000"/>
                            </a:schemeClr>
                          </a:solidFill>
                          <a:effectLst/>
                          <a:latin typeface="+mn-lt"/>
                        </a:rPr>
                        <a:t>16</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17</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18</a:t>
                      </a:r>
                      <a:endParaRPr lang="en-US" sz="2000" b="0" i="0" u="none" strike="noStrike" dirty="0">
                        <a:solidFill>
                          <a:schemeClr val="tx1"/>
                        </a:solidFill>
                        <a:effectLst/>
                        <a:latin typeface="+mn-lt"/>
                      </a:endParaRP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19</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20</a:t>
                      </a:r>
                      <a:endParaRPr lang="en-US" sz="2000" b="0" i="0" u="none" strike="noStrike" dirty="0">
                        <a:solidFill>
                          <a:schemeClr val="tx1"/>
                        </a:solidFill>
                        <a:effectLst/>
                        <a:latin typeface="+mn-lt"/>
                      </a:endParaRP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accent1"/>
                          </a:solidFill>
                          <a:effectLst/>
                          <a:latin typeface="+mn-lt"/>
                        </a:rPr>
                        <a:t>21</a:t>
                      </a:r>
                      <a:endParaRPr lang="en-US" sz="2000" b="0" i="0" u="none" strike="noStrike" dirty="0">
                        <a:solidFill>
                          <a:schemeClr val="accent1"/>
                        </a:solidFill>
                        <a:effectLst/>
                        <a:latin typeface="+mn-lt"/>
                      </a:endParaRP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01710236"/>
                  </a:ext>
                </a:extLst>
              </a:tr>
              <a:tr h="1056676">
                <a:tc>
                  <a:txBody>
                    <a:bodyPr/>
                    <a:lstStyle/>
                    <a:p>
                      <a:pPr algn="ctr" fontAlgn="b"/>
                      <a:r>
                        <a:rPr lang="en-US" sz="2000" b="0" i="0" u="none" strike="noStrike">
                          <a:solidFill>
                            <a:schemeClr val="accent1"/>
                          </a:solidFill>
                          <a:effectLst/>
                          <a:latin typeface="+mn-lt"/>
                        </a:rPr>
                        <a:t>22</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23</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24</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25</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26</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27</a:t>
                      </a:r>
                      <a:endParaRPr lang="en-US" sz="2000" b="0" i="0" u="none" strike="noStrike" dirty="0">
                        <a:solidFill>
                          <a:schemeClr val="tx1"/>
                        </a:solidFill>
                        <a:effectLst/>
                        <a:latin typeface="+mn-lt"/>
                      </a:endParaRP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accent1"/>
                          </a:solidFill>
                          <a:effectLst/>
                          <a:latin typeface="+mn-lt"/>
                        </a:rPr>
                        <a:t>28</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3930129"/>
                  </a:ext>
                </a:extLst>
              </a:tr>
              <a:tr h="1056676">
                <a:tc>
                  <a:txBody>
                    <a:bodyPr/>
                    <a:lstStyle/>
                    <a:p>
                      <a:pPr algn="ctr" fontAlgn="b"/>
                      <a:r>
                        <a:rPr lang="en-US" sz="2000" b="0" i="0" u="none" strike="noStrike">
                          <a:solidFill>
                            <a:schemeClr val="accent1"/>
                          </a:solidFill>
                          <a:effectLst/>
                          <a:latin typeface="+mn-lt"/>
                        </a:rPr>
                        <a:t>29</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30</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31</a:t>
                      </a: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a:solidFill>
                          <a:schemeClr val="tx1"/>
                        </a:solidFill>
                        <a:effectLst/>
                        <a:latin typeface="+mn-lt"/>
                      </a:endParaRP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a:solidFill>
                          <a:schemeClr val="tx1"/>
                        </a:solidFill>
                        <a:effectLst/>
                        <a:latin typeface="+mn-lt"/>
                      </a:endParaRP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dirty="0">
                        <a:solidFill>
                          <a:schemeClr val="tx1"/>
                        </a:solidFill>
                        <a:effectLst/>
                        <a:latin typeface="+mn-lt"/>
                      </a:endParaRP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a:solidFill>
                          <a:schemeClr val="accent1"/>
                        </a:solidFill>
                        <a:effectLst/>
                        <a:latin typeface="+mn-lt"/>
                      </a:endParaRPr>
                    </a:p>
                  </a:txBody>
                  <a:tcPr marL="10280" marR="10280" marT="10280" marB="0" anchor="ctr">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47765827"/>
                  </a:ext>
                </a:extLst>
              </a:tr>
            </a:tbl>
          </a:graphicData>
        </a:graphic>
      </p:graphicFrame>
      <p:sp>
        <p:nvSpPr>
          <p:cNvPr id="15" name="TextBox 14">
            <a:extLst>
              <a:ext uri="{FF2B5EF4-FFF2-40B4-BE49-F238E27FC236}">
                <a16:creationId xmlns:a16="http://schemas.microsoft.com/office/drawing/2014/main" id="{EA21EE3D-3059-4D4B-A2F4-31E077E1C6BE}"/>
              </a:ext>
            </a:extLst>
          </p:cNvPr>
          <p:cNvSpPr txBox="1"/>
          <p:nvPr/>
        </p:nvSpPr>
        <p:spPr>
          <a:xfrm>
            <a:off x="1719475" y="2930574"/>
            <a:ext cx="4235009" cy="2862322"/>
          </a:xfrm>
          <a:prstGeom prst="rect">
            <a:avLst/>
          </a:prstGeom>
          <a:noFill/>
        </p:spPr>
        <p:txBody>
          <a:bodyPr wrap="square" rtlCol="0">
            <a:spAutoFit/>
          </a:bodyPr>
          <a:lstStyle/>
          <a:p>
            <a:r>
              <a:rPr lang="en-US" altLang="zh-CN" sz="6000">
                <a:solidFill>
                  <a:schemeClr val="accent1"/>
                </a:solidFill>
                <a:latin typeface="Galada" panose="02000506000000020003" pitchFamily="2" charset="0"/>
                <a:cs typeface="Galada" panose="02000506000000020003" pitchFamily="2" charset="0"/>
              </a:rPr>
              <a:t>This is the Calendar of May 2022</a:t>
            </a:r>
            <a:endParaRPr lang="en-ID" sz="6000" dirty="0">
              <a:solidFill>
                <a:schemeClr val="accent1"/>
              </a:solidFill>
              <a:latin typeface="Galada" panose="02000506000000020003" pitchFamily="2" charset="0"/>
              <a:cs typeface="Galada" panose="02000506000000020003" pitchFamily="2" charset="0"/>
            </a:endParaRPr>
          </a:p>
        </p:txBody>
      </p:sp>
      <p:sp>
        <p:nvSpPr>
          <p:cNvPr id="16" name="TextBox 15">
            <a:extLst>
              <a:ext uri="{FF2B5EF4-FFF2-40B4-BE49-F238E27FC236}">
                <a16:creationId xmlns:a16="http://schemas.microsoft.com/office/drawing/2014/main" id="{8F506F9A-213D-443B-A47E-0D0C756AFC67}"/>
              </a:ext>
            </a:extLst>
          </p:cNvPr>
          <p:cNvSpPr txBox="1"/>
          <p:nvPr/>
        </p:nvSpPr>
        <p:spPr>
          <a:xfrm flipH="1">
            <a:off x="1764470" y="6108731"/>
            <a:ext cx="4255330" cy="1671804"/>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grpSp>
        <p:nvGrpSpPr>
          <p:cNvPr id="17" name="Group 16">
            <a:extLst>
              <a:ext uri="{FF2B5EF4-FFF2-40B4-BE49-F238E27FC236}">
                <a16:creationId xmlns:a16="http://schemas.microsoft.com/office/drawing/2014/main" id="{707A7421-1B63-42BE-894D-86BE9D6E5F00}"/>
              </a:ext>
            </a:extLst>
          </p:cNvPr>
          <p:cNvGrpSpPr/>
          <p:nvPr/>
        </p:nvGrpSpPr>
        <p:grpSpPr>
          <a:xfrm>
            <a:off x="7264846" y="4304585"/>
            <a:ext cx="854264" cy="778520"/>
            <a:chOff x="8640256" y="5373335"/>
            <a:chExt cx="854264" cy="778520"/>
          </a:xfrm>
        </p:grpSpPr>
        <p:sp>
          <p:nvSpPr>
            <p:cNvPr id="18" name="Freeform: Shape 17">
              <a:extLst>
                <a:ext uri="{FF2B5EF4-FFF2-40B4-BE49-F238E27FC236}">
                  <a16:creationId xmlns:a16="http://schemas.microsoft.com/office/drawing/2014/main" id="{8656F64A-A52C-472A-A08A-AFC1FC58EB36}"/>
                </a:ext>
              </a:extLst>
            </p:cNvPr>
            <p:cNvSpPr/>
            <p:nvPr/>
          </p:nvSpPr>
          <p:spPr>
            <a:xfrm>
              <a:off x="8640256" y="5373335"/>
              <a:ext cx="854264" cy="778520"/>
            </a:xfrm>
            <a:custGeom>
              <a:avLst/>
              <a:gdLst>
                <a:gd name="connsiteX0" fmla="*/ 2016880 w 7749592"/>
                <a:gd name="connsiteY0" fmla="*/ 0 h 7062475"/>
                <a:gd name="connsiteX1" fmla="*/ 3481897 w 7749592"/>
                <a:gd name="connsiteY1" fmla="*/ 479836 h 7062475"/>
                <a:gd name="connsiteX2" fmla="*/ 3874719 w 7749592"/>
                <a:gd name="connsiteY2" fmla="*/ 793153 h 7062475"/>
                <a:gd name="connsiteX3" fmla="*/ 4267695 w 7749592"/>
                <a:gd name="connsiteY3" fmla="*/ 479836 h 7062475"/>
                <a:gd name="connsiteX4" fmla="*/ 5732713 w 7749592"/>
                <a:gd name="connsiteY4" fmla="*/ 0 h 7062475"/>
                <a:gd name="connsiteX5" fmla="*/ 6833549 w 7749592"/>
                <a:gd name="connsiteY5" fmla="*/ 336167 h 7062475"/>
                <a:gd name="connsiteX6" fmla="*/ 7736099 w 7749592"/>
                <a:gd name="connsiteY6" fmla="*/ 1867385 h 7062475"/>
                <a:gd name="connsiteX7" fmla="*/ 7476461 w 7749592"/>
                <a:gd name="connsiteY7" fmla="*/ 3351495 h 7062475"/>
                <a:gd name="connsiteX8" fmla="*/ 6511937 w 7749592"/>
                <a:gd name="connsiteY8" fmla="*/ 4777229 h 7062475"/>
                <a:gd name="connsiteX9" fmla="*/ 4296961 w 7749592"/>
                <a:gd name="connsiteY9" fmla="*/ 6743993 h 7062475"/>
                <a:gd name="connsiteX10" fmla="*/ 3874875 w 7749592"/>
                <a:gd name="connsiteY10" fmla="*/ 7062475 h 7062475"/>
                <a:gd name="connsiteX11" fmla="*/ 3452787 w 7749592"/>
                <a:gd name="connsiteY11" fmla="*/ 6743993 h 7062475"/>
                <a:gd name="connsiteX12" fmla="*/ 1237656 w 7749592"/>
                <a:gd name="connsiteY12" fmla="*/ 4777229 h 7062475"/>
                <a:gd name="connsiteX13" fmla="*/ 273132 w 7749592"/>
                <a:gd name="connsiteY13" fmla="*/ 3351495 h 7062475"/>
                <a:gd name="connsiteX14" fmla="*/ 13494 w 7749592"/>
                <a:gd name="connsiteY14" fmla="*/ 1867385 h 7062475"/>
                <a:gd name="connsiteX15" fmla="*/ 916042 w 7749592"/>
                <a:gd name="connsiteY15" fmla="*/ 336167 h 7062475"/>
                <a:gd name="connsiteX16" fmla="*/ 2016880 w 7749592"/>
                <a:gd name="connsiteY16" fmla="*/ 0 h 706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49592" h="7062475">
                  <a:moveTo>
                    <a:pt x="2016880" y="0"/>
                  </a:moveTo>
                  <a:cubicBezTo>
                    <a:pt x="2502819" y="0"/>
                    <a:pt x="3023033" y="170431"/>
                    <a:pt x="3481897" y="479836"/>
                  </a:cubicBezTo>
                  <a:cubicBezTo>
                    <a:pt x="3621655" y="574050"/>
                    <a:pt x="3752959" y="678907"/>
                    <a:pt x="3874719" y="793153"/>
                  </a:cubicBezTo>
                  <a:cubicBezTo>
                    <a:pt x="3996633" y="678907"/>
                    <a:pt x="4127937" y="574050"/>
                    <a:pt x="4267695" y="479836"/>
                  </a:cubicBezTo>
                  <a:cubicBezTo>
                    <a:pt x="4726559" y="170431"/>
                    <a:pt x="5246773" y="0"/>
                    <a:pt x="5732713" y="0"/>
                  </a:cubicBezTo>
                  <a:cubicBezTo>
                    <a:pt x="6136019" y="0"/>
                    <a:pt x="6516631" y="116281"/>
                    <a:pt x="6833549" y="336167"/>
                  </a:cubicBezTo>
                  <a:cubicBezTo>
                    <a:pt x="7356581" y="699252"/>
                    <a:pt x="7668645" y="1228699"/>
                    <a:pt x="7736099" y="1867385"/>
                  </a:cubicBezTo>
                  <a:cubicBezTo>
                    <a:pt x="7785709" y="2338300"/>
                    <a:pt x="7698379" y="2837542"/>
                    <a:pt x="7476461" y="3351495"/>
                  </a:cubicBezTo>
                  <a:cubicBezTo>
                    <a:pt x="7264869" y="3841347"/>
                    <a:pt x="6940441" y="4321027"/>
                    <a:pt x="6511937" y="4777229"/>
                  </a:cubicBezTo>
                  <a:cubicBezTo>
                    <a:pt x="5570889" y="5779470"/>
                    <a:pt x="4348607" y="6705024"/>
                    <a:pt x="4296961" y="6743993"/>
                  </a:cubicBezTo>
                  <a:lnTo>
                    <a:pt x="3874875" y="7062475"/>
                  </a:lnTo>
                  <a:lnTo>
                    <a:pt x="3452787" y="6743993"/>
                  </a:lnTo>
                  <a:cubicBezTo>
                    <a:pt x="3401143" y="6705024"/>
                    <a:pt x="2178860" y="5779470"/>
                    <a:pt x="1237656" y="4777229"/>
                  </a:cubicBezTo>
                  <a:cubicBezTo>
                    <a:pt x="809153" y="4320869"/>
                    <a:pt x="484567" y="3841191"/>
                    <a:pt x="273132" y="3351495"/>
                  </a:cubicBezTo>
                  <a:cubicBezTo>
                    <a:pt x="51212" y="2837542"/>
                    <a:pt x="-36117" y="2338300"/>
                    <a:pt x="13494" y="1867385"/>
                  </a:cubicBezTo>
                  <a:cubicBezTo>
                    <a:pt x="80947" y="1228543"/>
                    <a:pt x="393012" y="699095"/>
                    <a:pt x="916042" y="336167"/>
                  </a:cubicBezTo>
                  <a:cubicBezTo>
                    <a:pt x="1237499" y="113151"/>
                    <a:pt x="1607939" y="0"/>
                    <a:pt x="201688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TextBox 18">
              <a:extLst>
                <a:ext uri="{FF2B5EF4-FFF2-40B4-BE49-F238E27FC236}">
                  <a16:creationId xmlns:a16="http://schemas.microsoft.com/office/drawing/2014/main" id="{DC124AC0-F27E-478C-A924-E1F9081D2EEC}"/>
                </a:ext>
              </a:extLst>
            </p:cNvPr>
            <p:cNvSpPr txBox="1"/>
            <p:nvPr/>
          </p:nvSpPr>
          <p:spPr>
            <a:xfrm>
              <a:off x="8716456" y="5551110"/>
              <a:ext cx="701864" cy="400110"/>
            </a:xfrm>
            <a:prstGeom prst="rect">
              <a:avLst/>
            </a:prstGeom>
            <a:noFill/>
          </p:spPr>
          <p:txBody>
            <a:bodyPr wrap="square">
              <a:spAutoFit/>
            </a:bodyPr>
            <a:lstStyle/>
            <a:p>
              <a:pPr algn="ctr" fontAlgn="b"/>
              <a:r>
                <a:rPr lang="en-US" sz="2000">
                  <a:solidFill>
                    <a:schemeClr val="bg1"/>
                  </a:solidFill>
                </a:rPr>
                <a:t>8</a:t>
              </a:r>
              <a:endParaRPr lang="en-US" sz="2000" b="0" i="0" u="none" strike="noStrike">
                <a:solidFill>
                  <a:schemeClr val="bg1"/>
                </a:solidFill>
                <a:effectLst/>
                <a:latin typeface="+mn-lt"/>
              </a:endParaRPr>
            </a:p>
          </p:txBody>
        </p:sp>
      </p:grpSp>
    </p:spTree>
    <p:extLst>
      <p:ext uri="{BB962C8B-B14F-4D97-AF65-F5344CB8AC3E}">
        <p14:creationId xmlns:p14="http://schemas.microsoft.com/office/powerpoint/2010/main" val="2441414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5"/>
                                        </p:tgtEl>
                                        <p:attrNameLst>
                                          <p:attrName>style.visibility</p:attrName>
                                        </p:attrNameLst>
                                      </p:cBhvr>
                                      <p:to>
                                        <p:strVal val="visible"/>
                                      </p:to>
                                    </p:set>
                                    <p:anim to="" calcmode="lin" valueType="num">
                                      <p:cBhvr>
                                        <p:cTn id="7"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5"/>
                                        </p:tgtEl>
                                      </p:cBhvr>
                                    </p:animEffect>
                                  </p:childTnLst>
                                </p:cTn>
                              </p:par>
                            </p:childTnLst>
                          </p:cTn>
                        </p:par>
                        <p:par>
                          <p:cTn id="9" fill="hold">
                            <p:stCondLst>
                              <p:cond delay="1313"/>
                            </p:stCondLst>
                            <p:childTnLst>
                              <p:par>
                                <p:cTn id="10" presetID="10" presetClass="entr" presetSubtype="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2" presetClass="entr" presetSubtype="2" decel="100000" fill="hold"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1+#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childTnLst>
                          </p:cTn>
                        </p:par>
                        <p:par>
                          <p:cTn id="17" fill="hold">
                            <p:stCondLst>
                              <p:cond delay="2313"/>
                            </p:stCondLst>
                            <p:childTnLst>
                              <p:par>
                                <p:cTn id="18" presetID="53" presetClass="entr" presetSubtype="16"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500" fill="hold"/>
                                        <p:tgtEl>
                                          <p:spTgt spid="17"/>
                                        </p:tgtEl>
                                        <p:attrNameLst>
                                          <p:attrName>ppt_w</p:attrName>
                                        </p:attrNameLst>
                                      </p:cBhvr>
                                      <p:tavLst>
                                        <p:tav tm="0">
                                          <p:val>
                                            <p:fltVal val="0"/>
                                          </p:val>
                                        </p:tav>
                                        <p:tav tm="100000">
                                          <p:val>
                                            <p:strVal val="#ppt_w"/>
                                          </p:val>
                                        </p:tav>
                                      </p:tavLst>
                                    </p:anim>
                                    <p:anim calcmode="lin" valueType="num">
                                      <p:cBhvr>
                                        <p:cTn id="21" dur="500" fill="hold"/>
                                        <p:tgtEl>
                                          <p:spTgt spid="17"/>
                                        </p:tgtEl>
                                        <p:attrNameLst>
                                          <p:attrName>ppt_h</p:attrName>
                                        </p:attrNameLst>
                                      </p:cBhvr>
                                      <p:tavLst>
                                        <p:tav tm="0">
                                          <p:val>
                                            <p:fltVal val="0"/>
                                          </p:val>
                                        </p:tav>
                                        <p:tav tm="100000">
                                          <p:val>
                                            <p:strVal val="#ppt_h"/>
                                          </p:val>
                                        </p:tav>
                                      </p:tavLst>
                                    </p:anim>
                                    <p:animEffect transition="in" filter="fade">
                                      <p:cBhvr>
                                        <p:cTn id="2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6B5C29A2-C7A3-4E14-9273-A807FB21C06E}"/>
              </a:ext>
            </a:extLst>
          </p:cNvPr>
          <p:cNvSpPr>
            <a:spLocks noGrp="1"/>
          </p:cNvSpPr>
          <p:nvPr>
            <p:ph type="pic" sz="quarter" idx="10"/>
          </p:nvPr>
        </p:nvSpPr>
        <p:spPr/>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880C383-1EA2-428B-8D6A-178216873616}"/>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Galada" panose="02000506000000020003" pitchFamily="2" charset="0"/>
                <a:cs typeface="Galada" panose="02000506000000020003" pitchFamily="2" charset="0"/>
              </a:rPr>
              <a:t>03.</a:t>
            </a:r>
          </a:p>
          <a:p>
            <a:pPr>
              <a:spcBef>
                <a:spcPts val="600"/>
              </a:spcBef>
            </a:pPr>
            <a:r>
              <a:rPr lang="en-US" altLang="zh-CN" sz="8000">
                <a:solidFill>
                  <a:schemeClr val="accent1"/>
                </a:solidFill>
                <a:latin typeface="Galada" panose="02000506000000020003" pitchFamily="2" charset="0"/>
                <a:cs typeface="Galada" panose="02000506000000020003" pitchFamily="2" charset="0"/>
              </a:rPr>
              <a:t>Infographic Design</a:t>
            </a:r>
          </a:p>
        </p:txBody>
      </p:sp>
      <p:sp>
        <p:nvSpPr>
          <p:cNvPr id="5" name="TextBox 4">
            <a:extLst>
              <a:ext uri="{FF2B5EF4-FFF2-40B4-BE49-F238E27FC236}">
                <a16:creationId xmlns:a16="http://schemas.microsoft.com/office/drawing/2014/main" id="{C1D740F4-905B-40FF-B14C-312B5ADD16BF}"/>
              </a:ext>
            </a:extLst>
          </p:cNvPr>
          <p:cNvSpPr txBox="1"/>
          <p:nvPr/>
        </p:nvSpPr>
        <p:spPr>
          <a:xfrm>
            <a:off x="2790682" y="7127321"/>
            <a:ext cx="6353317" cy="789447"/>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1496672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178"/>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9A0AE4C3-1B83-488B-BDE2-1EEE370FFBBC}"/>
              </a:ext>
            </a:extLst>
          </p:cNvPr>
          <p:cNvSpPr txBox="1">
            <a:spLocks/>
          </p:cNvSpPr>
          <p:nvPr/>
        </p:nvSpPr>
        <p:spPr>
          <a:xfrm>
            <a:off x="1859279" y="1713912"/>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solidFill>
                  <a:schemeClr val="accent1"/>
                </a:solidFill>
                <a:latin typeface="Galada" panose="02000506000000020003" pitchFamily="2" charset="0"/>
                <a:cs typeface="Galada" panose="02000506000000020003" pitchFamily="2" charset="0"/>
              </a:rPr>
              <a:t>Instructions For Use</a:t>
            </a:r>
          </a:p>
        </p:txBody>
      </p:sp>
      <p:sp>
        <p:nvSpPr>
          <p:cNvPr id="3" name="Google Shape;205;p13">
            <a:extLst>
              <a:ext uri="{FF2B5EF4-FFF2-40B4-BE49-F238E27FC236}">
                <a16:creationId xmlns:a16="http://schemas.microsoft.com/office/drawing/2014/main" id="{511C0FC7-4FB2-4501-9FD2-BC00D1C97A50}"/>
              </a:ext>
            </a:extLst>
          </p:cNvPr>
          <p:cNvSpPr txBox="1">
            <a:spLocks/>
          </p:cNvSpPr>
          <p:nvPr/>
        </p:nvSpPr>
        <p:spPr>
          <a:xfrm>
            <a:off x="8758768" y="4101989"/>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latin typeface="+mj-lt"/>
              </a:rPr>
              <a:t>EDIT IN POWERPOINT®</a:t>
            </a:r>
          </a:p>
          <a:p>
            <a:pPr marL="0" indent="0">
              <a:lnSpc>
                <a:spcPct val="150000"/>
              </a:lnSpc>
              <a:spcBef>
                <a:spcPts val="1200"/>
              </a:spcBef>
              <a:buFont typeface="Arial" panose="020B0604020202020204" pitchFamily="34" charset="0"/>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PowerPoint</a:t>
            </a:r>
            <a:r>
              <a:rPr lang="en-US" sz="14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400">
                <a:solidFill>
                  <a:schemeClr val="tx1">
                    <a:lumMod val="85000"/>
                    <a:lumOff val="15000"/>
                  </a:schemeClr>
                </a:solidFill>
              </a:rPr>
              <a:t>Remember to download and install the fonts used in this presentation </a:t>
            </a:r>
            <a:r>
              <a:rPr lang="en-US" sz="14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4" name="Google Shape;206;p13">
            <a:extLst>
              <a:ext uri="{FF2B5EF4-FFF2-40B4-BE49-F238E27FC236}">
                <a16:creationId xmlns:a16="http://schemas.microsoft.com/office/drawing/2014/main" id="{11B4D413-DEBB-443B-82ED-7A2F2EF44F1A}"/>
              </a:ext>
            </a:extLst>
          </p:cNvPr>
          <p:cNvSpPr txBox="1">
            <a:spLocks/>
          </p:cNvSpPr>
          <p:nvPr/>
        </p:nvSpPr>
        <p:spPr>
          <a:xfrm>
            <a:off x="1859279" y="4101989"/>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latin typeface="+mj-lt"/>
              </a:rPr>
              <a:t>EDIT IN GOOGLE SLIDES</a:t>
            </a:r>
          </a:p>
          <a:p>
            <a:pPr marL="0" indent="0">
              <a:lnSpc>
                <a:spcPct val="150000"/>
              </a:lnSpc>
              <a:spcBef>
                <a:spcPts val="1200"/>
              </a:spcBef>
              <a:buClr>
                <a:schemeClr val="dk1"/>
              </a:buClr>
              <a:buSzPts val="1100"/>
              <a:buFont typeface="Arial"/>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Google Slides</a:t>
            </a:r>
            <a:r>
              <a:rPr lang="en-US" sz="1400">
                <a:solidFill>
                  <a:schemeClr val="bg1">
                    <a:lumMod val="65000"/>
                  </a:schemeClr>
                </a:solidFill>
              </a:rPr>
              <a:t>".</a:t>
            </a:r>
          </a:p>
          <a:p>
            <a:pPr marL="0" indent="0">
              <a:lnSpc>
                <a:spcPct val="150000"/>
              </a:lnSpc>
              <a:spcBef>
                <a:spcPts val="1200"/>
              </a:spcBef>
              <a:buClr>
                <a:schemeClr val="dk1"/>
              </a:buClr>
              <a:buSzPts val="1100"/>
              <a:buFont typeface="Arial"/>
              <a:buNone/>
            </a:pPr>
            <a:r>
              <a:rPr lang="en-US" sz="14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400">
                <a:solidFill>
                  <a:schemeClr val="tx1">
                    <a:lumMod val="85000"/>
                    <a:lumOff val="15000"/>
                  </a:schemeClr>
                </a:solidFill>
              </a:rPr>
              <a:t>You have to be signed in to your Google account.</a:t>
            </a:r>
            <a:endParaRPr lang="en-US" sz="4400">
              <a:solidFill>
                <a:schemeClr val="tx1">
                  <a:lumMod val="85000"/>
                  <a:lumOff val="15000"/>
                </a:schemeClr>
              </a:solidFill>
            </a:endParaRPr>
          </a:p>
        </p:txBody>
      </p:sp>
      <p:sp>
        <p:nvSpPr>
          <p:cNvPr id="5" name="Google Shape;207;p13">
            <a:extLst>
              <a:ext uri="{FF2B5EF4-FFF2-40B4-BE49-F238E27FC236}">
                <a16:creationId xmlns:a16="http://schemas.microsoft.com/office/drawing/2014/main" id="{C2FA0F47-8A42-4786-B419-2EA780E9D46D}"/>
              </a:ext>
            </a:extLst>
          </p:cNvPr>
          <p:cNvSpPr txBox="1">
            <a:spLocks/>
          </p:cNvSpPr>
          <p:nvPr/>
        </p:nvSpPr>
        <p:spPr>
          <a:xfrm>
            <a:off x="1859278" y="7497852"/>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More info on how to use this template at </a:t>
            </a:r>
            <a:r>
              <a:rPr kumimoji="0" lang="en-US" sz="1400" b="0" i="0" u="none" strike="noStrike" kern="0" cap="none" spc="0" normalizeH="0" baseline="0" noProof="0">
                <a:ln>
                  <a:noFill/>
                </a:ln>
                <a:solidFill>
                  <a:sysClr val="windowText" lastClr="000000"/>
                </a:solidFill>
                <a:effectLst/>
                <a:uLnTx/>
                <a:uFillTx/>
                <a:hlinkClick r:id="rId2"/>
              </a:rPr>
              <a:t>https://mslides.com/powerpoint-tutorials/</a:t>
            </a:r>
            <a:endParaRPr lang="en-US" sz="1400"/>
          </a:p>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This template is free to use under </a:t>
            </a:r>
            <a:r>
              <a:rPr lang="en-US" sz="1400" u="sng">
                <a:solidFill>
                  <a:schemeClr val="tx1">
                    <a:lumMod val="85000"/>
                    <a:lumOff val="15000"/>
                  </a:schemeClr>
                </a:solidFill>
                <a:hlinkClick r:id="rId3">
                  <a:extLst>
                    <a:ext uri="{A12FA001-AC4F-418D-AE19-62706E023703}">
                      <ahyp:hlinkClr xmlns:ahyp="http://schemas.microsoft.com/office/drawing/2018/hyperlinkcolor" val="tx"/>
                    </a:ext>
                  </a:extLst>
                </a:hlinkClick>
              </a:rPr>
              <a:t>Creative Commons Attribution license</a:t>
            </a:r>
            <a:r>
              <a:rPr lang="en-US" sz="1400">
                <a:solidFill>
                  <a:schemeClr val="tx1">
                    <a:lumMod val="85000"/>
                    <a:lumOff val="15000"/>
                  </a:schemeClr>
                </a:solidFill>
              </a:rPr>
              <a:t>. You can keep the Credits slide or mention SlidesCarnival and other resources used in a slide footer.</a:t>
            </a:r>
          </a:p>
          <a:p>
            <a:pPr marL="0" indent="0">
              <a:lnSpc>
                <a:spcPct val="150000"/>
              </a:lnSpc>
              <a:spcBef>
                <a:spcPts val="0"/>
              </a:spcBef>
              <a:buClr>
                <a:schemeClr val="dk1"/>
              </a:buClr>
              <a:buSzPts val="1100"/>
              <a:buFont typeface="Arial"/>
              <a:buNone/>
            </a:pPr>
            <a:endParaRPr lang="en-US" sz="14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400">
              <a:solidFill>
                <a:schemeClr val="tx1">
                  <a:lumMod val="85000"/>
                  <a:lumOff val="15000"/>
                </a:schemeClr>
              </a:solidFill>
            </a:endParaRPr>
          </a:p>
        </p:txBody>
      </p:sp>
    </p:spTree>
    <p:extLst>
      <p:ext uri="{BB962C8B-B14F-4D97-AF65-F5344CB8AC3E}">
        <p14:creationId xmlns:p14="http://schemas.microsoft.com/office/powerpoint/2010/main" val="60437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498D17E-75EB-44A7-92D2-5A2F364F8492}"/>
              </a:ext>
            </a:extLst>
          </p:cNvPr>
          <p:cNvGrpSpPr/>
          <p:nvPr/>
        </p:nvGrpSpPr>
        <p:grpSpPr>
          <a:xfrm>
            <a:off x="1883917" y="3609620"/>
            <a:ext cx="4120588" cy="1837538"/>
            <a:chOff x="1783179" y="6781800"/>
            <a:chExt cx="4099461" cy="1837538"/>
          </a:xfrm>
        </p:grpSpPr>
        <p:sp>
          <p:nvSpPr>
            <p:cNvPr id="4" name="TextBox 3">
              <a:extLst>
                <a:ext uri="{FF2B5EF4-FFF2-40B4-BE49-F238E27FC236}">
                  <a16:creationId xmlns:a16="http://schemas.microsoft.com/office/drawing/2014/main" id="{C253D781-035A-4C23-AD7C-3AA5D3FBD03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accent1"/>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CA4A5F6-2A57-47D4-86C3-C180CF49300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B0D33660-7360-421D-B5CC-DE8AC76F7799}"/>
              </a:ext>
            </a:extLst>
          </p:cNvPr>
          <p:cNvGrpSpPr/>
          <p:nvPr/>
        </p:nvGrpSpPr>
        <p:grpSpPr>
          <a:xfrm>
            <a:off x="7083706" y="3609620"/>
            <a:ext cx="4120588" cy="1837538"/>
            <a:chOff x="1783179" y="6781800"/>
            <a:chExt cx="4099461" cy="1837538"/>
          </a:xfrm>
        </p:grpSpPr>
        <p:sp>
          <p:nvSpPr>
            <p:cNvPr id="7" name="TextBox 6">
              <a:extLst>
                <a:ext uri="{FF2B5EF4-FFF2-40B4-BE49-F238E27FC236}">
                  <a16:creationId xmlns:a16="http://schemas.microsoft.com/office/drawing/2014/main" id="{C644E91F-D03A-448B-99B6-6E0BE9143BB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accent1"/>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8D7E96C-0720-4F4A-83A2-B444DAE995E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8573BB21-3950-45A2-A972-AD3EF2CDF866}"/>
              </a:ext>
            </a:extLst>
          </p:cNvPr>
          <p:cNvGrpSpPr/>
          <p:nvPr/>
        </p:nvGrpSpPr>
        <p:grpSpPr>
          <a:xfrm>
            <a:off x="12283495" y="3609620"/>
            <a:ext cx="4120588" cy="1837538"/>
            <a:chOff x="1783179" y="6781800"/>
            <a:chExt cx="4099461" cy="1837538"/>
          </a:xfrm>
        </p:grpSpPr>
        <p:sp>
          <p:nvSpPr>
            <p:cNvPr id="10" name="TextBox 9">
              <a:extLst>
                <a:ext uri="{FF2B5EF4-FFF2-40B4-BE49-F238E27FC236}">
                  <a16:creationId xmlns:a16="http://schemas.microsoft.com/office/drawing/2014/main" id="{43FB0931-FF76-4C97-ABEE-882FB22A603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accent1"/>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1D5CD1E-3A15-4C99-8765-D8769CB974D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2FEEBBEA-3C3F-47D0-B919-CD54B8DA2813}"/>
              </a:ext>
            </a:extLst>
          </p:cNvPr>
          <p:cNvGrpSpPr/>
          <p:nvPr/>
        </p:nvGrpSpPr>
        <p:grpSpPr>
          <a:xfrm>
            <a:off x="1883917" y="6369226"/>
            <a:ext cx="4120588" cy="1837538"/>
            <a:chOff x="1783179" y="6781800"/>
            <a:chExt cx="4099461" cy="1837538"/>
          </a:xfrm>
        </p:grpSpPr>
        <p:sp>
          <p:nvSpPr>
            <p:cNvPr id="13" name="TextBox 12">
              <a:extLst>
                <a:ext uri="{FF2B5EF4-FFF2-40B4-BE49-F238E27FC236}">
                  <a16:creationId xmlns:a16="http://schemas.microsoft.com/office/drawing/2014/main" id="{2D15E27D-E10F-4F39-B8BE-2268506D23B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accent1"/>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15811DA-1DE8-4313-866D-A8A3F6225D5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8A8D9587-643B-4BC3-9CCA-DFA120523C3D}"/>
              </a:ext>
            </a:extLst>
          </p:cNvPr>
          <p:cNvGrpSpPr/>
          <p:nvPr/>
        </p:nvGrpSpPr>
        <p:grpSpPr>
          <a:xfrm>
            <a:off x="7083706" y="6369226"/>
            <a:ext cx="4120588" cy="1837538"/>
            <a:chOff x="1783179" y="6781800"/>
            <a:chExt cx="4099461" cy="1837538"/>
          </a:xfrm>
        </p:grpSpPr>
        <p:sp>
          <p:nvSpPr>
            <p:cNvPr id="16" name="TextBox 15">
              <a:extLst>
                <a:ext uri="{FF2B5EF4-FFF2-40B4-BE49-F238E27FC236}">
                  <a16:creationId xmlns:a16="http://schemas.microsoft.com/office/drawing/2014/main" id="{D3E237B8-D605-47D5-8184-7106770FA58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accent1"/>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6A60765-6D5F-48E9-8A08-A9EE00EE2B9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BD8B0EED-01C6-492D-AA0C-F5A4C1412329}"/>
              </a:ext>
            </a:extLst>
          </p:cNvPr>
          <p:cNvGrpSpPr/>
          <p:nvPr/>
        </p:nvGrpSpPr>
        <p:grpSpPr>
          <a:xfrm>
            <a:off x="12283495" y="6369226"/>
            <a:ext cx="4120588" cy="1837538"/>
            <a:chOff x="1783179" y="6781800"/>
            <a:chExt cx="4099461" cy="1837538"/>
          </a:xfrm>
        </p:grpSpPr>
        <p:sp>
          <p:nvSpPr>
            <p:cNvPr id="19" name="TextBox 18">
              <a:extLst>
                <a:ext uri="{FF2B5EF4-FFF2-40B4-BE49-F238E27FC236}">
                  <a16:creationId xmlns:a16="http://schemas.microsoft.com/office/drawing/2014/main" id="{6F227576-D49A-4AFB-8BD5-B4D3B8BB5D4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accent1"/>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8B26C2E-063E-42C7-B984-16817D857B5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1" name="Google Shape;204;p13">
            <a:extLst>
              <a:ext uri="{FF2B5EF4-FFF2-40B4-BE49-F238E27FC236}">
                <a16:creationId xmlns:a16="http://schemas.microsoft.com/office/drawing/2014/main" id="{5C880B88-31AF-40CB-9775-7F8B05D147FA}"/>
              </a:ext>
            </a:extLst>
          </p:cNvPr>
          <p:cNvSpPr txBox="1">
            <a:spLocks/>
          </p:cNvSpPr>
          <p:nvPr/>
        </p:nvSpPr>
        <p:spPr>
          <a:xfrm>
            <a:off x="4028342" y="15351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altLang="zh-CN" sz="6000">
                <a:solidFill>
                  <a:schemeClr val="accent1"/>
                </a:solidFill>
                <a:latin typeface="Galada" panose="02000506000000020003" pitchFamily="2" charset="0"/>
                <a:cs typeface="Galada" panose="02000506000000020003" pitchFamily="2" charset="0"/>
              </a:rPr>
              <a:t>Text Layout</a:t>
            </a:r>
            <a:endParaRPr lang="en-US" sz="6000">
              <a:solidFill>
                <a:schemeClr val="accent1"/>
              </a:solidFill>
              <a:latin typeface="Galada" panose="02000506000000020003" pitchFamily="2" charset="0"/>
              <a:cs typeface="Galada" panose="02000506000000020003" pitchFamily="2" charset="0"/>
            </a:endParaRPr>
          </a:p>
        </p:txBody>
      </p:sp>
    </p:spTree>
    <p:extLst>
      <p:ext uri="{BB962C8B-B14F-4D97-AF65-F5344CB8AC3E}">
        <p14:creationId xmlns:p14="http://schemas.microsoft.com/office/powerpoint/2010/main" val="1283419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1"/>
                                        </p:tgtEl>
                                        <p:attrNameLst>
                                          <p:attrName>style.visibility</p:attrName>
                                        </p:attrNameLst>
                                      </p:cBhvr>
                                      <p:to>
                                        <p:strVal val="visible"/>
                                      </p:to>
                                    </p:set>
                                    <p:anim to="" calcmode="lin" valueType="num">
                                      <p:cBhvr>
                                        <p:cTn id="7" dur="750" fill="hold">
                                          <p:stCondLst>
                                            <p:cond delay="0"/>
                                          </p:stCondLst>
                                        </p:cTn>
                                        <p:tgtEl>
                                          <p:spTgt spid="2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1"/>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A746B684-46C2-4208-86B8-3A6E79871E80}"/>
              </a:ext>
            </a:extLst>
          </p:cNvPr>
          <p:cNvGrpSpPr/>
          <p:nvPr/>
        </p:nvGrpSpPr>
        <p:grpSpPr>
          <a:xfrm>
            <a:off x="6746097" y="3578794"/>
            <a:ext cx="4795807" cy="4795807"/>
            <a:chOff x="6746097" y="3578794"/>
            <a:chExt cx="4795807" cy="4795807"/>
          </a:xfrm>
        </p:grpSpPr>
        <p:sp>
          <p:nvSpPr>
            <p:cNvPr id="2" name="Freeform: Shape 1">
              <a:extLst>
                <a:ext uri="{FF2B5EF4-FFF2-40B4-BE49-F238E27FC236}">
                  <a16:creationId xmlns:a16="http://schemas.microsoft.com/office/drawing/2014/main" id="{623645FD-591D-4953-A6CE-ABF7E4C0D53D}"/>
                </a:ext>
              </a:extLst>
            </p:cNvPr>
            <p:cNvSpPr/>
            <p:nvPr/>
          </p:nvSpPr>
          <p:spPr>
            <a:xfrm rot="13500000">
              <a:off x="6746097" y="5940693"/>
              <a:ext cx="2546816" cy="2320999"/>
            </a:xfrm>
            <a:custGeom>
              <a:avLst/>
              <a:gdLst>
                <a:gd name="connsiteX0" fmla="*/ 2016880 w 7749592"/>
                <a:gd name="connsiteY0" fmla="*/ 0 h 7062475"/>
                <a:gd name="connsiteX1" fmla="*/ 3481897 w 7749592"/>
                <a:gd name="connsiteY1" fmla="*/ 479836 h 7062475"/>
                <a:gd name="connsiteX2" fmla="*/ 3874719 w 7749592"/>
                <a:gd name="connsiteY2" fmla="*/ 793153 h 7062475"/>
                <a:gd name="connsiteX3" fmla="*/ 4267695 w 7749592"/>
                <a:gd name="connsiteY3" fmla="*/ 479836 h 7062475"/>
                <a:gd name="connsiteX4" fmla="*/ 5732713 w 7749592"/>
                <a:gd name="connsiteY4" fmla="*/ 0 h 7062475"/>
                <a:gd name="connsiteX5" fmla="*/ 6833549 w 7749592"/>
                <a:gd name="connsiteY5" fmla="*/ 336167 h 7062475"/>
                <a:gd name="connsiteX6" fmla="*/ 7736099 w 7749592"/>
                <a:gd name="connsiteY6" fmla="*/ 1867385 h 7062475"/>
                <a:gd name="connsiteX7" fmla="*/ 7476461 w 7749592"/>
                <a:gd name="connsiteY7" fmla="*/ 3351495 h 7062475"/>
                <a:gd name="connsiteX8" fmla="*/ 6511937 w 7749592"/>
                <a:gd name="connsiteY8" fmla="*/ 4777229 h 7062475"/>
                <a:gd name="connsiteX9" fmla="*/ 4296961 w 7749592"/>
                <a:gd name="connsiteY9" fmla="*/ 6743993 h 7062475"/>
                <a:gd name="connsiteX10" fmla="*/ 3874875 w 7749592"/>
                <a:gd name="connsiteY10" fmla="*/ 7062475 h 7062475"/>
                <a:gd name="connsiteX11" fmla="*/ 3452787 w 7749592"/>
                <a:gd name="connsiteY11" fmla="*/ 6743993 h 7062475"/>
                <a:gd name="connsiteX12" fmla="*/ 1237656 w 7749592"/>
                <a:gd name="connsiteY12" fmla="*/ 4777229 h 7062475"/>
                <a:gd name="connsiteX13" fmla="*/ 273132 w 7749592"/>
                <a:gd name="connsiteY13" fmla="*/ 3351495 h 7062475"/>
                <a:gd name="connsiteX14" fmla="*/ 13494 w 7749592"/>
                <a:gd name="connsiteY14" fmla="*/ 1867385 h 7062475"/>
                <a:gd name="connsiteX15" fmla="*/ 916042 w 7749592"/>
                <a:gd name="connsiteY15" fmla="*/ 336167 h 7062475"/>
                <a:gd name="connsiteX16" fmla="*/ 2016880 w 7749592"/>
                <a:gd name="connsiteY16" fmla="*/ 0 h 706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49592" h="7062475">
                  <a:moveTo>
                    <a:pt x="2016880" y="0"/>
                  </a:moveTo>
                  <a:cubicBezTo>
                    <a:pt x="2502819" y="0"/>
                    <a:pt x="3023033" y="170431"/>
                    <a:pt x="3481897" y="479836"/>
                  </a:cubicBezTo>
                  <a:cubicBezTo>
                    <a:pt x="3621655" y="574050"/>
                    <a:pt x="3752959" y="678907"/>
                    <a:pt x="3874719" y="793153"/>
                  </a:cubicBezTo>
                  <a:cubicBezTo>
                    <a:pt x="3996633" y="678907"/>
                    <a:pt x="4127937" y="574050"/>
                    <a:pt x="4267695" y="479836"/>
                  </a:cubicBezTo>
                  <a:cubicBezTo>
                    <a:pt x="4726559" y="170431"/>
                    <a:pt x="5246773" y="0"/>
                    <a:pt x="5732713" y="0"/>
                  </a:cubicBezTo>
                  <a:cubicBezTo>
                    <a:pt x="6136019" y="0"/>
                    <a:pt x="6516631" y="116281"/>
                    <a:pt x="6833549" y="336167"/>
                  </a:cubicBezTo>
                  <a:cubicBezTo>
                    <a:pt x="7356581" y="699252"/>
                    <a:pt x="7668645" y="1228699"/>
                    <a:pt x="7736099" y="1867385"/>
                  </a:cubicBezTo>
                  <a:cubicBezTo>
                    <a:pt x="7785709" y="2338300"/>
                    <a:pt x="7698379" y="2837542"/>
                    <a:pt x="7476461" y="3351495"/>
                  </a:cubicBezTo>
                  <a:cubicBezTo>
                    <a:pt x="7264869" y="3841347"/>
                    <a:pt x="6940441" y="4321027"/>
                    <a:pt x="6511937" y="4777229"/>
                  </a:cubicBezTo>
                  <a:cubicBezTo>
                    <a:pt x="5570889" y="5779470"/>
                    <a:pt x="4348607" y="6705024"/>
                    <a:pt x="4296961" y="6743993"/>
                  </a:cubicBezTo>
                  <a:lnTo>
                    <a:pt x="3874875" y="7062475"/>
                  </a:lnTo>
                  <a:lnTo>
                    <a:pt x="3452787" y="6743993"/>
                  </a:lnTo>
                  <a:cubicBezTo>
                    <a:pt x="3401143" y="6705024"/>
                    <a:pt x="2178860" y="5779470"/>
                    <a:pt x="1237656" y="4777229"/>
                  </a:cubicBezTo>
                  <a:cubicBezTo>
                    <a:pt x="809153" y="4320869"/>
                    <a:pt x="484567" y="3841191"/>
                    <a:pt x="273132" y="3351495"/>
                  </a:cubicBezTo>
                  <a:cubicBezTo>
                    <a:pt x="51212" y="2837542"/>
                    <a:pt x="-36117" y="2338300"/>
                    <a:pt x="13494" y="1867385"/>
                  </a:cubicBezTo>
                  <a:cubicBezTo>
                    <a:pt x="80947" y="1228543"/>
                    <a:pt x="393012" y="699095"/>
                    <a:pt x="916042" y="336167"/>
                  </a:cubicBezTo>
                  <a:cubicBezTo>
                    <a:pt x="1237499" y="113151"/>
                    <a:pt x="1607939" y="0"/>
                    <a:pt x="201688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Freeform: Shape 2">
              <a:extLst>
                <a:ext uri="{FF2B5EF4-FFF2-40B4-BE49-F238E27FC236}">
                  <a16:creationId xmlns:a16="http://schemas.microsoft.com/office/drawing/2014/main" id="{89312797-4952-4D15-90DA-9F7EAA5E5F4B}"/>
                </a:ext>
              </a:extLst>
            </p:cNvPr>
            <p:cNvSpPr/>
            <p:nvPr/>
          </p:nvSpPr>
          <p:spPr>
            <a:xfrm rot="18900000">
              <a:off x="6746097" y="3691702"/>
              <a:ext cx="2546816" cy="2320999"/>
            </a:xfrm>
            <a:custGeom>
              <a:avLst/>
              <a:gdLst>
                <a:gd name="connsiteX0" fmla="*/ 2016880 w 7749592"/>
                <a:gd name="connsiteY0" fmla="*/ 0 h 7062475"/>
                <a:gd name="connsiteX1" fmla="*/ 3481897 w 7749592"/>
                <a:gd name="connsiteY1" fmla="*/ 479836 h 7062475"/>
                <a:gd name="connsiteX2" fmla="*/ 3874719 w 7749592"/>
                <a:gd name="connsiteY2" fmla="*/ 793153 h 7062475"/>
                <a:gd name="connsiteX3" fmla="*/ 4267695 w 7749592"/>
                <a:gd name="connsiteY3" fmla="*/ 479836 h 7062475"/>
                <a:gd name="connsiteX4" fmla="*/ 5732713 w 7749592"/>
                <a:gd name="connsiteY4" fmla="*/ 0 h 7062475"/>
                <a:gd name="connsiteX5" fmla="*/ 6833549 w 7749592"/>
                <a:gd name="connsiteY5" fmla="*/ 336167 h 7062475"/>
                <a:gd name="connsiteX6" fmla="*/ 7736099 w 7749592"/>
                <a:gd name="connsiteY6" fmla="*/ 1867385 h 7062475"/>
                <a:gd name="connsiteX7" fmla="*/ 7476461 w 7749592"/>
                <a:gd name="connsiteY7" fmla="*/ 3351495 h 7062475"/>
                <a:gd name="connsiteX8" fmla="*/ 6511937 w 7749592"/>
                <a:gd name="connsiteY8" fmla="*/ 4777229 h 7062475"/>
                <a:gd name="connsiteX9" fmla="*/ 4296961 w 7749592"/>
                <a:gd name="connsiteY9" fmla="*/ 6743993 h 7062475"/>
                <a:gd name="connsiteX10" fmla="*/ 3874875 w 7749592"/>
                <a:gd name="connsiteY10" fmla="*/ 7062475 h 7062475"/>
                <a:gd name="connsiteX11" fmla="*/ 3452787 w 7749592"/>
                <a:gd name="connsiteY11" fmla="*/ 6743993 h 7062475"/>
                <a:gd name="connsiteX12" fmla="*/ 1237656 w 7749592"/>
                <a:gd name="connsiteY12" fmla="*/ 4777229 h 7062475"/>
                <a:gd name="connsiteX13" fmla="*/ 273132 w 7749592"/>
                <a:gd name="connsiteY13" fmla="*/ 3351495 h 7062475"/>
                <a:gd name="connsiteX14" fmla="*/ 13494 w 7749592"/>
                <a:gd name="connsiteY14" fmla="*/ 1867385 h 7062475"/>
                <a:gd name="connsiteX15" fmla="*/ 916042 w 7749592"/>
                <a:gd name="connsiteY15" fmla="*/ 336167 h 7062475"/>
                <a:gd name="connsiteX16" fmla="*/ 2016880 w 7749592"/>
                <a:gd name="connsiteY16" fmla="*/ 0 h 706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49592" h="7062475">
                  <a:moveTo>
                    <a:pt x="2016880" y="0"/>
                  </a:moveTo>
                  <a:cubicBezTo>
                    <a:pt x="2502819" y="0"/>
                    <a:pt x="3023033" y="170431"/>
                    <a:pt x="3481897" y="479836"/>
                  </a:cubicBezTo>
                  <a:cubicBezTo>
                    <a:pt x="3621655" y="574050"/>
                    <a:pt x="3752959" y="678907"/>
                    <a:pt x="3874719" y="793153"/>
                  </a:cubicBezTo>
                  <a:cubicBezTo>
                    <a:pt x="3996633" y="678907"/>
                    <a:pt x="4127937" y="574050"/>
                    <a:pt x="4267695" y="479836"/>
                  </a:cubicBezTo>
                  <a:cubicBezTo>
                    <a:pt x="4726559" y="170431"/>
                    <a:pt x="5246773" y="0"/>
                    <a:pt x="5732713" y="0"/>
                  </a:cubicBezTo>
                  <a:cubicBezTo>
                    <a:pt x="6136019" y="0"/>
                    <a:pt x="6516631" y="116281"/>
                    <a:pt x="6833549" y="336167"/>
                  </a:cubicBezTo>
                  <a:cubicBezTo>
                    <a:pt x="7356581" y="699252"/>
                    <a:pt x="7668645" y="1228699"/>
                    <a:pt x="7736099" y="1867385"/>
                  </a:cubicBezTo>
                  <a:cubicBezTo>
                    <a:pt x="7785709" y="2338300"/>
                    <a:pt x="7698379" y="2837542"/>
                    <a:pt x="7476461" y="3351495"/>
                  </a:cubicBezTo>
                  <a:cubicBezTo>
                    <a:pt x="7264869" y="3841347"/>
                    <a:pt x="6940441" y="4321027"/>
                    <a:pt x="6511937" y="4777229"/>
                  </a:cubicBezTo>
                  <a:cubicBezTo>
                    <a:pt x="5570889" y="5779470"/>
                    <a:pt x="4348607" y="6705024"/>
                    <a:pt x="4296961" y="6743993"/>
                  </a:cubicBezTo>
                  <a:lnTo>
                    <a:pt x="3874875" y="7062475"/>
                  </a:lnTo>
                  <a:lnTo>
                    <a:pt x="3452787" y="6743993"/>
                  </a:lnTo>
                  <a:cubicBezTo>
                    <a:pt x="3401143" y="6705024"/>
                    <a:pt x="2178860" y="5779470"/>
                    <a:pt x="1237656" y="4777229"/>
                  </a:cubicBezTo>
                  <a:cubicBezTo>
                    <a:pt x="809153" y="4320869"/>
                    <a:pt x="484567" y="3841191"/>
                    <a:pt x="273132" y="3351495"/>
                  </a:cubicBezTo>
                  <a:cubicBezTo>
                    <a:pt x="51212" y="2837542"/>
                    <a:pt x="-36117" y="2338300"/>
                    <a:pt x="13494" y="1867385"/>
                  </a:cubicBezTo>
                  <a:cubicBezTo>
                    <a:pt x="80947" y="1228543"/>
                    <a:pt x="393012" y="699095"/>
                    <a:pt x="916042" y="336167"/>
                  </a:cubicBezTo>
                  <a:cubicBezTo>
                    <a:pt x="1237499" y="113151"/>
                    <a:pt x="1607939" y="0"/>
                    <a:pt x="201688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Freeform: Shape 3">
              <a:extLst>
                <a:ext uri="{FF2B5EF4-FFF2-40B4-BE49-F238E27FC236}">
                  <a16:creationId xmlns:a16="http://schemas.microsoft.com/office/drawing/2014/main" id="{662CDEC0-C1D1-4F8C-BDDA-40A3CABEF108}"/>
                </a:ext>
              </a:extLst>
            </p:cNvPr>
            <p:cNvSpPr/>
            <p:nvPr/>
          </p:nvSpPr>
          <p:spPr>
            <a:xfrm rot="2700000">
              <a:off x="8995088" y="3691702"/>
              <a:ext cx="2546816" cy="2320999"/>
            </a:xfrm>
            <a:custGeom>
              <a:avLst/>
              <a:gdLst>
                <a:gd name="connsiteX0" fmla="*/ 2016880 w 7749592"/>
                <a:gd name="connsiteY0" fmla="*/ 0 h 7062475"/>
                <a:gd name="connsiteX1" fmla="*/ 3481897 w 7749592"/>
                <a:gd name="connsiteY1" fmla="*/ 479836 h 7062475"/>
                <a:gd name="connsiteX2" fmla="*/ 3874719 w 7749592"/>
                <a:gd name="connsiteY2" fmla="*/ 793153 h 7062475"/>
                <a:gd name="connsiteX3" fmla="*/ 4267695 w 7749592"/>
                <a:gd name="connsiteY3" fmla="*/ 479836 h 7062475"/>
                <a:gd name="connsiteX4" fmla="*/ 5732713 w 7749592"/>
                <a:gd name="connsiteY4" fmla="*/ 0 h 7062475"/>
                <a:gd name="connsiteX5" fmla="*/ 6833549 w 7749592"/>
                <a:gd name="connsiteY5" fmla="*/ 336167 h 7062475"/>
                <a:gd name="connsiteX6" fmla="*/ 7736099 w 7749592"/>
                <a:gd name="connsiteY6" fmla="*/ 1867385 h 7062475"/>
                <a:gd name="connsiteX7" fmla="*/ 7476461 w 7749592"/>
                <a:gd name="connsiteY7" fmla="*/ 3351495 h 7062475"/>
                <a:gd name="connsiteX8" fmla="*/ 6511937 w 7749592"/>
                <a:gd name="connsiteY8" fmla="*/ 4777229 h 7062475"/>
                <a:gd name="connsiteX9" fmla="*/ 4296961 w 7749592"/>
                <a:gd name="connsiteY9" fmla="*/ 6743993 h 7062475"/>
                <a:gd name="connsiteX10" fmla="*/ 3874875 w 7749592"/>
                <a:gd name="connsiteY10" fmla="*/ 7062475 h 7062475"/>
                <a:gd name="connsiteX11" fmla="*/ 3452787 w 7749592"/>
                <a:gd name="connsiteY11" fmla="*/ 6743993 h 7062475"/>
                <a:gd name="connsiteX12" fmla="*/ 1237656 w 7749592"/>
                <a:gd name="connsiteY12" fmla="*/ 4777229 h 7062475"/>
                <a:gd name="connsiteX13" fmla="*/ 273132 w 7749592"/>
                <a:gd name="connsiteY13" fmla="*/ 3351495 h 7062475"/>
                <a:gd name="connsiteX14" fmla="*/ 13494 w 7749592"/>
                <a:gd name="connsiteY14" fmla="*/ 1867385 h 7062475"/>
                <a:gd name="connsiteX15" fmla="*/ 916042 w 7749592"/>
                <a:gd name="connsiteY15" fmla="*/ 336167 h 7062475"/>
                <a:gd name="connsiteX16" fmla="*/ 2016880 w 7749592"/>
                <a:gd name="connsiteY16" fmla="*/ 0 h 706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49592" h="7062475">
                  <a:moveTo>
                    <a:pt x="2016880" y="0"/>
                  </a:moveTo>
                  <a:cubicBezTo>
                    <a:pt x="2502819" y="0"/>
                    <a:pt x="3023033" y="170431"/>
                    <a:pt x="3481897" y="479836"/>
                  </a:cubicBezTo>
                  <a:cubicBezTo>
                    <a:pt x="3621655" y="574050"/>
                    <a:pt x="3752959" y="678907"/>
                    <a:pt x="3874719" y="793153"/>
                  </a:cubicBezTo>
                  <a:cubicBezTo>
                    <a:pt x="3996633" y="678907"/>
                    <a:pt x="4127937" y="574050"/>
                    <a:pt x="4267695" y="479836"/>
                  </a:cubicBezTo>
                  <a:cubicBezTo>
                    <a:pt x="4726559" y="170431"/>
                    <a:pt x="5246773" y="0"/>
                    <a:pt x="5732713" y="0"/>
                  </a:cubicBezTo>
                  <a:cubicBezTo>
                    <a:pt x="6136019" y="0"/>
                    <a:pt x="6516631" y="116281"/>
                    <a:pt x="6833549" y="336167"/>
                  </a:cubicBezTo>
                  <a:cubicBezTo>
                    <a:pt x="7356581" y="699252"/>
                    <a:pt x="7668645" y="1228699"/>
                    <a:pt x="7736099" y="1867385"/>
                  </a:cubicBezTo>
                  <a:cubicBezTo>
                    <a:pt x="7785709" y="2338300"/>
                    <a:pt x="7698379" y="2837542"/>
                    <a:pt x="7476461" y="3351495"/>
                  </a:cubicBezTo>
                  <a:cubicBezTo>
                    <a:pt x="7264869" y="3841347"/>
                    <a:pt x="6940441" y="4321027"/>
                    <a:pt x="6511937" y="4777229"/>
                  </a:cubicBezTo>
                  <a:cubicBezTo>
                    <a:pt x="5570889" y="5779470"/>
                    <a:pt x="4348607" y="6705024"/>
                    <a:pt x="4296961" y="6743993"/>
                  </a:cubicBezTo>
                  <a:lnTo>
                    <a:pt x="3874875" y="7062475"/>
                  </a:lnTo>
                  <a:lnTo>
                    <a:pt x="3452787" y="6743993"/>
                  </a:lnTo>
                  <a:cubicBezTo>
                    <a:pt x="3401143" y="6705024"/>
                    <a:pt x="2178860" y="5779470"/>
                    <a:pt x="1237656" y="4777229"/>
                  </a:cubicBezTo>
                  <a:cubicBezTo>
                    <a:pt x="809153" y="4320869"/>
                    <a:pt x="484567" y="3841191"/>
                    <a:pt x="273132" y="3351495"/>
                  </a:cubicBezTo>
                  <a:cubicBezTo>
                    <a:pt x="51212" y="2837542"/>
                    <a:pt x="-36117" y="2338300"/>
                    <a:pt x="13494" y="1867385"/>
                  </a:cubicBezTo>
                  <a:cubicBezTo>
                    <a:pt x="80947" y="1228543"/>
                    <a:pt x="393012" y="699095"/>
                    <a:pt x="916042" y="336167"/>
                  </a:cubicBezTo>
                  <a:cubicBezTo>
                    <a:pt x="1237499" y="113151"/>
                    <a:pt x="1607939" y="0"/>
                    <a:pt x="201688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Shape 4">
              <a:extLst>
                <a:ext uri="{FF2B5EF4-FFF2-40B4-BE49-F238E27FC236}">
                  <a16:creationId xmlns:a16="http://schemas.microsoft.com/office/drawing/2014/main" id="{D0548E03-0C67-409B-B4E6-011B45AD28AA}"/>
                </a:ext>
              </a:extLst>
            </p:cNvPr>
            <p:cNvSpPr/>
            <p:nvPr/>
          </p:nvSpPr>
          <p:spPr>
            <a:xfrm rot="8100000">
              <a:off x="8995088" y="5940693"/>
              <a:ext cx="2546816" cy="2320999"/>
            </a:xfrm>
            <a:custGeom>
              <a:avLst/>
              <a:gdLst>
                <a:gd name="connsiteX0" fmla="*/ 2016880 w 7749592"/>
                <a:gd name="connsiteY0" fmla="*/ 0 h 7062475"/>
                <a:gd name="connsiteX1" fmla="*/ 3481897 w 7749592"/>
                <a:gd name="connsiteY1" fmla="*/ 479836 h 7062475"/>
                <a:gd name="connsiteX2" fmla="*/ 3874719 w 7749592"/>
                <a:gd name="connsiteY2" fmla="*/ 793153 h 7062475"/>
                <a:gd name="connsiteX3" fmla="*/ 4267695 w 7749592"/>
                <a:gd name="connsiteY3" fmla="*/ 479836 h 7062475"/>
                <a:gd name="connsiteX4" fmla="*/ 5732713 w 7749592"/>
                <a:gd name="connsiteY4" fmla="*/ 0 h 7062475"/>
                <a:gd name="connsiteX5" fmla="*/ 6833549 w 7749592"/>
                <a:gd name="connsiteY5" fmla="*/ 336167 h 7062475"/>
                <a:gd name="connsiteX6" fmla="*/ 7736099 w 7749592"/>
                <a:gd name="connsiteY6" fmla="*/ 1867385 h 7062475"/>
                <a:gd name="connsiteX7" fmla="*/ 7476461 w 7749592"/>
                <a:gd name="connsiteY7" fmla="*/ 3351495 h 7062475"/>
                <a:gd name="connsiteX8" fmla="*/ 6511937 w 7749592"/>
                <a:gd name="connsiteY8" fmla="*/ 4777229 h 7062475"/>
                <a:gd name="connsiteX9" fmla="*/ 4296961 w 7749592"/>
                <a:gd name="connsiteY9" fmla="*/ 6743993 h 7062475"/>
                <a:gd name="connsiteX10" fmla="*/ 3874875 w 7749592"/>
                <a:gd name="connsiteY10" fmla="*/ 7062475 h 7062475"/>
                <a:gd name="connsiteX11" fmla="*/ 3452787 w 7749592"/>
                <a:gd name="connsiteY11" fmla="*/ 6743993 h 7062475"/>
                <a:gd name="connsiteX12" fmla="*/ 1237656 w 7749592"/>
                <a:gd name="connsiteY12" fmla="*/ 4777229 h 7062475"/>
                <a:gd name="connsiteX13" fmla="*/ 273132 w 7749592"/>
                <a:gd name="connsiteY13" fmla="*/ 3351495 h 7062475"/>
                <a:gd name="connsiteX14" fmla="*/ 13494 w 7749592"/>
                <a:gd name="connsiteY14" fmla="*/ 1867385 h 7062475"/>
                <a:gd name="connsiteX15" fmla="*/ 916042 w 7749592"/>
                <a:gd name="connsiteY15" fmla="*/ 336167 h 7062475"/>
                <a:gd name="connsiteX16" fmla="*/ 2016880 w 7749592"/>
                <a:gd name="connsiteY16" fmla="*/ 0 h 706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49592" h="7062475">
                  <a:moveTo>
                    <a:pt x="2016880" y="0"/>
                  </a:moveTo>
                  <a:cubicBezTo>
                    <a:pt x="2502819" y="0"/>
                    <a:pt x="3023033" y="170431"/>
                    <a:pt x="3481897" y="479836"/>
                  </a:cubicBezTo>
                  <a:cubicBezTo>
                    <a:pt x="3621655" y="574050"/>
                    <a:pt x="3752959" y="678907"/>
                    <a:pt x="3874719" y="793153"/>
                  </a:cubicBezTo>
                  <a:cubicBezTo>
                    <a:pt x="3996633" y="678907"/>
                    <a:pt x="4127937" y="574050"/>
                    <a:pt x="4267695" y="479836"/>
                  </a:cubicBezTo>
                  <a:cubicBezTo>
                    <a:pt x="4726559" y="170431"/>
                    <a:pt x="5246773" y="0"/>
                    <a:pt x="5732713" y="0"/>
                  </a:cubicBezTo>
                  <a:cubicBezTo>
                    <a:pt x="6136019" y="0"/>
                    <a:pt x="6516631" y="116281"/>
                    <a:pt x="6833549" y="336167"/>
                  </a:cubicBezTo>
                  <a:cubicBezTo>
                    <a:pt x="7356581" y="699252"/>
                    <a:pt x="7668645" y="1228699"/>
                    <a:pt x="7736099" y="1867385"/>
                  </a:cubicBezTo>
                  <a:cubicBezTo>
                    <a:pt x="7785709" y="2338300"/>
                    <a:pt x="7698379" y="2837542"/>
                    <a:pt x="7476461" y="3351495"/>
                  </a:cubicBezTo>
                  <a:cubicBezTo>
                    <a:pt x="7264869" y="3841347"/>
                    <a:pt x="6940441" y="4321027"/>
                    <a:pt x="6511937" y="4777229"/>
                  </a:cubicBezTo>
                  <a:cubicBezTo>
                    <a:pt x="5570889" y="5779470"/>
                    <a:pt x="4348607" y="6705024"/>
                    <a:pt x="4296961" y="6743993"/>
                  </a:cubicBezTo>
                  <a:lnTo>
                    <a:pt x="3874875" y="7062475"/>
                  </a:lnTo>
                  <a:lnTo>
                    <a:pt x="3452787" y="6743993"/>
                  </a:lnTo>
                  <a:cubicBezTo>
                    <a:pt x="3401143" y="6705024"/>
                    <a:pt x="2178860" y="5779470"/>
                    <a:pt x="1237656" y="4777229"/>
                  </a:cubicBezTo>
                  <a:cubicBezTo>
                    <a:pt x="809153" y="4320869"/>
                    <a:pt x="484567" y="3841191"/>
                    <a:pt x="273132" y="3351495"/>
                  </a:cubicBezTo>
                  <a:cubicBezTo>
                    <a:pt x="51212" y="2837542"/>
                    <a:pt x="-36117" y="2338300"/>
                    <a:pt x="13494" y="1867385"/>
                  </a:cubicBezTo>
                  <a:cubicBezTo>
                    <a:pt x="80947" y="1228543"/>
                    <a:pt x="393012" y="699095"/>
                    <a:pt x="916042" y="336167"/>
                  </a:cubicBezTo>
                  <a:cubicBezTo>
                    <a:pt x="1237499" y="113151"/>
                    <a:pt x="1607939" y="0"/>
                    <a:pt x="201688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7" name="Google Shape;204;p13">
            <a:extLst>
              <a:ext uri="{FF2B5EF4-FFF2-40B4-BE49-F238E27FC236}">
                <a16:creationId xmlns:a16="http://schemas.microsoft.com/office/drawing/2014/main" id="{FCAE83AA-299C-4B0F-BC54-CB2B67C7CC96}"/>
              </a:ext>
            </a:extLst>
          </p:cNvPr>
          <p:cNvSpPr txBox="1">
            <a:spLocks/>
          </p:cNvSpPr>
          <p:nvPr/>
        </p:nvSpPr>
        <p:spPr>
          <a:xfrm>
            <a:off x="4028342" y="15351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altLang="zh-CN" sz="6000">
                <a:solidFill>
                  <a:schemeClr val="accent1"/>
                </a:solidFill>
                <a:latin typeface="Galada" panose="02000506000000020003" pitchFamily="2" charset="0"/>
                <a:cs typeface="Galada" panose="02000506000000020003" pitchFamily="2" charset="0"/>
              </a:rPr>
              <a:t>Happy Mother’s Day</a:t>
            </a:r>
            <a:endParaRPr lang="en-US" sz="6000">
              <a:solidFill>
                <a:schemeClr val="accent1"/>
              </a:solidFill>
              <a:latin typeface="Galada" panose="02000506000000020003" pitchFamily="2" charset="0"/>
              <a:cs typeface="Galada" panose="02000506000000020003" pitchFamily="2" charset="0"/>
            </a:endParaRPr>
          </a:p>
        </p:txBody>
      </p:sp>
      <p:sp>
        <p:nvSpPr>
          <p:cNvPr id="38" name="Rectangle 37">
            <a:extLst>
              <a:ext uri="{FF2B5EF4-FFF2-40B4-BE49-F238E27FC236}">
                <a16:creationId xmlns:a16="http://schemas.microsoft.com/office/drawing/2014/main" id="{C8115917-F44B-48B6-ABC8-748EFBD07DC4}"/>
              </a:ext>
            </a:extLst>
          </p:cNvPr>
          <p:cNvSpPr/>
          <p:nvPr/>
        </p:nvSpPr>
        <p:spPr>
          <a:xfrm>
            <a:off x="1341702" y="3867585"/>
            <a:ext cx="4795808" cy="1338443"/>
          </a:xfrm>
          <a:prstGeom prst="rect">
            <a:avLst/>
          </a:prstGeom>
        </p:spPr>
        <p:txBody>
          <a:bodyPr wrap="square">
            <a:spAutoFit/>
          </a:bodyPr>
          <a:lstStyle/>
          <a:p>
            <a:pPr algn="r"/>
            <a:r>
              <a:rPr lang="es-ES" altLang="zh-CN" sz="2400">
                <a:solidFill>
                  <a:schemeClr val="accent1"/>
                </a:solidFill>
                <a:latin typeface="+mj-lt"/>
                <a:ea typeface="Lato Light" panose="020F0502020204030203" pitchFamily="34" charset="0"/>
                <a:cs typeface="Lato Light" panose="020F0502020204030203" pitchFamily="34" charset="0"/>
              </a:rPr>
              <a:t>Simple</a:t>
            </a:r>
            <a:r>
              <a:rPr lang="en-US" altLang="zh-CN" sz="2400">
                <a:solidFill>
                  <a:schemeClr val="accent1"/>
                </a:solidFill>
                <a:latin typeface="+mj-lt"/>
                <a:ea typeface="Lato Light" panose="020F0502020204030203" pitchFamily="34" charset="0"/>
                <a:cs typeface="Lato Light" panose="020F0502020204030203" pitchFamily="34" charset="0"/>
              </a:rPr>
              <a:t> </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38">
            <a:extLst>
              <a:ext uri="{FF2B5EF4-FFF2-40B4-BE49-F238E27FC236}">
                <a16:creationId xmlns:a16="http://schemas.microsoft.com/office/drawing/2014/main" id="{BF44E631-19B4-4681-8D68-161B1DD3AC1C}"/>
              </a:ext>
            </a:extLst>
          </p:cNvPr>
          <p:cNvSpPr/>
          <p:nvPr/>
        </p:nvSpPr>
        <p:spPr>
          <a:xfrm>
            <a:off x="1341702" y="6761550"/>
            <a:ext cx="4795808" cy="1338443"/>
          </a:xfrm>
          <a:prstGeom prst="rect">
            <a:avLst/>
          </a:prstGeom>
        </p:spPr>
        <p:txBody>
          <a:bodyPr wrap="square">
            <a:spAutoFit/>
          </a:bodyPr>
          <a:lstStyle/>
          <a:p>
            <a:pPr algn="r"/>
            <a:r>
              <a:rPr lang="es-ES" altLang="zh-CN" sz="2400">
                <a:solidFill>
                  <a:schemeClr val="accent1"/>
                </a:solidFill>
                <a:latin typeface="+mj-lt"/>
                <a:ea typeface="Lato Light" panose="020F0502020204030203" pitchFamily="34" charset="0"/>
                <a:cs typeface="Lato Light" panose="020F0502020204030203" pitchFamily="34" charset="0"/>
              </a:rPr>
              <a:t>Professional</a:t>
            </a:r>
            <a:r>
              <a:rPr lang="en-US" altLang="zh-CN" sz="2400">
                <a:solidFill>
                  <a:schemeClr val="accent1"/>
                </a:solidFill>
                <a:latin typeface="+mj-lt"/>
                <a:ea typeface="Lato Light" panose="020F0502020204030203" pitchFamily="34" charset="0"/>
                <a:cs typeface="Lato Light" panose="020F0502020204030203" pitchFamily="34" charset="0"/>
              </a:rPr>
              <a:t> </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39">
            <a:extLst>
              <a:ext uri="{FF2B5EF4-FFF2-40B4-BE49-F238E27FC236}">
                <a16:creationId xmlns:a16="http://schemas.microsoft.com/office/drawing/2014/main" id="{E99404F1-202C-4E04-AC0E-ABC21400BB90}"/>
              </a:ext>
            </a:extLst>
          </p:cNvPr>
          <p:cNvSpPr/>
          <p:nvPr/>
        </p:nvSpPr>
        <p:spPr>
          <a:xfrm>
            <a:off x="12154459" y="3867585"/>
            <a:ext cx="4795808" cy="1338443"/>
          </a:xfrm>
          <a:prstGeom prst="rect">
            <a:avLst/>
          </a:prstGeom>
        </p:spPr>
        <p:txBody>
          <a:bodyPr wrap="square">
            <a:spAutoFit/>
          </a:bodyPr>
          <a:lstStyle/>
          <a:p>
            <a:r>
              <a:rPr lang="es-ES" altLang="zh-CN" sz="2400">
                <a:solidFill>
                  <a:schemeClr val="accent1"/>
                </a:solidFill>
                <a:latin typeface="+mj-lt"/>
                <a:ea typeface="Lato Light" panose="020F0502020204030203" pitchFamily="34" charset="0"/>
                <a:cs typeface="Lato Light" panose="020F0502020204030203" pitchFamily="34" charset="0"/>
              </a:rPr>
              <a:t>Powerful</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40">
            <a:extLst>
              <a:ext uri="{FF2B5EF4-FFF2-40B4-BE49-F238E27FC236}">
                <a16:creationId xmlns:a16="http://schemas.microsoft.com/office/drawing/2014/main" id="{4434779C-9715-4122-8ACC-AD6711994965}"/>
              </a:ext>
            </a:extLst>
          </p:cNvPr>
          <p:cNvSpPr/>
          <p:nvPr/>
        </p:nvSpPr>
        <p:spPr>
          <a:xfrm>
            <a:off x="12154459" y="6761550"/>
            <a:ext cx="4795808" cy="1338443"/>
          </a:xfrm>
          <a:prstGeom prst="rect">
            <a:avLst/>
          </a:prstGeom>
        </p:spPr>
        <p:txBody>
          <a:bodyPr wrap="square">
            <a:spAutoFit/>
          </a:bodyPr>
          <a:lstStyle/>
          <a:p>
            <a:r>
              <a:rPr lang="es-ES" altLang="zh-CN" sz="2400">
                <a:solidFill>
                  <a:schemeClr val="accent1"/>
                </a:solidFill>
                <a:latin typeface="+mj-lt"/>
                <a:ea typeface="Lato Light" panose="020F0502020204030203" pitchFamily="34" charset="0"/>
                <a:cs typeface="Lato Light" panose="020F0502020204030203" pitchFamily="34" charset="0"/>
              </a:rPr>
              <a:t>Creative</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3" name="Freeform: Shape 42">
            <a:extLst>
              <a:ext uri="{FF2B5EF4-FFF2-40B4-BE49-F238E27FC236}">
                <a16:creationId xmlns:a16="http://schemas.microsoft.com/office/drawing/2014/main" id="{2C556C53-9C39-4358-A755-F301CF0FCE45}"/>
              </a:ext>
            </a:extLst>
          </p:cNvPr>
          <p:cNvSpPr/>
          <p:nvPr/>
        </p:nvSpPr>
        <p:spPr>
          <a:xfrm>
            <a:off x="9870010" y="4449530"/>
            <a:ext cx="840662" cy="718318"/>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44" name="Graphic 2">
            <a:extLst>
              <a:ext uri="{FF2B5EF4-FFF2-40B4-BE49-F238E27FC236}">
                <a16:creationId xmlns:a16="http://schemas.microsoft.com/office/drawing/2014/main" id="{5C0F8070-B618-47E2-A762-C867C0CAF978}"/>
              </a:ext>
            </a:extLst>
          </p:cNvPr>
          <p:cNvGrpSpPr/>
          <p:nvPr/>
        </p:nvGrpSpPr>
        <p:grpSpPr>
          <a:xfrm>
            <a:off x="9870154" y="6674630"/>
            <a:ext cx="840374" cy="840322"/>
            <a:chOff x="10511468" y="4696809"/>
            <a:chExt cx="987233" cy="987178"/>
          </a:xfrm>
          <a:solidFill>
            <a:schemeClr val="bg1"/>
          </a:solidFill>
        </p:grpSpPr>
        <p:sp>
          <p:nvSpPr>
            <p:cNvPr id="45" name="Freeform: Shape 44">
              <a:extLst>
                <a:ext uri="{FF2B5EF4-FFF2-40B4-BE49-F238E27FC236}">
                  <a16:creationId xmlns:a16="http://schemas.microsoft.com/office/drawing/2014/main" id="{03596042-E312-4F2E-80AE-B67D4EB1A390}"/>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29491122-6F83-4334-965A-128CFADA0421}"/>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9DA5B934-DB67-4AAD-B691-B4FB591DA59D}"/>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48" name="Graphic 2">
            <a:extLst>
              <a:ext uri="{FF2B5EF4-FFF2-40B4-BE49-F238E27FC236}">
                <a16:creationId xmlns:a16="http://schemas.microsoft.com/office/drawing/2014/main" id="{63BABACB-9815-496F-8C72-E19CA310AED3}"/>
              </a:ext>
            </a:extLst>
          </p:cNvPr>
          <p:cNvGrpSpPr/>
          <p:nvPr/>
        </p:nvGrpSpPr>
        <p:grpSpPr>
          <a:xfrm>
            <a:off x="7581065" y="4424187"/>
            <a:ext cx="768968" cy="769008"/>
            <a:chOff x="8666134" y="1003301"/>
            <a:chExt cx="987242" cy="987310"/>
          </a:xfrm>
          <a:solidFill>
            <a:schemeClr val="bg1"/>
          </a:solidFill>
        </p:grpSpPr>
        <p:sp>
          <p:nvSpPr>
            <p:cNvPr id="49" name="Freeform: Shape 48">
              <a:extLst>
                <a:ext uri="{FF2B5EF4-FFF2-40B4-BE49-F238E27FC236}">
                  <a16:creationId xmlns:a16="http://schemas.microsoft.com/office/drawing/2014/main" id="{757E5934-F921-4D39-957B-696008F5DE5A}"/>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C5DB7487-9439-481E-9606-2E7B867C47A8}"/>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4DAF9A60-56EE-4816-848E-95C7C2EA3D0C}"/>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9E924EB5-33B7-4A54-A3FA-736039E2B205}"/>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53" name="Freeform: Shape 52">
              <a:extLst>
                <a:ext uri="{FF2B5EF4-FFF2-40B4-BE49-F238E27FC236}">
                  <a16:creationId xmlns:a16="http://schemas.microsoft.com/office/drawing/2014/main" id="{5EE46405-8B59-4C6A-AF2A-CBC3F6F5E4D8}"/>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54" name="Graphic 2">
            <a:extLst>
              <a:ext uri="{FF2B5EF4-FFF2-40B4-BE49-F238E27FC236}">
                <a16:creationId xmlns:a16="http://schemas.microsoft.com/office/drawing/2014/main" id="{2ECE1CC4-C174-4EA6-B99E-03CD283145BD}"/>
              </a:ext>
            </a:extLst>
          </p:cNvPr>
          <p:cNvGrpSpPr/>
          <p:nvPr/>
        </p:nvGrpSpPr>
        <p:grpSpPr>
          <a:xfrm>
            <a:off x="7545334" y="6693249"/>
            <a:ext cx="840430" cy="803084"/>
            <a:chOff x="4954348" y="6541886"/>
            <a:chExt cx="987302" cy="943434"/>
          </a:xfrm>
          <a:solidFill>
            <a:schemeClr val="bg1"/>
          </a:solidFill>
        </p:grpSpPr>
        <p:sp>
          <p:nvSpPr>
            <p:cNvPr id="55" name="Freeform: Shape 54">
              <a:extLst>
                <a:ext uri="{FF2B5EF4-FFF2-40B4-BE49-F238E27FC236}">
                  <a16:creationId xmlns:a16="http://schemas.microsoft.com/office/drawing/2014/main" id="{A8020110-5DD3-419D-BBA8-F37F1170E237}"/>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56" name="Freeform: Shape 55">
              <a:extLst>
                <a:ext uri="{FF2B5EF4-FFF2-40B4-BE49-F238E27FC236}">
                  <a16:creationId xmlns:a16="http://schemas.microsoft.com/office/drawing/2014/main" id="{C7C2DF0B-4E86-44F0-8213-4A29E7164300}"/>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57" name="Freeform: Shape 56">
              <a:extLst>
                <a:ext uri="{FF2B5EF4-FFF2-40B4-BE49-F238E27FC236}">
                  <a16:creationId xmlns:a16="http://schemas.microsoft.com/office/drawing/2014/main" id="{9C8EBE28-0221-4993-9F34-155F84878878}"/>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BBE4EDD6-6452-4BFC-9FF8-F81FAC87EB4A}"/>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77355F8F-3FE5-46C7-9731-EBE28FCCA758}"/>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675779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fltVal val="0"/>
                                          </p:val>
                                        </p:tav>
                                        <p:tav tm="100000">
                                          <p:val>
                                            <p:strVal val="#ppt_w"/>
                                          </p:val>
                                        </p:tav>
                                      </p:tavLst>
                                    </p:anim>
                                    <p:anim calcmode="lin" valueType="num">
                                      <p:cBhvr>
                                        <p:cTn id="13" dur="1000" fill="hold"/>
                                        <p:tgtEl>
                                          <p:spTgt spid="6"/>
                                        </p:tgtEl>
                                        <p:attrNameLst>
                                          <p:attrName>ppt_h</p:attrName>
                                        </p:attrNameLst>
                                      </p:cBhvr>
                                      <p:tavLst>
                                        <p:tav tm="0">
                                          <p:val>
                                            <p:fltVal val="0"/>
                                          </p:val>
                                        </p:tav>
                                        <p:tav tm="100000">
                                          <p:val>
                                            <p:strVal val="#ppt_h"/>
                                          </p:val>
                                        </p:tav>
                                      </p:tavLst>
                                    </p:anim>
                                    <p:anim calcmode="lin" valueType="num">
                                      <p:cBhvr>
                                        <p:cTn id="14" dur="1000" fill="hold"/>
                                        <p:tgtEl>
                                          <p:spTgt spid="6"/>
                                        </p:tgtEl>
                                        <p:attrNameLst>
                                          <p:attrName>style.rotation</p:attrName>
                                        </p:attrNameLst>
                                      </p:cBhvr>
                                      <p:tavLst>
                                        <p:tav tm="0">
                                          <p:val>
                                            <p:fltVal val="90"/>
                                          </p:val>
                                        </p:tav>
                                        <p:tav tm="100000">
                                          <p:val>
                                            <p:fltVal val="0"/>
                                          </p:val>
                                        </p:tav>
                                      </p:tavLst>
                                    </p:anim>
                                    <p:animEffect transition="in" filter="fade">
                                      <p:cBhvr>
                                        <p:cTn id="15" dur="1000"/>
                                        <p:tgtEl>
                                          <p:spTgt spid="6"/>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p:cTn id="19" dur="700" fill="hold"/>
                                        <p:tgtEl>
                                          <p:spTgt spid="48"/>
                                        </p:tgtEl>
                                        <p:attrNameLst>
                                          <p:attrName>ppt_w</p:attrName>
                                        </p:attrNameLst>
                                      </p:cBhvr>
                                      <p:tavLst>
                                        <p:tav tm="0">
                                          <p:val>
                                            <p:fltVal val="0"/>
                                          </p:val>
                                        </p:tav>
                                        <p:tav tm="100000">
                                          <p:val>
                                            <p:strVal val="#ppt_w"/>
                                          </p:val>
                                        </p:tav>
                                      </p:tavLst>
                                    </p:anim>
                                    <p:anim calcmode="lin" valueType="num">
                                      <p:cBhvr>
                                        <p:cTn id="20" dur="700" fill="hold"/>
                                        <p:tgtEl>
                                          <p:spTgt spid="48"/>
                                        </p:tgtEl>
                                        <p:attrNameLst>
                                          <p:attrName>ppt_h</p:attrName>
                                        </p:attrNameLst>
                                      </p:cBhvr>
                                      <p:tavLst>
                                        <p:tav tm="0">
                                          <p:val>
                                            <p:fltVal val="0"/>
                                          </p:val>
                                        </p:tav>
                                        <p:tav tm="100000">
                                          <p:val>
                                            <p:strVal val="#ppt_h"/>
                                          </p:val>
                                        </p:tav>
                                      </p:tavLst>
                                    </p:anim>
                                    <p:animEffect transition="in" filter="fade">
                                      <p:cBhvr>
                                        <p:cTn id="21" dur="700"/>
                                        <p:tgtEl>
                                          <p:spTgt spid="48"/>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38"/>
                                        </p:tgtEl>
                                        <p:attrNameLst>
                                          <p:attrName>style.visibility</p:attrName>
                                        </p:attrNameLst>
                                      </p:cBhvr>
                                      <p:to>
                                        <p:strVal val="visible"/>
                                      </p:to>
                                    </p:set>
                                    <p:anim calcmode="lin" valueType="num">
                                      <p:cBhvr additive="base">
                                        <p:cTn id="24" dur="700" fill="hold"/>
                                        <p:tgtEl>
                                          <p:spTgt spid="38"/>
                                        </p:tgtEl>
                                        <p:attrNameLst>
                                          <p:attrName>ppt_x</p:attrName>
                                        </p:attrNameLst>
                                      </p:cBhvr>
                                      <p:tavLst>
                                        <p:tav tm="0">
                                          <p:val>
                                            <p:strVal val="0-#ppt_w/2"/>
                                          </p:val>
                                        </p:tav>
                                        <p:tav tm="100000">
                                          <p:val>
                                            <p:strVal val="#ppt_x"/>
                                          </p:val>
                                        </p:tav>
                                      </p:tavLst>
                                    </p:anim>
                                    <p:anim calcmode="lin" valueType="num">
                                      <p:cBhvr additive="base">
                                        <p:cTn id="25" dur="700" fill="hold"/>
                                        <p:tgtEl>
                                          <p:spTgt spid="38"/>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700" fill="hold"/>
                                        <p:tgtEl>
                                          <p:spTgt spid="43"/>
                                        </p:tgtEl>
                                        <p:attrNameLst>
                                          <p:attrName>ppt_w</p:attrName>
                                        </p:attrNameLst>
                                      </p:cBhvr>
                                      <p:tavLst>
                                        <p:tav tm="0">
                                          <p:val>
                                            <p:fltVal val="0"/>
                                          </p:val>
                                        </p:tav>
                                        <p:tav tm="100000">
                                          <p:val>
                                            <p:strVal val="#ppt_w"/>
                                          </p:val>
                                        </p:tav>
                                      </p:tavLst>
                                    </p:anim>
                                    <p:anim calcmode="lin" valueType="num">
                                      <p:cBhvr>
                                        <p:cTn id="30" dur="700" fill="hold"/>
                                        <p:tgtEl>
                                          <p:spTgt spid="43"/>
                                        </p:tgtEl>
                                        <p:attrNameLst>
                                          <p:attrName>ppt_h</p:attrName>
                                        </p:attrNameLst>
                                      </p:cBhvr>
                                      <p:tavLst>
                                        <p:tav tm="0">
                                          <p:val>
                                            <p:fltVal val="0"/>
                                          </p:val>
                                        </p:tav>
                                        <p:tav tm="100000">
                                          <p:val>
                                            <p:strVal val="#ppt_h"/>
                                          </p:val>
                                        </p:tav>
                                      </p:tavLst>
                                    </p:anim>
                                    <p:animEffect transition="in" filter="fade">
                                      <p:cBhvr>
                                        <p:cTn id="31" dur="700"/>
                                        <p:tgtEl>
                                          <p:spTgt spid="43"/>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additive="base">
                                        <p:cTn id="34" dur="700" fill="hold"/>
                                        <p:tgtEl>
                                          <p:spTgt spid="40"/>
                                        </p:tgtEl>
                                        <p:attrNameLst>
                                          <p:attrName>ppt_x</p:attrName>
                                        </p:attrNameLst>
                                      </p:cBhvr>
                                      <p:tavLst>
                                        <p:tav tm="0">
                                          <p:val>
                                            <p:strVal val="1+#ppt_w/2"/>
                                          </p:val>
                                        </p:tav>
                                        <p:tav tm="100000">
                                          <p:val>
                                            <p:strVal val="#ppt_x"/>
                                          </p:val>
                                        </p:tav>
                                      </p:tavLst>
                                    </p:anim>
                                    <p:anim calcmode="lin" valueType="num">
                                      <p:cBhvr additive="base">
                                        <p:cTn id="35" dur="700" fill="hold"/>
                                        <p:tgtEl>
                                          <p:spTgt spid="40"/>
                                        </p:tgtEl>
                                        <p:attrNameLst>
                                          <p:attrName>ppt_y</p:attrName>
                                        </p:attrNameLst>
                                      </p:cBhvr>
                                      <p:tavLst>
                                        <p:tav tm="0">
                                          <p:val>
                                            <p:strVal val="#ppt_y"/>
                                          </p:val>
                                        </p:tav>
                                        <p:tav tm="100000">
                                          <p:val>
                                            <p:strVal val="#ppt_y"/>
                                          </p:val>
                                        </p:tav>
                                      </p:tavLst>
                                    </p:anim>
                                  </p:childTnLst>
                                </p:cTn>
                              </p:par>
                            </p:childTnLst>
                          </p:cTn>
                        </p:par>
                        <p:par>
                          <p:cTn id="36" fill="hold">
                            <p:stCondLst>
                              <p:cond delay="3487"/>
                            </p:stCondLst>
                            <p:childTnLst>
                              <p:par>
                                <p:cTn id="37" presetID="53" presetClass="entr" presetSubtype="16" fill="hold"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700" fill="hold"/>
                                        <p:tgtEl>
                                          <p:spTgt spid="54"/>
                                        </p:tgtEl>
                                        <p:attrNameLst>
                                          <p:attrName>ppt_w</p:attrName>
                                        </p:attrNameLst>
                                      </p:cBhvr>
                                      <p:tavLst>
                                        <p:tav tm="0">
                                          <p:val>
                                            <p:fltVal val="0"/>
                                          </p:val>
                                        </p:tav>
                                        <p:tav tm="100000">
                                          <p:val>
                                            <p:strVal val="#ppt_w"/>
                                          </p:val>
                                        </p:tav>
                                      </p:tavLst>
                                    </p:anim>
                                    <p:anim calcmode="lin" valueType="num">
                                      <p:cBhvr>
                                        <p:cTn id="40" dur="700" fill="hold"/>
                                        <p:tgtEl>
                                          <p:spTgt spid="54"/>
                                        </p:tgtEl>
                                        <p:attrNameLst>
                                          <p:attrName>ppt_h</p:attrName>
                                        </p:attrNameLst>
                                      </p:cBhvr>
                                      <p:tavLst>
                                        <p:tav tm="0">
                                          <p:val>
                                            <p:fltVal val="0"/>
                                          </p:val>
                                        </p:tav>
                                        <p:tav tm="100000">
                                          <p:val>
                                            <p:strVal val="#ppt_h"/>
                                          </p:val>
                                        </p:tav>
                                      </p:tavLst>
                                    </p:anim>
                                    <p:animEffect transition="in" filter="fade">
                                      <p:cBhvr>
                                        <p:cTn id="41" dur="700"/>
                                        <p:tgtEl>
                                          <p:spTgt spid="54"/>
                                        </p:tgtEl>
                                      </p:cBhvr>
                                    </p:animEffect>
                                  </p:childTnLst>
                                </p:cTn>
                              </p:par>
                              <p:par>
                                <p:cTn id="42" presetID="2" presetClass="entr" presetSubtype="8" decel="100000"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 calcmode="lin" valueType="num">
                                      <p:cBhvr additive="base">
                                        <p:cTn id="44" dur="700" fill="hold"/>
                                        <p:tgtEl>
                                          <p:spTgt spid="39"/>
                                        </p:tgtEl>
                                        <p:attrNameLst>
                                          <p:attrName>ppt_x</p:attrName>
                                        </p:attrNameLst>
                                      </p:cBhvr>
                                      <p:tavLst>
                                        <p:tav tm="0">
                                          <p:val>
                                            <p:strVal val="0-#ppt_w/2"/>
                                          </p:val>
                                        </p:tav>
                                        <p:tav tm="100000">
                                          <p:val>
                                            <p:strVal val="#ppt_x"/>
                                          </p:val>
                                        </p:tav>
                                      </p:tavLst>
                                    </p:anim>
                                    <p:anim calcmode="lin" valueType="num">
                                      <p:cBhvr additive="base">
                                        <p:cTn id="45" dur="700" fill="hold"/>
                                        <p:tgtEl>
                                          <p:spTgt spid="39"/>
                                        </p:tgtEl>
                                        <p:attrNameLst>
                                          <p:attrName>ppt_y</p:attrName>
                                        </p:attrNameLst>
                                      </p:cBhvr>
                                      <p:tavLst>
                                        <p:tav tm="0">
                                          <p:val>
                                            <p:strVal val="#ppt_y"/>
                                          </p:val>
                                        </p:tav>
                                        <p:tav tm="100000">
                                          <p:val>
                                            <p:strVal val="#ppt_y"/>
                                          </p:val>
                                        </p:tav>
                                      </p:tavLst>
                                    </p:anim>
                                  </p:childTnLst>
                                </p:cTn>
                              </p:par>
                            </p:childTnLst>
                          </p:cTn>
                        </p:par>
                        <p:par>
                          <p:cTn id="46" fill="hold">
                            <p:stCondLst>
                              <p:cond delay="4187"/>
                            </p:stCondLst>
                            <p:childTnLst>
                              <p:par>
                                <p:cTn id="47" presetID="53" presetClass="entr" presetSubtype="16" fill="hold"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700" fill="hold"/>
                                        <p:tgtEl>
                                          <p:spTgt spid="44"/>
                                        </p:tgtEl>
                                        <p:attrNameLst>
                                          <p:attrName>ppt_w</p:attrName>
                                        </p:attrNameLst>
                                      </p:cBhvr>
                                      <p:tavLst>
                                        <p:tav tm="0">
                                          <p:val>
                                            <p:fltVal val="0"/>
                                          </p:val>
                                        </p:tav>
                                        <p:tav tm="100000">
                                          <p:val>
                                            <p:strVal val="#ppt_w"/>
                                          </p:val>
                                        </p:tav>
                                      </p:tavLst>
                                    </p:anim>
                                    <p:anim calcmode="lin" valueType="num">
                                      <p:cBhvr>
                                        <p:cTn id="50" dur="700" fill="hold"/>
                                        <p:tgtEl>
                                          <p:spTgt spid="44"/>
                                        </p:tgtEl>
                                        <p:attrNameLst>
                                          <p:attrName>ppt_h</p:attrName>
                                        </p:attrNameLst>
                                      </p:cBhvr>
                                      <p:tavLst>
                                        <p:tav tm="0">
                                          <p:val>
                                            <p:fltVal val="0"/>
                                          </p:val>
                                        </p:tav>
                                        <p:tav tm="100000">
                                          <p:val>
                                            <p:strVal val="#ppt_h"/>
                                          </p:val>
                                        </p:tav>
                                      </p:tavLst>
                                    </p:anim>
                                    <p:animEffect transition="in" filter="fade">
                                      <p:cBhvr>
                                        <p:cTn id="51" dur="700"/>
                                        <p:tgtEl>
                                          <p:spTgt spid="44"/>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41"/>
                                        </p:tgtEl>
                                        <p:attrNameLst>
                                          <p:attrName>style.visibility</p:attrName>
                                        </p:attrNameLst>
                                      </p:cBhvr>
                                      <p:to>
                                        <p:strVal val="visible"/>
                                      </p:to>
                                    </p:set>
                                    <p:anim calcmode="lin" valueType="num">
                                      <p:cBhvr additive="base">
                                        <p:cTn id="54" dur="700" fill="hold"/>
                                        <p:tgtEl>
                                          <p:spTgt spid="41"/>
                                        </p:tgtEl>
                                        <p:attrNameLst>
                                          <p:attrName>ppt_x</p:attrName>
                                        </p:attrNameLst>
                                      </p:cBhvr>
                                      <p:tavLst>
                                        <p:tav tm="0">
                                          <p:val>
                                            <p:strVal val="1+#ppt_w/2"/>
                                          </p:val>
                                        </p:tav>
                                        <p:tav tm="100000">
                                          <p:val>
                                            <p:strVal val="#ppt_x"/>
                                          </p:val>
                                        </p:tav>
                                      </p:tavLst>
                                    </p:anim>
                                    <p:anim calcmode="lin" valueType="num">
                                      <p:cBhvr additive="base">
                                        <p:cTn id="55" dur="7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P spid="39" grpId="0"/>
      <p:bldP spid="40" grpId="0"/>
      <p:bldP spid="41" grpId="0"/>
      <p:bldP spid="4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8">
            <a:extLst>
              <a:ext uri="{FF2B5EF4-FFF2-40B4-BE49-F238E27FC236}">
                <a16:creationId xmlns:a16="http://schemas.microsoft.com/office/drawing/2014/main" id="{CE97D9E3-5158-4472-9275-97017B210360}"/>
              </a:ext>
            </a:extLst>
          </p:cNvPr>
          <p:cNvSpPr/>
          <p:nvPr/>
        </p:nvSpPr>
        <p:spPr>
          <a:xfrm>
            <a:off x="7959425" y="4793591"/>
            <a:ext cx="2369147" cy="2369147"/>
          </a:xfrm>
          <a:custGeom>
            <a:avLst/>
            <a:gdLst>
              <a:gd name="connsiteX0" fmla="*/ 0 w 1439167"/>
              <a:gd name="connsiteY0" fmla="*/ 719584 h 1439167"/>
              <a:gd name="connsiteX1" fmla="*/ 719584 w 1439167"/>
              <a:gd name="connsiteY1" fmla="*/ 0 h 1439167"/>
              <a:gd name="connsiteX2" fmla="*/ 1439168 w 1439167"/>
              <a:gd name="connsiteY2" fmla="*/ 719584 h 1439167"/>
              <a:gd name="connsiteX3" fmla="*/ 719584 w 1439167"/>
              <a:gd name="connsiteY3" fmla="*/ 1439168 h 1439167"/>
              <a:gd name="connsiteX4" fmla="*/ 0 w 1439167"/>
              <a:gd name="connsiteY4" fmla="*/ 719584 h 1439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7" h="1439167">
                <a:moveTo>
                  <a:pt x="0" y="719584"/>
                </a:moveTo>
                <a:cubicBezTo>
                  <a:pt x="0" y="322169"/>
                  <a:pt x="322169" y="0"/>
                  <a:pt x="719584" y="0"/>
                </a:cubicBezTo>
                <a:cubicBezTo>
                  <a:pt x="1116999" y="0"/>
                  <a:pt x="1439168" y="322169"/>
                  <a:pt x="1439168" y="719584"/>
                </a:cubicBezTo>
                <a:cubicBezTo>
                  <a:pt x="1439168" y="1116999"/>
                  <a:pt x="1116999" y="1439168"/>
                  <a:pt x="719584" y="1439168"/>
                </a:cubicBezTo>
                <a:cubicBezTo>
                  <a:pt x="322169" y="1439168"/>
                  <a:pt x="0" y="1116999"/>
                  <a:pt x="0" y="719584"/>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a:solidFill>
                <a:prstClr val="white"/>
              </a:solidFill>
            </a:endParaRPr>
          </a:p>
        </p:txBody>
      </p:sp>
      <p:grpSp>
        <p:nvGrpSpPr>
          <p:cNvPr id="3" name="Group 2">
            <a:extLst>
              <a:ext uri="{FF2B5EF4-FFF2-40B4-BE49-F238E27FC236}">
                <a16:creationId xmlns:a16="http://schemas.microsoft.com/office/drawing/2014/main" id="{0CF7C52F-87E7-4B2D-8618-C012B5901B72}"/>
              </a:ext>
            </a:extLst>
          </p:cNvPr>
          <p:cNvGrpSpPr/>
          <p:nvPr/>
        </p:nvGrpSpPr>
        <p:grpSpPr>
          <a:xfrm>
            <a:off x="6537962" y="3372125"/>
            <a:ext cx="5212078" cy="5212077"/>
            <a:chOff x="6537962" y="3078205"/>
            <a:chExt cx="5212078" cy="5212077"/>
          </a:xfrm>
        </p:grpSpPr>
        <p:sp>
          <p:nvSpPr>
            <p:cNvPr id="4" name="Arc 4">
              <a:extLst>
                <a:ext uri="{FF2B5EF4-FFF2-40B4-BE49-F238E27FC236}">
                  <a16:creationId xmlns:a16="http://schemas.microsoft.com/office/drawing/2014/main" id="{A45D5620-F83D-40F3-A156-C5FDD3802129}"/>
                </a:ext>
              </a:extLst>
            </p:cNvPr>
            <p:cNvSpPr/>
            <p:nvPr/>
          </p:nvSpPr>
          <p:spPr>
            <a:xfrm rot="18900000">
              <a:off x="6571469" y="3111715"/>
              <a:ext cx="5145059" cy="5145058"/>
            </a:xfrm>
            <a:prstGeom prst="blockArc">
              <a:avLst>
                <a:gd name="adj1" fmla="val 10800000"/>
                <a:gd name="adj2" fmla="val 16200000"/>
                <a:gd name="adj3" fmla="val 4642"/>
              </a:avLst>
            </a:prstGeom>
            <a:solidFill>
              <a:schemeClr val="bg1"/>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 name="Arc 5">
              <a:extLst>
                <a:ext uri="{FF2B5EF4-FFF2-40B4-BE49-F238E27FC236}">
                  <a16:creationId xmlns:a16="http://schemas.microsoft.com/office/drawing/2014/main" id="{29F66B68-3F20-4C82-A776-35C07ED8A7F9}"/>
                </a:ext>
              </a:extLst>
            </p:cNvPr>
            <p:cNvSpPr/>
            <p:nvPr/>
          </p:nvSpPr>
          <p:spPr>
            <a:xfrm rot="18900000">
              <a:off x="6571469" y="3111715"/>
              <a:ext cx="5145059" cy="5145058"/>
            </a:xfrm>
            <a:prstGeom prst="blockArc">
              <a:avLst>
                <a:gd name="adj1" fmla="val 5400000"/>
                <a:gd name="adj2" fmla="val 10800000"/>
                <a:gd name="adj3" fmla="val 4642"/>
              </a:avLst>
            </a:prstGeom>
            <a:solidFill>
              <a:schemeClr val="bg1"/>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6" name="Arc 6">
              <a:extLst>
                <a:ext uri="{FF2B5EF4-FFF2-40B4-BE49-F238E27FC236}">
                  <a16:creationId xmlns:a16="http://schemas.microsoft.com/office/drawing/2014/main" id="{62CF1FFD-9BBF-4D49-ACBC-746AC2E9D9E4}"/>
                </a:ext>
              </a:extLst>
            </p:cNvPr>
            <p:cNvSpPr/>
            <p:nvPr/>
          </p:nvSpPr>
          <p:spPr>
            <a:xfrm rot="18900000">
              <a:off x="6571469" y="3111715"/>
              <a:ext cx="5145059" cy="5145058"/>
            </a:xfrm>
            <a:prstGeom prst="blockArc">
              <a:avLst>
                <a:gd name="adj1" fmla="val 0"/>
                <a:gd name="adj2" fmla="val 5400000"/>
                <a:gd name="adj3" fmla="val 4642"/>
              </a:avLst>
            </a:prstGeom>
            <a:solidFill>
              <a:schemeClr val="bg1"/>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7" name="Arc 7">
              <a:extLst>
                <a:ext uri="{FF2B5EF4-FFF2-40B4-BE49-F238E27FC236}">
                  <a16:creationId xmlns:a16="http://schemas.microsoft.com/office/drawing/2014/main" id="{91F105E5-8863-4650-940B-C66E7D9B0E2C}"/>
                </a:ext>
              </a:extLst>
            </p:cNvPr>
            <p:cNvSpPr/>
            <p:nvPr/>
          </p:nvSpPr>
          <p:spPr>
            <a:xfrm rot="18900000">
              <a:off x="6571469" y="3111715"/>
              <a:ext cx="5145059" cy="5145058"/>
            </a:xfrm>
            <a:prstGeom prst="blockArc">
              <a:avLst>
                <a:gd name="adj1" fmla="val 16200000"/>
                <a:gd name="adj2" fmla="val 0"/>
                <a:gd name="adj3" fmla="val 4642"/>
              </a:avLst>
            </a:prstGeom>
            <a:solidFill>
              <a:schemeClr val="bg1"/>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8" name="Freeform: Shape 11">
              <a:extLst>
                <a:ext uri="{FF2B5EF4-FFF2-40B4-BE49-F238E27FC236}">
                  <a16:creationId xmlns:a16="http://schemas.microsoft.com/office/drawing/2014/main" id="{DD5ACCDC-7D71-4328-B292-E5DA819D2C1E}"/>
                </a:ext>
              </a:extLst>
            </p:cNvPr>
            <p:cNvSpPr/>
            <p:nvPr/>
          </p:nvSpPr>
          <p:spPr>
            <a:xfrm rot="18900000">
              <a:off x="6537962"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9" name="Freeform: Shape 13">
              <a:extLst>
                <a:ext uri="{FF2B5EF4-FFF2-40B4-BE49-F238E27FC236}">
                  <a16:creationId xmlns:a16="http://schemas.microsoft.com/office/drawing/2014/main" id="{FD49F589-7034-47FC-B8A5-567EEF56CF78}"/>
                </a:ext>
              </a:extLst>
            </p:cNvPr>
            <p:cNvSpPr/>
            <p:nvPr/>
          </p:nvSpPr>
          <p:spPr>
            <a:xfrm rot="18900000">
              <a:off x="10091635"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0" name="Freeform: Shape 14">
              <a:extLst>
                <a:ext uri="{FF2B5EF4-FFF2-40B4-BE49-F238E27FC236}">
                  <a16:creationId xmlns:a16="http://schemas.microsoft.com/office/drawing/2014/main" id="{182710B0-4DDF-42E9-92DA-13A011236C33}"/>
                </a:ext>
              </a:extLst>
            </p:cNvPr>
            <p:cNvSpPr/>
            <p:nvPr/>
          </p:nvSpPr>
          <p:spPr>
            <a:xfrm rot="18900000">
              <a:off x="10091635"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1" name="Freeform: Shape 15">
              <a:extLst>
                <a:ext uri="{FF2B5EF4-FFF2-40B4-BE49-F238E27FC236}">
                  <a16:creationId xmlns:a16="http://schemas.microsoft.com/office/drawing/2014/main" id="{6AD2CC25-E131-4782-9861-46B2F90BE528}"/>
                </a:ext>
              </a:extLst>
            </p:cNvPr>
            <p:cNvSpPr/>
            <p:nvPr/>
          </p:nvSpPr>
          <p:spPr>
            <a:xfrm rot="18900000">
              <a:off x="6537962"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grpSp>
      <p:sp>
        <p:nvSpPr>
          <p:cNvPr id="12" name="Rectangle 11">
            <a:extLst>
              <a:ext uri="{FF2B5EF4-FFF2-40B4-BE49-F238E27FC236}">
                <a16:creationId xmlns:a16="http://schemas.microsoft.com/office/drawing/2014/main" id="{91C2FA8D-BE0E-41AB-ABB1-6B640D59AAA2}"/>
              </a:ext>
            </a:extLst>
          </p:cNvPr>
          <p:cNvSpPr/>
          <p:nvPr/>
        </p:nvSpPr>
        <p:spPr>
          <a:xfrm>
            <a:off x="1341702" y="3532106"/>
            <a:ext cx="4795808" cy="1338443"/>
          </a:xfrm>
          <a:prstGeom prst="rect">
            <a:avLst/>
          </a:prstGeom>
        </p:spPr>
        <p:txBody>
          <a:bodyPr wrap="square">
            <a:spAutoFit/>
          </a:bodyPr>
          <a:lstStyle/>
          <a:p>
            <a:pPr algn="r"/>
            <a:r>
              <a:rPr lang="es-ES" altLang="zh-CN" sz="2400">
                <a:solidFill>
                  <a:schemeClr val="accent1"/>
                </a:solidFill>
                <a:latin typeface="+mj-lt"/>
                <a:ea typeface="Lato Light" panose="020F0502020204030203" pitchFamily="34" charset="0"/>
                <a:cs typeface="Lato Light" panose="020F0502020204030203" pitchFamily="34" charset="0"/>
              </a:rPr>
              <a:t>Simple</a:t>
            </a:r>
            <a:r>
              <a:rPr lang="en-US" altLang="zh-CN" sz="2400">
                <a:solidFill>
                  <a:schemeClr val="accent1"/>
                </a:solidFill>
                <a:latin typeface="+mj-lt"/>
                <a:ea typeface="Lato Light" panose="020F0502020204030203" pitchFamily="34" charset="0"/>
                <a:cs typeface="Lato Light" panose="020F0502020204030203" pitchFamily="34" charset="0"/>
              </a:rPr>
              <a:t> </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a:extLst>
              <a:ext uri="{FF2B5EF4-FFF2-40B4-BE49-F238E27FC236}">
                <a16:creationId xmlns:a16="http://schemas.microsoft.com/office/drawing/2014/main" id="{EF89E9B2-B1BD-4BCD-A62C-E6089B736505}"/>
              </a:ext>
            </a:extLst>
          </p:cNvPr>
          <p:cNvSpPr/>
          <p:nvPr/>
        </p:nvSpPr>
        <p:spPr>
          <a:xfrm>
            <a:off x="1341702" y="7085779"/>
            <a:ext cx="4795808" cy="1338443"/>
          </a:xfrm>
          <a:prstGeom prst="rect">
            <a:avLst/>
          </a:prstGeom>
        </p:spPr>
        <p:txBody>
          <a:bodyPr wrap="square">
            <a:spAutoFit/>
          </a:bodyPr>
          <a:lstStyle/>
          <a:p>
            <a:pPr algn="r"/>
            <a:r>
              <a:rPr lang="es-ES" altLang="zh-CN" sz="2400">
                <a:solidFill>
                  <a:schemeClr val="accent1"/>
                </a:solidFill>
                <a:latin typeface="+mj-lt"/>
                <a:ea typeface="Lato Light" panose="020F0502020204030203" pitchFamily="34" charset="0"/>
                <a:cs typeface="Lato Light" panose="020F0502020204030203" pitchFamily="34" charset="0"/>
              </a:rPr>
              <a:t>Professional</a:t>
            </a:r>
            <a:r>
              <a:rPr lang="en-US" altLang="zh-CN" sz="2400">
                <a:solidFill>
                  <a:schemeClr val="accent1"/>
                </a:solidFill>
                <a:latin typeface="+mj-lt"/>
                <a:ea typeface="Lato Light" panose="020F0502020204030203" pitchFamily="34" charset="0"/>
                <a:cs typeface="Lato Light" panose="020F0502020204030203" pitchFamily="34" charset="0"/>
              </a:rPr>
              <a:t> </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a:extLst>
              <a:ext uri="{FF2B5EF4-FFF2-40B4-BE49-F238E27FC236}">
                <a16:creationId xmlns:a16="http://schemas.microsoft.com/office/drawing/2014/main" id="{D64E388C-F716-41FE-A763-C35A20A492AD}"/>
              </a:ext>
            </a:extLst>
          </p:cNvPr>
          <p:cNvSpPr/>
          <p:nvPr/>
        </p:nvSpPr>
        <p:spPr>
          <a:xfrm>
            <a:off x="12154459" y="3532106"/>
            <a:ext cx="4795808" cy="1338443"/>
          </a:xfrm>
          <a:prstGeom prst="rect">
            <a:avLst/>
          </a:prstGeom>
        </p:spPr>
        <p:txBody>
          <a:bodyPr wrap="square">
            <a:spAutoFit/>
          </a:bodyPr>
          <a:lstStyle/>
          <a:p>
            <a:r>
              <a:rPr lang="es-ES" altLang="zh-CN" sz="2400">
                <a:solidFill>
                  <a:schemeClr val="accent1"/>
                </a:solidFill>
                <a:latin typeface="+mj-lt"/>
                <a:ea typeface="Lato Light" panose="020F0502020204030203" pitchFamily="34" charset="0"/>
                <a:cs typeface="Lato Light" panose="020F0502020204030203" pitchFamily="34" charset="0"/>
              </a:rPr>
              <a:t>Powerful</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842E3498-990D-42EA-BAED-D62E899E597A}"/>
              </a:ext>
            </a:extLst>
          </p:cNvPr>
          <p:cNvSpPr/>
          <p:nvPr/>
        </p:nvSpPr>
        <p:spPr>
          <a:xfrm>
            <a:off x="12154459" y="7085779"/>
            <a:ext cx="4795808" cy="1338443"/>
          </a:xfrm>
          <a:prstGeom prst="rect">
            <a:avLst/>
          </a:prstGeom>
        </p:spPr>
        <p:txBody>
          <a:bodyPr wrap="square">
            <a:spAutoFit/>
          </a:bodyPr>
          <a:lstStyle/>
          <a:p>
            <a:r>
              <a:rPr lang="es-ES" altLang="zh-CN" sz="2400">
                <a:solidFill>
                  <a:schemeClr val="accent1"/>
                </a:solidFill>
                <a:latin typeface="+mj-lt"/>
                <a:ea typeface="Lato Light" panose="020F0502020204030203" pitchFamily="34" charset="0"/>
                <a:cs typeface="Lato Light" panose="020F0502020204030203" pitchFamily="34" charset="0"/>
              </a:rPr>
              <a:t>Creative</a:t>
            </a:r>
            <a:endParaRPr lang="en-US" altLang="zh-CN" sz="2400" dirty="0">
              <a:solidFill>
                <a:schemeClr val="accent1"/>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6" name="Graphic 2">
            <a:extLst>
              <a:ext uri="{FF2B5EF4-FFF2-40B4-BE49-F238E27FC236}">
                <a16:creationId xmlns:a16="http://schemas.microsoft.com/office/drawing/2014/main" id="{44620F51-4303-4A35-B6D0-961CAF8F024A}"/>
              </a:ext>
            </a:extLst>
          </p:cNvPr>
          <p:cNvGrpSpPr/>
          <p:nvPr/>
        </p:nvGrpSpPr>
        <p:grpSpPr>
          <a:xfrm>
            <a:off x="7017289" y="3857068"/>
            <a:ext cx="699750" cy="688518"/>
            <a:chOff x="13185684" y="3434558"/>
            <a:chExt cx="1234415" cy="1214603"/>
          </a:xfrm>
          <a:solidFill>
            <a:schemeClr val="bg1"/>
          </a:solidFill>
        </p:grpSpPr>
        <p:sp>
          <p:nvSpPr>
            <p:cNvPr id="17" name="Freeform: Shape 16">
              <a:extLst>
                <a:ext uri="{FF2B5EF4-FFF2-40B4-BE49-F238E27FC236}">
                  <a16:creationId xmlns:a16="http://schemas.microsoft.com/office/drawing/2014/main" id="{500A4F2E-FBB7-4E0C-9E52-336322EBB463}"/>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1AE62723-B203-4537-9ACF-1219AD4EC2EF}"/>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19" name="Freeform: Shape 18">
            <a:extLst>
              <a:ext uri="{FF2B5EF4-FFF2-40B4-BE49-F238E27FC236}">
                <a16:creationId xmlns:a16="http://schemas.microsoft.com/office/drawing/2014/main" id="{41C1795A-6C5D-44E0-B656-329D1382117B}"/>
              </a:ext>
            </a:extLst>
          </p:cNvPr>
          <p:cNvSpPr/>
          <p:nvPr/>
        </p:nvSpPr>
        <p:spPr>
          <a:xfrm>
            <a:off x="10564074" y="3844559"/>
            <a:ext cx="713526" cy="71353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0" name="Graphic 4">
            <a:extLst>
              <a:ext uri="{FF2B5EF4-FFF2-40B4-BE49-F238E27FC236}">
                <a16:creationId xmlns:a16="http://schemas.microsoft.com/office/drawing/2014/main" id="{F160B3FE-AC73-49DD-8457-03E743B46CA7}"/>
              </a:ext>
            </a:extLst>
          </p:cNvPr>
          <p:cNvGrpSpPr/>
          <p:nvPr/>
        </p:nvGrpSpPr>
        <p:grpSpPr>
          <a:xfrm>
            <a:off x="10564018" y="7398164"/>
            <a:ext cx="713638" cy="713672"/>
            <a:chOff x="10884230" y="3442838"/>
            <a:chExt cx="1234377" cy="1234439"/>
          </a:xfrm>
          <a:solidFill>
            <a:schemeClr val="bg1"/>
          </a:solidFill>
        </p:grpSpPr>
        <p:sp>
          <p:nvSpPr>
            <p:cNvPr id="21" name="Freeform: Shape 20">
              <a:extLst>
                <a:ext uri="{FF2B5EF4-FFF2-40B4-BE49-F238E27FC236}">
                  <a16:creationId xmlns:a16="http://schemas.microsoft.com/office/drawing/2014/main" id="{7D922F01-82ED-45FA-9632-E9FF00EB96A1}"/>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E06D3710-61CA-40A6-A3DA-F98B4A39E1BC}"/>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93921773-6B00-4713-A2D5-E9C93F5799A6}"/>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A612C096-CB95-4BB2-8BA3-FD0CD30B6439}"/>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3EB941C6-89E4-4A99-A159-9671A7096BA9}"/>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6B52B0C1-A1C3-4EAA-8477-F4DD0D16591B}"/>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6E79119C-1F98-454B-9447-E95CA41956D7}"/>
              </a:ext>
            </a:extLst>
          </p:cNvPr>
          <p:cNvGrpSpPr/>
          <p:nvPr/>
        </p:nvGrpSpPr>
        <p:grpSpPr>
          <a:xfrm>
            <a:off x="7010319" y="7398207"/>
            <a:ext cx="713690" cy="713586"/>
            <a:chOff x="13194714" y="5688212"/>
            <a:chExt cx="1234475" cy="1234293"/>
          </a:xfrm>
          <a:solidFill>
            <a:schemeClr val="bg1"/>
          </a:solidFill>
        </p:grpSpPr>
        <p:sp>
          <p:nvSpPr>
            <p:cNvPr id="28" name="Freeform: Shape 27">
              <a:extLst>
                <a:ext uri="{FF2B5EF4-FFF2-40B4-BE49-F238E27FC236}">
                  <a16:creationId xmlns:a16="http://schemas.microsoft.com/office/drawing/2014/main" id="{39D3A791-F933-4076-8D07-578864CC6220}"/>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A3C91155-D91C-468B-99E9-975CACFF2E87}"/>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0" name="Graphic 4">
            <a:extLst>
              <a:ext uri="{FF2B5EF4-FFF2-40B4-BE49-F238E27FC236}">
                <a16:creationId xmlns:a16="http://schemas.microsoft.com/office/drawing/2014/main" id="{E81E4CAC-7944-4B42-8A3A-E4245BE0BE84}"/>
              </a:ext>
            </a:extLst>
          </p:cNvPr>
          <p:cNvGrpSpPr/>
          <p:nvPr/>
        </p:nvGrpSpPr>
        <p:grpSpPr>
          <a:xfrm>
            <a:off x="8711180" y="5545347"/>
            <a:ext cx="865636" cy="865634"/>
            <a:chOff x="10884251" y="7930615"/>
            <a:chExt cx="1234272" cy="1234272"/>
          </a:xfrm>
          <a:solidFill>
            <a:schemeClr val="accent1"/>
          </a:solidFill>
        </p:grpSpPr>
        <p:sp>
          <p:nvSpPr>
            <p:cNvPr id="31" name="Freeform: Shape 30">
              <a:extLst>
                <a:ext uri="{FF2B5EF4-FFF2-40B4-BE49-F238E27FC236}">
                  <a16:creationId xmlns:a16="http://schemas.microsoft.com/office/drawing/2014/main" id="{49C9314A-1B54-4950-ABB8-4A04BEC4BC1C}"/>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CC6899B7-2ADA-40B9-925E-70C300BC681C}"/>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6E56EB4A-C137-49CF-94B7-0EC09CF7B883}"/>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DDB7028F-1DC6-4FD4-9FE8-1FC21F2B7079}"/>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C22FA111-F93C-4C31-8060-C7EB9104083D}"/>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4B80DFF9-4092-4C8E-97A2-D9AF19CFE16C}"/>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7" name="Google Shape;204;p13">
            <a:extLst>
              <a:ext uri="{FF2B5EF4-FFF2-40B4-BE49-F238E27FC236}">
                <a16:creationId xmlns:a16="http://schemas.microsoft.com/office/drawing/2014/main" id="{B4B78455-D2C2-452A-B106-98EE48AFFD8B}"/>
              </a:ext>
            </a:extLst>
          </p:cNvPr>
          <p:cNvSpPr txBox="1">
            <a:spLocks/>
          </p:cNvSpPr>
          <p:nvPr/>
        </p:nvSpPr>
        <p:spPr>
          <a:xfrm>
            <a:off x="4028342" y="15351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altLang="zh-CN" sz="6000">
                <a:solidFill>
                  <a:schemeClr val="accent1"/>
                </a:solidFill>
                <a:latin typeface="Galada" panose="02000506000000020003" pitchFamily="2" charset="0"/>
                <a:cs typeface="Galada" panose="02000506000000020003" pitchFamily="2" charset="0"/>
              </a:rPr>
              <a:t>Happy Mother’s Day</a:t>
            </a:r>
            <a:endParaRPr lang="en-US" sz="6000">
              <a:solidFill>
                <a:schemeClr val="accent1"/>
              </a:solidFill>
              <a:latin typeface="Galada" panose="02000506000000020003" pitchFamily="2" charset="0"/>
              <a:cs typeface="Galada" panose="02000506000000020003" pitchFamily="2" charset="0"/>
            </a:endParaRPr>
          </a:p>
        </p:txBody>
      </p:sp>
    </p:spTree>
    <p:extLst>
      <p:ext uri="{BB962C8B-B14F-4D97-AF65-F5344CB8AC3E}">
        <p14:creationId xmlns:p14="http://schemas.microsoft.com/office/powerpoint/2010/main" val="548443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 calcmode="lin" valueType="num">
                                      <p:cBhvr>
                                        <p:cTn id="14" dur="1000" fill="hold"/>
                                        <p:tgtEl>
                                          <p:spTgt spid="3"/>
                                        </p:tgtEl>
                                        <p:attrNameLst>
                                          <p:attrName>style.rotation</p:attrName>
                                        </p:attrNameLst>
                                      </p:cBhvr>
                                      <p:tavLst>
                                        <p:tav tm="0">
                                          <p:val>
                                            <p:fltVal val="90"/>
                                          </p:val>
                                        </p:tav>
                                        <p:tav tm="100000">
                                          <p:val>
                                            <p:fltVal val="0"/>
                                          </p:val>
                                        </p:tav>
                                      </p:tavLst>
                                    </p:anim>
                                    <p:animEffect transition="in" filter="fade">
                                      <p:cBhvr>
                                        <p:cTn id="15" dur="1000"/>
                                        <p:tgtEl>
                                          <p:spTgt spid="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1000" fill="hold"/>
                                        <p:tgtEl>
                                          <p:spTgt spid="2"/>
                                        </p:tgtEl>
                                        <p:attrNameLst>
                                          <p:attrName>ppt_w</p:attrName>
                                        </p:attrNameLst>
                                      </p:cBhvr>
                                      <p:tavLst>
                                        <p:tav tm="0">
                                          <p:val>
                                            <p:fltVal val="0"/>
                                          </p:val>
                                        </p:tav>
                                        <p:tav tm="100000">
                                          <p:val>
                                            <p:strVal val="#ppt_w"/>
                                          </p:val>
                                        </p:tav>
                                      </p:tavLst>
                                    </p:anim>
                                    <p:anim calcmode="lin" valueType="num">
                                      <p:cBhvr>
                                        <p:cTn id="19" dur="1000" fill="hold"/>
                                        <p:tgtEl>
                                          <p:spTgt spid="2"/>
                                        </p:tgtEl>
                                        <p:attrNameLst>
                                          <p:attrName>ppt_h</p:attrName>
                                        </p:attrNameLst>
                                      </p:cBhvr>
                                      <p:tavLst>
                                        <p:tav tm="0">
                                          <p:val>
                                            <p:fltVal val="0"/>
                                          </p:val>
                                        </p:tav>
                                        <p:tav tm="100000">
                                          <p:val>
                                            <p:strVal val="#ppt_h"/>
                                          </p:val>
                                        </p:tav>
                                      </p:tavLst>
                                    </p:anim>
                                    <p:animEffect transition="in" filter="fade">
                                      <p:cBhvr>
                                        <p:cTn id="20" dur="1000"/>
                                        <p:tgtEl>
                                          <p:spTgt spid="2"/>
                                        </p:tgtEl>
                                      </p:cBhvr>
                                    </p:animEffect>
                                  </p:childTnLst>
                                </p:cTn>
                              </p:par>
                              <p:par>
                                <p:cTn id="21" presetID="53" presetClass="entr" presetSubtype="16"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1000" fill="hold"/>
                                        <p:tgtEl>
                                          <p:spTgt spid="30"/>
                                        </p:tgtEl>
                                        <p:attrNameLst>
                                          <p:attrName>ppt_w</p:attrName>
                                        </p:attrNameLst>
                                      </p:cBhvr>
                                      <p:tavLst>
                                        <p:tav tm="0">
                                          <p:val>
                                            <p:fltVal val="0"/>
                                          </p:val>
                                        </p:tav>
                                        <p:tav tm="100000">
                                          <p:val>
                                            <p:strVal val="#ppt_w"/>
                                          </p:val>
                                        </p:tav>
                                      </p:tavLst>
                                    </p:anim>
                                    <p:anim calcmode="lin" valueType="num">
                                      <p:cBhvr>
                                        <p:cTn id="24" dur="1000" fill="hold"/>
                                        <p:tgtEl>
                                          <p:spTgt spid="30"/>
                                        </p:tgtEl>
                                        <p:attrNameLst>
                                          <p:attrName>ppt_h</p:attrName>
                                        </p:attrNameLst>
                                      </p:cBhvr>
                                      <p:tavLst>
                                        <p:tav tm="0">
                                          <p:val>
                                            <p:fltVal val="0"/>
                                          </p:val>
                                        </p:tav>
                                        <p:tav tm="100000">
                                          <p:val>
                                            <p:strVal val="#ppt_h"/>
                                          </p:val>
                                        </p:tav>
                                      </p:tavLst>
                                    </p:anim>
                                    <p:animEffect transition="in" filter="fade">
                                      <p:cBhvr>
                                        <p:cTn id="25" dur="1000"/>
                                        <p:tgtEl>
                                          <p:spTgt spid="30"/>
                                        </p:tgtEl>
                                      </p:cBhvr>
                                    </p:animEffect>
                                  </p:childTnLst>
                                </p:cTn>
                              </p:par>
                            </p:childTnLst>
                          </p:cTn>
                        </p:par>
                        <p:par>
                          <p:cTn id="26" fill="hold">
                            <p:stCondLst>
                              <p:cond delay="2088"/>
                            </p:stCondLst>
                            <p:childTnLst>
                              <p:par>
                                <p:cTn id="27" presetID="53" presetClass="entr" presetSubtype="16"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p:cTn id="29" dur="700" fill="hold"/>
                                        <p:tgtEl>
                                          <p:spTgt spid="16"/>
                                        </p:tgtEl>
                                        <p:attrNameLst>
                                          <p:attrName>ppt_w</p:attrName>
                                        </p:attrNameLst>
                                      </p:cBhvr>
                                      <p:tavLst>
                                        <p:tav tm="0">
                                          <p:val>
                                            <p:fltVal val="0"/>
                                          </p:val>
                                        </p:tav>
                                        <p:tav tm="100000">
                                          <p:val>
                                            <p:strVal val="#ppt_w"/>
                                          </p:val>
                                        </p:tav>
                                      </p:tavLst>
                                    </p:anim>
                                    <p:anim calcmode="lin" valueType="num">
                                      <p:cBhvr>
                                        <p:cTn id="30" dur="700" fill="hold"/>
                                        <p:tgtEl>
                                          <p:spTgt spid="16"/>
                                        </p:tgtEl>
                                        <p:attrNameLst>
                                          <p:attrName>ppt_h</p:attrName>
                                        </p:attrNameLst>
                                      </p:cBhvr>
                                      <p:tavLst>
                                        <p:tav tm="0">
                                          <p:val>
                                            <p:fltVal val="0"/>
                                          </p:val>
                                        </p:tav>
                                        <p:tav tm="100000">
                                          <p:val>
                                            <p:strVal val="#ppt_h"/>
                                          </p:val>
                                        </p:tav>
                                      </p:tavLst>
                                    </p:anim>
                                    <p:animEffect transition="in" filter="fade">
                                      <p:cBhvr>
                                        <p:cTn id="31" dur="700"/>
                                        <p:tgtEl>
                                          <p:spTgt spid="16"/>
                                        </p:tgtEl>
                                      </p:cBhvr>
                                    </p:animEffect>
                                  </p:childTnLst>
                                </p:cTn>
                              </p:par>
                              <p:par>
                                <p:cTn id="32" presetID="2" presetClass="entr" presetSubtype="8" decel="10000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700" fill="hold"/>
                                        <p:tgtEl>
                                          <p:spTgt spid="12"/>
                                        </p:tgtEl>
                                        <p:attrNameLst>
                                          <p:attrName>ppt_x</p:attrName>
                                        </p:attrNameLst>
                                      </p:cBhvr>
                                      <p:tavLst>
                                        <p:tav tm="0">
                                          <p:val>
                                            <p:strVal val="0-#ppt_w/2"/>
                                          </p:val>
                                        </p:tav>
                                        <p:tav tm="100000">
                                          <p:val>
                                            <p:strVal val="#ppt_x"/>
                                          </p:val>
                                        </p:tav>
                                      </p:tavLst>
                                    </p:anim>
                                    <p:anim calcmode="lin" valueType="num">
                                      <p:cBhvr additive="base">
                                        <p:cTn id="35" dur="700" fill="hold"/>
                                        <p:tgtEl>
                                          <p:spTgt spid="12"/>
                                        </p:tgtEl>
                                        <p:attrNameLst>
                                          <p:attrName>ppt_y</p:attrName>
                                        </p:attrNameLst>
                                      </p:cBhvr>
                                      <p:tavLst>
                                        <p:tav tm="0">
                                          <p:val>
                                            <p:strVal val="#ppt_y"/>
                                          </p:val>
                                        </p:tav>
                                        <p:tav tm="100000">
                                          <p:val>
                                            <p:strVal val="#ppt_y"/>
                                          </p:val>
                                        </p:tav>
                                      </p:tavLst>
                                    </p:anim>
                                  </p:childTnLst>
                                </p:cTn>
                              </p:par>
                            </p:childTnLst>
                          </p:cTn>
                        </p:par>
                        <p:par>
                          <p:cTn id="36" fill="hold">
                            <p:stCondLst>
                              <p:cond delay="2787"/>
                            </p:stCondLst>
                            <p:childTnLst>
                              <p:par>
                                <p:cTn id="37" presetID="53" presetClass="entr" presetSubtype="16"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p:cTn id="39" dur="700" fill="hold"/>
                                        <p:tgtEl>
                                          <p:spTgt spid="19"/>
                                        </p:tgtEl>
                                        <p:attrNameLst>
                                          <p:attrName>ppt_w</p:attrName>
                                        </p:attrNameLst>
                                      </p:cBhvr>
                                      <p:tavLst>
                                        <p:tav tm="0">
                                          <p:val>
                                            <p:fltVal val="0"/>
                                          </p:val>
                                        </p:tav>
                                        <p:tav tm="100000">
                                          <p:val>
                                            <p:strVal val="#ppt_w"/>
                                          </p:val>
                                        </p:tav>
                                      </p:tavLst>
                                    </p:anim>
                                    <p:anim calcmode="lin" valueType="num">
                                      <p:cBhvr>
                                        <p:cTn id="40" dur="700" fill="hold"/>
                                        <p:tgtEl>
                                          <p:spTgt spid="19"/>
                                        </p:tgtEl>
                                        <p:attrNameLst>
                                          <p:attrName>ppt_h</p:attrName>
                                        </p:attrNameLst>
                                      </p:cBhvr>
                                      <p:tavLst>
                                        <p:tav tm="0">
                                          <p:val>
                                            <p:fltVal val="0"/>
                                          </p:val>
                                        </p:tav>
                                        <p:tav tm="100000">
                                          <p:val>
                                            <p:strVal val="#ppt_h"/>
                                          </p:val>
                                        </p:tav>
                                      </p:tavLst>
                                    </p:anim>
                                    <p:animEffect transition="in" filter="fade">
                                      <p:cBhvr>
                                        <p:cTn id="41" dur="700"/>
                                        <p:tgtEl>
                                          <p:spTgt spid="19"/>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additive="base">
                                        <p:cTn id="44" dur="700" fill="hold"/>
                                        <p:tgtEl>
                                          <p:spTgt spid="14"/>
                                        </p:tgtEl>
                                        <p:attrNameLst>
                                          <p:attrName>ppt_x</p:attrName>
                                        </p:attrNameLst>
                                      </p:cBhvr>
                                      <p:tavLst>
                                        <p:tav tm="0">
                                          <p:val>
                                            <p:strVal val="1+#ppt_w/2"/>
                                          </p:val>
                                        </p:tav>
                                        <p:tav tm="100000">
                                          <p:val>
                                            <p:strVal val="#ppt_x"/>
                                          </p:val>
                                        </p:tav>
                                      </p:tavLst>
                                    </p:anim>
                                    <p:anim calcmode="lin" valueType="num">
                                      <p:cBhvr additive="base">
                                        <p:cTn id="45" dur="700" fill="hold"/>
                                        <p:tgtEl>
                                          <p:spTgt spid="14"/>
                                        </p:tgtEl>
                                        <p:attrNameLst>
                                          <p:attrName>ppt_y</p:attrName>
                                        </p:attrNameLst>
                                      </p:cBhvr>
                                      <p:tavLst>
                                        <p:tav tm="0">
                                          <p:val>
                                            <p:strVal val="#ppt_y"/>
                                          </p:val>
                                        </p:tav>
                                        <p:tav tm="100000">
                                          <p:val>
                                            <p:strVal val="#ppt_y"/>
                                          </p:val>
                                        </p:tav>
                                      </p:tavLst>
                                    </p:anim>
                                  </p:childTnLst>
                                </p:cTn>
                              </p:par>
                            </p:childTnLst>
                          </p:cTn>
                        </p:par>
                        <p:par>
                          <p:cTn id="46" fill="hold">
                            <p:stCondLst>
                              <p:cond delay="3488"/>
                            </p:stCondLst>
                            <p:childTnLst>
                              <p:par>
                                <p:cTn id="47" presetID="53" presetClass="entr" presetSubtype="16" fill="hold"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p:cTn id="49" dur="700" fill="hold"/>
                                        <p:tgtEl>
                                          <p:spTgt spid="20"/>
                                        </p:tgtEl>
                                        <p:attrNameLst>
                                          <p:attrName>ppt_w</p:attrName>
                                        </p:attrNameLst>
                                      </p:cBhvr>
                                      <p:tavLst>
                                        <p:tav tm="0">
                                          <p:val>
                                            <p:fltVal val="0"/>
                                          </p:val>
                                        </p:tav>
                                        <p:tav tm="100000">
                                          <p:val>
                                            <p:strVal val="#ppt_w"/>
                                          </p:val>
                                        </p:tav>
                                      </p:tavLst>
                                    </p:anim>
                                    <p:anim calcmode="lin" valueType="num">
                                      <p:cBhvr>
                                        <p:cTn id="50" dur="700" fill="hold"/>
                                        <p:tgtEl>
                                          <p:spTgt spid="20"/>
                                        </p:tgtEl>
                                        <p:attrNameLst>
                                          <p:attrName>ppt_h</p:attrName>
                                        </p:attrNameLst>
                                      </p:cBhvr>
                                      <p:tavLst>
                                        <p:tav tm="0">
                                          <p:val>
                                            <p:fltVal val="0"/>
                                          </p:val>
                                        </p:tav>
                                        <p:tav tm="100000">
                                          <p:val>
                                            <p:strVal val="#ppt_h"/>
                                          </p:val>
                                        </p:tav>
                                      </p:tavLst>
                                    </p:anim>
                                    <p:animEffect transition="in" filter="fade">
                                      <p:cBhvr>
                                        <p:cTn id="51" dur="700"/>
                                        <p:tgtEl>
                                          <p:spTgt spid="20"/>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700" fill="hold"/>
                                        <p:tgtEl>
                                          <p:spTgt spid="15"/>
                                        </p:tgtEl>
                                        <p:attrNameLst>
                                          <p:attrName>ppt_x</p:attrName>
                                        </p:attrNameLst>
                                      </p:cBhvr>
                                      <p:tavLst>
                                        <p:tav tm="0">
                                          <p:val>
                                            <p:strVal val="1+#ppt_w/2"/>
                                          </p:val>
                                        </p:tav>
                                        <p:tav tm="100000">
                                          <p:val>
                                            <p:strVal val="#ppt_x"/>
                                          </p:val>
                                        </p:tav>
                                      </p:tavLst>
                                    </p:anim>
                                    <p:anim calcmode="lin" valueType="num">
                                      <p:cBhvr additive="base">
                                        <p:cTn id="55" dur="700" fill="hold"/>
                                        <p:tgtEl>
                                          <p:spTgt spid="15"/>
                                        </p:tgtEl>
                                        <p:attrNameLst>
                                          <p:attrName>ppt_y</p:attrName>
                                        </p:attrNameLst>
                                      </p:cBhvr>
                                      <p:tavLst>
                                        <p:tav tm="0">
                                          <p:val>
                                            <p:strVal val="#ppt_y"/>
                                          </p:val>
                                        </p:tav>
                                        <p:tav tm="100000">
                                          <p:val>
                                            <p:strVal val="#ppt_y"/>
                                          </p:val>
                                        </p:tav>
                                      </p:tavLst>
                                    </p:anim>
                                  </p:childTnLst>
                                </p:cTn>
                              </p:par>
                            </p:childTnLst>
                          </p:cTn>
                        </p:par>
                        <p:par>
                          <p:cTn id="56" fill="hold">
                            <p:stCondLst>
                              <p:cond delay="4188"/>
                            </p:stCondLst>
                            <p:childTnLst>
                              <p:par>
                                <p:cTn id="57" presetID="53" presetClass="entr" presetSubtype="16"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00" fill="hold"/>
                                        <p:tgtEl>
                                          <p:spTgt spid="27"/>
                                        </p:tgtEl>
                                        <p:attrNameLst>
                                          <p:attrName>ppt_w</p:attrName>
                                        </p:attrNameLst>
                                      </p:cBhvr>
                                      <p:tavLst>
                                        <p:tav tm="0">
                                          <p:val>
                                            <p:fltVal val="0"/>
                                          </p:val>
                                        </p:tav>
                                        <p:tav tm="100000">
                                          <p:val>
                                            <p:strVal val="#ppt_w"/>
                                          </p:val>
                                        </p:tav>
                                      </p:tavLst>
                                    </p:anim>
                                    <p:anim calcmode="lin" valueType="num">
                                      <p:cBhvr>
                                        <p:cTn id="60" dur="700" fill="hold"/>
                                        <p:tgtEl>
                                          <p:spTgt spid="27"/>
                                        </p:tgtEl>
                                        <p:attrNameLst>
                                          <p:attrName>ppt_h</p:attrName>
                                        </p:attrNameLst>
                                      </p:cBhvr>
                                      <p:tavLst>
                                        <p:tav tm="0">
                                          <p:val>
                                            <p:fltVal val="0"/>
                                          </p:val>
                                        </p:tav>
                                        <p:tav tm="100000">
                                          <p:val>
                                            <p:strVal val="#ppt_h"/>
                                          </p:val>
                                        </p:tav>
                                      </p:tavLst>
                                    </p:anim>
                                    <p:animEffect transition="in" filter="fade">
                                      <p:cBhvr>
                                        <p:cTn id="61" dur="700"/>
                                        <p:tgtEl>
                                          <p:spTgt spid="27"/>
                                        </p:tgtEl>
                                      </p:cBhvr>
                                    </p:animEffect>
                                  </p:childTnLst>
                                </p:cTn>
                              </p:par>
                              <p:par>
                                <p:cTn id="62" presetID="2" presetClass="entr" presetSubtype="8" decel="10000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700" fill="hold"/>
                                        <p:tgtEl>
                                          <p:spTgt spid="13"/>
                                        </p:tgtEl>
                                        <p:attrNameLst>
                                          <p:attrName>ppt_x</p:attrName>
                                        </p:attrNameLst>
                                      </p:cBhvr>
                                      <p:tavLst>
                                        <p:tav tm="0">
                                          <p:val>
                                            <p:strVal val="0-#ppt_w/2"/>
                                          </p:val>
                                        </p:tav>
                                        <p:tav tm="100000">
                                          <p:val>
                                            <p:strVal val="#ppt_x"/>
                                          </p:val>
                                        </p:tav>
                                      </p:tavLst>
                                    </p:anim>
                                    <p:anim calcmode="lin" valueType="num">
                                      <p:cBhvr additive="base">
                                        <p:cTn id="65" dur="7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P spid="13" grpId="0"/>
      <p:bldP spid="14" grpId="0"/>
      <p:bldP spid="15" grpId="0"/>
      <p:bldP spid="19" grpId="0" animBg="1"/>
      <p:bldP spid="3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D343CB60-52C8-4C67-A14E-F008073C986D}"/>
              </a:ext>
            </a:extLst>
          </p:cNvPr>
          <p:cNvSpPr>
            <a:spLocks noChangeShapeType="1"/>
          </p:cNvSpPr>
          <p:nvPr/>
        </p:nvSpPr>
        <p:spPr bwMode="auto">
          <a:xfrm flipV="1">
            <a:off x="3149682" y="4585071"/>
            <a:ext cx="0" cy="900635"/>
          </a:xfrm>
          <a:prstGeom prst="line">
            <a:avLst/>
          </a:prstGeom>
          <a:noFill/>
          <a:ln w="28575" cap="flat">
            <a:solidFill>
              <a:schemeClr val="bg1"/>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C4C95A0D-8CE8-441C-97CD-CCDB0CF3595F}"/>
              </a:ext>
            </a:extLst>
          </p:cNvPr>
          <p:cNvSpPr>
            <a:spLocks noChangeShapeType="1"/>
          </p:cNvSpPr>
          <p:nvPr/>
        </p:nvSpPr>
        <p:spPr bwMode="auto">
          <a:xfrm flipV="1">
            <a:off x="9145348" y="4585071"/>
            <a:ext cx="0" cy="900635"/>
          </a:xfrm>
          <a:prstGeom prst="line">
            <a:avLst/>
          </a:prstGeom>
          <a:noFill/>
          <a:ln w="28575" cap="flat">
            <a:solidFill>
              <a:schemeClr val="bg1"/>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ED297AB6-E70A-44F9-BF6C-C7184294DD25}"/>
              </a:ext>
            </a:extLst>
          </p:cNvPr>
          <p:cNvSpPr>
            <a:spLocks noChangeShapeType="1"/>
          </p:cNvSpPr>
          <p:nvPr/>
        </p:nvSpPr>
        <p:spPr bwMode="auto">
          <a:xfrm flipV="1">
            <a:off x="15135420" y="4585071"/>
            <a:ext cx="0" cy="900635"/>
          </a:xfrm>
          <a:prstGeom prst="line">
            <a:avLst/>
          </a:prstGeom>
          <a:noFill/>
          <a:ln w="28575" cap="flat">
            <a:solidFill>
              <a:schemeClr val="bg1"/>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3F77AE18-CFD5-426D-BC3D-24F80F9EBDCA}"/>
              </a:ext>
            </a:extLst>
          </p:cNvPr>
          <p:cNvSpPr>
            <a:spLocks noChangeShapeType="1"/>
          </p:cNvSpPr>
          <p:nvPr/>
        </p:nvSpPr>
        <p:spPr bwMode="auto">
          <a:xfrm>
            <a:off x="6149379" y="6402968"/>
            <a:ext cx="0" cy="900635"/>
          </a:xfrm>
          <a:prstGeom prst="line">
            <a:avLst/>
          </a:prstGeom>
          <a:noFill/>
          <a:ln w="28575" cap="flat">
            <a:solidFill>
              <a:schemeClr val="bg1"/>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21304531-D7B6-4325-9369-5CE971122B4E}"/>
              </a:ext>
            </a:extLst>
          </p:cNvPr>
          <p:cNvSpPr>
            <a:spLocks noChangeShapeType="1"/>
          </p:cNvSpPr>
          <p:nvPr/>
        </p:nvSpPr>
        <p:spPr bwMode="auto">
          <a:xfrm>
            <a:off x="12141316" y="6402967"/>
            <a:ext cx="0" cy="900635"/>
          </a:xfrm>
          <a:prstGeom prst="line">
            <a:avLst/>
          </a:prstGeom>
          <a:noFill/>
          <a:ln w="28575" cap="flat">
            <a:solidFill>
              <a:schemeClr val="bg1"/>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FE87348C-9675-443F-97E4-ACCC229DF645}"/>
              </a:ext>
            </a:extLst>
          </p:cNvPr>
          <p:cNvSpPr>
            <a:spLocks noChangeArrowheads="1"/>
          </p:cNvSpPr>
          <p:nvPr/>
        </p:nvSpPr>
        <p:spPr bwMode="auto">
          <a:xfrm>
            <a:off x="2274717" y="6701348"/>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Galada" panose="02000506000000020003" pitchFamily="2" charset="0"/>
              </a:rPr>
              <a:t>2018</a:t>
            </a:r>
            <a:endParaRPr kumimoji="0" lang="en-US" altLang="en-US" sz="2400" i="0" u="none" strike="noStrike" cap="none" normalizeH="0" baseline="0">
              <a:ln>
                <a:noFill/>
              </a:ln>
              <a:solidFill>
                <a:schemeClr val="accent1"/>
              </a:solidFill>
              <a:effectLst/>
              <a:latin typeface="Galada" panose="02000506000000020003" pitchFamily="2" charset="0"/>
            </a:endParaRPr>
          </a:p>
        </p:txBody>
      </p:sp>
      <p:sp>
        <p:nvSpPr>
          <p:cNvPr id="8" name="Rectangle 17">
            <a:extLst>
              <a:ext uri="{FF2B5EF4-FFF2-40B4-BE49-F238E27FC236}">
                <a16:creationId xmlns:a16="http://schemas.microsoft.com/office/drawing/2014/main" id="{4838E3D2-E0D9-4BCA-A415-28183FE2410E}"/>
              </a:ext>
            </a:extLst>
          </p:cNvPr>
          <p:cNvSpPr>
            <a:spLocks noChangeArrowheads="1"/>
          </p:cNvSpPr>
          <p:nvPr/>
        </p:nvSpPr>
        <p:spPr bwMode="auto">
          <a:xfrm>
            <a:off x="5211027" y="4694883"/>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lumMod val="60000"/>
                    <a:lumOff val="40000"/>
                  </a:schemeClr>
                </a:solidFill>
                <a:effectLst/>
                <a:latin typeface="Galada" panose="02000506000000020003" pitchFamily="2" charset="0"/>
              </a:rPr>
              <a:t>2019</a:t>
            </a:r>
            <a:endParaRPr kumimoji="0" lang="en-US" altLang="en-US" sz="2400" i="0" u="none" strike="noStrike" cap="none" normalizeH="0" baseline="0">
              <a:ln>
                <a:noFill/>
              </a:ln>
              <a:solidFill>
                <a:schemeClr val="accent1">
                  <a:lumMod val="60000"/>
                  <a:lumOff val="40000"/>
                </a:schemeClr>
              </a:solidFill>
              <a:effectLst/>
              <a:latin typeface="Galada" panose="02000506000000020003" pitchFamily="2" charset="0"/>
            </a:endParaRPr>
          </a:p>
        </p:txBody>
      </p:sp>
      <p:sp>
        <p:nvSpPr>
          <p:cNvPr id="9" name="Rectangle 24">
            <a:extLst>
              <a:ext uri="{FF2B5EF4-FFF2-40B4-BE49-F238E27FC236}">
                <a16:creationId xmlns:a16="http://schemas.microsoft.com/office/drawing/2014/main" id="{B30C9E09-5602-443C-9FC1-29D1CDFF67B0}"/>
              </a:ext>
            </a:extLst>
          </p:cNvPr>
          <p:cNvSpPr>
            <a:spLocks noChangeArrowheads="1"/>
          </p:cNvSpPr>
          <p:nvPr/>
        </p:nvSpPr>
        <p:spPr bwMode="auto">
          <a:xfrm>
            <a:off x="8240554" y="6701348"/>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Galada" panose="02000506000000020003" pitchFamily="2" charset="0"/>
              </a:rPr>
              <a:t>2020</a:t>
            </a:r>
            <a:endParaRPr kumimoji="0" lang="en-US" altLang="en-US" sz="2400" i="0" u="none" strike="noStrike" cap="none" normalizeH="0" baseline="0">
              <a:ln>
                <a:noFill/>
              </a:ln>
              <a:solidFill>
                <a:schemeClr val="accent1"/>
              </a:solidFill>
              <a:effectLst/>
              <a:latin typeface="Galada" panose="02000506000000020003" pitchFamily="2" charset="0"/>
            </a:endParaRPr>
          </a:p>
        </p:txBody>
      </p:sp>
      <p:sp>
        <p:nvSpPr>
          <p:cNvPr id="10" name="Rectangle 31">
            <a:extLst>
              <a:ext uri="{FF2B5EF4-FFF2-40B4-BE49-F238E27FC236}">
                <a16:creationId xmlns:a16="http://schemas.microsoft.com/office/drawing/2014/main" id="{F6D6E1ED-99DC-4B72-B6FD-9191D07AC9F6}"/>
              </a:ext>
            </a:extLst>
          </p:cNvPr>
          <p:cNvSpPr>
            <a:spLocks noChangeArrowheads="1"/>
          </p:cNvSpPr>
          <p:nvPr/>
        </p:nvSpPr>
        <p:spPr bwMode="auto">
          <a:xfrm>
            <a:off x="11277085" y="4694883"/>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lumMod val="60000"/>
                    <a:lumOff val="40000"/>
                  </a:schemeClr>
                </a:solidFill>
                <a:effectLst/>
                <a:latin typeface="Galada" panose="02000506000000020003" pitchFamily="2" charset="0"/>
              </a:rPr>
              <a:t>2021</a:t>
            </a:r>
            <a:endParaRPr kumimoji="0" lang="en-US" altLang="en-US" sz="2400" i="0" u="none" strike="noStrike" cap="none" normalizeH="0" baseline="0">
              <a:ln>
                <a:noFill/>
              </a:ln>
              <a:solidFill>
                <a:schemeClr val="accent1">
                  <a:lumMod val="60000"/>
                  <a:lumOff val="40000"/>
                </a:schemeClr>
              </a:solidFill>
              <a:effectLst/>
              <a:latin typeface="Galada" panose="02000506000000020003" pitchFamily="2" charset="0"/>
            </a:endParaRPr>
          </a:p>
        </p:txBody>
      </p:sp>
      <p:sp>
        <p:nvSpPr>
          <p:cNvPr id="11" name="Rectangle 38">
            <a:extLst>
              <a:ext uri="{FF2B5EF4-FFF2-40B4-BE49-F238E27FC236}">
                <a16:creationId xmlns:a16="http://schemas.microsoft.com/office/drawing/2014/main" id="{AA8965FA-BB34-45FA-9BCD-D67363A2140A}"/>
              </a:ext>
            </a:extLst>
          </p:cNvPr>
          <p:cNvSpPr>
            <a:spLocks noChangeArrowheads="1"/>
          </p:cNvSpPr>
          <p:nvPr/>
        </p:nvSpPr>
        <p:spPr bwMode="auto">
          <a:xfrm>
            <a:off x="14266049" y="6701348"/>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Galada" panose="02000506000000020003" pitchFamily="2" charset="0"/>
              </a:rPr>
              <a:t>2022</a:t>
            </a:r>
            <a:endParaRPr kumimoji="0" lang="en-US" altLang="en-US" sz="2400" i="0" u="none" strike="noStrike" cap="none" normalizeH="0" baseline="0">
              <a:ln>
                <a:noFill/>
              </a:ln>
              <a:solidFill>
                <a:schemeClr val="accent1"/>
              </a:solidFill>
              <a:effectLst/>
              <a:latin typeface="Galada" panose="02000506000000020003" pitchFamily="2" charset="0"/>
            </a:endParaRPr>
          </a:p>
        </p:txBody>
      </p:sp>
      <p:sp>
        <p:nvSpPr>
          <p:cNvPr id="12" name="Freeform 5">
            <a:extLst>
              <a:ext uri="{FF2B5EF4-FFF2-40B4-BE49-F238E27FC236}">
                <a16:creationId xmlns:a16="http://schemas.microsoft.com/office/drawing/2014/main" id="{B6B10C97-8752-4A79-B2C3-5890E1BD6298}"/>
              </a:ext>
            </a:extLst>
          </p:cNvPr>
          <p:cNvSpPr>
            <a:spLocks/>
          </p:cNvSpPr>
          <p:nvPr/>
        </p:nvSpPr>
        <p:spPr bwMode="auto">
          <a:xfrm>
            <a:off x="1676169" y="5502492"/>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7EB98B27-A01C-4FAD-BF9C-13614D741391}"/>
              </a:ext>
            </a:extLst>
          </p:cNvPr>
          <p:cNvSpPr>
            <a:spLocks noChangeArrowheads="1"/>
          </p:cNvSpPr>
          <p:nvPr/>
        </p:nvSpPr>
        <p:spPr bwMode="auto">
          <a:xfrm>
            <a:off x="4666545" y="5502492"/>
            <a:ext cx="2997833" cy="909790"/>
          </a:xfrm>
          <a:prstGeom prst="rect">
            <a:avLst/>
          </a:prstGeom>
          <a:solidFill>
            <a:schemeClr val="accent1">
              <a:lumMod val="60000"/>
              <a:lumOff val="40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1363030C-282C-4806-A087-A6F34C64AAB1}"/>
              </a:ext>
            </a:extLst>
          </p:cNvPr>
          <p:cNvSpPr>
            <a:spLocks noChangeArrowheads="1"/>
          </p:cNvSpPr>
          <p:nvPr/>
        </p:nvSpPr>
        <p:spPr bwMode="auto">
          <a:xfrm>
            <a:off x="7656920" y="5502492"/>
            <a:ext cx="2990376" cy="909790"/>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20D7FC7D-CB7C-4EE2-B8D8-FB17DCD83512}"/>
              </a:ext>
            </a:extLst>
          </p:cNvPr>
          <p:cNvSpPr>
            <a:spLocks noChangeArrowheads="1"/>
          </p:cNvSpPr>
          <p:nvPr/>
        </p:nvSpPr>
        <p:spPr bwMode="auto">
          <a:xfrm>
            <a:off x="10647296" y="5502492"/>
            <a:ext cx="2990376" cy="909790"/>
          </a:xfrm>
          <a:prstGeom prst="rect">
            <a:avLst/>
          </a:prstGeom>
          <a:solidFill>
            <a:schemeClr val="accent1">
              <a:lumMod val="60000"/>
              <a:lumOff val="40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A52145EB-6A24-4CD7-BD47-BD346D7A397B}"/>
              </a:ext>
            </a:extLst>
          </p:cNvPr>
          <p:cNvSpPr>
            <a:spLocks/>
          </p:cNvSpPr>
          <p:nvPr/>
        </p:nvSpPr>
        <p:spPr bwMode="auto">
          <a:xfrm>
            <a:off x="13637671" y="5502492"/>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FCF6CC82-C602-447F-9A09-93CA3DA20439}"/>
              </a:ext>
            </a:extLst>
          </p:cNvPr>
          <p:cNvGrpSpPr/>
          <p:nvPr/>
        </p:nvGrpSpPr>
        <p:grpSpPr>
          <a:xfrm>
            <a:off x="2461747" y="5252673"/>
            <a:ext cx="1375871" cy="1383328"/>
            <a:chOff x="2496472" y="5262462"/>
            <a:chExt cx="1375871" cy="1383328"/>
          </a:xfrm>
        </p:grpSpPr>
        <p:sp>
          <p:nvSpPr>
            <p:cNvPr id="18" name="Oval 11">
              <a:extLst>
                <a:ext uri="{FF2B5EF4-FFF2-40B4-BE49-F238E27FC236}">
                  <a16:creationId xmlns:a16="http://schemas.microsoft.com/office/drawing/2014/main" id="{133E10B0-1A02-46CA-BC87-A7363B21FB0F}"/>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57716E90-DBDF-4F55-8F3E-CC6F336E8C13}"/>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118F4064-690B-4949-80A5-8EB5764F45CC}"/>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BC6B5F4C-A866-46EB-8495-6327F5B2F2ED}"/>
              </a:ext>
            </a:extLst>
          </p:cNvPr>
          <p:cNvGrpSpPr/>
          <p:nvPr/>
        </p:nvGrpSpPr>
        <p:grpSpPr>
          <a:xfrm>
            <a:off x="5461444" y="5252673"/>
            <a:ext cx="1375871" cy="1383328"/>
            <a:chOff x="5423460" y="5262462"/>
            <a:chExt cx="1375871" cy="1383328"/>
          </a:xfrm>
        </p:grpSpPr>
        <p:sp>
          <p:nvSpPr>
            <p:cNvPr id="22" name="Oval 18">
              <a:extLst>
                <a:ext uri="{FF2B5EF4-FFF2-40B4-BE49-F238E27FC236}">
                  <a16:creationId xmlns:a16="http://schemas.microsoft.com/office/drawing/2014/main" id="{09312FCB-BAC1-44E3-982D-37CAE125B6DD}"/>
                </a:ext>
              </a:extLst>
            </p:cNvPr>
            <p:cNvSpPr>
              <a:spLocks noChangeArrowheads="1"/>
            </p:cNvSpPr>
            <p:nvPr/>
          </p:nvSpPr>
          <p:spPr bwMode="auto">
            <a:xfrm>
              <a:off x="5475661" y="5314663"/>
              <a:ext cx="1271469" cy="127519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8232C60D-62D0-4D3E-A3C3-B625B1A5F67B}"/>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FE8B738D-310B-49BF-95C0-6152FC2DFDC4}"/>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F5373BEA-67E4-42C9-83DC-90DF7F38C247}"/>
              </a:ext>
            </a:extLst>
          </p:cNvPr>
          <p:cNvGrpSpPr/>
          <p:nvPr/>
        </p:nvGrpSpPr>
        <p:grpSpPr>
          <a:xfrm>
            <a:off x="8461141" y="5252673"/>
            <a:ext cx="1368414" cy="1383328"/>
            <a:chOff x="8458580" y="5262462"/>
            <a:chExt cx="1368414" cy="1383328"/>
          </a:xfrm>
        </p:grpSpPr>
        <p:sp>
          <p:nvSpPr>
            <p:cNvPr id="26" name="Oval 25">
              <a:extLst>
                <a:ext uri="{FF2B5EF4-FFF2-40B4-BE49-F238E27FC236}">
                  <a16:creationId xmlns:a16="http://schemas.microsoft.com/office/drawing/2014/main" id="{6A5F1AD7-5BCC-430A-B388-8D624ADCC422}"/>
                </a:ext>
              </a:extLst>
            </p:cNvPr>
            <p:cNvSpPr>
              <a:spLocks noChangeArrowheads="1"/>
            </p:cNvSpPr>
            <p:nvPr/>
          </p:nvSpPr>
          <p:spPr bwMode="auto">
            <a:xfrm>
              <a:off x="8514509" y="5314663"/>
              <a:ext cx="1260283"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63C3C551-3D61-4095-9D60-229F1FA75CC9}"/>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DD468DC6-2CAB-4854-AD0F-45622B87BCD2}"/>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07E72FB9-4FA4-4FF2-B188-E178B2C3ACE7}"/>
              </a:ext>
            </a:extLst>
          </p:cNvPr>
          <p:cNvGrpSpPr/>
          <p:nvPr/>
        </p:nvGrpSpPr>
        <p:grpSpPr>
          <a:xfrm>
            <a:off x="11453381" y="5252673"/>
            <a:ext cx="1375871" cy="1383328"/>
            <a:chOff x="11486242" y="5262462"/>
            <a:chExt cx="1375871" cy="1383328"/>
          </a:xfrm>
        </p:grpSpPr>
        <p:sp>
          <p:nvSpPr>
            <p:cNvPr id="30" name="Oval 32">
              <a:extLst>
                <a:ext uri="{FF2B5EF4-FFF2-40B4-BE49-F238E27FC236}">
                  <a16:creationId xmlns:a16="http://schemas.microsoft.com/office/drawing/2014/main" id="{A2B544CD-ABCA-4035-860D-A7EFEBFD2F05}"/>
                </a:ext>
              </a:extLst>
            </p:cNvPr>
            <p:cNvSpPr>
              <a:spLocks noChangeArrowheads="1"/>
            </p:cNvSpPr>
            <p:nvPr/>
          </p:nvSpPr>
          <p:spPr bwMode="auto">
            <a:xfrm>
              <a:off x="11538443" y="5314663"/>
              <a:ext cx="1271469" cy="127519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B047DECF-8EB9-48DE-AAD3-F9A6037FC9AD}"/>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F2DBD885-C3B7-4105-A58B-17948135C5A9}"/>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914172E6-A572-403E-945F-AEBB237CC3B0}"/>
              </a:ext>
            </a:extLst>
          </p:cNvPr>
          <p:cNvGrpSpPr/>
          <p:nvPr/>
        </p:nvGrpSpPr>
        <p:grpSpPr>
          <a:xfrm>
            <a:off x="14453078" y="5252673"/>
            <a:ext cx="1364685" cy="1383328"/>
            <a:chOff x="14487803" y="5262462"/>
            <a:chExt cx="1364685" cy="1383328"/>
          </a:xfrm>
        </p:grpSpPr>
        <p:sp>
          <p:nvSpPr>
            <p:cNvPr id="34" name="Oval 39">
              <a:extLst>
                <a:ext uri="{FF2B5EF4-FFF2-40B4-BE49-F238E27FC236}">
                  <a16:creationId xmlns:a16="http://schemas.microsoft.com/office/drawing/2014/main" id="{9189117D-62C1-45CC-A77A-266931FEF8F0}"/>
                </a:ext>
              </a:extLst>
            </p:cNvPr>
            <p:cNvSpPr>
              <a:spLocks noChangeArrowheads="1"/>
            </p:cNvSpPr>
            <p:nvPr/>
          </p:nvSpPr>
          <p:spPr bwMode="auto">
            <a:xfrm>
              <a:off x="14540004" y="5314663"/>
              <a:ext cx="1260283"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B5252B8F-FD4F-49C0-BE73-6B8ABADBC9C6}"/>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F6A939EC-B538-47A5-A927-22A393EECB33}"/>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E3A35232-380E-4255-BF33-EBB348FA08F1}"/>
              </a:ext>
            </a:extLst>
          </p:cNvPr>
          <p:cNvSpPr/>
          <p:nvPr/>
        </p:nvSpPr>
        <p:spPr>
          <a:xfrm>
            <a:off x="7232689" y="3173107"/>
            <a:ext cx="3822622" cy="1276888"/>
          </a:xfrm>
          <a:prstGeom prst="rect">
            <a:avLst/>
          </a:prstGeom>
        </p:spPr>
        <p:txBody>
          <a:bodyPr wrap="square">
            <a:spAutoFit/>
          </a:bodyPr>
          <a:lstStyle/>
          <a:p>
            <a:pPr algn="ctr">
              <a:spcBef>
                <a:spcPts val="1200"/>
              </a:spcBef>
            </a:pPr>
            <a:r>
              <a:rPr lang="en-US" altLang="zh-CN" sz="2000">
                <a:solidFill>
                  <a:schemeClr val="accent1"/>
                </a:solidFill>
                <a:latin typeface="+mj-lt"/>
                <a:ea typeface="Lato Light" panose="020F0502020204030203" pitchFamily="34" charset="0"/>
                <a:cs typeface="Lato Light" panose="020F0502020204030203" pitchFamily="34" charset="0"/>
              </a:rPr>
              <a:t>Creative</a:t>
            </a:r>
            <a:r>
              <a:rPr lang="es-ES" altLang="zh-CN" sz="2000">
                <a:solidFill>
                  <a:schemeClr val="accent1"/>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7B985C19-B008-48A5-B4EE-4AC9EE4D502C}"/>
              </a:ext>
            </a:extLst>
          </p:cNvPr>
          <p:cNvSpPr/>
          <p:nvPr/>
        </p:nvSpPr>
        <p:spPr>
          <a:xfrm>
            <a:off x="4236720" y="7566736"/>
            <a:ext cx="3822622" cy="1276888"/>
          </a:xfrm>
          <a:prstGeom prst="rect">
            <a:avLst/>
          </a:prstGeom>
        </p:spPr>
        <p:txBody>
          <a:bodyPr wrap="square">
            <a:spAutoFit/>
          </a:bodyPr>
          <a:lstStyle/>
          <a:p>
            <a:pPr algn="ctr">
              <a:spcBef>
                <a:spcPts val="1200"/>
              </a:spcBef>
            </a:pPr>
            <a:r>
              <a:rPr lang="en-US" altLang="zh-CN" sz="2000">
                <a:solidFill>
                  <a:schemeClr val="accent1"/>
                </a:solidFill>
                <a:latin typeface="+mj-lt"/>
                <a:ea typeface="Lato Light" panose="020F0502020204030203" pitchFamily="34" charset="0"/>
                <a:cs typeface="Lato Light" panose="020F0502020204030203" pitchFamily="34" charset="0"/>
              </a:rPr>
              <a:t>Powerful</a:t>
            </a:r>
            <a:endParaRPr lang="es-ES" altLang="zh-CN" sz="2000">
              <a:solidFill>
                <a:schemeClr val="accent1"/>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A498897E-1C3E-4C5B-AC48-1F8BE16D3032}"/>
              </a:ext>
            </a:extLst>
          </p:cNvPr>
          <p:cNvSpPr/>
          <p:nvPr/>
        </p:nvSpPr>
        <p:spPr>
          <a:xfrm>
            <a:off x="10228658" y="7566736"/>
            <a:ext cx="3822622" cy="1276888"/>
          </a:xfrm>
          <a:prstGeom prst="rect">
            <a:avLst/>
          </a:prstGeom>
        </p:spPr>
        <p:txBody>
          <a:bodyPr wrap="square">
            <a:spAutoFit/>
          </a:bodyPr>
          <a:lstStyle/>
          <a:p>
            <a:pPr algn="ctr">
              <a:spcBef>
                <a:spcPts val="1200"/>
              </a:spcBef>
            </a:pPr>
            <a:r>
              <a:rPr lang="en-US" altLang="zh-CN" sz="2000">
                <a:solidFill>
                  <a:schemeClr val="accent1"/>
                </a:solidFill>
                <a:latin typeface="+mj-lt"/>
                <a:ea typeface="Lato Light" panose="020F0502020204030203" pitchFamily="34" charset="0"/>
                <a:cs typeface="Lato Light" panose="020F0502020204030203" pitchFamily="34" charset="0"/>
              </a:rPr>
              <a:t>Useful</a:t>
            </a:r>
            <a:endParaRPr lang="es-ES" altLang="zh-CN" sz="2000">
              <a:solidFill>
                <a:schemeClr val="accent1"/>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7DA4E0E3-99C1-4152-B943-B833F88E8093}"/>
              </a:ext>
            </a:extLst>
          </p:cNvPr>
          <p:cNvSpPr/>
          <p:nvPr/>
        </p:nvSpPr>
        <p:spPr>
          <a:xfrm>
            <a:off x="1240752" y="3173107"/>
            <a:ext cx="3822622" cy="1276888"/>
          </a:xfrm>
          <a:prstGeom prst="rect">
            <a:avLst/>
          </a:prstGeom>
        </p:spPr>
        <p:txBody>
          <a:bodyPr wrap="square">
            <a:spAutoFit/>
          </a:bodyPr>
          <a:lstStyle/>
          <a:p>
            <a:pPr algn="ctr">
              <a:spcBef>
                <a:spcPts val="1200"/>
              </a:spcBef>
            </a:pPr>
            <a:r>
              <a:rPr lang="es-ES" altLang="zh-CN" sz="2000">
                <a:solidFill>
                  <a:schemeClr val="accent1"/>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BE5B9533-C319-4EA1-B4A5-4AD5AB5E6CBE}"/>
              </a:ext>
            </a:extLst>
          </p:cNvPr>
          <p:cNvSpPr/>
          <p:nvPr/>
        </p:nvSpPr>
        <p:spPr>
          <a:xfrm>
            <a:off x="13224626" y="3173107"/>
            <a:ext cx="3822622" cy="1276888"/>
          </a:xfrm>
          <a:prstGeom prst="rect">
            <a:avLst/>
          </a:prstGeom>
        </p:spPr>
        <p:txBody>
          <a:bodyPr wrap="square">
            <a:spAutoFit/>
          </a:bodyPr>
          <a:lstStyle/>
          <a:p>
            <a:pPr algn="ctr">
              <a:spcBef>
                <a:spcPts val="1200"/>
              </a:spcBef>
            </a:pPr>
            <a:r>
              <a:rPr lang="en-US" altLang="zh-CN" sz="2000">
                <a:solidFill>
                  <a:schemeClr val="accent1"/>
                </a:solidFill>
                <a:latin typeface="+mj-lt"/>
                <a:ea typeface="Lato Light" panose="020F0502020204030203" pitchFamily="34" charset="0"/>
                <a:cs typeface="Lato Light" panose="020F0502020204030203" pitchFamily="34" charset="0"/>
              </a:rPr>
              <a:t>Flexible</a:t>
            </a:r>
            <a:r>
              <a:rPr lang="es-ES" altLang="zh-CN" sz="2000">
                <a:solidFill>
                  <a:schemeClr val="accent1"/>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DA0806D7-D2C3-4AAB-8BFA-78F405545ED2}"/>
              </a:ext>
            </a:extLst>
          </p:cNvPr>
          <p:cNvGrpSpPr/>
          <p:nvPr/>
        </p:nvGrpSpPr>
        <p:grpSpPr>
          <a:xfrm>
            <a:off x="2908003" y="5706537"/>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C46B61AD-71F3-4BB1-A8D6-101BA13D6671}"/>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3F51050F-6EEE-4C99-9720-B4E98851CCD5}"/>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577DBC1A-037D-470C-8C56-AD1F9960FBBA}"/>
              </a:ext>
            </a:extLst>
          </p:cNvPr>
          <p:cNvSpPr/>
          <p:nvPr/>
        </p:nvSpPr>
        <p:spPr>
          <a:xfrm>
            <a:off x="5902942" y="5697897"/>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1">
              <a:lumMod val="60000"/>
              <a:lumOff val="40000"/>
            </a:schemeClr>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947F334C-4F4D-4023-84BA-7674F303B5E4}"/>
              </a:ext>
            </a:extLst>
          </p:cNvPr>
          <p:cNvGrpSpPr/>
          <p:nvPr/>
        </p:nvGrpSpPr>
        <p:grpSpPr>
          <a:xfrm>
            <a:off x="8898873" y="5697850"/>
            <a:ext cx="492950" cy="492974"/>
            <a:chOff x="10884230" y="3442838"/>
            <a:chExt cx="1234377" cy="1234439"/>
          </a:xfrm>
          <a:solidFill>
            <a:schemeClr val="accent1"/>
          </a:solidFill>
        </p:grpSpPr>
        <p:sp>
          <p:nvSpPr>
            <p:cNvPr id="47" name="Freeform: Shape 46">
              <a:extLst>
                <a:ext uri="{FF2B5EF4-FFF2-40B4-BE49-F238E27FC236}">
                  <a16:creationId xmlns:a16="http://schemas.microsoft.com/office/drawing/2014/main" id="{AB9437C2-4289-44D0-A808-3E88E1D49C76}"/>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F684C74D-68A1-4A46-A608-AC8C68EC5EC0}"/>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382A0DF3-50DE-4049-B192-8EDEBF89A1EE}"/>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92AA4453-BB09-4C14-94AE-B0DA35A99646}"/>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CB5B060D-1D6A-4421-A8CC-98D424F857B2}"/>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BD07DCC5-642A-4F26-A1F9-67427921686E}"/>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F992CED5-F63B-4B08-9107-D04258CF86B9}"/>
              </a:ext>
            </a:extLst>
          </p:cNvPr>
          <p:cNvGrpSpPr/>
          <p:nvPr/>
        </p:nvGrpSpPr>
        <p:grpSpPr>
          <a:xfrm>
            <a:off x="11894822" y="5697879"/>
            <a:ext cx="492988" cy="492916"/>
            <a:chOff x="13194714" y="5688212"/>
            <a:chExt cx="1234475" cy="1234293"/>
          </a:xfrm>
          <a:solidFill>
            <a:schemeClr val="accent1">
              <a:lumMod val="60000"/>
              <a:lumOff val="40000"/>
            </a:schemeClr>
          </a:solidFill>
        </p:grpSpPr>
        <p:sp>
          <p:nvSpPr>
            <p:cNvPr id="54" name="Freeform: Shape 53">
              <a:extLst>
                <a:ext uri="{FF2B5EF4-FFF2-40B4-BE49-F238E27FC236}">
                  <a16:creationId xmlns:a16="http://schemas.microsoft.com/office/drawing/2014/main" id="{EEA1B717-17D3-4724-BB9C-A07A6BAFBA3A}"/>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786EBDD4-AFEA-4AB8-9948-F8265D1D1E3C}"/>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82DCC6F9-D722-4F2B-8D82-7A286B1A2532}"/>
              </a:ext>
            </a:extLst>
          </p:cNvPr>
          <p:cNvGrpSpPr/>
          <p:nvPr/>
        </p:nvGrpSpPr>
        <p:grpSpPr>
          <a:xfrm>
            <a:off x="14888966" y="5697884"/>
            <a:ext cx="492908" cy="492906"/>
            <a:chOff x="10884251" y="7930615"/>
            <a:chExt cx="1234272" cy="1234272"/>
          </a:xfrm>
          <a:solidFill>
            <a:schemeClr val="accent1"/>
          </a:solidFill>
        </p:grpSpPr>
        <p:sp>
          <p:nvSpPr>
            <p:cNvPr id="57" name="Freeform: Shape 56">
              <a:extLst>
                <a:ext uri="{FF2B5EF4-FFF2-40B4-BE49-F238E27FC236}">
                  <a16:creationId xmlns:a16="http://schemas.microsoft.com/office/drawing/2014/main" id="{E247A0BF-9260-4C94-A9F3-2A5D5005C7F1}"/>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DF70979A-FBAE-42C4-8EEE-E4808F106854}"/>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E9889CEC-E167-4111-A121-9C9C4DD2B60B}"/>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306A98F7-23BC-4DBB-B32E-3FB326CCA912}"/>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FAC483AF-1581-4926-8524-BE91B58AD714}"/>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07C49A40-56A1-456C-8E34-BD533D6553F9}"/>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382E0320-9D6D-45FF-BCD1-9712F56FE3A8}"/>
              </a:ext>
            </a:extLst>
          </p:cNvPr>
          <p:cNvSpPr txBox="1">
            <a:spLocks/>
          </p:cNvSpPr>
          <p:nvPr/>
        </p:nvSpPr>
        <p:spPr>
          <a:xfrm>
            <a:off x="4028342" y="15351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altLang="zh-CN" sz="6000">
                <a:solidFill>
                  <a:schemeClr val="accent1"/>
                </a:solidFill>
                <a:latin typeface="Galada" panose="02000506000000020003" pitchFamily="2" charset="0"/>
                <a:cs typeface="Galada" panose="02000506000000020003" pitchFamily="2" charset="0"/>
              </a:rPr>
              <a:t>Happy Mother’s Day</a:t>
            </a:r>
            <a:endParaRPr lang="en-US" sz="6000">
              <a:solidFill>
                <a:schemeClr val="accent1"/>
              </a:solidFill>
              <a:latin typeface="Galada" panose="02000506000000020003" pitchFamily="2" charset="0"/>
              <a:cs typeface="Galada" panose="02000506000000020003" pitchFamily="2" charset="0"/>
            </a:endParaRPr>
          </a:p>
        </p:txBody>
      </p:sp>
    </p:spTree>
    <p:extLst>
      <p:ext uri="{BB962C8B-B14F-4D97-AF65-F5344CB8AC3E}">
        <p14:creationId xmlns:p14="http://schemas.microsoft.com/office/powerpoint/2010/main" val="3062153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88"/>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88"/>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88"/>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88"/>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88"/>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88"/>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F0B25BC9-5388-4EDE-9074-A15508CF3698}"/>
              </a:ext>
            </a:extLst>
          </p:cNvPr>
          <p:cNvSpPr>
            <a:spLocks noChangeShapeType="1"/>
          </p:cNvSpPr>
          <p:nvPr/>
        </p:nvSpPr>
        <p:spPr bwMode="auto">
          <a:xfrm rot="5400000" flipH="1">
            <a:off x="3366750" y="5259989"/>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77830833-A9EF-4FDA-AEBC-1F3DF9D9D1DE}"/>
              </a:ext>
            </a:extLst>
          </p:cNvPr>
          <p:cNvSpPr>
            <a:spLocks noChangeShapeType="1"/>
          </p:cNvSpPr>
          <p:nvPr/>
        </p:nvSpPr>
        <p:spPr bwMode="auto">
          <a:xfrm rot="5400000" flipH="1">
            <a:off x="14916805" y="5247123"/>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525B322A-ECB7-4ABF-985A-D292166DC88D}"/>
              </a:ext>
            </a:extLst>
          </p:cNvPr>
          <p:cNvSpPr>
            <a:spLocks/>
          </p:cNvSpPr>
          <p:nvPr/>
        </p:nvSpPr>
        <p:spPr bwMode="auto">
          <a:xfrm rot="5400000" flipH="1">
            <a:off x="4079122" y="4847563"/>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CA5CA55B-CB2A-4EA9-9359-52AC7340AAA5}"/>
              </a:ext>
            </a:extLst>
          </p:cNvPr>
          <p:cNvSpPr>
            <a:spLocks/>
          </p:cNvSpPr>
          <p:nvPr/>
        </p:nvSpPr>
        <p:spPr bwMode="auto">
          <a:xfrm rot="5400000" flipH="1">
            <a:off x="6997167" y="4847562"/>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CDD0D6EC-EE7B-4390-9AB7-D100A449CAA2}"/>
              </a:ext>
            </a:extLst>
          </p:cNvPr>
          <p:cNvSpPr>
            <a:spLocks/>
          </p:cNvSpPr>
          <p:nvPr/>
        </p:nvSpPr>
        <p:spPr bwMode="auto">
          <a:xfrm rot="5400000" flipH="1">
            <a:off x="9864864" y="4872202"/>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64121ABC-A775-46DE-9F16-BC4DB1D93255}"/>
              </a:ext>
            </a:extLst>
          </p:cNvPr>
          <p:cNvSpPr>
            <a:spLocks/>
          </p:cNvSpPr>
          <p:nvPr/>
        </p:nvSpPr>
        <p:spPr bwMode="auto">
          <a:xfrm rot="5400000" flipH="1">
            <a:off x="12752915" y="4872201"/>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EA50D92F-2BBC-4097-8906-AB2C7E80DA54}"/>
              </a:ext>
            </a:extLst>
          </p:cNvPr>
          <p:cNvSpPr>
            <a:spLocks noChangeArrowheads="1"/>
          </p:cNvSpPr>
          <p:nvPr/>
        </p:nvSpPr>
        <p:spPr bwMode="auto">
          <a:xfrm flipH="1">
            <a:off x="11340619" y="6005160"/>
            <a:ext cx="1371994" cy="137199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F7F17C83-485A-4C8F-A883-9F4C607CE166}"/>
              </a:ext>
            </a:extLst>
          </p:cNvPr>
          <p:cNvSpPr>
            <a:spLocks noChangeArrowheads="1"/>
          </p:cNvSpPr>
          <p:nvPr/>
        </p:nvSpPr>
        <p:spPr bwMode="auto">
          <a:xfrm flipH="1">
            <a:off x="8452566" y="4564780"/>
            <a:ext cx="1371994" cy="1364702"/>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11B95433-9812-4653-B0F7-3B57E3A8EFDB}"/>
              </a:ext>
            </a:extLst>
          </p:cNvPr>
          <p:cNvSpPr>
            <a:spLocks noChangeArrowheads="1"/>
          </p:cNvSpPr>
          <p:nvPr/>
        </p:nvSpPr>
        <p:spPr bwMode="auto">
          <a:xfrm flipH="1">
            <a:off x="2681819" y="4566596"/>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164A00CC-9BA4-4EA0-86F4-5C99E6C9DECF}"/>
              </a:ext>
            </a:extLst>
          </p:cNvPr>
          <p:cNvSpPr>
            <a:spLocks noChangeArrowheads="1"/>
          </p:cNvSpPr>
          <p:nvPr/>
        </p:nvSpPr>
        <p:spPr bwMode="auto">
          <a:xfrm flipH="1">
            <a:off x="14230808" y="4561125"/>
            <a:ext cx="1371994" cy="137199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C2622C32-5C3E-4A32-9A88-AB8138ACDE8A}"/>
              </a:ext>
            </a:extLst>
          </p:cNvPr>
          <p:cNvSpPr>
            <a:spLocks noChangeArrowheads="1"/>
          </p:cNvSpPr>
          <p:nvPr/>
        </p:nvSpPr>
        <p:spPr bwMode="auto">
          <a:xfrm flipH="1">
            <a:off x="5566659" y="6008802"/>
            <a:ext cx="1371994" cy="1364702"/>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B3C2E3AF-7980-48DC-8E56-52196D7C838F}"/>
              </a:ext>
            </a:extLst>
          </p:cNvPr>
          <p:cNvSpPr/>
          <p:nvPr/>
        </p:nvSpPr>
        <p:spPr>
          <a:xfrm>
            <a:off x="1426328" y="3183211"/>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751C8E4E-2426-41DF-B480-08D54961DA6E}"/>
              </a:ext>
            </a:extLst>
          </p:cNvPr>
          <p:cNvSpPr/>
          <p:nvPr/>
        </p:nvSpPr>
        <p:spPr>
          <a:xfrm>
            <a:off x="7205960" y="3183211"/>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7FDECF32-1A0F-4799-AD20-BA76F6053F55}"/>
              </a:ext>
            </a:extLst>
          </p:cNvPr>
          <p:cNvSpPr/>
          <p:nvPr/>
        </p:nvSpPr>
        <p:spPr>
          <a:xfrm>
            <a:off x="4316144" y="7525476"/>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B9C37739-B42A-4389-971E-B6D8475EC5F3}"/>
              </a:ext>
            </a:extLst>
          </p:cNvPr>
          <p:cNvSpPr/>
          <p:nvPr/>
        </p:nvSpPr>
        <p:spPr>
          <a:xfrm>
            <a:off x="10095776" y="7525476"/>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1DB707DC-0F89-49E8-BEA5-1E3F8E15AE07}"/>
              </a:ext>
            </a:extLst>
          </p:cNvPr>
          <p:cNvSpPr/>
          <p:nvPr/>
        </p:nvSpPr>
        <p:spPr>
          <a:xfrm>
            <a:off x="12985592" y="3183211"/>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20EF22D5-EAF1-45FA-9DA0-B985F63DC73B}"/>
              </a:ext>
            </a:extLst>
          </p:cNvPr>
          <p:cNvGrpSpPr/>
          <p:nvPr/>
        </p:nvGrpSpPr>
        <p:grpSpPr>
          <a:xfrm>
            <a:off x="3033184" y="4917863"/>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02F1044D-218B-43E9-8CC0-C8217AACC4D9}"/>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14DCF78F-B521-470E-9306-FCEBFF9C980A}"/>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D00ADFD4-94D7-49C6-9E29-72491D867FBB}"/>
              </a:ext>
            </a:extLst>
          </p:cNvPr>
          <p:cNvSpPr/>
          <p:nvPr/>
        </p:nvSpPr>
        <p:spPr>
          <a:xfrm>
            <a:off x="5911437" y="6349930"/>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9AC6A667-18DF-4910-9D01-3197520365D4}"/>
              </a:ext>
            </a:extLst>
          </p:cNvPr>
          <p:cNvGrpSpPr/>
          <p:nvPr/>
        </p:nvGrpSpPr>
        <p:grpSpPr>
          <a:xfrm>
            <a:off x="8797291" y="4905842"/>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F40943F6-9FA4-4243-9981-2666012358A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4922455B-932D-413A-BE37-848178DE8B7F}"/>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3F21489F-FFE7-451E-8BDA-5F0162EE19E3}"/>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4DBFC979-1F72-42AB-8AE1-804344CEA80A}"/>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89E440CE-A2B1-40E2-8E9E-D6572C4E47D6}"/>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8AFF35F1-B6C2-4183-87FF-F9807331670D}"/>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6786AABD-87DA-4938-8BB8-425BE8B55A04}"/>
              </a:ext>
            </a:extLst>
          </p:cNvPr>
          <p:cNvGrpSpPr/>
          <p:nvPr/>
        </p:nvGrpSpPr>
        <p:grpSpPr>
          <a:xfrm>
            <a:off x="11685317" y="6349909"/>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2C0DE3AC-3207-47CB-A871-69A8FA14CCD6}"/>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55D00BE4-767C-4599-B108-72DDEF9C0A2B}"/>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E04D07DA-487B-4BA9-8F95-C5B3CACD305B}"/>
              </a:ext>
            </a:extLst>
          </p:cNvPr>
          <p:cNvGrpSpPr/>
          <p:nvPr/>
        </p:nvGrpSpPr>
        <p:grpSpPr>
          <a:xfrm>
            <a:off x="14575562" y="4905881"/>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B5D64459-6AB7-46C7-8F40-5AFAB908ABDA}"/>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AA2B4131-C394-4945-BC84-F4861916A7B2}"/>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76ACA562-6EF2-4A1A-B290-DF391AF719A7}"/>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38AC2E5E-2AAB-41C0-9806-990CB3CDEC70}"/>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25B824B9-C97B-4E73-94A0-6C23991DA850}"/>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5AC9AE3E-8F7E-4B5A-9E65-E0860187F894}"/>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50A8B617-2DB2-4018-A0FC-FB5CB32A9392}"/>
              </a:ext>
            </a:extLst>
          </p:cNvPr>
          <p:cNvSpPr txBox="1">
            <a:spLocks/>
          </p:cNvSpPr>
          <p:nvPr/>
        </p:nvSpPr>
        <p:spPr>
          <a:xfrm>
            <a:off x="4028342" y="15351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altLang="zh-CN" sz="6000">
                <a:solidFill>
                  <a:schemeClr val="accent1"/>
                </a:solidFill>
                <a:latin typeface="Galada" panose="02000506000000020003" pitchFamily="2" charset="0"/>
                <a:cs typeface="Galada" panose="02000506000000020003" pitchFamily="2" charset="0"/>
              </a:rPr>
              <a:t>Happy Mother’s Day</a:t>
            </a:r>
            <a:endParaRPr lang="en-US" sz="6000">
              <a:solidFill>
                <a:schemeClr val="accent1"/>
              </a:solidFill>
              <a:latin typeface="Galada" panose="02000506000000020003" pitchFamily="2" charset="0"/>
              <a:cs typeface="Galada" panose="02000506000000020003" pitchFamily="2" charset="0"/>
            </a:endParaRPr>
          </a:p>
        </p:txBody>
      </p:sp>
    </p:spTree>
    <p:extLst>
      <p:ext uri="{BB962C8B-B14F-4D97-AF65-F5344CB8AC3E}">
        <p14:creationId xmlns:p14="http://schemas.microsoft.com/office/powerpoint/2010/main" val="3379289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1088"/>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88"/>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88"/>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88"/>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88"/>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88"/>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88"/>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C3FBAE7-8655-4282-8FD9-8CCFF690552C}"/>
              </a:ext>
            </a:extLst>
          </p:cNvPr>
          <p:cNvGraphicFramePr>
            <a:graphicFrameLocks noGrp="1"/>
          </p:cNvGraphicFramePr>
          <p:nvPr>
            <p:extLst>
              <p:ext uri="{D42A27DB-BD31-4B8C-83A1-F6EECF244321}">
                <p14:modId xmlns:p14="http://schemas.microsoft.com/office/powerpoint/2010/main" val="3638439616"/>
              </p:ext>
            </p:extLst>
          </p:nvPr>
        </p:nvGraphicFramePr>
        <p:xfrm>
          <a:off x="1333500" y="3276599"/>
          <a:ext cx="15582900" cy="5381264"/>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68752">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768752">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687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768752">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68752">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768752">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10005"/>
                  </a:ext>
                </a:extLst>
              </a:tr>
              <a:tr h="768752">
                <a:tc>
                  <a:txBody>
                    <a:bodyPr/>
                    <a:lstStyle/>
                    <a:p>
                      <a:pPr algn="ctr"/>
                      <a:r>
                        <a:rPr lang="en-US" altLang="zh-CN" sz="2400" b="0">
                          <a:solidFill>
                            <a:schemeClr val="accent1"/>
                          </a:solidFill>
                          <a:latin typeface="Galada" panose="02000506000000020003" pitchFamily="2" charset="0"/>
                          <a:ea typeface="Microsoft YaHei Light" panose="020B0502040204020203" pitchFamily="34" charset="-122"/>
                        </a:rPr>
                        <a:t>FREE</a:t>
                      </a:r>
                      <a:endParaRPr lang="zh-CN" altLang="en-US" sz="2400" b="0">
                        <a:solidFill>
                          <a:schemeClr val="accent1"/>
                        </a:solidFill>
                        <a:latin typeface="Galada" panose="02000506000000020003" pitchFamily="2"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1"/>
                          </a:solidFill>
                          <a:latin typeface="Galada" panose="02000506000000020003" pitchFamily="2" charset="0"/>
                          <a:ea typeface="Microsoft YaHei Light" panose="020B0502040204020203" pitchFamily="34" charset="-122"/>
                          <a:cs typeface="+mn-cs"/>
                        </a:rPr>
                        <a:t>$199.9</a:t>
                      </a:r>
                      <a:endParaRPr lang="zh-CN" altLang="en-US" sz="2400" b="0" kern="1200">
                        <a:solidFill>
                          <a:schemeClr val="accent1"/>
                        </a:solidFill>
                        <a:latin typeface="Galada" panose="02000506000000020003"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1"/>
                          </a:solidFill>
                          <a:latin typeface="Galada" panose="02000506000000020003" pitchFamily="2" charset="0"/>
                          <a:ea typeface="Microsoft YaHei Light" panose="020B0502040204020203" pitchFamily="34" charset="-122"/>
                          <a:cs typeface="+mn-cs"/>
                        </a:rPr>
                        <a:t>$299.9</a:t>
                      </a:r>
                      <a:endParaRPr lang="zh-CN" altLang="en-US" sz="2400" b="0" kern="1200">
                        <a:solidFill>
                          <a:schemeClr val="accent1"/>
                        </a:solidFill>
                        <a:latin typeface="Galada" panose="02000506000000020003"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1"/>
                          </a:solidFill>
                          <a:latin typeface="Galada" panose="02000506000000020003" pitchFamily="2" charset="0"/>
                          <a:ea typeface="Microsoft YaHei Light" panose="020B0502040204020203" pitchFamily="34" charset="-122"/>
                          <a:cs typeface="+mn-cs"/>
                        </a:rPr>
                        <a:t>$399.9</a:t>
                      </a:r>
                      <a:endParaRPr lang="zh-CN" altLang="en-US" sz="2400" b="0" kern="1200">
                        <a:solidFill>
                          <a:schemeClr val="accent1"/>
                        </a:solidFill>
                        <a:latin typeface="Galada" panose="02000506000000020003"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1"/>
                          </a:solidFill>
                          <a:latin typeface="Galada" panose="02000506000000020003" pitchFamily="2" charset="0"/>
                          <a:ea typeface="Microsoft YaHei Light" panose="020B0502040204020203" pitchFamily="34" charset="-122"/>
                          <a:cs typeface="+mn-cs"/>
                        </a:rPr>
                        <a:t>$499.9</a:t>
                      </a:r>
                      <a:endParaRPr lang="zh-CN" altLang="en-US" sz="2400" b="0" kern="1200">
                        <a:solidFill>
                          <a:schemeClr val="accent1"/>
                        </a:solidFill>
                        <a:latin typeface="Galada" panose="02000506000000020003"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1EA5B329-B324-40B0-9641-4999C31F0EAE}"/>
              </a:ext>
            </a:extLst>
          </p:cNvPr>
          <p:cNvSpPr txBox="1">
            <a:spLocks/>
          </p:cNvSpPr>
          <p:nvPr/>
        </p:nvSpPr>
        <p:spPr>
          <a:xfrm>
            <a:off x="4028342" y="15351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altLang="zh-CN" sz="6000">
                <a:solidFill>
                  <a:schemeClr val="accent1"/>
                </a:solidFill>
                <a:latin typeface="Galada" panose="02000506000000020003" pitchFamily="2" charset="0"/>
                <a:cs typeface="Galada" panose="02000506000000020003" pitchFamily="2" charset="0"/>
              </a:rPr>
              <a:t>Price Table</a:t>
            </a:r>
            <a:endParaRPr lang="en-US" sz="6000">
              <a:solidFill>
                <a:schemeClr val="accent1"/>
              </a:solidFill>
              <a:latin typeface="Galada" panose="02000506000000020003" pitchFamily="2" charset="0"/>
              <a:cs typeface="Galada" panose="02000506000000020003" pitchFamily="2" charset="0"/>
            </a:endParaRPr>
          </a:p>
        </p:txBody>
      </p:sp>
    </p:spTree>
    <p:extLst>
      <p:ext uri="{BB962C8B-B14F-4D97-AF65-F5344CB8AC3E}">
        <p14:creationId xmlns:p14="http://schemas.microsoft.com/office/powerpoint/2010/main" val="2524892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
            <a:extLst>
              <a:ext uri="{FF2B5EF4-FFF2-40B4-BE49-F238E27FC236}">
                <a16:creationId xmlns:a16="http://schemas.microsoft.com/office/drawing/2014/main" id="{FC6F964E-C5C8-40D7-8663-A5496E334BAC}"/>
              </a:ext>
            </a:extLst>
          </p:cNvPr>
          <p:cNvGrpSpPr/>
          <p:nvPr/>
        </p:nvGrpSpPr>
        <p:grpSpPr>
          <a:xfrm>
            <a:off x="3690078" y="3033058"/>
            <a:ext cx="11572486" cy="5474826"/>
            <a:chOff x="1648185" y="1123951"/>
            <a:chExt cx="6117256" cy="2894012"/>
          </a:xfrm>
          <a:solidFill>
            <a:schemeClr val="bg1"/>
          </a:solidFill>
        </p:grpSpPr>
        <p:sp>
          <p:nvSpPr>
            <p:cNvPr id="3" name="Freeform 6">
              <a:extLst>
                <a:ext uri="{FF2B5EF4-FFF2-40B4-BE49-F238E27FC236}">
                  <a16:creationId xmlns:a16="http://schemas.microsoft.com/office/drawing/2014/main" id="{EBB3456D-FBEA-4A61-9D77-5D0FB2FDE622}"/>
                </a:ext>
              </a:extLst>
            </p:cNvPr>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4" name="Freeform 7">
              <a:extLst>
                <a:ext uri="{FF2B5EF4-FFF2-40B4-BE49-F238E27FC236}">
                  <a16:creationId xmlns:a16="http://schemas.microsoft.com/office/drawing/2014/main" id="{062C9756-F81C-49FE-A503-2DE949FAA5D8}"/>
                </a:ext>
              </a:extLst>
            </p:cNvPr>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5" name="Freeform 8">
              <a:extLst>
                <a:ext uri="{FF2B5EF4-FFF2-40B4-BE49-F238E27FC236}">
                  <a16:creationId xmlns:a16="http://schemas.microsoft.com/office/drawing/2014/main" id="{564356F6-B70A-4CB5-BC60-A1ECB2B9D624}"/>
                </a:ext>
              </a:extLst>
            </p:cNvPr>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6" name="Freeform 9">
              <a:extLst>
                <a:ext uri="{FF2B5EF4-FFF2-40B4-BE49-F238E27FC236}">
                  <a16:creationId xmlns:a16="http://schemas.microsoft.com/office/drawing/2014/main" id="{63F12502-283A-429D-9705-74D5DD1FB582}"/>
                </a:ext>
              </a:extLst>
            </p:cNvPr>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7" name="Freeform 10">
              <a:extLst>
                <a:ext uri="{FF2B5EF4-FFF2-40B4-BE49-F238E27FC236}">
                  <a16:creationId xmlns:a16="http://schemas.microsoft.com/office/drawing/2014/main" id="{93DA6F1C-88AF-4F9F-9FDB-8F1F15A98D8A}"/>
                </a:ext>
              </a:extLst>
            </p:cNvPr>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8" name="Freeform 11">
              <a:extLst>
                <a:ext uri="{FF2B5EF4-FFF2-40B4-BE49-F238E27FC236}">
                  <a16:creationId xmlns:a16="http://schemas.microsoft.com/office/drawing/2014/main" id="{4A65C656-E8AD-40B3-9635-292BAD1D5524}"/>
                </a:ext>
              </a:extLst>
            </p:cNvPr>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9" name="Freeform 12">
              <a:extLst>
                <a:ext uri="{FF2B5EF4-FFF2-40B4-BE49-F238E27FC236}">
                  <a16:creationId xmlns:a16="http://schemas.microsoft.com/office/drawing/2014/main" id="{AE2CDAD4-9459-4F07-97B7-DA40FE0F173F}"/>
                </a:ext>
              </a:extLst>
            </p:cNvPr>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0" name="Freeform 13">
              <a:extLst>
                <a:ext uri="{FF2B5EF4-FFF2-40B4-BE49-F238E27FC236}">
                  <a16:creationId xmlns:a16="http://schemas.microsoft.com/office/drawing/2014/main" id="{A32CE78F-6E92-4B97-8FE1-4B1675D18787}"/>
                </a:ext>
              </a:extLst>
            </p:cNvPr>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1" name="Freeform 14">
              <a:extLst>
                <a:ext uri="{FF2B5EF4-FFF2-40B4-BE49-F238E27FC236}">
                  <a16:creationId xmlns:a16="http://schemas.microsoft.com/office/drawing/2014/main" id="{B027D84D-8919-4D30-8941-48A4B4B1AC7F}"/>
                </a:ext>
              </a:extLst>
            </p:cNvPr>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2" name="Freeform 15">
              <a:extLst>
                <a:ext uri="{FF2B5EF4-FFF2-40B4-BE49-F238E27FC236}">
                  <a16:creationId xmlns:a16="http://schemas.microsoft.com/office/drawing/2014/main" id="{1B0C05B6-7DD0-4BBC-A6C1-1045AFC24BD6}"/>
                </a:ext>
              </a:extLst>
            </p:cNvPr>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3" name="Freeform 16">
              <a:extLst>
                <a:ext uri="{FF2B5EF4-FFF2-40B4-BE49-F238E27FC236}">
                  <a16:creationId xmlns:a16="http://schemas.microsoft.com/office/drawing/2014/main" id="{A03BA20E-8EE2-4715-9CDB-F439351DE941}"/>
                </a:ext>
              </a:extLst>
            </p:cNvPr>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4" name="Freeform 17">
              <a:extLst>
                <a:ext uri="{FF2B5EF4-FFF2-40B4-BE49-F238E27FC236}">
                  <a16:creationId xmlns:a16="http://schemas.microsoft.com/office/drawing/2014/main" id="{37B7DA0C-C1F3-481A-B9CF-1DD741E63E57}"/>
                </a:ext>
              </a:extLst>
            </p:cNvPr>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5" name="Freeform 18">
              <a:extLst>
                <a:ext uri="{FF2B5EF4-FFF2-40B4-BE49-F238E27FC236}">
                  <a16:creationId xmlns:a16="http://schemas.microsoft.com/office/drawing/2014/main" id="{AEE325BD-4F73-4818-B8C2-A401DB15F908}"/>
                </a:ext>
              </a:extLst>
            </p:cNvPr>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6" name="Freeform 19">
              <a:extLst>
                <a:ext uri="{FF2B5EF4-FFF2-40B4-BE49-F238E27FC236}">
                  <a16:creationId xmlns:a16="http://schemas.microsoft.com/office/drawing/2014/main" id="{0F0EDEBC-46E4-49B9-8F42-E7C4603F02AA}"/>
                </a:ext>
              </a:extLst>
            </p:cNvPr>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7" name="Freeform 20">
              <a:extLst>
                <a:ext uri="{FF2B5EF4-FFF2-40B4-BE49-F238E27FC236}">
                  <a16:creationId xmlns:a16="http://schemas.microsoft.com/office/drawing/2014/main" id="{8C44DA8F-5863-4A9F-A07D-8186910B3016}"/>
                </a:ext>
              </a:extLst>
            </p:cNvPr>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8" name="Freeform 21">
              <a:extLst>
                <a:ext uri="{FF2B5EF4-FFF2-40B4-BE49-F238E27FC236}">
                  <a16:creationId xmlns:a16="http://schemas.microsoft.com/office/drawing/2014/main" id="{17467F63-C59F-4ECE-8479-7A278891EB41}"/>
                </a:ext>
              </a:extLst>
            </p:cNvPr>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9" name="Freeform 22">
              <a:extLst>
                <a:ext uri="{FF2B5EF4-FFF2-40B4-BE49-F238E27FC236}">
                  <a16:creationId xmlns:a16="http://schemas.microsoft.com/office/drawing/2014/main" id="{679BAA26-0746-400B-85BD-5928D7E9D885}"/>
                </a:ext>
              </a:extLst>
            </p:cNvPr>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20" name="Freeform 23">
              <a:extLst>
                <a:ext uri="{FF2B5EF4-FFF2-40B4-BE49-F238E27FC236}">
                  <a16:creationId xmlns:a16="http://schemas.microsoft.com/office/drawing/2014/main" id="{421CAED3-C453-426B-86F2-467D3D3105DA}"/>
                </a:ext>
              </a:extLst>
            </p:cNvPr>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21" name="Freeform 24">
              <a:extLst>
                <a:ext uri="{FF2B5EF4-FFF2-40B4-BE49-F238E27FC236}">
                  <a16:creationId xmlns:a16="http://schemas.microsoft.com/office/drawing/2014/main" id="{91EFC0EC-4D83-4601-8F2F-E2C8252C0D51}"/>
                </a:ext>
              </a:extLst>
            </p:cNvPr>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22" name="Freeform 25">
              <a:extLst>
                <a:ext uri="{FF2B5EF4-FFF2-40B4-BE49-F238E27FC236}">
                  <a16:creationId xmlns:a16="http://schemas.microsoft.com/office/drawing/2014/main" id="{3969D80A-B120-4CF1-9B74-BD92F75FEC88}"/>
                </a:ext>
              </a:extLst>
            </p:cNvPr>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23" name="Freeform 26">
              <a:extLst>
                <a:ext uri="{FF2B5EF4-FFF2-40B4-BE49-F238E27FC236}">
                  <a16:creationId xmlns:a16="http://schemas.microsoft.com/office/drawing/2014/main" id="{282C8726-A81E-4EF7-B4E2-061B9F660EF2}"/>
                </a:ext>
              </a:extLst>
            </p:cNvPr>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24" name="Freeform 27">
              <a:extLst>
                <a:ext uri="{FF2B5EF4-FFF2-40B4-BE49-F238E27FC236}">
                  <a16:creationId xmlns:a16="http://schemas.microsoft.com/office/drawing/2014/main" id="{7F3BDB31-F541-44F4-8C91-F2757AD01936}"/>
                </a:ext>
              </a:extLst>
            </p:cNvPr>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25" name="Freeform 28">
              <a:extLst>
                <a:ext uri="{FF2B5EF4-FFF2-40B4-BE49-F238E27FC236}">
                  <a16:creationId xmlns:a16="http://schemas.microsoft.com/office/drawing/2014/main" id="{7CFE3B33-D809-4C10-96B1-7FA01E8C8569}"/>
                </a:ext>
              </a:extLst>
            </p:cNvPr>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26" name="Freeform 29">
              <a:extLst>
                <a:ext uri="{FF2B5EF4-FFF2-40B4-BE49-F238E27FC236}">
                  <a16:creationId xmlns:a16="http://schemas.microsoft.com/office/drawing/2014/main" id="{BCBDB500-F70D-4107-B920-05BDB974BCDD}"/>
                </a:ext>
              </a:extLst>
            </p:cNvPr>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27" name="Freeform 30">
              <a:extLst>
                <a:ext uri="{FF2B5EF4-FFF2-40B4-BE49-F238E27FC236}">
                  <a16:creationId xmlns:a16="http://schemas.microsoft.com/office/drawing/2014/main" id="{590776E3-2439-4AF7-B9CA-DC9A3BB0EC3E}"/>
                </a:ext>
              </a:extLst>
            </p:cNvPr>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28" name="Freeform 31">
              <a:extLst>
                <a:ext uri="{FF2B5EF4-FFF2-40B4-BE49-F238E27FC236}">
                  <a16:creationId xmlns:a16="http://schemas.microsoft.com/office/drawing/2014/main" id="{8F5F3879-EE3E-43C0-A99E-DBC0FE24EF9C}"/>
                </a:ext>
              </a:extLst>
            </p:cNvPr>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29" name="Freeform 32">
              <a:extLst>
                <a:ext uri="{FF2B5EF4-FFF2-40B4-BE49-F238E27FC236}">
                  <a16:creationId xmlns:a16="http://schemas.microsoft.com/office/drawing/2014/main" id="{E0C5B4E5-0C4A-49D9-8D7B-CCDE0B31A9AA}"/>
                </a:ext>
              </a:extLst>
            </p:cNvPr>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30" name="Freeform 33">
              <a:extLst>
                <a:ext uri="{FF2B5EF4-FFF2-40B4-BE49-F238E27FC236}">
                  <a16:creationId xmlns:a16="http://schemas.microsoft.com/office/drawing/2014/main" id="{590BAD9C-1319-4DAC-9302-ADE7E0C1F0FC}"/>
                </a:ext>
              </a:extLst>
            </p:cNvPr>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31" name="Freeform 34">
              <a:extLst>
                <a:ext uri="{FF2B5EF4-FFF2-40B4-BE49-F238E27FC236}">
                  <a16:creationId xmlns:a16="http://schemas.microsoft.com/office/drawing/2014/main" id="{1CE50AD1-0DE3-4D5B-AAA4-C7CB9210A206}"/>
                </a:ext>
              </a:extLst>
            </p:cNvPr>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32" name="Freeform 35">
              <a:extLst>
                <a:ext uri="{FF2B5EF4-FFF2-40B4-BE49-F238E27FC236}">
                  <a16:creationId xmlns:a16="http://schemas.microsoft.com/office/drawing/2014/main" id="{4748531F-5B15-49A0-9055-DB3E30C87E83}"/>
                </a:ext>
              </a:extLst>
            </p:cNvPr>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33" name="Freeform 36">
              <a:extLst>
                <a:ext uri="{FF2B5EF4-FFF2-40B4-BE49-F238E27FC236}">
                  <a16:creationId xmlns:a16="http://schemas.microsoft.com/office/drawing/2014/main" id="{124595D3-7834-4D7A-8857-85F771B90A9E}"/>
                </a:ext>
              </a:extLst>
            </p:cNvPr>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34" name="Freeform 37">
              <a:extLst>
                <a:ext uri="{FF2B5EF4-FFF2-40B4-BE49-F238E27FC236}">
                  <a16:creationId xmlns:a16="http://schemas.microsoft.com/office/drawing/2014/main" id="{2E76BC49-1FFE-4D0E-93A9-088FA1691DCD}"/>
                </a:ext>
              </a:extLst>
            </p:cNvPr>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35" name="Freeform 38">
              <a:extLst>
                <a:ext uri="{FF2B5EF4-FFF2-40B4-BE49-F238E27FC236}">
                  <a16:creationId xmlns:a16="http://schemas.microsoft.com/office/drawing/2014/main" id="{7714A455-7899-4078-9802-EA1C1B1E6C98}"/>
                </a:ext>
              </a:extLst>
            </p:cNvPr>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36" name="Freeform 39">
              <a:extLst>
                <a:ext uri="{FF2B5EF4-FFF2-40B4-BE49-F238E27FC236}">
                  <a16:creationId xmlns:a16="http://schemas.microsoft.com/office/drawing/2014/main" id="{6B426545-5FF3-4196-90CA-C602B502A8D9}"/>
                </a:ext>
              </a:extLst>
            </p:cNvPr>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37" name="Freeform 40">
              <a:extLst>
                <a:ext uri="{FF2B5EF4-FFF2-40B4-BE49-F238E27FC236}">
                  <a16:creationId xmlns:a16="http://schemas.microsoft.com/office/drawing/2014/main" id="{F7179A72-AE9D-4267-B66D-E9D3F5535E77}"/>
                </a:ext>
              </a:extLst>
            </p:cNvPr>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38" name="Freeform 41">
              <a:extLst>
                <a:ext uri="{FF2B5EF4-FFF2-40B4-BE49-F238E27FC236}">
                  <a16:creationId xmlns:a16="http://schemas.microsoft.com/office/drawing/2014/main" id="{81D14685-A1C5-42C8-B983-C8376648CE61}"/>
                </a:ext>
              </a:extLst>
            </p:cNvPr>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39" name="Freeform 42">
              <a:extLst>
                <a:ext uri="{FF2B5EF4-FFF2-40B4-BE49-F238E27FC236}">
                  <a16:creationId xmlns:a16="http://schemas.microsoft.com/office/drawing/2014/main" id="{278ED04A-CFB2-4A2F-9B41-35132DEBA460}"/>
                </a:ext>
              </a:extLst>
            </p:cNvPr>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40" name="Freeform 43">
              <a:extLst>
                <a:ext uri="{FF2B5EF4-FFF2-40B4-BE49-F238E27FC236}">
                  <a16:creationId xmlns:a16="http://schemas.microsoft.com/office/drawing/2014/main" id="{75633F8A-6DEF-4995-A9BB-C264468E8FC2}"/>
                </a:ext>
              </a:extLst>
            </p:cNvPr>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41" name="Freeform 44">
              <a:extLst>
                <a:ext uri="{FF2B5EF4-FFF2-40B4-BE49-F238E27FC236}">
                  <a16:creationId xmlns:a16="http://schemas.microsoft.com/office/drawing/2014/main" id="{5F074436-057B-4BDB-8D89-E738ED3C7B27}"/>
                </a:ext>
              </a:extLst>
            </p:cNvPr>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42" name="Freeform 45">
              <a:extLst>
                <a:ext uri="{FF2B5EF4-FFF2-40B4-BE49-F238E27FC236}">
                  <a16:creationId xmlns:a16="http://schemas.microsoft.com/office/drawing/2014/main" id="{F8F426A1-BB7F-4EE0-88A8-6FFA5EF2EB99}"/>
                </a:ext>
              </a:extLst>
            </p:cNvPr>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43" name="Freeform 46">
              <a:extLst>
                <a:ext uri="{FF2B5EF4-FFF2-40B4-BE49-F238E27FC236}">
                  <a16:creationId xmlns:a16="http://schemas.microsoft.com/office/drawing/2014/main" id="{D96E2AAA-0340-44A6-8559-B7E5745D048D}"/>
                </a:ext>
              </a:extLst>
            </p:cNvPr>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44" name="Freeform 47">
              <a:extLst>
                <a:ext uri="{FF2B5EF4-FFF2-40B4-BE49-F238E27FC236}">
                  <a16:creationId xmlns:a16="http://schemas.microsoft.com/office/drawing/2014/main" id="{BFB07EA9-5CCA-43A7-B940-BF8B9DAACA98}"/>
                </a:ext>
              </a:extLst>
            </p:cNvPr>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45" name="Freeform 48">
              <a:extLst>
                <a:ext uri="{FF2B5EF4-FFF2-40B4-BE49-F238E27FC236}">
                  <a16:creationId xmlns:a16="http://schemas.microsoft.com/office/drawing/2014/main" id="{6E300539-AA95-4434-BCA6-B9C1423FAA4A}"/>
                </a:ext>
              </a:extLst>
            </p:cNvPr>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46" name="Freeform 49">
              <a:extLst>
                <a:ext uri="{FF2B5EF4-FFF2-40B4-BE49-F238E27FC236}">
                  <a16:creationId xmlns:a16="http://schemas.microsoft.com/office/drawing/2014/main" id="{5D5101AC-CB61-49A7-817C-E0315F78754D}"/>
                </a:ext>
              </a:extLst>
            </p:cNvPr>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47" name="Freeform 50">
              <a:extLst>
                <a:ext uri="{FF2B5EF4-FFF2-40B4-BE49-F238E27FC236}">
                  <a16:creationId xmlns:a16="http://schemas.microsoft.com/office/drawing/2014/main" id="{CA6CF062-30A2-44B9-985B-BB0C96AAD742}"/>
                </a:ext>
              </a:extLst>
            </p:cNvPr>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48" name="Freeform 51">
              <a:extLst>
                <a:ext uri="{FF2B5EF4-FFF2-40B4-BE49-F238E27FC236}">
                  <a16:creationId xmlns:a16="http://schemas.microsoft.com/office/drawing/2014/main" id="{88C84CC0-C59F-4331-A426-39A85698ED38}"/>
                </a:ext>
              </a:extLst>
            </p:cNvPr>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49" name="Freeform 52">
              <a:extLst>
                <a:ext uri="{FF2B5EF4-FFF2-40B4-BE49-F238E27FC236}">
                  <a16:creationId xmlns:a16="http://schemas.microsoft.com/office/drawing/2014/main" id="{D722FDA6-7793-4CEB-9264-1DB818183C16}"/>
                </a:ext>
              </a:extLst>
            </p:cNvPr>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50" name="Freeform 53">
              <a:extLst>
                <a:ext uri="{FF2B5EF4-FFF2-40B4-BE49-F238E27FC236}">
                  <a16:creationId xmlns:a16="http://schemas.microsoft.com/office/drawing/2014/main" id="{C0C3339D-C0B8-4C8E-8B7C-EC81FD83CF37}"/>
                </a:ext>
              </a:extLst>
            </p:cNvPr>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51" name="Freeform 54">
              <a:extLst>
                <a:ext uri="{FF2B5EF4-FFF2-40B4-BE49-F238E27FC236}">
                  <a16:creationId xmlns:a16="http://schemas.microsoft.com/office/drawing/2014/main" id="{76AA0FB3-74B0-45C4-A5A0-120A885A7D44}"/>
                </a:ext>
              </a:extLst>
            </p:cNvPr>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52" name="Freeform 55">
              <a:extLst>
                <a:ext uri="{FF2B5EF4-FFF2-40B4-BE49-F238E27FC236}">
                  <a16:creationId xmlns:a16="http://schemas.microsoft.com/office/drawing/2014/main" id="{6791D3D0-5B7D-4678-AAC0-1A4E6A12B27B}"/>
                </a:ext>
              </a:extLst>
            </p:cNvPr>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53" name="Freeform 56">
              <a:extLst>
                <a:ext uri="{FF2B5EF4-FFF2-40B4-BE49-F238E27FC236}">
                  <a16:creationId xmlns:a16="http://schemas.microsoft.com/office/drawing/2014/main" id="{4E944633-D80C-4011-82A4-44D40A02CD85}"/>
                </a:ext>
              </a:extLst>
            </p:cNvPr>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54" name="Freeform 57">
              <a:extLst>
                <a:ext uri="{FF2B5EF4-FFF2-40B4-BE49-F238E27FC236}">
                  <a16:creationId xmlns:a16="http://schemas.microsoft.com/office/drawing/2014/main" id="{3E083269-A534-4AE3-9966-FE17C2A10BAD}"/>
                </a:ext>
              </a:extLst>
            </p:cNvPr>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55" name="Freeform 58">
              <a:extLst>
                <a:ext uri="{FF2B5EF4-FFF2-40B4-BE49-F238E27FC236}">
                  <a16:creationId xmlns:a16="http://schemas.microsoft.com/office/drawing/2014/main" id="{80A3FED9-4AD2-4653-8E45-B4AFE97BB86B}"/>
                </a:ext>
              </a:extLst>
            </p:cNvPr>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56" name="Freeform 59">
              <a:extLst>
                <a:ext uri="{FF2B5EF4-FFF2-40B4-BE49-F238E27FC236}">
                  <a16:creationId xmlns:a16="http://schemas.microsoft.com/office/drawing/2014/main" id="{030B30C5-4F3B-4268-9B91-2DC6C3826050}"/>
                </a:ext>
              </a:extLst>
            </p:cNvPr>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57" name="Freeform 60">
              <a:extLst>
                <a:ext uri="{FF2B5EF4-FFF2-40B4-BE49-F238E27FC236}">
                  <a16:creationId xmlns:a16="http://schemas.microsoft.com/office/drawing/2014/main" id="{29B5C33D-057B-4F25-804A-43100163A2B6}"/>
                </a:ext>
              </a:extLst>
            </p:cNvPr>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58" name="Freeform 61">
              <a:extLst>
                <a:ext uri="{FF2B5EF4-FFF2-40B4-BE49-F238E27FC236}">
                  <a16:creationId xmlns:a16="http://schemas.microsoft.com/office/drawing/2014/main" id="{65DBA4FB-BB17-4D72-92E3-6641DA36E918}"/>
                </a:ext>
              </a:extLst>
            </p:cNvPr>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59" name="Freeform 62">
              <a:extLst>
                <a:ext uri="{FF2B5EF4-FFF2-40B4-BE49-F238E27FC236}">
                  <a16:creationId xmlns:a16="http://schemas.microsoft.com/office/drawing/2014/main" id="{DDA25C96-6ABA-4A57-9E57-277079D40C75}"/>
                </a:ext>
              </a:extLst>
            </p:cNvPr>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60" name="Freeform 63">
              <a:extLst>
                <a:ext uri="{FF2B5EF4-FFF2-40B4-BE49-F238E27FC236}">
                  <a16:creationId xmlns:a16="http://schemas.microsoft.com/office/drawing/2014/main" id="{0264D385-CA9E-4E7C-A772-73AC1390EFF7}"/>
                </a:ext>
              </a:extLst>
            </p:cNvPr>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61" name="Freeform 64">
              <a:extLst>
                <a:ext uri="{FF2B5EF4-FFF2-40B4-BE49-F238E27FC236}">
                  <a16:creationId xmlns:a16="http://schemas.microsoft.com/office/drawing/2014/main" id="{961BD283-0418-4C5E-9F0C-C6A5999AA739}"/>
                </a:ext>
              </a:extLst>
            </p:cNvPr>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62" name="Freeform 65">
              <a:extLst>
                <a:ext uri="{FF2B5EF4-FFF2-40B4-BE49-F238E27FC236}">
                  <a16:creationId xmlns:a16="http://schemas.microsoft.com/office/drawing/2014/main" id="{DD4717B8-E2D4-4729-80A3-A58E22914FB5}"/>
                </a:ext>
              </a:extLst>
            </p:cNvPr>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63" name="Freeform 66">
              <a:extLst>
                <a:ext uri="{FF2B5EF4-FFF2-40B4-BE49-F238E27FC236}">
                  <a16:creationId xmlns:a16="http://schemas.microsoft.com/office/drawing/2014/main" id="{4BACB795-5FDF-4A55-B148-B7B040033536}"/>
                </a:ext>
              </a:extLst>
            </p:cNvPr>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64" name="Freeform 67">
              <a:extLst>
                <a:ext uri="{FF2B5EF4-FFF2-40B4-BE49-F238E27FC236}">
                  <a16:creationId xmlns:a16="http://schemas.microsoft.com/office/drawing/2014/main" id="{0328A6FD-2842-4A84-87D6-0A04F0519447}"/>
                </a:ext>
              </a:extLst>
            </p:cNvPr>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65" name="Freeform 68">
              <a:extLst>
                <a:ext uri="{FF2B5EF4-FFF2-40B4-BE49-F238E27FC236}">
                  <a16:creationId xmlns:a16="http://schemas.microsoft.com/office/drawing/2014/main" id="{947EBB64-729B-414F-A4CB-119373A27FD6}"/>
                </a:ext>
              </a:extLst>
            </p:cNvPr>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66" name="Freeform 69">
              <a:extLst>
                <a:ext uri="{FF2B5EF4-FFF2-40B4-BE49-F238E27FC236}">
                  <a16:creationId xmlns:a16="http://schemas.microsoft.com/office/drawing/2014/main" id="{39D7772E-B908-40EB-B955-C759749BBE46}"/>
                </a:ext>
              </a:extLst>
            </p:cNvPr>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67" name="Freeform 70">
              <a:extLst>
                <a:ext uri="{FF2B5EF4-FFF2-40B4-BE49-F238E27FC236}">
                  <a16:creationId xmlns:a16="http://schemas.microsoft.com/office/drawing/2014/main" id="{C9C2DE4D-961C-4D42-8511-38EEF7DC57EC}"/>
                </a:ext>
              </a:extLst>
            </p:cNvPr>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68" name="Freeform 71">
              <a:extLst>
                <a:ext uri="{FF2B5EF4-FFF2-40B4-BE49-F238E27FC236}">
                  <a16:creationId xmlns:a16="http://schemas.microsoft.com/office/drawing/2014/main" id="{1299E823-5F97-4B4A-BFE4-3F6ED78ECDA2}"/>
                </a:ext>
              </a:extLst>
            </p:cNvPr>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69" name="Freeform 72">
              <a:extLst>
                <a:ext uri="{FF2B5EF4-FFF2-40B4-BE49-F238E27FC236}">
                  <a16:creationId xmlns:a16="http://schemas.microsoft.com/office/drawing/2014/main" id="{62CB061A-FB93-4C11-8D38-55905DD8E23B}"/>
                </a:ext>
              </a:extLst>
            </p:cNvPr>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70" name="Freeform 73">
              <a:extLst>
                <a:ext uri="{FF2B5EF4-FFF2-40B4-BE49-F238E27FC236}">
                  <a16:creationId xmlns:a16="http://schemas.microsoft.com/office/drawing/2014/main" id="{1DB96F00-631E-4C1E-8673-3F33A4C21086}"/>
                </a:ext>
              </a:extLst>
            </p:cNvPr>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71" name="Freeform 74">
              <a:extLst>
                <a:ext uri="{FF2B5EF4-FFF2-40B4-BE49-F238E27FC236}">
                  <a16:creationId xmlns:a16="http://schemas.microsoft.com/office/drawing/2014/main" id="{387B26AA-0F2E-4AB1-8050-52D086C8C2DA}"/>
                </a:ext>
              </a:extLst>
            </p:cNvPr>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72" name="Freeform 75">
              <a:extLst>
                <a:ext uri="{FF2B5EF4-FFF2-40B4-BE49-F238E27FC236}">
                  <a16:creationId xmlns:a16="http://schemas.microsoft.com/office/drawing/2014/main" id="{D2FDF24A-9122-4CA6-AFE0-EDB019F8A48C}"/>
                </a:ext>
              </a:extLst>
            </p:cNvPr>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73" name="Freeform 76">
              <a:extLst>
                <a:ext uri="{FF2B5EF4-FFF2-40B4-BE49-F238E27FC236}">
                  <a16:creationId xmlns:a16="http://schemas.microsoft.com/office/drawing/2014/main" id="{A8BE8DB4-6501-4226-A8EC-E120D4D91C9E}"/>
                </a:ext>
              </a:extLst>
            </p:cNvPr>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74" name="Freeform 77">
              <a:extLst>
                <a:ext uri="{FF2B5EF4-FFF2-40B4-BE49-F238E27FC236}">
                  <a16:creationId xmlns:a16="http://schemas.microsoft.com/office/drawing/2014/main" id="{8485A8D0-B77D-4723-93C5-B7254F82E751}"/>
                </a:ext>
              </a:extLst>
            </p:cNvPr>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75" name="Freeform 78">
              <a:extLst>
                <a:ext uri="{FF2B5EF4-FFF2-40B4-BE49-F238E27FC236}">
                  <a16:creationId xmlns:a16="http://schemas.microsoft.com/office/drawing/2014/main" id="{342EFFBA-B424-4394-B0B4-C456BED71721}"/>
                </a:ext>
              </a:extLst>
            </p:cNvPr>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76" name="Freeform 79">
              <a:extLst>
                <a:ext uri="{FF2B5EF4-FFF2-40B4-BE49-F238E27FC236}">
                  <a16:creationId xmlns:a16="http://schemas.microsoft.com/office/drawing/2014/main" id="{5B6DA1E1-7CDB-4954-8A14-1A2DC2DC9534}"/>
                </a:ext>
              </a:extLst>
            </p:cNvPr>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77" name="Freeform 80">
              <a:extLst>
                <a:ext uri="{FF2B5EF4-FFF2-40B4-BE49-F238E27FC236}">
                  <a16:creationId xmlns:a16="http://schemas.microsoft.com/office/drawing/2014/main" id="{E47491E6-CA3A-4FC3-B7BC-44FF129FCF54}"/>
                </a:ext>
              </a:extLst>
            </p:cNvPr>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78" name="Freeform 81">
              <a:extLst>
                <a:ext uri="{FF2B5EF4-FFF2-40B4-BE49-F238E27FC236}">
                  <a16:creationId xmlns:a16="http://schemas.microsoft.com/office/drawing/2014/main" id="{358D37D3-6999-42C6-AD77-D98ABA3556D4}"/>
                </a:ext>
              </a:extLst>
            </p:cNvPr>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79" name="Freeform 82">
              <a:extLst>
                <a:ext uri="{FF2B5EF4-FFF2-40B4-BE49-F238E27FC236}">
                  <a16:creationId xmlns:a16="http://schemas.microsoft.com/office/drawing/2014/main" id="{BA268F57-36AF-49E0-B1D5-4BDF913491C5}"/>
                </a:ext>
              </a:extLst>
            </p:cNvPr>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80" name="Freeform 83">
              <a:extLst>
                <a:ext uri="{FF2B5EF4-FFF2-40B4-BE49-F238E27FC236}">
                  <a16:creationId xmlns:a16="http://schemas.microsoft.com/office/drawing/2014/main" id="{C5F79ACB-4827-4BF1-B44B-B86CA6D39F78}"/>
                </a:ext>
              </a:extLst>
            </p:cNvPr>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81" name="Freeform 84">
              <a:extLst>
                <a:ext uri="{FF2B5EF4-FFF2-40B4-BE49-F238E27FC236}">
                  <a16:creationId xmlns:a16="http://schemas.microsoft.com/office/drawing/2014/main" id="{CAAE51B7-9AC5-4405-9D55-E51554886853}"/>
                </a:ext>
              </a:extLst>
            </p:cNvPr>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82" name="Freeform 85">
              <a:extLst>
                <a:ext uri="{FF2B5EF4-FFF2-40B4-BE49-F238E27FC236}">
                  <a16:creationId xmlns:a16="http://schemas.microsoft.com/office/drawing/2014/main" id="{34AC9416-E743-41FC-A15A-7C11A43FF968}"/>
                </a:ext>
              </a:extLst>
            </p:cNvPr>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83" name="Freeform 86">
              <a:extLst>
                <a:ext uri="{FF2B5EF4-FFF2-40B4-BE49-F238E27FC236}">
                  <a16:creationId xmlns:a16="http://schemas.microsoft.com/office/drawing/2014/main" id="{AD374976-B085-4E91-ACF3-5D0CDA5F6FBA}"/>
                </a:ext>
              </a:extLst>
            </p:cNvPr>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84" name="Freeform 87">
              <a:extLst>
                <a:ext uri="{FF2B5EF4-FFF2-40B4-BE49-F238E27FC236}">
                  <a16:creationId xmlns:a16="http://schemas.microsoft.com/office/drawing/2014/main" id="{593EAF51-8CF5-4309-A1A4-19FA3D84D67D}"/>
                </a:ext>
              </a:extLst>
            </p:cNvPr>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dirty="0">
                <a:solidFill>
                  <a:srgbClr val="5A6E82"/>
                </a:solidFill>
                <a:latin typeface="Outfit Light" pitchFamily="2" charset="0"/>
                <a:ea typeface="冬青黑体简体中文 W3"/>
              </a:endParaRPr>
            </a:p>
          </p:txBody>
        </p:sp>
        <p:sp>
          <p:nvSpPr>
            <p:cNvPr id="85" name="Freeform 88">
              <a:extLst>
                <a:ext uri="{FF2B5EF4-FFF2-40B4-BE49-F238E27FC236}">
                  <a16:creationId xmlns:a16="http://schemas.microsoft.com/office/drawing/2014/main" id="{AA4DADEE-60BD-4028-9D93-583D6C6B70F5}"/>
                </a:ext>
              </a:extLst>
            </p:cNvPr>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86" name="Freeform 89">
              <a:extLst>
                <a:ext uri="{FF2B5EF4-FFF2-40B4-BE49-F238E27FC236}">
                  <a16:creationId xmlns:a16="http://schemas.microsoft.com/office/drawing/2014/main" id="{9E10DEE2-7725-4C8B-956A-349C4C427F4F}"/>
                </a:ext>
              </a:extLst>
            </p:cNvPr>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87" name="Freeform 90">
              <a:extLst>
                <a:ext uri="{FF2B5EF4-FFF2-40B4-BE49-F238E27FC236}">
                  <a16:creationId xmlns:a16="http://schemas.microsoft.com/office/drawing/2014/main" id="{EFC50C72-1F6D-4D7C-98AD-969D73537B93}"/>
                </a:ext>
              </a:extLst>
            </p:cNvPr>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88" name="Freeform 91">
              <a:extLst>
                <a:ext uri="{FF2B5EF4-FFF2-40B4-BE49-F238E27FC236}">
                  <a16:creationId xmlns:a16="http://schemas.microsoft.com/office/drawing/2014/main" id="{324C25D1-20A7-40D0-AF11-D63019BBB3D9}"/>
                </a:ext>
              </a:extLst>
            </p:cNvPr>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89" name="Freeform 92">
              <a:extLst>
                <a:ext uri="{FF2B5EF4-FFF2-40B4-BE49-F238E27FC236}">
                  <a16:creationId xmlns:a16="http://schemas.microsoft.com/office/drawing/2014/main" id="{72A23A0E-7FFE-446A-9840-074510463042}"/>
                </a:ext>
              </a:extLst>
            </p:cNvPr>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90" name="Freeform 93">
              <a:extLst>
                <a:ext uri="{FF2B5EF4-FFF2-40B4-BE49-F238E27FC236}">
                  <a16:creationId xmlns:a16="http://schemas.microsoft.com/office/drawing/2014/main" id="{1B1872F0-7DFE-4761-95D9-17E968F202FA}"/>
                </a:ext>
              </a:extLst>
            </p:cNvPr>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91" name="Freeform 94">
              <a:extLst>
                <a:ext uri="{FF2B5EF4-FFF2-40B4-BE49-F238E27FC236}">
                  <a16:creationId xmlns:a16="http://schemas.microsoft.com/office/drawing/2014/main" id="{16F45C93-F82A-4811-9CAE-E76CD5542032}"/>
                </a:ext>
              </a:extLst>
            </p:cNvPr>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92" name="Freeform 95">
              <a:extLst>
                <a:ext uri="{FF2B5EF4-FFF2-40B4-BE49-F238E27FC236}">
                  <a16:creationId xmlns:a16="http://schemas.microsoft.com/office/drawing/2014/main" id="{103BEFF7-F733-4DB1-B157-8B1D2F3EA334}"/>
                </a:ext>
              </a:extLst>
            </p:cNvPr>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93" name="Freeform 96">
              <a:extLst>
                <a:ext uri="{FF2B5EF4-FFF2-40B4-BE49-F238E27FC236}">
                  <a16:creationId xmlns:a16="http://schemas.microsoft.com/office/drawing/2014/main" id="{2B62855D-E9C6-4A3B-8516-3F7E0294E235}"/>
                </a:ext>
              </a:extLst>
            </p:cNvPr>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94" name="Freeform 97">
              <a:extLst>
                <a:ext uri="{FF2B5EF4-FFF2-40B4-BE49-F238E27FC236}">
                  <a16:creationId xmlns:a16="http://schemas.microsoft.com/office/drawing/2014/main" id="{09F4AB45-C436-4E81-BBE7-078B195CA16D}"/>
                </a:ext>
              </a:extLst>
            </p:cNvPr>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95" name="Freeform 98">
              <a:extLst>
                <a:ext uri="{FF2B5EF4-FFF2-40B4-BE49-F238E27FC236}">
                  <a16:creationId xmlns:a16="http://schemas.microsoft.com/office/drawing/2014/main" id="{694A1577-AC42-426D-8858-EDD600C2A80C}"/>
                </a:ext>
              </a:extLst>
            </p:cNvPr>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96" name="Freeform 99">
              <a:extLst>
                <a:ext uri="{FF2B5EF4-FFF2-40B4-BE49-F238E27FC236}">
                  <a16:creationId xmlns:a16="http://schemas.microsoft.com/office/drawing/2014/main" id="{98189ED9-A760-4C36-8748-03A2F4C43AD6}"/>
                </a:ext>
              </a:extLst>
            </p:cNvPr>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97" name="Freeform 100">
              <a:extLst>
                <a:ext uri="{FF2B5EF4-FFF2-40B4-BE49-F238E27FC236}">
                  <a16:creationId xmlns:a16="http://schemas.microsoft.com/office/drawing/2014/main" id="{06A10C56-E845-4020-B712-8B3209158B79}"/>
                </a:ext>
              </a:extLst>
            </p:cNvPr>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98" name="Freeform 101">
              <a:extLst>
                <a:ext uri="{FF2B5EF4-FFF2-40B4-BE49-F238E27FC236}">
                  <a16:creationId xmlns:a16="http://schemas.microsoft.com/office/drawing/2014/main" id="{919B2A74-FEB5-4E52-81F6-1489CF2ADD5B}"/>
                </a:ext>
              </a:extLst>
            </p:cNvPr>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99" name="Freeform 102">
              <a:extLst>
                <a:ext uri="{FF2B5EF4-FFF2-40B4-BE49-F238E27FC236}">
                  <a16:creationId xmlns:a16="http://schemas.microsoft.com/office/drawing/2014/main" id="{09F3C848-4691-4EA7-B2DD-A8B0972AA7C3}"/>
                </a:ext>
              </a:extLst>
            </p:cNvPr>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00" name="Freeform 103">
              <a:extLst>
                <a:ext uri="{FF2B5EF4-FFF2-40B4-BE49-F238E27FC236}">
                  <a16:creationId xmlns:a16="http://schemas.microsoft.com/office/drawing/2014/main" id="{678556FF-A95B-4027-8142-F6571CF3023C}"/>
                </a:ext>
              </a:extLst>
            </p:cNvPr>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01" name="Freeform 104">
              <a:extLst>
                <a:ext uri="{FF2B5EF4-FFF2-40B4-BE49-F238E27FC236}">
                  <a16:creationId xmlns:a16="http://schemas.microsoft.com/office/drawing/2014/main" id="{FBB51D36-D75E-4342-8340-A814B034B797}"/>
                </a:ext>
              </a:extLst>
            </p:cNvPr>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02" name="Freeform 105">
              <a:extLst>
                <a:ext uri="{FF2B5EF4-FFF2-40B4-BE49-F238E27FC236}">
                  <a16:creationId xmlns:a16="http://schemas.microsoft.com/office/drawing/2014/main" id="{9DEA5961-22B4-4008-B16E-C6A03CC9AD7C}"/>
                </a:ext>
              </a:extLst>
            </p:cNvPr>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03" name="Freeform 106">
              <a:extLst>
                <a:ext uri="{FF2B5EF4-FFF2-40B4-BE49-F238E27FC236}">
                  <a16:creationId xmlns:a16="http://schemas.microsoft.com/office/drawing/2014/main" id="{9AAD5A07-A6DA-4A81-A93C-B2E2026F6F6A}"/>
                </a:ext>
              </a:extLst>
            </p:cNvPr>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04" name="Freeform 107">
              <a:extLst>
                <a:ext uri="{FF2B5EF4-FFF2-40B4-BE49-F238E27FC236}">
                  <a16:creationId xmlns:a16="http://schemas.microsoft.com/office/drawing/2014/main" id="{93BE1725-9C7D-44B4-AE8B-A83A0FEEFB65}"/>
                </a:ext>
              </a:extLst>
            </p:cNvPr>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05" name="Freeform 108">
              <a:extLst>
                <a:ext uri="{FF2B5EF4-FFF2-40B4-BE49-F238E27FC236}">
                  <a16:creationId xmlns:a16="http://schemas.microsoft.com/office/drawing/2014/main" id="{CA41A42C-4E10-4D0B-98D8-E6EDFC27A42D}"/>
                </a:ext>
              </a:extLst>
            </p:cNvPr>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06" name="Freeform 109">
              <a:extLst>
                <a:ext uri="{FF2B5EF4-FFF2-40B4-BE49-F238E27FC236}">
                  <a16:creationId xmlns:a16="http://schemas.microsoft.com/office/drawing/2014/main" id="{BAFE00F8-E78C-40B3-A400-6008062833BD}"/>
                </a:ext>
              </a:extLst>
            </p:cNvPr>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07" name="Freeform 110">
              <a:extLst>
                <a:ext uri="{FF2B5EF4-FFF2-40B4-BE49-F238E27FC236}">
                  <a16:creationId xmlns:a16="http://schemas.microsoft.com/office/drawing/2014/main" id="{DAB19BBC-A15A-4BC8-B020-268DC87943F1}"/>
                </a:ext>
              </a:extLst>
            </p:cNvPr>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08" name="Freeform 111">
              <a:extLst>
                <a:ext uri="{FF2B5EF4-FFF2-40B4-BE49-F238E27FC236}">
                  <a16:creationId xmlns:a16="http://schemas.microsoft.com/office/drawing/2014/main" id="{24A4FB47-2DFF-4410-BAE1-018F312AE1E6}"/>
                </a:ext>
              </a:extLst>
            </p:cNvPr>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sp>
          <p:nvSpPr>
            <p:cNvPr id="109" name="Freeform 112">
              <a:extLst>
                <a:ext uri="{FF2B5EF4-FFF2-40B4-BE49-F238E27FC236}">
                  <a16:creationId xmlns:a16="http://schemas.microsoft.com/office/drawing/2014/main" id="{ABCB07FF-666B-4CF5-9B0D-C9E48F9C0AF1}"/>
                </a:ext>
              </a:extLst>
            </p:cNvPr>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Light" pitchFamily="2" charset="0"/>
                <a:ea typeface="冬青黑体简体中文 W3"/>
              </a:endParaRPr>
            </a:p>
          </p:txBody>
        </p:sp>
      </p:grpSp>
      <p:sp>
        <p:nvSpPr>
          <p:cNvPr id="110" name="Oval 109">
            <a:extLst>
              <a:ext uri="{FF2B5EF4-FFF2-40B4-BE49-F238E27FC236}">
                <a16:creationId xmlns:a16="http://schemas.microsoft.com/office/drawing/2014/main" id="{47FD668E-4532-4BB5-B564-EEA0644EEACB}"/>
              </a:ext>
            </a:extLst>
          </p:cNvPr>
          <p:cNvSpPr/>
          <p:nvPr/>
        </p:nvSpPr>
        <p:spPr>
          <a:xfrm>
            <a:off x="12079124" y="4354103"/>
            <a:ext cx="1153404" cy="1153404"/>
          </a:xfrm>
          <a:prstGeom prst="ellipse">
            <a:avLst/>
          </a:prstGeom>
          <a:solidFill>
            <a:schemeClr val="accent1">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Galada" panose="02000506000000020003" pitchFamily="2" charset="0"/>
                <a:cs typeface="Galada" panose="02000506000000020003" pitchFamily="2" charset="0"/>
              </a:rPr>
              <a:t>+65%</a:t>
            </a:r>
          </a:p>
        </p:txBody>
      </p:sp>
      <p:sp>
        <p:nvSpPr>
          <p:cNvPr id="111" name="Oval 110">
            <a:extLst>
              <a:ext uri="{FF2B5EF4-FFF2-40B4-BE49-F238E27FC236}">
                <a16:creationId xmlns:a16="http://schemas.microsoft.com/office/drawing/2014/main" id="{0EA9BD0F-8727-454F-83F9-A6ED10F62B58}"/>
              </a:ext>
            </a:extLst>
          </p:cNvPr>
          <p:cNvSpPr/>
          <p:nvPr/>
        </p:nvSpPr>
        <p:spPr>
          <a:xfrm>
            <a:off x="5043961" y="3577646"/>
            <a:ext cx="1153404" cy="1153404"/>
          </a:xfrm>
          <a:prstGeom prst="ellipse">
            <a:avLst/>
          </a:prstGeom>
          <a:solidFill>
            <a:schemeClr val="accent1">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Galada" panose="02000506000000020003" pitchFamily="2" charset="0"/>
                <a:cs typeface="Galada" panose="02000506000000020003" pitchFamily="2" charset="0"/>
              </a:rPr>
              <a:t>+40%</a:t>
            </a:r>
          </a:p>
        </p:txBody>
      </p:sp>
      <p:sp>
        <p:nvSpPr>
          <p:cNvPr id="112" name="Oval 111">
            <a:extLst>
              <a:ext uri="{FF2B5EF4-FFF2-40B4-BE49-F238E27FC236}">
                <a16:creationId xmlns:a16="http://schemas.microsoft.com/office/drawing/2014/main" id="{3FAD4457-F588-4772-9C0A-B36E2BCF6E61}"/>
              </a:ext>
            </a:extLst>
          </p:cNvPr>
          <p:cNvSpPr/>
          <p:nvPr/>
        </p:nvSpPr>
        <p:spPr>
          <a:xfrm>
            <a:off x="7506998" y="4809243"/>
            <a:ext cx="1153404" cy="1153404"/>
          </a:xfrm>
          <a:prstGeom prst="ellipse">
            <a:avLst/>
          </a:prstGeom>
          <a:solidFill>
            <a:schemeClr val="accent1">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Galada" panose="02000506000000020003" pitchFamily="2" charset="0"/>
                <a:cs typeface="Galada" panose="02000506000000020003" pitchFamily="2" charset="0"/>
              </a:rPr>
              <a:t>+25%</a:t>
            </a:r>
          </a:p>
        </p:txBody>
      </p:sp>
      <p:sp>
        <p:nvSpPr>
          <p:cNvPr id="113"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5148974F-5F58-4EB2-B9CA-56BB085A2855}"/>
              </a:ext>
            </a:extLst>
          </p:cNvPr>
          <p:cNvSpPr/>
          <p:nvPr/>
        </p:nvSpPr>
        <p:spPr>
          <a:xfrm>
            <a:off x="13472971" y="4175150"/>
            <a:ext cx="3465898" cy="1348767"/>
          </a:xfrm>
          <a:prstGeom prst="rect">
            <a:avLst/>
          </a:prstGeom>
        </p:spPr>
        <p:txBody>
          <a:bodyPr wrap="square">
            <a:spAutoFit/>
          </a:bodyPr>
          <a:lstStyle/>
          <a:p>
            <a:pPr>
              <a:spcBef>
                <a:spcPts val="1200"/>
              </a:spcBef>
            </a:pPr>
            <a:r>
              <a:rPr lang="en-US" altLang="zh-CN" sz="2400">
                <a:solidFill>
                  <a:schemeClr val="accent1"/>
                </a:solidFill>
                <a:latin typeface="+mj-lt"/>
                <a:ea typeface="Lato Light" panose="020F0502020204030203" pitchFamily="34" charset="0"/>
                <a:cs typeface="Lato Light" panose="020F0502020204030203" pitchFamily="34" charset="0"/>
              </a:rPr>
              <a:t>America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4"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AB2620B-B3AD-4529-B1D6-3CFFE18BA28A}"/>
              </a:ext>
            </a:extLst>
          </p:cNvPr>
          <p:cNvSpPr/>
          <p:nvPr/>
        </p:nvSpPr>
        <p:spPr>
          <a:xfrm>
            <a:off x="8741384" y="5458150"/>
            <a:ext cx="3465898" cy="1348767"/>
          </a:xfrm>
          <a:prstGeom prst="rect">
            <a:avLst/>
          </a:prstGeom>
        </p:spPr>
        <p:txBody>
          <a:bodyPr wrap="square">
            <a:spAutoFit/>
          </a:bodyPr>
          <a:lstStyle/>
          <a:p>
            <a:pPr>
              <a:spcBef>
                <a:spcPts val="1200"/>
              </a:spcBef>
            </a:pPr>
            <a:r>
              <a:rPr lang="en-US" altLang="zh-CN" sz="2400">
                <a:solidFill>
                  <a:schemeClr val="accent1"/>
                </a:solidFill>
                <a:latin typeface="+mj-lt"/>
                <a:ea typeface="Lato Light" panose="020F0502020204030203" pitchFamily="34" charset="0"/>
                <a:cs typeface="Lato Light" panose="020F0502020204030203" pitchFamily="34" charset="0"/>
              </a:rPr>
              <a:t>China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5"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E88F121F-F7D9-4FDF-848A-A28CE012A976}"/>
              </a:ext>
            </a:extLst>
          </p:cNvPr>
          <p:cNvSpPr/>
          <p:nvPr/>
        </p:nvSpPr>
        <p:spPr>
          <a:xfrm>
            <a:off x="1317051" y="3398693"/>
            <a:ext cx="3465898" cy="1271823"/>
          </a:xfrm>
          <a:prstGeom prst="rect">
            <a:avLst/>
          </a:prstGeom>
        </p:spPr>
        <p:txBody>
          <a:bodyPr wrap="square">
            <a:spAutoFit/>
          </a:bodyPr>
          <a:lstStyle/>
          <a:p>
            <a:pPr algn="r">
              <a:spcBef>
                <a:spcPts val="1200"/>
              </a:spcBef>
            </a:pPr>
            <a:r>
              <a:rPr lang="en-US" altLang="zh-CN" sz="2400">
                <a:solidFill>
                  <a:schemeClr val="accent1"/>
                </a:solidFill>
                <a:latin typeface="+mj-lt"/>
                <a:ea typeface="Lato Light" panose="020F0502020204030203" pitchFamily="34" charset="0"/>
                <a:cs typeface="Lato Light" panose="020F0502020204030203" pitchFamily="34" charset="0"/>
              </a:rPr>
              <a:t>Russia</a:t>
            </a:r>
          </a:p>
          <a:p>
            <a:pPr algn="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6" name="Oval 115">
            <a:extLst>
              <a:ext uri="{FF2B5EF4-FFF2-40B4-BE49-F238E27FC236}">
                <a16:creationId xmlns:a16="http://schemas.microsoft.com/office/drawing/2014/main" id="{AB916D39-6FB8-40AF-82BA-9C1DFE0AFBA5}"/>
              </a:ext>
            </a:extLst>
          </p:cNvPr>
          <p:cNvSpPr/>
          <p:nvPr/>
        </p:nvSpPr>
        <p:spPr>
          <a:xfrm>
            <a:off x="4485729" y="6169861"/>
            <a:ext cx="1153404" cy="1153404"/>
          </a:xfrm>
          <a:prstGeom prst="ellipse">
            <a:avLst/>
          </a:prstGeom>
          <a:solidFill>
            <a:schemeClr val="accent1">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Galada" panose="02000506000000020003" pitchFamily="2" charset="0"/>
                <a:cs typeface="Galada" panose="02000506000000020003" pitchFamily="2" charset="0"/>
              </a:rPr>
              <a:t>+40%</a:t>
            </a:r>
          </a:p>
        </p:txBody>
      </p:sp>
      <p:sp>
        <p:nvSpPr>
          <p:cNvPr id="117"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43614A7-EE91-4CF9-91B9-1AE1F0636FE6}"/>
              </a:ext>
            </a:extLst>
          </p:cNvPr>
          <p:cNvSpPr/>
          <p:nvPr/>
        </p:nvSpPr>
        <p:spPr>
          <a:xfrm>
            <a:off x="5196717" y="7398602"/>
            <a:ext cx="3465898" cy="1348767"/>
          </a:xfrm>
          <a:prstGeom prst="rect">
            <a:avLst/>
          </a:prstGeom>
        </p:spPr>
        <p:txBody>
          <a:bodyPr wrap="square">
            <a:spAutoFit/>
          </a:bodyPr>
          <a:lstStyle/>
          <a:p>
            <a:pPr>
              <a:spcBef>
                <a:spcPts val="1200"/>
              </a:spcBef>
            </a:pPr>
            <a:r>
              <a:rPr lang="en-US" altLang="zh-CN" sz="2400">
                <a:solidFill>
                  <a:schemeClr val="accent1"/>
                </a:solidFill>
                <a:latin typeface="+mj-lt"/>
                <a:ea typeface="Lato Light" panose="020F0502020204030203" pitchFamily="34" charset="0"/>
                <a:cs typeface="Lato Light" panose="020F0502020204030203" pitchFamily="34" charset="0"/>
              </a:rPr>
              <a:t>Africa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8" name="Google Shape;204;p13">
            <a:extLst>
              <a:ext uri="{FF2B5EF4-FFF2-40B4-BE49-F238E27FC236}">
                <a16:creationId xmlns:a16="http://schemas.microsoft.com/office/drawing/2014/main" id="{5E5275EA-60C7-40F6-8E56-E0946E272044}"/>
              </a:ext>
            </a:extLst>
          </p:cNvPr>
          <p:cNvSpPr txBox="1">
            <a:spLocks/>
          </p:cNvSpPr>
          <p:nvPr/>
        </p:nvSpPr>
        <p:spPr>
          <a:xfrm>
            <a:off x="4028342" y="15351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altLang="zh-CN" sz="6000">
                <a:solidFill>
                  <a:schemeClr val="accent1"/>
                </a:solidFill>
                <a:latin typeface="Galada" panose="02000506000000020003" pitchFamily="2" charset="0"/>
                <a:cs typeface="Galada" panose="02000506000000020003" pitchFamily="2" charset="0"/>
              </a:rPr>
              <a:t>World Map</a:t>
            </a:r>
            <a:endParaRPr lang="en-US" sz="6000">
              <a:solidFill>
                <a:schemeClr val="accent1"/>
              </a:solidFill>
              <a:latin typeface="Galada" panose="02000506000000020003" pitchFamily="2" charset="0"/>
              <a:cs typeface="Galada" panose="02000506000000020003" pitchFamily="2" charset="0"/>
            </a:endParaRPr>
          </a:p>
        </p:txBody>
      </p:sp>
    </p:spTree>
    <p:extLst>
      <p:ext uri="{BB962C8B-B14F-4D97-AF65-F5344CB8AC3E}">
        <p14:creationId xmlns:p14="http://schemas.microsoft.com/office/powerpoint/2010/main" val="3332108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8"/>
                                        </p:tgtEl>
                                        <p:attrNameLst>
                                          <p:attrName>style.visibility</p:attrName>
                                        </p:attrNameLst>
                                      </p:cBhvr>
                                      <p:to>
                                        <p:strVal val="visible"/>
                                      </p:to>
                                    </p:set>
                                    <p:anim to="" calcmode="lin" valueType="num">
                                      <p:cBhvr>
                                        <p:cTn id="7" dur="750" fill="hold">
                                          <p:stCondLst>
                                            <p:cond delay="0"/>
                                          </p:stCondLst>
                                        </p:cTn>
                                        <p:tgtEl>
                                          <p:spTgt spid="11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8"/>
                                        </p:tgtEl>
                                      </p:cBhvr>
                                    </p:animEffect>
                                  </p:childTnLst>
                                </p:cTn>
                              </p:par>
                            </p:childTnLst>
                          </p:cTn>
                        </p:par>
                        <p:par>
                          <p:cTn id="9" fill="hold">
                            <p:stCondLst>
                              <p:cond delay="908"/>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1908"/>
                            </p:stCondLst>
                            <p:childTnLst>
                              <p:par>
                                <p:cTn id="15" presetID="0" presetClass="entr" presetSubtype="0" fill="hold" grpId="0" nodeType="afterEffect">
                                  <p:stCondLst>
                                    <p:cond delay="0"/>
                                  </p:stCondLst>
                                  <p:childTnLst>
                                    <p:set>
                                      <p:cBhvr>
                                        <p:cTn id="16" dur="700" fill="hold">
                                          <p:stCondLst>
                                            <p:cond delay="0"/>
                                          </p:stCondLst>
                                        </p:cTn>
                                        <p:tgtEl>
                                          <p:spTgt spid="111"/>
                                        </p:tgtEl>
                                        <p:attrNameLst>
                                          <p:attrName>style.visibility</p:attrName>
                                        </p:attrNameLst>
                                      </p:cBhvr>
                                      <p:to>
                                        <p:strVal val="visible"/>
                                      </p:to>
                                    </p:set>
                                    <p:anim to="" calcmode="lin" valueType="num">
                                      <p:cBhvr>
                                        <p:cTn id="17" dur="700" fill="hold">
                                          <p:stCondLst>
                                            <p:cond delay="0"/>
                                          </p:stCondLst>
                                        </p:cTn>
                                        <p:tgtEl>
                                          <p:spTgt spid="111"/>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111"/>
                                        </p:tgtEl>
                                        <p:attrNameLst>
                                          <p:attrName>ppt_w</p:attrName>
                                        </p:attrNameLst>
                                      </p:cBhvr>
                                      <p:tavLst>
                                        <p:tav tm="0" fmla="#ppt_w-#ppt_w*((1.5-1.5*$)^3-(1.5-1.5*$)^2)">
                                          <p:val>
                                            <p:strVal val="0"/>
                                          </p:val>
                                        </p:tav>
                                        <p:tav tm="100000">
                                          <p:val>
                                            <p:strVal val="1"/>
                                          </p:val>
                                        </p:tav>
                                      </p:tavLst>
                                    </p:anim>
                                  </p:childTnLst>
                                </p:cTn>
                              </p:par>
                              <p:par>
                                <p:cTn id="19" presetID="2" presetClass="entr" presetSubtype="8" decel="100000" fill="hold" grpId="0" nodeType="withEffect">
                                  <p:stCondLst>
                                    <p:cond delay="0"/>
                                  </p:stCondLst>
                                  <p:childTnLst>
                                    <p:set>
                                      <p:cBhvr>
                                        <p:cTn id="20" dur="1" fill="hold">
                                          <p:stCondLst>
                                            <p:cond delay="0"/>
                                          </p:stCondLst>
                                        </p:cTn>
                                        <p:tgtEl>
                                          <p:spTgt spid="115"/>
                                        </p:tgtEl>
                                        <p:attrNameLst>
                                          <p:attrName>style.visibility</p:attrName>
                                        </p:attrNameLst>
                                      </p:cBhvr>
                                      <p:to>
                                        <p:strVal val="visible"/>
                                      </p:to>
                                    </p:set>
                                    <p:anim calcmode="lin" valueType="num">
                                      <p:cBhvr additive="base">
                                        <p:cTn id="21" dur="700" fill="hold"/>
                                        <p:tgtEl>
                                          <p:spTgt spid="115"/>
                                        </p:tgtEl>
                                        <p:attrNameLst>
                                          <p:attrName>ppt_x</p:attrName>
                                        </p:attrNameLst>
                                      </p:cBhvr>
                                      <p:tavLst>
                                        <p:tav tm="0">
                                          <p:val>
                                            <p:strVal val="0-#ppt_w/2"/>
                                          </p:val>
                                        </p:tav>
                                        <p:tav tm="100000">
                                          <p:val>
                                            <p:strVal val="#ppt_x"/>
                                          </p:val>
                                        </p:tav>
                                      </p:tavLst>
                                    </p:anim>
                                    <p:anim calcmode="lin" valueType="num">
                                      <p:cBhvr additive="base">
                                        <p:cTn id="22" dur="700" fill="hold"/>
                                        <p:tgtEl>
                                          <p:spTgt spid="115"/>
                                        </p:tgtEl>
                                        <p:attrNameLst>
                                          <p:attrName>ppt_y</p:attrName>
                                        </p:attrNameLst>
                                      </p:cBhvr>
                                      <p:tavLst>
                                        <p:tav tm="0">
                                          <p:val>
                                            <p:strVal val="#ppt_y"/>
                                          </p:val>
                                        </p:tav>
                                        <p:tav tm="100000">
                                          <p:val>
                                            <p:strVal val="#ppt_y"/>
                                          </p:val>
                                        </p:tav>
                                      </p:tavLst>
                                    </p:anim>
                                  </p:childTnLst>
                                </p:cTn>
                              </p:par>
                            </p:childTnLst>
                          </p:cTn>
                        </p:par>
                        <p:par>
                          <p:cTn id="23" fill="hold">
                            <p:stCondLst>
                              <p:cond delay="2608"/>
                            </p:stCondLst>
                            <p:childTnLst>
                              <p:par>
                                <p:cTn id="24" presetID="0" presetClass="entr" presetSubtype="0" fill="hold" grpId="0" nodeType="afterEffect">
                                  <p:stCondLst>
                                    <p:cond delay="0"/>
                                  </p:stCondLst>
                                  <p:childTnLst>
                                    <p:set>
                                      <p:cBhvr>
                                        <p:cTn id="25" dur="700" fill="hold">
                                          <p:stCondLst>
                                            <p:cond delay="0"/>
                                          </p:stCondLst>
                                        </p:cTn>
                                        <p:tgtEl>
                                          <p:spTgt spid="116"/>
                                        </p:tgtEl>
                                        <p:attrNameLst>
                                          <p:attrName>style.visibility</p:attrName>
                                        </p:attrNameLst>
                                      </p:cBhvr>
                                      <p:to>
                                        <p:strVal val="visible"/>
                                      </p:to>
                                    </p:set>
                                    <p:anim to="" calcmode="lin" valueType="num">
                                      <p:cBhvr>
                                        <p:cTn id="26" dur="700" fill="hold">
                                          <p:stCondLst>
                                            <p:cond delay="0"/>
                                          </p:stCondLst>
                                        </p:cTn>
                                        <p:tgtEl>
                                          <p:spTgt spid="116"/>
                                        </p:tgtEl>
                                        <p:attrNameLst>
                                          <p:attrName>ppt_h</p:attrName>
                                        </p:attrNameLst>
                                      </p:cBhvr>
                                      <p:tavLst>
                                        <p:tav tm="0" fmla="#ppt_h-#ppt_h*((1.5-1.5*$)^3-(1.5-1.5*$)^2)">
                                          <p:val>
                                            <p:strVal val="0"/>
                                          </p:val>
                                        </p:tav>
                                        <p:tav tm="100000">
                                          <p:val>
                                            <p:strVal val="1"/>
                                          </p:val>
                                        </p:tav>
                                      </p:tavLst>
                                    </p:anim>
                                    <p:anim to="" calcmode="lin" valueType="num">
                                      <p:cBhvr>
                                        <p:cTn id="27" dur="700" fill="hold">
                                          <p:stCondLst>
                                            <p:cond delay="0"/>
                                          </p:stCondLst>
                                        </p:cTn>
                                        <p:tgtEl>
                                          <p:spTgt spid="116"/>
                                        </p:tgtEl>
                                        <p:attrNameLst>
                                          <p:attrName>ppt_w</p:attrName>
                                        </p:attrNameLst>
                                      </p:cBhvr>
                                      <p:tavLst>
                                        <p:tav tm="0" fmla="#ppt_w-#ppt_w*((1.5-1.5*$)^3-(1.5-1.5*$)^2)">
                                          <p:val>
                                            <p:strVal val="0"/>
                                          </p:val>
                                        </p:tav>
                                        <p:tav tm="100000">
                                          <p:val>
                                            <p:strVal val="1"/>
                                          </p:val>
                                        </p:tav>
                                      </p:tavLst>
                                    </p:anim>
                                  </p:childTnLst>
                                </p:cTn>
                              </p:par>
                              <p:par>
                                <p:cTn id="28" presetID="2" presetClass="entr" presetSubtype="4" decel="100000" fill="hold" grpId="0" nodeType="withEffect">
                                  <p:stCondLst>
                                    <p:cond delay="0"/>
                                  </p:stCondLst>
                                  <p:childTnLst>
                                    <p:set>
                                      <p:cBhvr>
                                        <p:cTn id="29" dur="1" fill="hold">
                                          <p:stCondLst>
                                            <p:cond delay="0"/>
                                          </p:stCondLst>
                                        </p:cTn>
                                        <p:tgtEl>
                                          <p:spTgt spid="117"/>
                                        </p:tgtEl>
                                        <p:attrNameLst>
                                          <p:attrName>style.visibility</p:attrName>
                                        </p:attrNameLst>
                                      </p:cBhvr>
                                      <p:to>
                                        <p:strVal val="visible"/>
                                      </p:to>
                                    </p:set>
                                    <p:anim calcmode="lin" valueType="num">
                                      <p:cBhvr additive="base">
                                        <p:cTn id="30" dur="700" fill="hold"/>
                                        <p:tgtEl>
                                          <p:spTgt spid="117"/>
                                        </p:tgtEl>
                                        <p:attrNameLst>
                                          <p:attrName>ppt_x</p:attrName>
                                        </p:attrNameLst>
                                      </p:cBhvr>
                                      <p:tavLst>
                                        <p:tav tm="0">
                                          <p:val>
                                            <p:strVal val="#ppt_x"/>
                                          </p:val>
                                        </p:tav>
                                        <p:tav tm="100000">
                                          <p:val>
                                            <p:strVal val="#ppt_x"/>
                                          </p:val>
                                        </p:tav>
                                      </p:tavLst>
                                    </p:anim>
                                    <p:anim calcmode="lin" valueType="num">
                                      <p:cBhvr additive="base">
                                        <p:cTn id="31" dur="700" fill="hold"/>
                                        <p:tgtEl>
                                          <p:spTgt spid="117"/>
                                        </p:tgtEl>
                                        <p:attrNameLst>
                                          <p:attrName>ppt_y</p:attrName>
                                        </p:attrNameLst>
                                      </p:cBhvr>
                                      <p:tavLst>
                                        <p:tav tm="0">
                                          <p:val>
                                            <p:strVal val="1+#ppt_h/2"/>
                                          </p:val>
                                        </p:tav>
                                        <p:tav tm="100000">
                                          <p:val>
                                            <p:strVal val="#ppt_y"/>
                                          </p:val>
                                        </p:tav>
                                      </p:tavLst>
                                    </p:anim>
                                  </p:childTnLst>
                                </p:cTn>
                              </p:par>
                            </p:childTnLst>
                          </p:cTn>
                        </p:par>
                        <p:par>
                          <p:cTn id="32" fill="hold">
                            <p:stCondLst>
                              <p:cond delay="3308"/>
                            </p:stCondLst>
                            <p:childTnLst>
                              <p:par>
                                <p:cTn id="33" presetID="0" presetClass="entr" presetSubtype="0" fill="hold" grpId="0" nodeType="afterEffect">
                                  <p:stCondLst>
                                    <p:cond delay="0"/>
                                  </p:stCondLst>
                                  <p:childTnLst>
                                    <p:set>
                                      <p:cBhvr>
                                        <p:cTn id="34" dur="700" fill="hold">
                                          <p:stCondLst>
                                            <p:cond delay="0"/>
                                          </p:stCondLst>
                                        </p:cTn>
                                        <p:tgtEl>
                                          <p:spTgt spid="112"/>
                                        </p:tgtEl>
                                        <p:attrNameLst>
                                          <p:attrName>style.visibility</p:attrName>
                                        </p:attrNameLst>
                                      </p:cBhvr>
                                      <p:to>
                                        <p:strVal val="visible"/>
                                      </p:to>
                                    </p:set>
                                    <p:anim to="" calcmode="lin" valueType="num">
                                      <p:cBhvr>
                                        <p:cTn id="35" dur="700" fill="hold">
                                          <p:stCondLst>
                                            <p:cond delay="0"/>
                                          </p:stCondLst>
                                        </p:cTn>
                                        <p:tgtEl>
                                          <p:spTgt spid="112"/>
                                        </p:tgtEl>
                                        <p:attrNameLst>
                                          <p:attrName>ppt_h</p:attrName>
                                        </p:attrNameLst>
                                      </p:cBhvr>
                                      <p:tavLst>
                                        <p:tav tm="0" fmla="#ppt_h-#ppt_h*((1.5-1.5*$)^3-(1.5-1.5*$)^2)">
                                          <p:val>
                                            <p:strVal val="0"/>
                                          </p:val>
                                        </p:tav>
                                        <p:tav tm="100000">
                                          <p:val>
                                            <p:strVal val="1"/>
                                          </p:val>
                                        </p:tav>
                                      </p:tavLst>
                                    </p:anim>
                                    <p:anim to="" calcmode="lin" valueType="num">
                                      <p:cBhvr>
                                        <p:cTn id="36" dur="700" fill="hold">
                                          <p:stCondLst>
                                            <p:cond delay="0"/>
                                          </p:stCondLst>
                                        </p:cTn>
                                        <p:tgtEl>
                                          <p:spTgt spid="112"/>
                                        </p:tgtEl>
                                        <p:attrNameLst>
                                          <p:attrName>ppt_w</p:attrName>
                                        </p:attrNameLst>
                                      </p:cBhvr>
                                      <p:tavLst>
                                        <p:tav tm="0" fmla="#ppt_w-#ppt_w*((1.5-1.5*$)^3-(1.5-1.5*$)^2)">
                                          <p:val>
                                            <p:strVal val="0"/>
                                          </p:val>
                                        </p:tav>
                                        <p:tav tm="100000">
                                          <p:val>
                                            <p:strVal val="1"/>
                                          </p:val>
                                        </p:tav>
                                      </p:tavLst>
                                    </p:anim>
                                  </p:childTnLst>
                                </p:cTn>
                              </p:par>
                              <p:par>
                                <p:cTn id="37" presetID="2" presetClass="entr" presetSubtype="4" decel="100000" fill="hold" grpId="0" nodeType="withEffect">
                                  <p:stCondLst>
                                    <p:cond delay="0"/>
                                  </p:stCondLst>
                                  <p:childTnLst>
                                    <p:set>
                                      <p:cBhvr>
                                        <p:cTn id="38" dur="1" fill="hold">
                                          <p:stCondLst>
                                            <p:cond delay="0"/>
                                          </p:stCondLst>
                                        </p:cTn>
                                        <p:tgtEl>
                                          <p:spTgt spid="114"/>
                                        </p:tgtEl>
                                        <p:attrNameLst>
                                          <p:attrName>style.visibility</p:attrName>
                                        </p:attrNameLst>
                                      </p:cBhvr>
                                      <p:to>
                                        <p:strVal val="visible"/>
                                      </p:to>
                                    </p:set>
                                    <p:anim calcmode="lin" valueType="num">
                                      <p:cBhvr additive="base">
                                        <p:cTn id="39" dur="700" fill="hold"/>
                                        <p:tgtEl>
                                          <p:spTgt spid="114"/>
                                        </p:tgtEl>
                                        <p:attrNameLst>
                                          <p:attrName>ppt_x</p:attrName>
                                        </p:attrNameLst>
                                      </p:cBhvr>
                                      <p:tavLst>
                                        <p:tav tm="0">
                                          <p:val>
                                            <p:strVal val="#ppt_x"/>
                                          </p:val>
                                        </p:tav>
                                        <p:tav tm="100000">
                                          <p:val>
                                            <p:strVal val="#ppt_x"/>
                                          </p:val>
                                        </p:tav>
                                      </p:tavLst>
                                    </p:anim>
                                    <p:anim calcmode="lin" valueType="num">
                                      <p:cBhvr additive="base">
                                        <p:cTn id="40" dur="700" fill="hold"/>
                                        <p:tgtEl>
                                          <p:spTgt spid="114"/>
                                        </p:tgtEl>
                                        <p:attrNameLst>
                                          <p:attrName>ppt_y</p:attrName>
                                        </p:attrNameLst>
                                      </p:cBhvr>
                                      <p:tavLst>
                                        <p:tav tm="0">
                                          <p:val>
                                            <p:strVal val="1+#ppt_h/2"/>
                                          </p:val>
                                        </p:tav>
                                        <p:tav tm="100000">
                                          <p:val>
                                            <p:strVal val="#ppt_y"/>
                                          </p:val>
                                        </p:tav>
                                      </p:tavLst>
                                    </p:anim>
                                  </p:childTnLst>
                                </p:cTn>
                              </p:par>
                            </p:childTnLst>
                          </p:cTn>
                        </p:par>
                        <p:par>
                          <p:cTn id="41" fill="hold">
                            <p:stCondLst>
                              <p:cond delay="4008"/>
                            </p:stCondLst>
                            <p:childTnLst>
                              <p:par>
                                <p:cTn id="42" presetID="0" presetClass="entr" presetSubtype="0" fill="hold" grpId="0" nodeType="afterEffect">
                                  <p:stCondLst>
                                    <p:cond delay="0"/>
                                  </p:stCondLst>
                                  <p:childTnLst>
                                    <p:set>
                                      <p:cBhvr>
                                        <p:cTn id="43" dur="700" fill="hold">
                                          <p:stCondLst>
                                            <p:cond delay="0"/>
                                          </p:stCondLst>
                                        </p:cTn>
                                        <p:tgtEl>
                                          <p:spTgt spid="110"/>
                                        </p:tgtEl>
                                        <p:attrNameLst>
                                          <p:attrName>style.visibility</p:attrName>
                                        </p:attrNameLst>
                                      </p:cBhvr>
                                      <p:to>
                                        <p:strVal val="visible"/>
                                      </p:to>
                                    </p:set>
                                    <p:anim to="" calcmode="lin" valueType="num">
                                      <p:cBhvr>
                                        <p:cTn id="44" dur="700" fill="hold">
                                          <p:stCondLst>
                                            <p:cond delay="0"/>
                                          </p:stCondLst>
                                        </p:cTn>
                                        <p:tgtEl>
                                          <p:spTgt spid="110"/>
                                        </p:tgtEl>
                                        <p:attrNameLst>
                                          <p:attrName>ppt_h</p:attrName>
                                        </p:attrNameLst>
                                      </p:cBhvr>
                                      <p:tavLst>
                                        <p:tav tm="0" fmla="#ppt_h-#ppt_h*((1.5-1.5*$)^3-(1.5-1.5*$)^2)">
                                          <p:val>
                                            <p:strVal val="0"/>
                                          </p:val>
                                        </p:tav>
                                        <p:tav tm="100000">
                                          <p:val>
                                            <p:strVal val="1"/>
                                          </p:val>
                                        </p:tav>
                                      </p:tavLst>
                                    </p:anim>
                                    <p:anim to="" calcmode="lin" valueType="num">
                                      <p:cBhvr>
                                        <p:cTn id="45" dur="700" fill="hold">
                                          <p:stCondLst>
                                            <p:cond delay="0"/>
                                          </p:stCondLst>
                                        </p:cTn>
                                        <p:tgtEl>
                                          <p:spTgt spid="110"/>
                                        </p:tgtEl>
                                        <p:attrNameLst>
                                          <p:attrName>ppt_w</p:attrName>
                                        </p:attrNameLst>
                                      </p:cBhvr>
                                      <p:tavLst>
                                        <p:tav tm="0" fmla="#ppt_w-#ppt_w*((1.5-1.5*$)^3-(1.5-1.5*$)^2)">
                                          <p:val>
                                            <p:strVal val="0"/>
                                          </p:val>
                                        </p:tav>
                                        <p:tav tm="100000">
                                          <p:val>
                                            <p:strVal val="1"/>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 calcmode="lin" valueType="num">
                                      <p:cBhvr additive="base">
                                        <p:cTn id="48" dur="700" fill="hold"/>
                                        <p:tgtEl>
                                          <p:spTgt spid="113"/>
                                        </p:tgtEl>
                                        <p:attrNameLst>
                                          <p:attrName>ppt_x</p:attrName>
                                        </p:attrNameLst>
                                      </p:cBhvr>
                                      <p:tavLst>
                                        <p:tav tm="0">
                                          <p:val>
                                            <p:strVal val="1+#ppt_w/2"/>
                                          </p:val>
                                        </p:tav>
                                        <p:tav tm="100000">
                                          <p:val>
                                            <p:strVal val="#ppt_x"/>
                                          </p:val>
                                        </p:tav>
                                      </p:tavLst>
                                    </p:anim>
                                    <p:anim calcmode="lin" valueType="num">
                                      <p:cBhvr additive="base">
                                        <p:cTn id="49" dur="700" fill="hold"/>
                                        <p:tgtEl>
                                          <p:spTgt spid="1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2" grpId="0" animBg="1"/>
      <p:bldP spid="113" grpId="0"/>
      <p:bldP spid="114" grpId="0"/>
      <p:bldP spid="115" grpId="0"/>
      <p:bldP spid="116" grpId="0" animBg="1"/>
      <p:bldP spid="117" grpId="0"/>
      <p:bldP spid="1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1834126A-D819-4B7E-8D72-38FEFE20097F}"/>
              </a:ext>
            </a:extLst>
          </p:cNvPr>
          <p:cNvSpPr>
            <a:spLocks noGrp="1"/>
          </p:cNvSpPr>
          <p:nvPr>
            <p:ph type="pic" sz="quarter" idx="10"/>
          </p:nvPr>
        </p:nvSpPr>
        <p:spPr/>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880C383-1EA2-428B-8D6A-178216873616}"/>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Galada" panose="02000506000000020003" pitchFamily="2" charset="0"/>
                <a:cs typeface="Galada" panose="02000506000000020003" pitchFamily="2" charset="0"/>
              </a:rPr>
              <a:t>04.</a:t>
            </a:r>
          </a:p>
          <a:p>
            <a:pPr>
              <a:spcBef>
                <a:spcPts val="600"/>
              </a:spcBef>
            </a:pPr>
            <a:r>
              <a:rPr lang="en-US" altLang="zh-CN" sz="8000">
                <a:solidFill>
                  <a:schemeClr val="accent1"/>
                </a:solidFill>
                <a:latin typeface="Galada" panose="02000506000000020003" pitchFamily="2" charset="0"/>
                <a:cs typeface="Galada" panose="02000506000000020003" pitchFamily="2" charset="0"/>
              </a:rPr>
              <a:t>Mockups Layout</a:t>
            </a:r>
          </a:p>
        </p:txBody>
      </p:sp>
      <p:sp>
        <p:nvSpPr>
          <p:cNvPr id="5" name="TextBox 4">
            <a:extLst>
              <a:ext uri="{FF2B5EF4-FFF2-40B4-BE49-F238E27FC236}">
                <a16:creationId xmlns:a16="http://schemas.microsoft.com/office/drawing/2014/main" id="{C1D740F4-905B-40FF-B14C-312B5ADD16BF}"/>
              </a:ext>
            </a:extLst>
          </p:cNvPr>
          <p:cNvSpPr txBox="1"/>
          <p:nvPr/>
        </p:nvSpPr>
        <p:spPr>
          <a:xfrm>
            <a:off x="2790682" y="7127321"/>
            <a:ext cx="6353317" cy="789447"/>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1564698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088"/>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73E6073F-86B3-474A-804E-D125F588CFFA}"/>
              </a:ext>
            </a:extLst>
          </p:cNvPr>
          <p:cNvSpPr txBox="1">
            <a:spLocks/>
          </p:cNvSpPr>
          <p:nvPr/>
        </p:nvSpPr>
        <p:spPr>
          <a:xfrm>
            <a:off x="1832230" y="236268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solidFill>
                  <a:schemeClr val="accent1"/>
                </a:solidFill>
                <a:latin typeface="Galada" panose="02000506000000020003" pitchFamily="2" charset="0"/>
                <a:cs typeface="Galada" panose="02000506000000020003" pitchFamily="2" charset="0"/>
              </a:rPr>
              <a:t>Mockup</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92DE078-F688-432E-AAD9-3AE0504C2AB0}"/>
              </a:ext>
            </a:extLst>
          </p:cNvPr>
          <p:cNvSpPr/>
          <p:nvPr/>
        </p:nvSpPr>
        <p:spPr>
          <a:xfrm>
            <a:off x="1748918" y="3925651"/>
            <a:ext cx="7381314"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p:txBody>
      </p:sp>
      <p:sp>
        <p:nvSpPr>
          <p:cNvPr id="4" name="TextBox 3">
            <a:extLst>
              <a:ext uri="{FF2B5EF4-FFF2-40B4-BE49-F238E27FC236}">
                <a16:creationId xmlns:a16="http://schemas.microsoft.com/office/drawing/2014/main" id="{C76999E8-B34F-4A32-BD37-1339B0D00BF4}"/>
              </a:ext>
            </a:extLst>
          </p:cNvPr>
          <p:cNvSpPr txBox="1"/>
          <p:nvPr/>
        </p:nvSpPr>
        <p:spPr>
          <a:xfrm>
            <a:off x="1764498" y="6085312"/>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solidFill>
                  <a:schemeClr val="accent1"/>
                </a:solidFill>
                <a:latin typeface="+mj-lt"/>
              </a:rPr>
              <a:t>Here you</a:t>
            </a:r>
            <a:r>
              <a:rPr lang="zh-CN" altLang="en-US" sz="1800">
                <a:solidFill>
                  <a:schemeClr val="accent1"/>
                </a:solidFill>
                <a:latin typeface="+mj-lt"/>
              </a:rPr>
              <a:t> </a:t>
            </a:r>
            <a:r>
              <a:rPr lang="en-US" altLang="zh-CN" sz="1800">
                <a:solidFill>
                  <a:schemeClr val="accent1"/>
                </a:solidFill>
                <a:latin typeface="+mj-lt"/>
              </a:rPr>
              <a:t>have</a:t>
            </a:r>
            <a:r>
              <a:rPr lang="zh-CN" altLang="en-US" sz="1800">
                <a:solidFill>
                  <a:schemeClr val="accent1"/>
                </a:solidFill>
                <a:latin typeface="+mj-lt"/>
              </a:rPr>
              <a:t> </a:t>
            </a:r>
            <a:r>
              <a:rPr lang="en-US" altLang="zh-CN" sz="1800">
                <a:solidFill>
                  <a:schemeClr val="accent1"/>
                </a:solidFill>
                <a:latin typeface="+mj-lt"/>
              </a:rPr>
              <a:t>a</a:t>
            </a:r>
            <a:r>
              <a:rPr lang="zh-CN" altLang="en-US" sz="1800">
                <a:solidFill>
                  <a:schemeClr val="accent1"/>
                </a:solidFill>
                <a:latin typeface="+mj-lt"/>
              </a:rPr>
              <a:t> </a:t>
            </a:r>
            <a:r>
              <a:rPr lang="en-US" altLang="zh-CN" sz="1800">
                <a:solidFill>
                  <a:schemeClr val="accent1"/>
                </a:solidFill>
                <a:latin typeface="+mj-lt"/>
              </a:rPr>
              <a:t>list</a:t>
            </a:r>
            <a:r>
              <a:rPr lang="zh-CN" altLang="en-US" sz="1800">
                <a:solidFill>
                  <a:schemeClr val="accent1"/>
                </a:solidFill>
                <a:latin typeface="+mj-lt"/>
              </a:rPr>
              <a:t> </a:t>
            </a:r>
            <a:r>
              <a:rPr lang="en-US" altLang="zh-CN" sz="1800">
                <a:solidFill>
                  <a:schemeClr val="accent1"/>
                </a:solidFill>
                <a:latin typeface="+mj-lt"/>
              </a:rPr>
              <a:t>of</a:t>
            </a:r>
            <a:r>
              <a:rPr lang="zh-CN" altLang="en-US" sz="1800">
                <a:solidFill>
                  <a:schemeClr val="accent1"/>
                </a:solidFill>
                <a:latin typeface="+mj-lt"/>
              </a:rPr>
              <a:t> </a:t>
            </a:r>
            <a:r>
              <a:rPr lang="en-US" altLang="zh-CN" sz="1800">
                <a:solidFill>
                  <a:schemeClr val="accent1"/>
                </a:solidFill>
                <a:latin typeface="+mj-lt"/>
              </a:rPr>
              <a:t>items</a:t>
            </a:r>
          </a:p>
          <a:p>
            <a:pPr marL="457200" indent="-457200">
              <a:lnSpc>
                <a:spcPct val="150000"/>
              </a:lnSpc>
              <a:spcBef>
                <a:spcPts val="1200"/>
              </a:spcBef>
              <a:buFont typeface="Arial" panose="020B0604020202020204" pitchFamily="34" charset="0"/>
              <a:buChar char="•"/>
            </a:pPr>
            <a:r>
              <a:rPr lang="en-US" sz="1800">
                <a:solidFill>
                  <a:schemeClr val="accent1"/>
                </a:solidFill>
                <a:latin typeface="+mj-lt"/>
              </a:rPr>
              <a:t>Add some text</a:t>
            </a:r>
          </a:p>
          <a:p>
            <a:pPr marL="457200" indent="-457200">
              <a:lnSpc>
                <a:spcPct val="150000"/>
              </a:lnSpc>
              <a:spcBef>
                <a:spcPts val="1200"/>
              </a:spcBef>
              <a:buFont typeface="Arial" panose="020B0604020202020204" pitchFamily="34" charset="0"/>
              <a:buChar char="•"/>
            </a:pPr>
            <a:r>
              <a:rPr lang="en-US" sz="1800">
                <a:solidFill>
                  <a:schemeClr val="accent1"/>
                </a:solidFill>
                <a:latin typeface="+mj-lt"/>
              </a:rPr>
              <a:t>But remember not to overload your slides with content</a:t>
            </a:r>
          </a:p>
        </p:txBody>
      </p:sp>
      <p:pic>
        <p:nvPicPr>
          <p:cNvPr id="6" name="Image" descr="Image">
            <a:extLst>
              <a:ext uri="{FF2B5EF4-FFF2-40B4-BE49-F238E27FC236}">
                <a16:creationId xmlns:a16="http://schemas.microsoft.com/office/drawing/2014/main" id="{C1E64C2E-44CC-4422-8E98-BC4BE47B2C8B}"/>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9982200" y="1606171"/>
            <a:ext cx="6629400" cy="13384002"/>
          </a:xfrm>
          <a:prstGeom prst="rect">
            <a:avLst/>
          </a:prstGeom>
          <a:noFill/>
          <a:ln>
            <a:noFill/>
          </a:ln>
          <a:effectLst>
            <a:outerShdw blurRad="508000" dist="190500" dir="8100000" sx="103000" sy="103000" algn="tr" rotWithShape="0">
              <a:prstClr val="black">
                <a:alpha val="25000"/>
              </a:prstClr>
            </a:outerShdw>
          </a:effectLst>
        </p:spPr>
      </p:pic>
      <p:sp>
        <p:nvSpPr>
          <p:cNvPr id="8" name="Picture Placeholder 7">
            <a:extLst>
              <a:ext uri="{FF2B5EF4-FFF2-40B4-BE49-F238E27FC236}">
                <a16:creationId xmlns:a16="http://schemas.microsoft.com/office/drawing/2014/main" id="{D07135DD-4F0E-421A-A2C3-02109B74D4DE}"/>
              </a:ext>
            </a:extLst>
          </p:cNvPr>
          <p:cNvSpPr>
            <a:spLocks noGrp="1"/>
          </p:cNvSpPr>
          <p:nvPr>
            <p:ph type="pic" sz="quarter" idx="10"/>
          </p:nvPr>
        </p:nvSpPr>
        <p:spPr/>
      </p:sp>
    </p:spTree>
    <p:extLst>
      <p:ext uri="{BB962C8B-B14F-4D97-AF65-F5344CB8AC3E}">
        <p14:creationId xmlns:p14="http://schemas.microsoft.com/office/powerpoint/2010/main" val="225656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2"/>
                                        </p:tgtEl>
                                        <p:attrNameLst>
                                          <p:attrName>style.visibility</p:attrName>
                                        </p:attrNameLst>
                                      </p:cBhvr>
                                      <p:to>
                                        <p:strVal val="visible"/>
                                      </p:to>
                                    </p:set>
                                    <p:anim to="" calcmode="lin" valueType="num">
                                      <p:cBhvr>
                                        <p:cTn id="15"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2"/>
                                        </p:tgtEl>
                                      </p:cBhvr>
                                    </p:animEffect>
                                  </p:childTnLst>
                                </p:cTn>
                              </p:par>
                            </p:childTnLst>
                          </p:cTn>
                        </p:par>
                        <p:par>
                          <p:cTn id="17" fill="hold">
                            <p:stCondLst>
                              <p:cond delay="1863"/>
                            </p:stCondLst>
                            <p:childTnLst>
                              <p:par>
                                <p:cTn id="18" presetID="10" presetClass="entr" presetSubtype="0"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par>
                          <p:cTn id="21" fill="hold">
                            <p:stCondLst>
                              <p:cond delay="2363"/>
                            </p:stCondLst>
                            <p:childTnLst>
                              <p:par>
                                <p:cTn id="22" presetID="2" presetClass="entr" presetSubtype="4" decel="100000" fill="hold" grpId="0" nodeType="afterEffect">
                                  <p:stCondLst>
                                    <p:cond delay="0"/>
                                  </p:stCondLst>
                                  <p:childTnLst>
                                    <p:set>
                                      <p:cBhvr>
                                        <p:cTn id="23" dur="1" fill="hold">
                                          <p:stCondLst>
                                            <p:cond delay="0"/>
                                          </p:stCondLst>
                                        </p:cTn>
                                        <p:tgtEl>
                                          <p:spTgt spid="4">
                                            <p:txEl>
                                              <p:pRg st="0" end="0"/>
                                            </p:txEl>
                                          </p:spTgt>
                                        </p:tgtEl>
                                        <p:attrNameLst>
                                          <p:attrName>style.visibility</p:attrName>
                                        </p:attrNameLst>
                                      </p:cBhvr>
                                      <p:to>
                                        <p:strVal val="visible"/>
                                      </p:to>
                                    </p:set>
                                    <p:anim calcmode="lin" valueType="num">
                                      <p:cBhvr additive="base">
                                        <p:cTn id="24"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100"/>
                                  </p:stCondLst>
                                  <p:childTnLst>
                                    <p:set>
                                      <p:cBhvr>
                                        <p:cTn id="27" dur="1" fill="hold">
                                          <p:stCondLst>
                                            <p:cond delay="0"/>
                                          </p:stCondLst>
                                        </p:cTn>
                                        <p:tgtEl>
                                          <p:spTgt spid="4">
                                            <p:txEl>
                                              <p:pRg st="1" end="1"/>
                                            </p:txEl>
                                          </p:spTgt>
                                        </p:tgtEl>
                                        <p:attrNameLst>
                                          <p:attrName>style.visibility</p:attrName>
                                        </p:attrNameLst>
                                      </p:cBhvr>
                                      <p:to>
                                        <p:strVal val="visible"/>
                                      </p:to>
                                    </p:set>
                                    <p:anim calcmode="lin" valueType="num">
                                      <p:cBhvr additive="base">
                                        <p:cTn id="2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200"/>
                                  </p:stCondLst>
                                  <p:childTnLst>
                                    <p:set>
                                      <p:cBhvr>
                                        <p:cTn id="31" dur="1" fill="hold">
                                          <p:stCondLst>
                                            <p:cond delay="0"/>
                                          </p:stCondLst>
                                        </p:cTn>
                                        <p:tgtEl>
                                          <p:spTgt spid="4">
                                            <p:txEl>
                                              <p:pRg st="2" end="2"/>
                                            </p:txEl>
                                          </p:spTgt>
                                        </p:tgtEl>
                                        <p:attrNameLst>
                                          <p:attrName>style.visibility</p:attrName>
                                        </p:attrNameLst>
                                      </p:cBhvr>
                                      <p:to>
                                        <p:strVal val="visible"/>
                                      </p:to>
                                    </p:set>
                                    <p:anim calcmode="lin" valueType="num">
                                      <p:cBhvr additive="base">
                                        <p:cTn id="3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C3234AF8-D257-4628-A9E3-47739987664D}"/>
              </a:ext>
            </a:extLst>
          </p:cNvPr>
          <p:cNvSpPr>
            <a:spLocks noGrp="1"/>
          </p:cNvSpPr>
          <p:nvPr>
            <p:ph type="pic" sz="quarter" idx="10"/>
          </p:nvPr>
        </p:nvSpPr>
        <p:spPr/>
      </p:sp>
      <p:grpSp>
        <p:nvGrpSpPr>
          <p:cNvPr id="3" name="Group 2">
            <a:extLst>
              <a:ext uri="{FF2B5EF4-FFF2-40B4-BE49-F238E27FC236}">
                <a16:creationId xmlns:a16="http://schemas.microsoft.com/office/drawing/2014/main" id="{07C485B0-729F-4EDD-AE2A-F900C4308BB3}"/>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98FBDF74-64DB-4BEB-BC27-9800345EA795}"/>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BFBB7D2C-FB94-4DAD-8473-3C7965B139E3}"/>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04836BDC-4844-454A-8F4C-1BB43FBFF774}"/>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1E5F53FA-D6EB-4107-A5A0-1087AB157610}"/>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B521E4B0-A892-40A6-A026-27306F8EB959}"/>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4DDA94B1-D713-43A3-BC0C-665A855C4731}"/>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1E66B403-4928-4454-AB20-5EAC12C64C13}"/>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DB231767-49AF-4927-B096-56AF505DCE60}"/>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55F215F2-B800-4AF1-8C3F-2647BCF2E09C}"/>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C0F3482D-2EB4-401C-A47E-FA0FD6A706F8}"/>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7758E27E-1E82-4918-84C1-CB3F8BFF5816}"/>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7D4A29B2-0107-4741-BFD4-AFE3F98EE72B}"/>
              </a:ext>
            </a:extLst>
          </p:cNvPr>
          <p:cNvSpPr txBox="1"/>
          <p:nvPr/>
        </p:nvSpPr>
        <p:spPr>
          <a:xfrm>
            <a:off x="1766085" y="2412472"/>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Galada" panose="02000506000000020003" pitchFamily="2" charset="0"/>
                <a:cs typeface="Galada" panose="02000506000000020003" pitchFamily="2" charset="0"/>
              </a:rPr>
              <a:t>Tablet Mockups</a:t>
            </a:r>
            <a:endParaRPr lang="en-US" sz="6000" b="0">
              <a:solidFill>
                <a:schemeClr val="accent1"/>
              </a:solidFill>
              <a:latin typeface="Galada" panose="02000506000000020003" pitchFamily="2" charset="0"/>
              <a:cs typeface="Galada" panose="02000506000000020003" pitchFamily="2" charset="0"/>
            </a:endParaRP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DFC0F67-F407-4DBC-AF4F-1D750130A53E}"/>
              </a:ext>
            </a:extLst>
          </p:cNvPr>
          <p:cNvSpPr/>
          <p:nvPr/>
        </p:nvSpPr>
        <p:spPr>
          <a:xfrm>
            <a:off x="17606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3914290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DF2A76E-EB5B-4D93-9CCC-3718A0C84F72}"/>
              </a:ext>
            </a:extLst>
          </p:cNvPr>
          <p:cNvSpPr txBox="1"/>
          <p:nvPr/>
        </p:nvSpPr>
        <p:spPr>
          <a:xfrm>
            <a:off x="11106164" y="2906375"/>
            <a:ext cx="3695122"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spc="300">
                <a:solidFill>
                  <a:schemeClr val="accent1"/>
                </a:solidFill>
                <a:latin typeface="Galada" panose="02000506000000020003" pitchFamily="2" charset="0"/>
                <a:cs typeface="Galada" panose="02000506000000020003" pitchFamily="2" charset="0"/>
              </a:rPr>
              <a:t>Hello!</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400EE31-860A-4C3A-9217-D41D473F72C9}"/>
              </a:ext>
            </a:extLst>
          </p:cNvPr>
          <p:cNvSpPr/>
          <p:nvPr/>
        </p:nvSpPr>
        <p:spPr>
          <a:xfrm>
            <a:off x="11126484" y="4433153"/>
            <a:ext cx="5434316"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 re, vide viderer eleifend</a:t>
            </a:r>
            <a:r>
              <a:rPr lang="en-US" altLang="zh-CN" sz="1600">
                <a:solidFill>
                  <a:schemeClr val="bg1">
                    <a:lumMod val="65000"/>
                  </a:schemeClr>
                </a:solidFill>
                <a:ea typeface="Lato Light" panose="020F0502020204030203" pitchFamily="34" charset="0"/>
                <a:cs typeface="Lato Light" panose="020F0502020204030203" pitchFamily="34" charset="0"/>
              </a:rPr>
              <a:t>.</a:t>
            </a:r>
            <a:endParaRPr lang="es-ES" altLang="zh-CN" sz="1600">
              <a:solidFill>
                <a:schemeClr val="bg1">
                  <a:lumMod val="65000"/>
                </a:schemeClr>
              </a:solidFill>
              <a:ea typeface="Lato Light" panose="020F0502020204030203" pitchFamily="34" charset="0"/>
              <a:cs typeface="Lato Light" panose="020F0502020204030203" pitchFamily="34" charset="0"/>
            </a:endParaRP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Picture Placeholder 4">
            <a:extLst>
              <a:ext uri="{FF2B5EF4-FFF2-40B4-BE49-F238E27FC236}">
                <a16:creationId xmlns:a16="http://schemas.microsoft.com/office/drawing/2014/main" id="{55F4E9EA-C995-4E0C-9523-C6E768DF719E}"/>
              </a:ext>
            </a:extLst>
          </p:cNvPr>
          <p:cNvSpPr>
            <a:spLocks noGrp="1"/>
          </p:cNvSpPr>
          <p:nvPr>
            <p:ph type="pic" sz="quarter" idx="10"/>
          </p:nvPr>
        </p:nvSpPr>
        <p:spPr/>
      </p:sp>
    </p:spTree>
    <p:extLst>
      <p:ext uri="{BB962C8B-B14F-4D97-AF65-F5344CB8AC3E}">
        <p14:creationId xmlns:p14="http://schemas.microsoft.com/office/powerpoint/2010/main" val="4101056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863"/>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4BC65878-FCAD-4193-95E1-599F55B19E98}"/>
              </a:ext>
            </a:extLst>
          </p:cNvPr>
          <p:cNvSpPr txBox="1"/>
          <p:nvPr/>
        </p:nvSpPr>
        <p:spPr>
          <a:xfrm>
            <a:off x="10610365" y="2400895"/>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Galada" panose="02000506000000020003" pitchFamily="2" charset="0"/>
                <a:cs typeface="Galada" panose="02000506000000020003" pitchFamily="2" charset="0"/>
              </a:rPr>
              <a:t>Notebook Mockups</a:t>
            </a:r>
            <a:endParaRPr lang="en-US" sz="6000" b="0">
              <a:solidFill>
                <a:schemeClr val="accent1"/>
              </a:solidFill>
              <a:latin typeface="Galada" panose="02000506000000020003" pitchFamily="2" charset="0"/>
              <a:cs typeface="Galada" panose="02000506000000020003" pitchFamily="2"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1B75D2C-2931-42E4-B394-1F4F6214957B}"/>
              </a:ext>
            </a:extLst>
          </p:cNvPr>
          <p:cNvSpPr/>
          <p:nvPr/>
        </p:nvSpPr>
        <p:spPr>
          <a:xfrm>
            <a:off x="10604911" y="4958478"/>
            <a:ext cx="581618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 </a:t>
            </a:r>
          </a:p>
        </p:txBody>
      </p:sp>
      <p:pic>
        <p:nvPicPr>
          <p:cNvPr id="5" name="Picture 4">
            <a:extLst>
              <a:ext uri="{FF2B5EF4-FFF2-40B4-BE49-F238E27FC236}">
                <a16:creationId xmlns:a16="http://schemas.microsoft.com/office/drawing/2014/main" id="{E0F361D7-1AD0-4865-BBDB-8C5E4C4025C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61996" y="1895323"/>
            <a:ext cx="13947230" cy="7803106"/>
          </a:xfrm>
          <a:prstGeom prst="rect">
            <a:avLst/>
          </a:prstGeom>
        </p:spPr>
      </p:pic>
      <p:sp>
        <p:nvSpPr>
          <p:cNvPr id="4" name="Picture Placeholder 3">
            <a:extLst>
              <a:ext uri="{FF2B5EF4-FFF2-40B4-BE49-F238E27FC236}">
                <a16:creationId xmlns:a16="http://schemas.microsoft.com/office/drawing/2014/main" id="{B0DB9425-E1D9-4D82-B581-9B58A3E9EAF9}"/>
              </a:ext>
            </a:extLst>
          </p:cNvPr>
          <p:cNvSpPr>
            <a:spLocks noGrp="1"/>
          </p:cNvSpPr>
          <p:nvPr>
            <p:ph type="pic" sz="quarter" idx="10"/>
          </p:nvPr>
        </p:nvSpPr>
        <p:spPr/>
      </p:sp>
    </p:spTree>
    <p:extLst>
      <p:ext uri="{BB962C8B-B14F-4D97-AF65-F5344CB8AC3E}">
        <p14:creationId xmlns:p14="http://schemas.microsoft.com/office/powerpoint/2010/main" val="3175672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6"/>
                                        </p:tgtEl>
                                        <p:attrNameLst>
                                          <p:attrName>style.visibility</p:attrName>
                                        </p:attrNameLst>
                                      </p:cBhvr>
                                      <p:to>
                                        <p:strVal val="visible"/>
                                      </p:to>
                                    </p:set>
                                    <p:anim to="" calcmode="lin" valueType="num">
                                      <p:cBhvr>
                                        <p:cTn id="15"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6"/>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7FF1665-E181-4908-9CF6-AAE0FC978681}"/>
              </a:ext>
            </a:extLst>
          </p:cNvPr>
          <p:cNvSpPr txBox="1"/>
          <p:nvPr/>
        </p:nvSpPr>
        <p:spPr>
          <a:xfrm>
            <a:off x="1969477" y="4474419"/>
            <a:ext cx="14349046" cy="1569660"/>
          </a:xfrm>
          <a:prstGeom prst="rect">
            <a:avLst/>
          </a:prstGeom>
          <a:noFill/>
        </p:spPr>
        <p:txBody>
          <a:bodyPr wrap="square" rtlCol="0">
            <a:spAutoFit/>
          </a:bodyPr>
          <a:lstStyle/>
          <a:p>
            <a:pPr algn="ctr"/>
            <a:r>
              <a:rPr lang="en-US" altLang="zh-CN" sz="9600">
                <a:solidFill>
                  <a:schemeClr val="accent1"/>
                </a:solidFill>
                <a:latin typeface="Galada" panose="02000506000000020003" pitchFamily="2" charset="0"/>
                <a:cs typeface="Galada" panose="02000506000000020003" pitchFamily="2" charset="0"/>
              </a:rPr>
              <a:t>Thanks for Watching!</a:t>
            </a:r>
            <a:endParaRPr lang="en-US" sz="9600">
              <a:solidFill>
                <a:schemeClr val="accent1"/>
              </a:solidFill>
              <a:latin typeface="Galada" panose="02000506000000020003" pitchFamily="2" charset="0"/>
              <a:cs typeface="Galada" panose="02000506000000020003" pitchFamily="2" charset="0"/>
            </a:endParaRPr>
          </a:p>
        </p:txBody>
      </p:sp>
      <p:sp>
        <p:nvSpPr>
          <p:cNvPr id="6" name="TextBox 5">
            <a:extLst>
              <a:ext uri="{FF2B5EF4-FFF2-40B4-BE49-F238E27FC236}">
                <a16:creationId xmlns:a16="http://schemas.microsoft.com/office/drawing/2014/main" id="{FB4E0249-2172-4E40-82F6-EACB8776B44E}"/>
              </a:ext>
            </a:extLst>
          </p:cNvPr>
          <p:cNvSpPr txBox="1"/>
          <p:nvPr/>
        </p:nvSpPr>
        <p:spPr>
          <a:xfrm>
            <a:off x="7546943" y="9276205"/>
            <a:ext cx="3194113" cy="276999"/>
          </a:xfrm>
          <a:prstGeom prst="rect">
            <a:avLst/>
          </a:prstGeom>
          <a:noFill/>
        </p:spPr>
        <p:txBody>
          <a:bodyPr wrap="square" rtlCol="0">
            <a:spAutoFit/>
          </a:bodyPr>
          <a:lstStyle/>
          <a:p>
            <a:pPr algn="ctr"/>
            <a:r>
              <a:rPr lang="en-US" altLang="zh-CN" sz="1200">
                <a:solidFill>
                  <a:schemeClr val="bg1">
                    <a:lumMod val="65000"/>
                  </a:schemeClr>
                </a:solidFill>
                <a:latin typeface="+mn-lt"/>
              </a:rPr>
              <a:t>©2022 </a:t>
            </a:r>
            <a:r>
              <a:rPr lang="en-US" altLang="zh-CN" sz="1200">
                <a:solidFill>
                  <a:schemeClr val="tx1">
                    <a:lumMod val="85000"/>
                    <a:lumOff val="15000"/>
                  </a:schemeClr>
                </a:solidFill>
                <a:latin typeface="+mn-lt"/>
                <a:hlinkClick r:id="rId2"/>
              </a:rPr>
              <a:t>MSLIDES</a:t>
            </a:r>
            <a:r>
              <a:rPr lang="en-US" altLang="zh-CN" sz="1200">
                <a:solidFill>
                  <a:schemeClr val="tx1">
                    <a:lumMod val="85000"/>
                    <a:lumOff val="15000"/>
                  </a:schemeClr>
                </a:solidFill>
                <a:latin typeface="+mn-lt"/>
              </a:rPr>
              <a:t> </a:t>
            </a:r>
            <a:r>
              <a:rPr lang="en-US" altLang="zh-CN" sz="1200">
                <a:solidFill>
                  <a:schemeClr val="bg1">
                    <a:lumMod val="65000"/>
                  </a:schemeClr>
                </a:solidFill>
                <a:latin typeface="+mn-lt"/>
              </a:rPr>
              <a:t>Copyright</a:t>
            </a:r>
            <a:endParaRPr lang="zh-CN" altLang="en-US" sz="1200">
              <a:solidFill>
                <a:schemeClr val="bg1">
                  <a:lumMod val="65000"/>
                </a:schemeClr>
              </a:solidFill>
              <a:latin typeface="+mn-lt"/>
            </a:endParaRPr>
          </a:p>
        </p:txBody>
      </p:sp>
    </p:spTree>
    <p:extLst>
      <p:ext uri="{BB962C8B-B14F-4D97-AF65-F5344CB8AC3E}">
        <p14:creationId xmlns:p14="http://schemas.microsoft.com/office/powerpoint/2010/main" val="1311457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Black" pitchFamily="2" charset="0"/>
              </a:rPr>
              <a:t>Credits</a:t>
            </a:r>
            <a:endParaRPr lang="en-US" sz="4400">
              <a:latin typeface="Outfit Black" pitchFamily="2"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sp>
        <p:nvSpPr>
          <p:cNvPr id="4" name="Rectangle 3">
            <a:extLst>
              <a:ext uri="{FF2B5EF4-FFF2-40B4-BE49-F238E27FC236}">
                <a16:creationId xmlns:a16="http://schemas.microsoft.com/office/drawing/2014/main" id="{87B5F14D-5BE2-4A97-81F1-60ACA295A87C}"/>
              </a:ext>
            </a:extLst>
          </p:cNvPr>
          <p:cNvSpPr/>
          <p:nvPr/>
        </p:nvSpPr>
        <p:spPr>
          <a:xfrm>
            <a:off x="6019800" y="5504893"/>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GALADA</a:t>
            </a:r>
          </a:p>
          <a:p>
            <a:pPr algn="ctr">
              <a:spcBef>
                <a:spcPts val="1200"/>
              </a:spcBef>
            </a:pPr>
            <a:r>
              <a:rPr lang="en-US" altLang="zh-CN" sz="1600">
                <a:solidFill>
                  <a:schemeClr val="bg1">
                    <a:lumMod val="50000"/>
                  </a:schemeClr>
                </a:solidFill>
              </a:rPr>
              <a:t>https://fonts.google.com/specimen/Galada</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3074878"/>
            <a:ext cx="10880202" cy="2215991"/>
          </a:xfrm>
          <a:prstGeom prst="rect">
            <a:avLst/>
          </a:prstGeom>
          <a:noFill/>
        </p:spPr>
        <p:txBody>
          <a:bodyPr wrap="square" rtlCol="0">
            <a:spAutoFit/>
          </a:bodyPr>
          <a:lstStyle/>
          <a:p>
            <a:pPr algn="ctr"/>
            <a:r>
              <a:rPr lang="en-US" altLang="zh-CN" sz="13800">
                <a:solidFill>
                  <a:schemeClr val="accent1"/>
                </a:solidFill>
                <a:latin typeface="Galada" panose="02000506000000020003" pitchFamily="2" charset="0"/>
                <a:cs typeface="Galada" panose="02000506000000020003" pitchFamily="2" charset="0"/>
              </a:rPr>
              <a:t>Aa</a:t>
            </a:r>
            <a:r>
              <a:rPr lang="en-US" altLang="zh-CN" sz="13800">
                <a:solidFill>
                  <a:schemeClr val="accent1"/>
                </a:solidFill>
                <a:latin typeface="Outfit Black" pitchFamily="2" charset="0"/>
              </a:rPr>
              <a:t>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Fonts</a:t>
            </a:r>
            <a:endParaRPr lang="en-US" sz="4400">
              <a:latin typeface="Outfit Black" pitchFamily="2" charset="0"/>
            </a:endParaRPr>
          </a:p>
        </p:txBody>
      </p:sp>
      <p:sp>
        <p:nvSpPr>
          <p:cNvPr id="7" name="Rectangle 6">
            <a:extLst>
              <a:ext uri="{FF2B5EF4-FFF2-40B4-BE49-F238E27FC236}">
                <a16:creationId xmlns:a16="http://schemas.microsoft.com/office/drawing/2014/main" id="{8CA24FA7-1FE8-4A62-A6D9-82D9B7B5D439}"/>
              </a:ext>
            </a:extLst>
          </p:cNvPr>
          <p:cNvSpPr/>
          <p:nvPr/>
        </p:nvSpPr>
        <p:spPr>
          <a:xfrm>
            <a:off x="6019800" y="6691222"/>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Diagrams and Infographics</a:t>
            </a:r>
            <a:endParaRPr lang="en-US" sz="4400">
              <a:latin typeface="Outfit Black" pitchFamily="2"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任意多边形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任意多边形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任意多边形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任意多边形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任意多边形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任意多边形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菱形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矩形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矩形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矩形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矩形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任意多边形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任意多边形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任意多边形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Maps</a:t>
            </a:r>
            <a:endParaRPr lang="en-US" sz="4400">
              <a:latin typeface="Outfit Black"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1"/>
                </a:solidFill>
                <a:latin typeface="Galada" panose="02000506000000020003" pitchFamily="2" charset="0"/>
                <a:cs typeface="Galada" panose="02000506000000020003"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5" name="组合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任意多边形: 形状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任意多边形: 形状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0843CC6-2B09-42B6-AC2E-06A1E38167CE}"/>
              </a:ext>
            </a:extLst>
          </p:cNvPr>
          <p:cNvSpPr txBox="1"/>
          <p:nvPr/>
        </p:nvSpPr>
        <p:spPr>
          <a:xfrm>
            <a:off x="5084173" y="2400559"/>
            <a:ext cx="8119654" cy="1107996"/>
          </a:xfrm>
          <a:prstGeom prst="rect">
            <a:avLst/>
          </a:prstGeom>
          <a:noFill/>
        </p:spPr>
        <p:txBody>
          <a:bodyPr wrap="square" rtlCol="0">
            <a:spAutoFit/>
          </a:bodyPr>
          <a:lstStyle/>
          <a:p>
            <a:pPr algn="ctr"/>
            <a:r>
              <a:rPr lang="en-US" sz="6600">
                <a:solidFill>
                  <a:schemeClr val="accent1"/>
                </a:solidFill>
                <a:latin typeface="Galada" panose="02000506000000020003" pitchFamily="2" charset="0"/>
                <a:cs typeface="Galada" panose="02000506000000020003" pitchFamily="2" charset="0"/>
              </a:rPr>
              <a:t>Table of Contents</a:t>
            </a:r>
          </a:p>
        </p:txBody>
      </p:sp>
      <p:sp>
        <p:nvSpPr>
          <p:cNvPr id="3" name="TextBox 2">
            <a:extLst>
              <a:ext uri="{FF2B5EF4-FFF2-40B4-BE49-F238E27FC236}">
                <a16:creationId xmlns:a16="http://schemas.microsoft.com/office/drawing/2014/main" id="{0A283F84-57F2-4ABF-9DE7-EF3101A105A8}"/>
              </a:ext>
            </a:extLst>
          </p:cNvPr>
          <p:cNvSpPr txBox="1"/>
          <p:nvPr/>
        </p:nvSpPr>
        <p:spPr>
          <a:xfrm>
            <a:off x="1844590" y="6542185"/>
            <a:ext cx="2929214" cy="400110"/>
          </a:xfrm>
          <a:prstGeom prst="rect">
            <a:avLst/>
          </a:prstGeom>
          <a:noFill/>
        </p:spPr>
        <p:txBody>
          <a:bodyPr wrap="square" rtlCol="0">
            <a:spAutoFit/>
          </a:bodyPr>
          <a:lstStyle/>
          <a:p>
            <a:pPr algn="ctr"/>
            <a:r>
              <a:rPr lang="en-US" altLang="zh-CN" sz="2000">
                <a:solidFill>
                  <a:schemeClr val="accent1"/>
                </a:solidFill>
                <a:latin typeface="+mj-lt"/>
              </a:rPr>
              <a:t>Introduction</a:t>
            </a:r>
            <a:endParaRPr lang="en-US" sz="2000">
              <a:solidFill>
                <a:schemeClr val="accent1"/>
              </a:solidFill>
              <a:latin typeface="+mj-lt"/>
            </a:endParaRPr>
          </a:p>
        </p:txBody>
      </p:sp>
      <p:sp>
        <p:nvSpPr>
          <p:cNvPr id="4" name="TextBox 3">
            <a:extLst>
              <a:ext uri="{FF2B5EF4-FFF2-40B4-BE49-F238E27FC236}">
                <a16:creationId xmlns:a16="http://schemas.microsoft.com/office/drawing/2014/main" id="{70177D06-291F-43CD-8FF8-75B2C4D297E8}"/>
              </a:ext>
            </a:extLst>
          </p:cNvPr>
          <p:cNvSpPr txBox="1"/>
          <p:nvPr/>
        </p:nvSpPr>
        <p:spPr>
          <a:xfrm>
            <a:off x="5751392" y="6542185"/>
            <a:ext cx="2929214" cy="400110"/>
          </a:xfrm>
          <a:prstGeom prst="rect">
            <a:avLst/>
          </a:prstGeom>
          <a:noFill/>
        </p:spPr>
        <p:txBody>
          <a:bodyPr wrap="square" rtlCol="0">
            <a:spAutoFit/>
          </a:bodyPr>
          <a:lstStyle/>
          <a:p>
            <a:pPr algn="ctr"/>
            <a:r>
              <a:rPr lang="en-US" altLang="zh-CN" sz="2000">
                <a:solidFill>
                  <a:schemeClr val="accent1"/>
                </a:solidFill>
                <a:latin typeface="+mj-lt"/>
              </a:rPr>
              <a:t>Presentation</a:t>
            </a:r>
            <a:endParaRPr lang="en-US" sz="2000">
              <a:solidFill>
                <a:schemeClr val="accent1"/>
              </a:solidFill>
              <a:latin typeface="+mj-lt"/>
            </a:endParaRPr>
          </a:p>
        </p:txBody>
      </p:sp>
      <p:sp>
        <p:nvSpPr>
          <p:cNvPr id="5" name="TextBox 4">
            <a:extLst>
              <a:ext uri="{FF2B5EF4-FFF2-40B4-BE49-F238E27FC236}">
                <a16:creationId xmlns:a16="http://schemas.microsoft.com/office/drawing/2014/main" id="{A5B9B364-30EC-4A92-A6E7-CFF943976CA0}"/>
              </a:ext>
            </a:extLst>
          </p:cNvPr>
          <p:cNvSpPr txBox="1"/>
          <p:nvPr/>
        </p:nvSpPr>
        <p:spPr>
          <a:xfrm>
            <a:off x="9658194" y="6542185"/>
            <a:ext cx="2929214" cy="400110"/>
          </a:xfrm>
          <a:prstGeom prst="rect">
            <a:avLst/>
          </a:prstGeom>
          <a:noFill/>
        </p:spPr>
        <p:txBody>
          <a:bodyPr wrap="square" rtlCol="0">
            <a:spAutoFit/>
          </a:bodyPr>
          <a:lstStyle/>
          <a:p>
            <a:pPr algn="ctr"/>
            <a:r>
              <a:rPr lang="en-US" altLang="zh-CN" sz="2000">
                <a:solidFill>
                  <a:schemeClr val="accent1"/>
                </a:solidFill>
                <a:latin typeface="+mj-lt"/>
              </a:rPr>
              <a:t>ANalysis</a:t>
            </a:r>
            <a:endParaRPr lang="en-US" sz="2000">
              <a:solidFill>
                <a:schemeClr val="accent1"/>
              </a:solidFill>
              <a:latin typeface="+mj-lt"/>
            </a:endParaRPr>
          </a:p>
        </p:txBody>
      </p:sp>
      <p:sp>
        <p:nvSpPr>
          <p:cNvPr id="6" name="TextBox 5">
            <a:extLst>
              <a:ext uri="{FF2B5EF4-FFF2-40B4-BE49-F238E27FC236}">
                <a16:creationId xmlns:a16="http://schemas.microsoft.com/office/drawing/2014/main" id="{B0757088-6ECA-4C24-8569-6F76A159ACE7}"/>
              </a:ext>
            </a:extLst>
          </p:cNvPr>
          <p:cNvSpPr txBox="1"/>
          <p:nvPr/>
        </p:nvSpPr>
        <p:spPr>
          <a:xfrm>
            <a:off x="13564995" y="6542185"/>
            <a:ext cx="2929214" cy="400110"/>
          </a:xfrm>
          <a:prstGeom prst="rect">
            <a:avLst/>
          </a:prstGeom>
          <a:noFill/>
        </p:spPr>
        <p:txBody>
          <a:bodyPr wrap="square" rtlCol="0">
            <a:spAutoFit/>
          </a:bodyPr>
          <a:lstStyle/>
          <a:p>
            <a:pPr algn="ctr"/>
            <a:r>
              <a:rPr lang="en-US" altLang="zh-CN" sz="2000">
                <a:solidFill>
                  <a:schemeClr val="accent1"/>
                </a:solidFill>
                <a:latin typeface="+mj-lt"/>
              </a:rPr>
              <a:t>Conclusion</a:t>
            </a:r>
            <a:endParaRPr lang="en-US" sz="2000">
              <a:solidFill>
                <a:schemeClr val="accent1"/>
              </a:solidFill>
              <a:latin typeface="+mj-lt"/>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50E576D-93C7-45ED-BEC2-419A6B740FFE}"/>
              </a:ext>
            </a:extLst>
          </p:cNvPr>
          <p:cNvSpPr/>
          <p:nvPr/>
        </p:nvSpPr>
        <p:spPr>
          <a:xfrm>
            <a:off x="1874238" y="7010524"/>
            <a:ext cx="2869918" cy="890244"/>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 orum intelleget</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D2A09A-C2C0-4745-A852-721A41D9B12B}"/>
              </a:ext>
            </a:extLst>
          </p:cNvPr>
          <p:cNvSpPr/>
          <p:nvPr/>
        </p:nvSpPr>
        <p:spPr>
          <a:xfrm>
            <a:off x="5781040" y="7010524"/>
            <a:ext cx="2869918" cy="890244"/>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 orum intelleget</a:t>
            </a: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CA822B5-0DC5-45C1-84EB-EC56F4F026C5}"/>
              </a:ext>
            </a:extLst>
          </p:cNvPr>
          <p:cNvSpPr/>
          <p:nvPr/>
        </p:nvSpPr>
        <p:spPr>
          <a:xfrm>
            <a:off x="9687842" y="7010524"/>
            <a:ext cx="2869918" cy="890244"/>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 orum intelleget</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B47901F-54A1-4962-9B5C-5F09D425988E}"/>
              </a:ext>
            </a:extLst>
          </p:cNvPr>
          <p:cNvSpPr/>
          <p:nvPr/>
        </p:nvSpPr>
        <p:spPr>
          <a:xfrm>
            <a:off x="13594643" y="7010524"/>
            <a:ext cx="2869918" cy="890244"/>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 orum intelleget</a:t>
            </a:r>
          </a:p>
        </p:txBody>
      </p:sp>
      <p:grpSp>
        <p:nvGrpSpPr>
          <p:cNvPr id="11" name="Group 10">
            <a:extLst>
              <a:ext uri="{FF2B5EF4-FFF2-40B4-BE49-F238E27FC236}">
                <a16:creationId xmlns:a16="http://schemas.microsoft.com/office/drawing/2014/main" id="{22E544CA-F95C-4DF2-9C34-C03708DC40F1}"/>
              </a:ext>
            </a:extLst>
          </p:cNvPr>
          <p:cNvGrpSpPr/>
          <p:nvPr/>
        </p:nvGrpSpPr>
        <p:grpSpPr>
          <a:xfrm>
            <a:off x="2506557" y="4704377"/>
            <a:ext cx="1605280" cy="1462946"/>
            <a:chOff x="2506557" y="4704377"/>
            <a:chExt cx="1605280" cy="1462946"/>
          </a:xfrm>
        </p:grpSpPr>
        <p:sp>
          <p:nvSpPr>
            <p:cNvPr id="12" name="Freeform: Shape 11">
              <a:extLst>
                <a:ext uri="{FF2B5EF4-FFF2-40B4-BE49-F238E27FC236}">
                  <a16:creationId xmlns:a16="http://schemas.microsoft.com/office/drawing/2014/main" id="{F45B0D62-EABB-4E0E-8E8A-03FFB7D62B2F}"/>
                </a:ext>
              </a:extLst>
            </p:cNvPr>
            <p:cNvSpPr/>
            <p:nvPr/>
          </p:nvSpPr>
          <p:spPr>
            <a:xfrm>
              <a:off x="2506557" y="4704377"/>
              <a:ext cx="1605280" cy="1462946"/>
            </a:xfrm>
            <a:custGeom>
              <a:avLst/>
              <a:gdLst>
                <a:gd name="connsiteX0" fmla="*/ 2016880 w 7749592"/>
                <a:gd name="connsiteY0" fmla="*/ 0 h 7062475"/>
                <a:gd name="connsiteX1" fmla="*/ 3481897 w 7749592"/>
                <a:gd name="connsiteY1" fmla="*/ 479836 h 7062475"/>
                <a:gd name="connsiteX2" fmla="*/ 3874719 w 7749592"/>
                <a:gd name="connsiteY2" fmla="*/ 793153 h 7062475"/>
                <a:gd name="connsiteX3" fmla="*/ 4267695 w 7749592"/>
                <a:gd name="connsiteY3" fmla="*/ 479836 h 7062475"/>
                <a:gd name="connsiteX4" fmla="*/ 5732713 w 7749592"/>
                <a:gd name="connsiteY4" fmla="*/ 0 h 7062475"/>
                <a:gd name="connsiteX5" fmla="*/ 6833549 w 7749592"/>
                <a:gd name="connsiteY5" fmla="*/ 336167 h 7062475"/>
                <a:gd name="connsiteX6" fmla="*/ 7736099 w 7749592"/>
                <a:gd name="connsiteY6" fmla="*/ 1867385 h 7062475"/>
                <a:gd name="connsiteX7" fmla="*/ 7476461 w 7749592"/>
                <a:gd name="connsiteY7" fmla="*/ 3351495 h 7062475"/>
                <a:gd name="connsiteX8" fmla="*/ 6511937 w 7749592"/>
                <a:gd name="connsiteY8" fmla="*/ 4777229 h 7062475"/>
                <a:gd name="connsiteX9" fmla="*/ 4296961 w 7749592"/>
                <a:gd name="connsiteY9" fmla="*/ 6743993 h 7062475"/>
                <a:gd name="connsiteX10" fmla="*/ 3874875 w 7749592"/>
                <a:gd name="connsiteY10" fmla="*/ 7062475 h 7062475"/>
                <a:gd name="connsiteX11" fmla="*/ 3452787 w 7749592"/>
                <a:gd name="connsiteY11" fmla="*/ 6743993 h 7062475"/>
                <a:gd name="connsiteX12" fmla="*/ 1237656 w 7749592"/>
                <a:gd name="connsiteY12" fmla="*/ 4777229 h 7062475"/>
                <a:gd name="connsiteX13" fmla="*/ 273132 w 7749592"/>
                <a:gd name="connsiteY13" fmla="*/ 3351495 h 7062475"/>
                <a:gd name="connsiteX14" fmla="*/ 13494 w 7749592"/>
                <a:gd name="connsiteY14" fmla="*/ 1867385 h 7062475"/>
                <a:gd name="connsiteX15" fmla="*/ 916042 w 7749592"/>
                <a:gd name="connsiteY15" fmla="*/ 336167 h 7062475"/>
                <a:gd name="connsiteX16" fmla="*/ 2016880 w 7749592"/>
                <a:gd name="connsiteY16" fmla="*/ 0 h 706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49592" h="7062475">
                  <a:moveTo>
                    <a:pt x="2016880" y="0"/>
                  </a:moveTo>
                  <a:cubicBezTo>
                    <a:pt x="2502819" y="0"/>
                    <a:pt x="3023033" y="170431"/>
                    <a:pt x="3481897" y="479836"/>
                  </a:cubicBezTo>
                  <a:cubicBezTo>
                    <a:pt x="3621655" y="574050"/>
                    <a:pt x="3752959" y="678907"/>
                    <a:pt x="3874719" y="793153"/>
                  </a:cubicBezTo>
                  <a:cubicBezTo>
                    <a:pt x="3996633" y="678907"/>
                    <a:pt x="4127937" y="574050"/>
                    <a:pt x="4267695" y="479836"/>
                  </a:cubicBezTo>
                  <a:cubicBezTo>
                    <a:pt x="4726559" y="170431"/>
                    <a:pt x="5246773" y="0"/>
                    <a:pt x="5732713" y="0"/>
                  </a:cubicBezTo>
                  <a:cubicBezTo>
                    <a:pt x="6136019" y="0"/>
                    <a:pt x="6516631" y="116281"/>
                    <a:pt x="6833549" y="336167"/>
                  </a:cubicBezTo>
                  <a:cubicBezTo>
                    <a:pt x="7356581" y="699252"/>
                    <a:pt x="7668645" y="1228699"/>
                    <a:pt x="7736099" y="1867385"/>
                  </a:cubicBezTo>
                  <a:cubicBezTo>
                    <a:pt x="7785709" y="2338300"/>
                    <a:pt x="7698379" y="2837542"/>
                    <a:pt x="7476461" y="3351495"/>
                  </a:cubicBezTo>
                  <a:cubicBezTo>
                    <a:pt x="7264869" y="3841347"/>
                    <a:pt x="6940441" y="4321027"/>
                    <a:pt x="6511937" y="4777229"/>
                  </a:cubicBezTo>
                  <a:cubicBezTo>
                    <a:pt x="5570889" y="5779470"/>
                    <a:pt x="4348607" y="6705024"/>
                    <a:pt x="4296961" y="6743993"/>
                  </a:cubicBezTo>
                  <a:lnTo>
                    <a:pt x="3874875" y="7062475"/>
                  </a:lnTo>
                  <a:lnTo>
                    <a:pt x="3452787" y="6743993"/>
                  </a:lnTo>
                  <a:cubicBezTo>
                    <a:pt x="3401143" y="6705024"/>
                    <a:pt x="2178860" y="5779470"/>
                    <a:pt x="1237656" y="4777229"/>
                  </a:cubicBezTo>
                  <a:cubicBezTo>
                    <a:pt x="809153" y="4320869"/>
                    <a:pt x="484567" y="3841191"/>
                    <a:pt x="273132" y="3351495"/>
                  </a:cubicBezTo>
                  <a:cubicBezTo>
                    <a:pt x="51212" y="2837542"/>
                    <a:pt x="-36117" y="2338300"/>
                    <a:pt x="13494" y="1867385"/>
                  </a:cubicBezTo>
                  <a:cubicBezTo>
                    <a:pt x="80947" y="1228543"/>
                    <a:pt x="393012" y="699095"/>
                    <a:pt x="916042" y="336167"/>
                  </a:cubicBezTo>
                  <a:cubicBezTo>
                    <a:pt x="1237499" y="113151"/>
                    <a:pt x="1607939" y="0"/>
                    <a:pt x="201688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Galada" panose="02000506000000020003" pitchFamily="2" charset="0"/>
                <a:cs typeface="Galada" panose="02000506000000020003" pitchFamily="2" charset="0"/>
              </a:endParaRPr>
            </a:p>
          </p:txBody>
        </p:sp>
        <p:sp>
          <p:nvSpPr>
            <p:cNvPr id="13" name="TextBox 12">
              <a:extLst>
                <a:ext uri="{FF2B5EF4-FFF2-40B4-BE49-F238E27FC236}">
                  <a16:creationId xmlns:a16="http://schemas.microsoft.com/office/drawing/2014/main" id="{E7C4919E-DA64-4D1F-B21D-B20E149B84FF}"/>
                </a:ext>
              </a:extLst>
            </p:cNvPr>
            <p:cNvSpPr txBox="1"/>
            <p:nvPr/>
          </p:nvSpPr>
          <p:spPr>
            <a:xfrm>
              <a:off x="2635674" y="5040225"/>
              <a:ext cx="1311486" cy="923330"/>
            </a:xfrm>
            <a:prstGeom prst="rect">
              <a:avLst/>
            </a:prstGeom>
            <a:noFill/>
          </p:spPr>
          <p:txBody>
            <a:bodyPr wrap="square" rtlCol="0">
              <a:spAutoFit/>
            </a:bodyPr>
            <a:lstStyle/>
            <a:p>
              <a:pPr algn="ctr"/>
              <a:r>
                <a:rPr lang="en-US" sz="5400">
                  <a:solidFill>
                    <a:schemeClr val="bg1"/>
                  </a:solidFill>
                  <a:latin typeface="Galada" panose="02000506000000020003" pitchFamily="2" charset="0"/>
                  <a:cs typeface="Galada" panose="02000506000000020003" pitchFamily="2" charset="0"/>
                </a:rPr>
                <a:t>01</a:t>
              </a:r>
            </a:p>
          </p:txBody>
        </p:sp>
      </p:grpSp>
      <p:grpSp>
        <p:nvGrpSpPr>
          <p:cNvPr id="14" name="Group 13">
            <a:extLst>
              <a:ext uri="{FF2B5EF4-FFF2-40B4-BE49-F238E27FC236}">
                <a16:creationId xmlns:a16="http://schemas.microsoft.com/office/drawing/2014/main" id="{D042FEB5-00D4-496D-95BA-1256AA96AA20}"/>
              </a:ext>
            </a:extLst>
          </p:cNvPr>
          <p:cNvGrpSpPr/>
          <p:nvPr/>
        </p:nvGrpSpPr>
        <p:grpSpPr>
          <a:xfrm>
            <a:off x="6413359" y="4704377"/>
            <a:ext cx="1605280" cy="1462946"/>
            <a:chOff x="6413359" y="4704377"/>
            <a:chExt cx="1605280" cy="1462946"/>
          </a:xfrm>
        </p:grpSpPr>
        <p:sp>
          <p:nvSpPr>
            <p:cNvPr id="15" name="Freeform: Shape 14">
              <a:extLst>
                <a:ext uri="{FF2B5EF4-FFF2-40B4-BE49-F238E27FC236}">
                  <a16:creationId xmlns:a16="http://schemas.microsoft.com/office/drawing/2014/main" id="{8E04043C-CCA0-45E9-B0C3-B415D1DC50F5}"/>
                </a:ext>
              </a:extLst>
            </p:cNvPr>
            <p:cNvSpPr/>
            <p:nvPr/>
          </p:nvSpPr>
          <p:spPr>
            <a:xfrm>
              <a:off x="6413359" y="4704377"/>
              <a:ext cx="1605280" cy="1462946"/>
            </a:xfrm>
            <a:custGeom>
              <a:avLst/>
              <a:gdLst>
                <a:gd name="connsiteX0" fmla="*/ 2016880 w 7749592"/>
                <a:gd name="connsiteY0" fmla="*/ 0 h 7062475"/>
                <a:gd name="connsiteX1" fmla="*/ 3481897 w 7749592"/>
                <a:gd name="connsiteY1" fmla="*/ 479836 h 7062475"/>
                <a:gd name="connsiteX2" fmla="*/ 3874719 w 7749592"/>
                <a:gd name="connsiteY2" fmla="*/ 793153 h 7062475"/>
                <a:gd name="connsiteX3" fmla="*/ 4267695 w 7749592"/>
                <a:gd name="connsiteY3" fmla="*/ 479836 h 7062475"/>
                <a:gd name="connsiteX4" fmla="*/ 5732713 w 7749592"/>
                <a:gd name="connsiteY4" fmla="*/ 0 h 7062475"/>
                <a:gd name="connsiteX5" fmla="*/ 6833549 w 7749592"/>
                <a:gd name="connsiteY5" fmla="*/ 336167 h 7062475"/>
                <a:gd name="connsiteX6" fmla="*/ 7736099 w 7749592"/>
                <a:gd name="connsiteY6" fmla="*/ 1867385 h 7062475"/>
                <a:gd name="connsiteX7" fmla="*/ 7476461 w 7749592"/>
                <a:gd name="connsiteY7" fmla="*/ 3351495 h 7062475"/>
                <a:gd name="connsiteX8" fmla="*/ 6511937 w 7749592"/>
                <a:gd name="connsiteY8" fmla="*/ 4777229 h 7062475"/>
                <a:gd name="connsiteX9" fmla="*/ 4296961 w 7749592"/>
                <a:gd name="connsiteY9" fmla="*/ 6743993 h 7062475"/>
                <a:gd name="connsiteX10" fmla="*/ 3874875 w 7749592"/>
                <a:gd name="connsiteY10" fmla="*/ 7062475 h 7062475"/>
                <a:gd name="connsiteX11" fmla="*/ 3452787 w 7749592"/>
                <a:gd name="connsiteY11" fmla="*/ 6743993 h 7062475"/>
                <a:gd name="connsiteX12" fmla="*/ 1237656 w 7749592"/>
                <a:gd name="connsiteY12" fmla="*/ 4777229 h 7062475"/>
                <a:gd name="connsiteX13" fmla="*/ 273132 w 7749592"/>
                <a:gd name="connsiteY13" fmla="*/ 3351495 h 7062475"/>
                <a:gd name="connsiteX14" fmla="*/ 13494 w 7749592"/>
                <a:gd name="connsiteY14" fmla="*/ 1867385 h 7062475"/>
                <a:gd name="connsiteX15" fmla="*/ 916042 w 7749592"/>
                <a:gd name="connsiteY15" fmla="*/ 336167 h 7062475"/>
                <a:gd name="connsiteX16" fmla="*/ 2016880 w 7749592"/>
                <a:gd name="connsiteY16" fmla="*/ 0 h 706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49592" h="7062475">
                  <a:moveTo>
                    <a:pt x="2016880" y="0"/>
                  </a:moveTo>
                  <a:cubicBezTo>
                    <a:pt x="2502819" y="0"/>
                    <a:pt x="3023033" y="170431"/>
                    <a:pt x="3481897" y="479836"/>
                  </a:cubicBezTo>
                  <a:cubicBezTo>
                    <a:pt x="3621655" y="574050"/>
                    <a:pt x="3752959" y="678907"/>
                    <a:pt x="3874719" y="793153"/>
                  </a:cubicBezTo>
                  <a:cubicBezTo>
                    <a:pt x="3996633" y="678907"/>
                    <a:pt x="4127937" y="574050"/>
                    <a:pt x="4267695" y="479836"/>
                  </a:cubicBezTo>
                  <a:cubicBezTo>
                    <a:pt x="4726559" y="170431"/>
                    <a:pt x="5246773" y="0"/>
                    <a:pt x="5732713" y="0"/>
                  </a:cubicBezTo>
                  <a:cubicBezTo>
                    <a:pt x="6136019" y="0"/>
                    <a:pt x="6516631" y="116281"/>
                    <a:pt x="6833549" y="336167"/>
                  </a:cubicBezTo>
                  <a:cubicBezTo>
                    <a:pt x="7356581" y="699252"/>
                    <a:pt x="7668645" y="1228699"/>
                    <a:pt x="7736099" y="1867385"/>
                  </a:cubicBezTo>
                  <a:cubicBezTo>
                    <a:pt x="7785709" y="2338300"/>
                    <a:pt x="7698379" y="2837542"/>
                    <a:pt x="7476461" y="3351495"/>
                  </a:cubicBezTo>
                  <a:cubicBezTo>
                    <a:pt x="7264869" y="3841347"/>
                    <a:pt x="6940441" y="4321027"/>
                    <a:pt x="6511937" y="4777229"/>
                  </a:cubicBezTo>
                  <a:cubicBezTo>
                    <a:pt x="5570889" y="5779470"/>
                    <a:pt x="4348607" y="6705024"/>
                    <a:pt x="4296961" y="6743993"/>
                  </a:cubicBezTo>
                  <a:lnTo>
                    <a:pt x="3874875" y="7062475"/>
                  </a:lnTo>
                  <a:lnTo>
                    <a:pt x="3452787" y="6743993"/>
                  </a:lnTo>
                  <a:cubicBezTo>
                    <a:pt x="3401143" y="6705024"/>
                    <a:pt x="2178860" y="5779470"/>
                    <a:pt x="1237656" y="4777229"/>
                  </a:cubicBezTo>
                  <a:cubicBezTo>
                    <a:pt x="809153" y="4320869"/>
                    <a:pt x="484567" y="3841191"/>
                    <a:pt x="273132" y="3351495"/>
                  </a:cubicBezTo>
                  <a:cubicBezTo>
                    <a:pt x="51212" y="2837542"/>
                    <a:pt x="-36117" y="2338300"/>
                    <a:pt x="13494" y="1867385"/>
                  </a:cubicBezTo>
                  <a:cubicBezTo>
                    <a:pt x="80947" y="1228543"/>
                    <a:pt x="393012" y="699095"/>
                    <a:pt x="916042" y="336167"/>
                  </a:cubicBezTo>
                  <a:cubicBezTo>
                    <a:pt x="1237499" y="113151"/>
                    <a:pt x="1607939" y="0"/>
                    <a:pt x="201688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Galada" panose="02000506000000020003" pitchFamily="2" charset="0"/>
                <a:cs typeface="Galada" panose="02000506000000020003" pitchFamily="2" charset="0"/>
              </a:endParaRPr>
            </a:p>
          </p:txBody>
        </p:sp>
        <p:sp>
          <p:nvSpPr>
            <p:cNvPr id="16" name="TextBox 15">
              <a:extLst>
                <a:ext uri="{FF2B5EF4-FFF2-40B4-BE49-F238E27FC236}">
                  <a16:creationId xmlns:a16="http://schemas.microsoft.com/office/drawing/2014/main" id="{E2A1D6D4-63AA-4B43-AC87-1D4E5CB0253F}"/>
                </a:ext>
              </a:extLst>
            </p:cNvPr>
            <p:cNvSpPr txBox="1"/>
            <p:nvPr/>
          </p:nvSpPr>
          <p:spPr>
            <a:xfrm>
              <a:off x="6548402" y="5040225"/>
              <a:ext cx="1311486" cy="923330"/>
            </a:xfrm>
            <a:prstGeom prst="rect">
              <a:avLst/>
            </a:prstGeom>
            <a:noFill/>
          </p:spPr>
          <p:txBody>
            <a:bodyPr wrap="square" rtlCol="0">
              <a:spAutoFit/>
            </a:bodyPr>
            <a:lstStyle/>
            <a:p>
              <a:pPr algn="ctr"/>
              <a:r>
                <a:rPr lang="en-US" sz="5400">
                  <a:solidFill>
                    <a:schemeClr val="bg1"/>
                  </a:solidFill>
                  <a:latin typeface="Galada" panose="02000506000000020003" pitchFamily="2" charset="0"/>
                  <a:cs typeface="Galada" panose="02000506000000020003" pitchFamily="2" charset="0"/>
                </a:rPr>
                <a:t>02</a:t>
              </a:r>
            </a:p>
          </p:txBody>
        </p:sp>
      </p:grpSp>
      <p:grpSp>
        <p:nvGrpSpPr>
          <p:cNvPr id="17" name="Group 16">
            <a:extLst>
              <a:ext uri="{FF2B5EF4-FFF2-40B4-BE49-F238E27FC236}">
                <a16:creationId xmlns:a16="http://schemas.microsoft.com/office/drawing/2014/main" id="{1DEA3767-C4FA-4A99-A82A-A0052DAA3B53}"/>
              </a:ext>
            </a:extLst>
          </p:cNvPr>
          <p:cNvGrpSpPr/>
          <p:nvPr/>
        </p:nvGrpSpPr>
        <p:grpSpPr>
          <a:xfrm>
            <a:off x="10320161" y="4704377"/>
            <a:ext cx="1605280" cy="1462946"/>
            <a:chOff x="10320161" y="4704377"/>
            <a:chExt cx="1605280" cy="1462946"/>
          </a:xfrm>
        </p:grpSpPr>
        <p:sp>
          <p:nvSpPr>
            <p:cNvPr id="18" name="Freeform: Shape 17">
              <a:extLst>
                <a:ext uri="{FF2B5EF4-FFF2-40B4-BE49-F238E27FC236}">
                  <a16:creationId xmlns:a16="http://schemas.microsoft.com/office/drawing/2014/main" id="{6EC74C36-9CD7-432C-B9CB-816C4E8EE6B1}"/>
                </a:ext>
              </a:extLst>
            </p:cNvPr>
            <p:cNvSpPr/>
            <p:nvPr/>
          </p:nvSpPr>
          <p:spPr>
            <a:xfrm>
              <a:off x="10320161" y="4704377"/>
              <a:ext cx="1605280" cy="1462946"/>
            </a:xfrm>
            <a:custGeom>
              <a:avLst/>
              <a:gdLst>
                <a:gd name="connsiteX0" fmla="*/ 2016880 w 7749592"/>
                <a:gd name="connsiteY0" fmla="*/ 0 h 7062475"/>
                <a:gd name="connsiteX1" fmla="*/ 3481897 w 7749592"/>
                <a:gd name="connsiteY1" fmla="*/ 479836 h 7062475"/>
                <a:gd name="connsiteX2" fmla="*/ 3874719 w 7749592"/>
                <a:gd name="connsiteY2" fmla="*/ 793153 h 7062475"/>
                <a:gd name="connsiteX3" fmla="*/ 4267695 w 7749592"/>
                <a:gd name="connsiteY3" fmla="*/ 479836 h 7062475"/>
                <a:gd name="connsiteX4" fmla="*/ 5732713 w 7749592"/>
                <a:gd name="connsiteY4" fmla="*/ 0 h 7062475"/>
                <a:gd name="connsiteX5" fmla="*/ 6833549 w 7749592"/>
                <a:gd name="connsiteY5" fmla="*/ 336167 h 7062475"/>
                <a:gd name="connsiteX6" fmla="*/ 7736099 w 7749592"/>
                <a:gd name="connsiteY6" fmla="*/ 1867385 h 7062475"/>
                <a:gd name="connsiteX7" fmla="*/ 7476461 w 7749592"/>
                <a:gd name="connsiteY7" fmla="*/ 3351495 h 7062475"/>
                <a:gd name="connsiteX8" fmla="*/ 6511937 w 7749592"/>
                <a:gd name="connsiteY8" fmla="*/ 4777229 h 7062475"/>
                <a:gd name="connsiteX9" fmla="*/ 4296961 w 7749592"/>
                <a:gd name="connsiteY9" fmla="*/ 6743993 h 7062475"/>
                <a:gd name="connsiteX10" fmla="*/ 3874875 w 7749592"/>
                <a:gd name="connsiteY10" fmla="*/ 7062475 h 7062475"/>
                <a:gd name="connsiteX11" fmla="*/ 3452787 w 7749592"/>
                <a:gd name="connsiteY11" fmla="*/ 6743993 h 7062475"/>
                <a:gd name="connsiteX12" fmla="*/ 1237656 w 7749592"/>
                <a:gd name="connsiteY12" fmla="*/ 4777229 h 7062475"/>
                <a:gd name="connsiteX13" fmla="*/ 273132 w 7749592"/>
                <a:gd name="connsiteY13" fmla="*/ 3351495 h 7062475"/>
                <a:gd name="connsiteX14" fmla="*/ 13494 w 7749592"/>
                <a:gd name="connsiteY14" fmla="*/ 1867385 h 7062475"/>
                <a:gd name="connsiteX15" fmla="*/ 916042 w 7749592"/>
                <a:gd name="connsiteY15" fmla="*/ 336167 h 7062475"/>
                <a:gd name="connsiteX16" fmla="*/ 2016880 w 7749592"/>
                <a:gd name="connsiteY16" fmla="*/ 0 h 706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49592" h="7062475">
                  <a:moveTo>
                    <a:pt x="2016880" y="0"/>
                  </a:moveTo>
                  <a:cubicBezTo>
                    <a:pt x="2502819" y="0"/>
                    <a:pt x="3023033" y="170431"/>
                    <a:pt x="3481897" y="479836"/>
                  </a:cubicBezTo>
                  <a:cubicBezTo>
                    <a:pt x="3621655" y="574050"/>
                    <a:pt x="3752959" y="678907"/>
                    <a:pt x="3874719" y="793153"/>
                  </a:cubicBezTo>
                  <a:cubicBezTo>
                    <a:pt x="3996633" y="678907"/>
                    <a:pt x="4127937" y="574050"/>
                    <a:pt x="4267695" y="479836"/>
                  </a:cubicBezTo>
                  <a:cubicBezTo>
                    <a:pt x="4726559" y="170431"/>
                    <a:pt x="5246773" y="0"/>
                    <a:pt x="5732713" y="0"/>
                  </a:cubicBezTo>
                  <a:cubicBezTo>
                    <a:pt x="6136019" y="0"/>
                    <a:pt x="6516631" y="116281"/>
                    <a:pt x="6833549" y="336167"/>
                  </a:cubicBezTo>
                  <a:cubicBezTo>
                    <a:pt x="7356581" y="699252"/>
                    <a:pt x="7668645" y="1228699"/>
                    <a:pt x="7736099" y="1867385"/>
                  </a:cubicBezTo>
                  <a:cubicBezTo>
                    <a:pt x="7785709" y="2338300"/>
                    <a:pt x="7698379" y="2837542"/>
                    <a:pt x="7476461" y="3351495"/>
                  </a:cubicBezTo>
                  <a:cubicBezTo>
                    <a:pt x="7264869" y="3841347"/>
                    <a:pt x="6940441" y="4321027"/>
                    <a:pt x="6511937" y="4777229"/>
                  </a:cubicBezTo>
                  <a:cubicBezTo>
                    <a:pt x="5570889" y="5779470"/>
                    <a:pt x="4348607" y="6705024"/>
                    <a:pt x="4296961" y="6743993"/>
                  </a:cubicBezTo>
                  <a:lnTo>
                    <a:pt x="3874875" y="7062475"/>
                  </a:lnTo>
                  <a:lnTo>
                    <a:pt x="3452787" y="6743993"/>
                  </a:lnTo>
                  <a:cubicBezTo>
                    <a:pt x="3401143" y="6705024"/>
                    <a:pt x="2178860" y="5779470"/>
                    <a:pt x="1237656" y="4777229"/>
                  </a:cubicBezTo>
                  <a:cubicBezTo>
                    <a:pt x="809153" y="4320869"/>
                    <a:pt x="484567" y="3841191"/>
                    <a:pt x="273132" y="3351495"/>
                  </a:cubicBezTo>
                  <a:cubicBezTo>
                    <a:pt x="51212" y="2837542"/>
                    <a:pt x="-36117" y="2338300"/>
                    <a:pt x="13494" y="1867385"/>
                  </a:cubicBezTo>
                  <a:cubicBezTo>
                    <a:pt x="80947" y="1228543"/>
                    <a:pt x="393012" y="699095"/>
                    <a:pt x="916042" y="336167"/>
                  </a:cubicBezTo>
                  <a:cubicBezTo>
                    <a:pt x="1237499" y="113151"/>
                    <a:pt x="1607939" y="0"/>
                    <a:pt x="201688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Galada" panose="02000506000000020003" pitchFamily="2" charset="0"/>
                <a:cs typeface="Galada" panose="02000506000000020003" pitchFamily="2" charset="0"/>
              </a:endParaRPr>
            </a:p>
          </p:txBody>
        </p:sp>
        <p:sp>
          <p:nvSpPr>
            <p:cNvPr id="19" name="TextBox 18">
              <a:extLst>
                <a:ext uri="{FF2B5EF4-FFF2-40B4-BE49-F238E27FC236}">
                  <a16:creationId xmlns:a16="http://schemas.microsoft.com/office/drawing/2014/main" id="{8237B15B-C906-48D2-AECB-E1B36119DA9D}"/>
                </a:ext>
              </a:extLst>
            </p:cNvPr>
            <p:cNvSpPr txBox="1"/>
            <p:nvPr/>
          </p:nvSpPr>
          <p:spPr>
            <a:xfrm>
              <a:off x="10461130" y="5040225"/>
              <a:ext cx="1311486" cy="923330"/>
            </a:xfrm>
            <a:prstGeom prst="rect">
              <a:avLst/>
            </a:prstGeom>
            <a:noFill/>
          </p:spPr>
          <p:txBody>
            <a:bodyPr wrap="square" rtlCol="0">
              <a:spAutoFit/>
            </a:bodyPr>
            <a:lstStyle/>
            <a:p>
              <a:pPr algn="ctr"/>
              <a:r>
                <a:rPr lang="en-US" sz="5400">
                  <a:solidFill>
                    <a:schemeClr val="bg1"/>
                  </a:solidFill>
                  <a:latin typeface="Galada" panose="02000506000000020003" pitchFamily="2" charset="0"/>
                  <a:cs typeface="Galada" panose="02000506000000020003" pitchFamily="2" charset="0"/>
                </a:rPr>
                <a:t>03</a:t>
              </a:r>
            </a:p>
          </p:txBody>
        </p:sp>
      </p:grpSp>
      <p:grpSp>
        <p:nvGrpSpPr>
          <p:cNvPr id="20" name="Group 19">
            <a:extLst>
              <a:ext uri="{FF2B5EF4-FFF2-40B4-BE49-F238E27FC236}">
                <a16:creationId xmlns:a16="http://schemas.microsoft.com/office/drawing/2014/main" id="{82DD75D6-E953-4C7B-BE13-8A317BAF2EDC}"/>
              </a:ext>
            </a:extLst>
          </p:cNvPr>
          <p:cNvGrpSpPr/>
          <p:nvPr/>
        </p:nvGrpSpPr>
        <p:grpSpPr>
          <a:xfrm>
            <a:off x="14226962" y="4704377"/>
            <a:ext cx="1605280" cy="1462946"/>
            <a:chOff x="14226962" y="4704377"/>
            <a:chExt cx="1605280" cy="1462946"/>
          </a:xfrm>
        </p:grpSpPr>
        <p:sp>
          <p:nvSpPr>
            <p:cNvPr id="21" name="Freeform: Shape 20">
              <a:extLst>
                <a:ext uri="{FF2B5EF4-FFF2-40B4-BE49-F238E27FC236}">
                  <a16:creationId xmlns:a16="http://schemas.microsoft.com/office/drawing/2014/main" id="{A1829987-859F-44A4-9B79-8A4BD0AFFA3A}"/>
                </a:ext>
              </a:extLst>
            </p:cNvPr>
            <p:cNvSpPr/>
            <p:nvPr/>
          </p:nvSpPr>
          <p:spPr>
            <a:xfrm>
              <a:off x="14226962" y="4704377"/>
              <a:ext cx="1605280" cy="1462946"/>
            </a:xfrm>
            <a:custGeom>
              <a:avLst/>
              <a:gdLst>
                <a:gd name="connsiteX0" fmla="*/ 2016880 w 7749592"/>
                <a:gd name="connsiteY0" fmla="*/ 0 h 7062475"/>
                <a:gd name="connsiteX1" fmla="*/ 3481897 w 7749592"/>
                <a:gd name="connsiteY1" fmla="*/ 479836 h 7062475"/>
                <a:gd name="connsiteX2" fmla="*/ 3874719 w 7749592"/>
                <a:gd name="connsiteY2" fmla="*/ 793153 h 7062475"/>
                <a:gd name="connsiteX3" fmla="*/ 4267695 w 7749592"/>
                <a:gd name="connsiteY3" fmla="*/ 479836 h 7062475"/>
                <a:gd name="connsiteX4" fmla="*/ 5732713 w 7749592"/>
                <a:gd name="connsiteY4" fmla="*/ 0 h 7062475"/>
                <a:gd name="connsiteX5" fmla="*/ 6833549 w 7749592"/>
                <a:gd name="connsiteY5" fmla="*/ 336167 h 7062475"/>
                <a:gd name="connsiteX6" fmla="*/ 7736099 w 7749592"/>
                <a:gd name="connsiteY6" fmla="*/ 1867385 h 7062475"/>
                <a:gd name="connsiteX7" fmla="*/ 7476461 w 7749592"/>
                <a:gd name="connsiteY7" fmla="*/ 3351495 h 7062475"/>
                <a:gd name="connsiteX8" fmla="*/ 6511937 w 7749592"/>
                <a:gd name="connsiteY8" fmla="*/ 4777229 h 7062475"/>
                <a:gd name="connsiteX9" fmla="*/ 4296961 w 7749592"/>
                <a:gd name="connsiteY9" fmla="*/ 6743993 h 7062475"/>
                <a:gd name="connsiteX10" fmla="*/ 3874875 w 7749592"/>
                <a:gd name="connsiteY10" fmla="*/ 7062475 h 7062475"/>
                <a:gd name="connsiteX11" fmla="*/ 3452787 w 7749592"/>
                <a:gd name="connsiteY11" fmla="*/ 6743993 h 7062475"/>
                <a:gd name="connsiteX12" fmla="*/ 1237656 w 7749592"/>
                <a:gd name="connsiteY12" fmla="*/ 4777229 h 7062475"/>
                <a:gd name="connsiteX13" fmla="*/ 273132 w 7749592"/>
                <a:gd name="connsiteY13" fmla="*/ 3351495 h 7062475"/>
                <a:gd name="connsiteX14" fmla="*/ 13494 w 7749592"/>
                <a:gd name="connsiteY14" fmla="*/ 1867385 h 7062475"/>
                <a:gd name="connsiteX15" fmla="*/ 916042 w 7749592"/>
                <a:gd name="connsiteY15" fmla="*/ 336167 h 7062475"/>
                <a:gd name="connsiteX16" fmla="*/ 2016880 w 7749592"/>
                <a:gd name="connsiteY16" fmla="*/ 0 h 706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49592" h="7062475">
                  <a:moveTo>
                    <a:pt x="2016880" y="0"/>
                  </a:moveTo>
                  <a:cubicBezTo>
                    <a:pt x="2502819" y="0"/>
                    <a:pt x="3023033" y="170431"/>
                    <a:pt x="3481897" y="479836"/>
                  </a:cubicBezTo>
                  <a:cubicBezTo>
                    <a:pt x="3621655" y="574050"/>
                    <a:pt x="3752959" y="678907"/>
                    <a:pt x="3874719" y="793153"/>
                  </a:cubicBezTo>
                  <a:cubicBezTo>
                    <a:pt x="3996633" y="678907"/>
                    <a:pt x="4127937" y="574050"/>
                    <a:pt x="4267695" y="479836"/>
                  </a:cubicBezTo>
                  <a:cubicBezTo>
                    <a:pt x="4726559" y="170431"/>
                    <a:pt x="5246773" y="0"/>
                    <a:pt x="5732713" y="0"/>
                  </a:cubicBezTo>
                  <a:cubicBezTo>
                    <a:pt x="6136019" y="0"/>
                    <a:pt x="6516631" y="116281"/>
                    <a:pt x="6833549" y="336167"/>
                  </a:cubicBezTo>
                  <a:cubicBezTo>
                    <a:pt x="7356581" y="699252"/>
                    <a:pt x="7668645" y="1228699"/>
                    <a:pt x="7736099" y="1867385"/>
                  </a:cubicBezTo>
                  <a:cubicBezTo>
                    <a:pt x="7785709" y="2338300"/>
                    <a:pt x="7698379" y="2837542"/>
                    <a:pt x="7476461" y="3351495"/>
                  </a:cubicBezTo>
                  <a:cubicBezTo>
                    <a:pt x="7264869" y="3841347"/>
                    <a:pt x="6940441" y="4321027"/>
                    <a:pt x="6511937" y="4777229"/>
                  </a:cubicBezTo>
                  <a:cubicBezTo>
                    <a:pt x="5570889" y="5779470"/>
                    <a:pt x="4348607" y="6705024"/>
                    <a:pt x="4296961" y="6743993"/>
                  </a:cubicBezTo>
                  <a:lnTo>
                    <a:pt x="3874875" y="7062475"/>
                  </a:lnTo>
                  <a:lnTo>
                    <a:pt x="3452787" y="6743993"/>
                  </a:lnTo>
                  <a:cubicBezTo>
                    <a:pt x="3401143" y="6705024"/>
                    <a:pt x="2178860" y="5779470"/>
                    <a:pt x="1237656" y="4777229"/>
                  </a:cubicBezTo>
                  <a:cubicBezTo>
                    <a:pt x="809153" y="4320869"/>
                    <a:pt x="484567" y="3841191"/>
                    <a:pt x="273132" y="3351495"/>
                  </a:cubicBezTo>
                  <a:cubicBezTo>
                    <a:pt x="51212" y="2837542"/>
                    <a:pt x="-36117" y="2338300"/>
                    <a:pt x="13494" y="1867385"/>
                  </a:cubicBezTo>
                  <a:cubicBezTo>
                    <a:pt x="80947" y="1228543"/>
                    <a:pt x="393012" y="699095"/>
                    <a:pt x="916042" y="336167"/>
                  </a:cubicBezTo>
                  <a:cubicBezTo>
                    <a:pt x="1237499" y="113151"/>
                    <a:pt x="1607939" y="0"/>
                    <a:pt x="201688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Galada" panose="02000506000000020003" pitchFamily="2" charset="0"/>
                <a:cs typeface="Galada" panose="02000506000000020003" pitchFamily="2" charset="0"/>
              </a:endParaRPr>
            </a:p>
          </p:txBody>
        </p:sp>
        <p:sp>
          <p:nvSpPr>
            <p:cNvPr id="22" name="TextBox 21">
              <a:extLst>
                <a:ext uri="{FF2B5EF4-FFF2-40B4-BE49-F238E27FC236}">
                  <a16:creationId xmlns:a16="http://schemas.microsoft.com/office/drawing/2014/main" id="{FEBB3124-5FD1-4DF3-9B7C-98C77138477F}"/>
                </a:ext>
              </a:extLst>
            </p:cNvPr>
            <p:cNvSpPr txBox="1"/>
            <p:nvPr/>
          </p:nvSpPr>
          <p:spPr>
            <a:xfrm>
              <a:off x="14373859" y="5040225"/>
              <a:ext cx="1311486" cy="923330"/>
            </a:xfrm>
            <a:prstGeom prst="rect">
              <a:avLst/>
            </a:prstGeom>
            <a:noFill/>
          </p:spPr>
          <p:txBody>
            <a:bodyPr wrap="square" rtlCol="0">
              <a:spAutoFit/>
            </a:bodyPr>
            <a:lstStyle/>
            <a:p>
              <a:pPr algn="ctr"/>
              <a:r>
                <a:rPr lang="en-US" sz="5400">
                  <a:solidFill>
                    <a:schemeClr val="bg1"/>
                  </a:solidFill>
                  <a:latin typeface="Galada" panose="02000506000000020003" pitchFamily="2" charset="0"/>
                  <a:cs typeface="Galada" panose="02000506000000020003" pitchFamily="2" charset="0"/>
                </a:rPr>
                <a:t>04</a:t>
              </a:r>
            </a:p>
          </p:txBody>
        </p:sp>
      </p:grpSp>
    </p:spTree>
    <p:extLst>
      <p:ext uri="{BB962C8B-B14F-4D97-AF65-F5344CB8AC3E}">
        <p14:creationId xmlns:p14="http://schemas.microsoft.com/office/powerpoint/2010/main" val="4090357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0" presetClass="entr" presetSubtype="0" fill="hold" nodeType="afterEffect">
                                  <p:stCondLst>
                                    <p:cond delay="0"/>
                                  </p:stCondLst>
                                  <p:childTnLst>
                                    <p:set>
                                      <p:cBhvr>
                                        <p:cTn id="11" dur="700" fill="hold">
                                          <p:stCondLst>
                                            <p:cond delay="0"/>
                                          </p:stCondLst>
                                        </p:cTn>
                                        <p:tgtEl>
                                          <p:spTgt spid="11"/>
                                        </p:tgtEl>
                                        <p:attrNameLst>
                                          <p:attrName>style.visibility</p:attrName>
                                        </p:attrNameLst>
                                      </p:cBhvr>
                                      <p:to>
                                        <p:strVal val="visible"/>
                                      </p:to>
                                    </p:set>
                                    <p:anim to="" calcmode="lin" valueType="num">
                                      <p:cBhvr>
                                        <p:cTn id="12" dur="7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13" dur="7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14" presetID="2" presetClass="entr" presetSubtype="4" decel="10000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700" fill="hold"/>
                                        <p:tgtEl>
                                          <p:spTgt spid="3"/>
                                        </p:tgtEl>
                                        <p:attrNameLst>
                                          <p:attrName>ppt_x</p:attrName>
                                        </p:attrNameLst>
                                      </p:cBhvr>
                                      <p:tavLst>
                                        <p:tav tm="0">
                                          <p:val>
                                            <p:strVal val="#ppt_x"/>
                                          </p:val>
                                        </p:tav>
                                        <p:tav tm="100000">
                                          <p:val>
                                            <p:strVal val="#ppt_x"/>
                                          </p:val>
                                        </p:tav>
                                      </p:tavLst>
                                    </p:anim>
                                    <p:anim calcmode="lin" valueType="num">
                                      <p:cBhvr additive="base">
                                        <p:cTn id="17" dur="700" fill="hold"/>
                                        <p:tgtEl>
                                          <p:spTgt spid="3"/>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700" fill="hold"/>
                                        <p:tgtEl>
                                          <p:spTgt spid="7"/>
                                        </p:tgtEl>
                                        <p:attrNameLst>
                                          <p:attrName>ppt_x</p:attrName>
                                        </p:attrNameLst>
                                      </p:cBhvr>
                                      <p:tavLst>
                                        <p:tav tm="0">
                                          <p:val>
                                            <p:strVal val="#ppt_x"/>
                                          </p:val>
                                        </p:tav>
                                        <p:tav tm="100000">
                                          <p:val>
                                            <p:strVal val="#ppt_x"/>
                                          </p:val>
                                        </p:tav>
                                      </p:tavLst>
                                    </p:anim>
                                    <p:anim calcmode="lin" valueType="num">
                                      <p:cBhvr additive="base">
                                        <p:cTn id="21" dur="7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1865"/>
                            </p:stCondLst>
                            <p:childTnLst>
                              <p:par>
                                <p:cTn id="23" presetID="0" presetClass="entr" presetSubtype="0" fill="hold" nodeType="afterEffect">
                                  <p:stCondLst>
                                    <p:cond delay="0"/>
                                  </p:stCondLst>
                                  <p:childTnLst>
                                    <p:set>
                                      <p:cBhvr>
                                        <p:cTn id="24" dur="700" fill="hold">
                                          <p:stCondLst>
                                            <p:cond delay="0"/>
                                          </p:stCondLst>
                                        </p:cTn>
                                        <p:tgtEl>
                                          <p:spTgt spid="14"/>
                                        </p:tgtEl>
                                        <p:attrNameLst>
                                          <p:attrName>style.visibility</p:attrName>
                                        </p:attrNameLst>
                                      </p:cBhvr>
                                      <p:to>
                                        <p:strVal val="visible"/>
                                      </p:to>
                                    </p:set>
                                    <p:anim to="" calcmode="lin" valueType="num">
                                      <p:cBhvr>
                                        <p:cTn id="25" dur="7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700" fill="hold"/>
                                        <p:tgtEl>
                                          <p:spTgt spid="4"/>
                                        </p:tgtEl>
                                        <p:attrNameLst>
                                          <p:attrName>ppt_x</p:attrName>
                                        </p:attrNameLst>
                                      </p:cBhvr>
                                      <p:tavLst>
                                        <p:tav tm="0">
                                          <p:val>
                                            <p:strVal val="#ppt_x"/>
                                          </p:val>
                                        </p:tav>
                                        <p:tav tm="100000">
                                          <p:val>
                                            <p:strVal val="#ppt_x"/>
                                          </p:val>
                                        </p:tav>
                                      </p:tavLst>
                                    </p:anim>
                                    <p:anim calcmode="lin" valueType="num">
                                      <p:cBhvr additive="base">
                                        <p:cTn id="30" dur="700" fill="hold"/>
                                        <p:tgtEl>
                                          <p:spTgt spid="4"/>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10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700" fill="hold"/>
                                        <p:tgtEl>
                                          <p:spTgt spid="8"/>
                                        </p:tgtEl>
                                        <p:attrNameLst>
                                          <p:attrName>ppt_x</p:attrName>
                                        </p:attrNameLst>
                                      </p:cBhvr>
                                      <p:tavLst>
                                        <p:tav tm="0">
                                          <p:val>
                                            <p:strVal val="#ppt_x"/>
                                          </p:val>
                                        </p:tav>
                                        <p:tav tm="100000">
                                          <p:val>
                                            <p:strVal val="#ppt_x"/>
                                          </p:val>
                                        </p:tav>
                                      </p:tavLst>
                                    </p:anim>
                                    <p:anim calcmode="lin" valueType="num">
                                      <p:cBhvr additive="base">
                                        <p:cTn id="34" dur="7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2665"/>
                            </p:stCondLst>
                            <p:childTnLst>
                              <p:par>
                                <p:cTn id="36" presetID="0" presetClass="entr" presetSubtype="0" fill="hold" nodeType="afterEffect">
                                  <p:stCondLst>
                                    <p:cond delay="0"/>
                                  </p:stCondLst>
                                  <p:childTnLst>
                                    <p:set>
                                      <p:cBhvr>
                                        <p:cTn id="37" dur="700" fill="hold">
                                          <p:stCondLst>
                                            <p:cond delay="0"/>
                                          </p:stCondLst>
                                        </p:cTn>
                                        <p:tgtEl>
                                          <p:spTgt spid="17"/>
                                        </p:tgtEl>
                                        <p:attrNameLst>
                                          <p:attrName>style.visibility</p:attrName>
                                        </p:attrNameLst>
                                      </p:cBhvr>
                                      <p:to>
                                        <p:strVal val="visible"/>
                                      </p:to>
                                    </p:set>
                                    <p:anim to="" calcmode="lin" valueType="num">
                                      <p:cBhvr>
                                        <p:cTn id="38" dur="700" fill="hold">
                                          <p:stCondLst>
                                            <p:cond delay="0"/>
                                          </p:stCondLst>
                                        </p:cTn>
                                        <p:tgtEl>
                                          <p:spTgt spid="17"/>
                                        </p:tgtEl>
                                        <p:attrNameLst>
                                          <p:attrName>ppt_h</p:attrName>
                                        </p:attrNameLst>
                                      </p:cBhvr>
                                      <p:tavLst>
                                        <p:tav tm="0" fmla="#ppt_h-#ppt_h*((1.5-1.5*$)^3-(1.5-1.5*$)^2)">
                                          <p:val>
                                            <p:strVal val="0"/>
                                          </p:val>
                                        </p:tav>
                                        <p:tav tm="100000">
                                          <p:val>
                                            <p:strVal val="1"/>
                                          </p:val>
                                        </p:tav>
                                      </p:tavLst>
                                    </p:anim>
                                    <p:anim to="" calcmode="lin" valueType="num">
                                      <p:cBhvr>
                                        <p:cTn id="39" dur="700" fill="hold">
                                          <p:stCondLst>
                                            <p:cond delay="0"/>
                                          </p:stCondLst>
                                        </p:cTn>
                                        <p:tgtEl>
                                          <p:spTgt spid="17"/>
                                        </p:tgtEl>
                                        <p:attrNameLst>
                                          <p:attrName>ppt_w</p:attrName>
                                        </p:attrNameLst>
                                      </p:cBhvr>
                                      <p:tavLst>
                                        <p:tav tm="0" fmla="#ppt_w-#ppt_w*((1.5-1.5*$)^3-(1.5-1.5*$)^2)">
                                          <p:val>
                                            <p:strVal val="0"/>
                                          </p:val>
                                        </p:tav>
                                        <p:tav tm="100000">
                                          <p:val>
                                            <p:strVal val="1"/>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700" fill="hold"/>
                                        <p:tgtEl>
                                          <p:spTgt spid="5"/>
                                        </p:tgtEl>
                                        <p:attrNameLst>
                                          <p:attrName>ppt_x</p:attrName>
                                        </p:attrNameLst>
                                      </p:cBhvr>
                                      <p:tavLst>
                                        <p:tav tm="0">
                                          <p:val>
                                            <p:strVal val="#ppt_x"/>
                                          </p:val>
                                        </p:tav>
                                        <p:tav tm="100000">
                                          <p:val>
                                            <p:strVal val="#ppt_x"/>
                                          </p:val>
                                        </p:tav>
                                      </p:tavLst>
                                    </p:anim>
                                    <p:anim calcmode="lin" valueType="num">
                                      <p:cBhvr additive="base">
                                        <p:cTn id="43" dur="700" fill="hold"/>
                                        <p:tgtEl>
                                          <p:spTgt spid="5"/>
                                        </p:tgtEl>
                                        <p:attrNameLst>
                                          <p:attrName>ppt_y</p:attrName>
                                        </p:attrNameLst>
                                      </p:cBhvr>
                                      <p:tavLst>
                                        <p:tav tm="0">
                                          <p:val>
                                            <p:strVal val="1+#ppt_h/2"/>
                                          </p:val>
                                        </p:tav>
                                        <p:tav tm="100000">
                                          <p:val>
                                            <p:strVal val="#ppt_y"/>
                                          </p:val>
                                        </p:tav>
                                      </p:tavLst>
                                    </p:anim>
                                  </p:childTnLst>
                                </p:cTn>
                              </p:par>
                              <p:par>
                                <p:cTn id="44" presetID="2" presetClass="entr" presetSubtype="4" decel="100000" fill="hold" grpId="0" nodeType="withEffect">
                                  <p:stCondLst>
                                    <p:cond delay="100"/>
                                  </p:stCondLst>
                                  <p:childTnLst>
                                    <p:set>
                                      <p:cBhvr>
                                        <p:cTn id="45" dur="1" fill="hold">
                                          <p:stCondLst>
                                            <p:cond delay="0"/>
                                          </p:stCondLst>
                                        </p:cTn>
                                        <p:tgtEl>
                                          <p:spTgt spid="9"/>
                                        </p:tgtEl>
                                        <p:attrNameLst>
                                          <p:attrName>style.visibility</p:attrName>
                                        </p:attrNameLst>
                                      </p:cBhvr>
                                      <p:to>
                                        <p:strVal val="visible"/>
                                      </p:to>
                                    </p:set>
                                    <p:anim calcmode="lin" valueType="num">
                                      <p:cBhvr additive="base">
                                        <p:cTn id="46" dur="700" fill="hold"/>
                                        <p:tgtEl>
                                          <p:spTgt spid="9"/>
                                        </p:tgtEl>
                                        <p:attrNameLst>
                                          <p:attrName>ppt_x</p:attrName>
                                        </p:attrNameLst>
                                      </p:cBhvr>
                                      <p:tavLst>
                                        <p:tav tm="0">
                                          <p:val>
                                            <p:strVal val="#ppt_x"/>
                                          </p:val>
                                        </p:tav>
                                        <p:tav tm="100000">
                                          <p:val>
                                            <p:strVal val="#ppt_x"/>
                                          </p:val>
                                        </p:tav>
                                      </p:tavLst>
                                    </p:anim>
                                    <p:anim calcmode="lin" valueType="num">
                                      <p:cBhvr additive="base">
                                        <p:cTn id="47" dur="700" fill="hold"/>
                                        <p:tgtEl>
                                          <p:spTgt spid="9"/>
                                        </p:tgtEl>
                                        <p:attrNameLst>
                                          <p:attrName>ppt_y</p:attrName>
                                        </p:attrNameLst>
                                      </p:cBhvr>
                                      <p:tavLst>
                                        <p:tav tm="0">
                                          <p:val>
                                            <p:strVal val="1+#ppt_h/2"/>
                                          </p:val>
                                        </p:tav>
                                        <p:tav tm="100000">
                                          <p:val>
                                            <p:strVal val="#ppt_y"/>
                                          </p:val>
                                        </p:tav>
                                      </p:tavLst>
                                    </p:anim>
                                  </p:childTnLst>
                                </p:cTn>
                              </p:par>
                            </p:childTnLst>
                          </p:cTn>
                        </p:par>
                        <p:par>
                          <p:cTn id="48" fill="hold">
                            <p:stCondLst>
                              <p:cond delay="3465"/>
                            </p:stCondLst>
                            <p:childTnLst>
                              <p:par>
                                <p:cTn id="49" presetID="0" presetClass="entr" presetSubtype="0" fill="hold" nodeType="afterEffect">
                                  <p:stCondLst>
                                    <p:cond delay="0"/>
                                  </p:stCondLst>
                                  <p:childTnLst>
                                    <p:set>
                                      <p:cBhvr>
                                        <p:cTn id="50" dur="700" fill="hold">
                                          <p:stCondLst>
                                            <p:cond delay="0"/>
                                          </p:stCondLst>
                                        </p:cTn>
                                        <p:tgtEl>
                                          <p:spTgt spid="20"/>
                                        </p:tgtEl>
                                        <p:attrNameLst>
                                          <p:attrName>style.visibility</p:attrName>
                                        </p:attrNameLst>
                                      </p:cBhvr>
                                      <p:to>
                                        <p:strVal val="visible"/>
                                      </p:to>
                                    </p:set>
                                    <p:anim to="" calcmode="lin" valueType="num">
                                      <p:cBhvr>
                                        <p:cTn id="51" dur="700" fill="hold">
                                          <p:stCondLst>
                                            <p:cond delay="0"/>
                                          </p:stCondLst>
                                        </p:cTn>
                                        <p:tgtEl>
                                          <p:spTgt spid="20"/>
                                        </p:tgtEl>
                                        <p:attrNameLst>
                                          <p:attrName>ppt_h</p:attrName>
                                        </p:attrNameLst>
                                      </p:cBhvr>
                                      <p:tavLst>
                                        <p:tav tm="0" fmla="#ppt_h-#ppt_h*((1.5-1.5*$)^3-(1.5-1.5*$)^2)">
                                          <p:val>
                                            <p:strVal val="0"/>
                                          </p:val>
                                        </p:tav>
                                        <p:tav tm="100000">
                                          <p:val>
                                            <p:strVal val="1"/>
                                          </p:val>
                                        </p:tav>
                                      </p:tavLst>
                                    </p:anim>
                                    <p:anim to="" calcmode="lin" valueType="num">
                                      <p:cBhvr>
                                        <p:cTn id="52" dur="700" fill="hold">
                                          <p:stCondLst>
                                            <p:cond delay="0"/>
                                          </p:stCondLst>
                                        </p:cTn>
                                        <p:tgtEl>
                                          <p:spTgt spid="20"/>
                                        </p:tgtEl>
                                        <p:attrNameLst>
                                          <p:attrName>ppt_w</p:attrName>
                                        </p:attrNameLst>
                                      </p:cBhvr>
                                      <p:tavLst>
                                        <p:tav tm="0" fmla="#ppt_w-#ppt_w*((1.5-1.5*$)^3-(1.5-1.5*$)^2)">
                                          <p:val>
                                            <p:strVal val="0"/>
                                          </p:val>
                                        </p:tav>
                                        <p:tav tm="100000">
                                          <p:val>
                                            <p:strVal val="1"/>
                                          </p:val>
                                        </p:tav>
                                      </p:tavLst>
                                    </p:anim>
                                  </p:childTnLst>
                                </p:cTn>
                              </p:par>
                              <p:par>
                                <p:cTn id="53" presetID="2" presetClass="entr" presetSubtype="4" decel="10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700" fill="hold"/>
                                        <p:tgtEl>
                                          <p:spTgt spid="6"/>
                                        </p:tgtEl>
                                        <p:attrNameLst>
                                          <p:attrName>ppt_x</p:attrName>
                                        </p:attrNameLst>
                                      </p:cBhvr>
                                      <p:tavLst>
                                        <p:tav tm="0">
                                          <p:val>
                                            <p:strVal val="#ppt_x"/>
                                          </p:val>
                                        </p:tav>
                                        <p:tav tm="100000">
                                          <p:val>
                                            <p:strVal val="#ppt_x"/>
                                          </p:val>
                                        </p:tav>
                                      </p:tavLst>
                                    </p:anim>
                                    <p:anim calcmode="lin" valueType="num">
                                      <p:cBhvr additive="base">
                                        <p:cTn id="56" dur="700" fill="hold"/>
                                        <p:tgtEl>
                                          <p:spTgt spid="6"/>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00"/>
                                  </p:stCondLst>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700" fill="hold"/>
                                        <p:tgtEl>
                                          <p:spTgt spid="10"/>
                                        </p:tgtEl>
                                        <p:attrNameLst>
                                          <p:attrName>ppt_x</p:attrName>
                                        </p:attrNameLst>
                                      </p:cBhvr>
                                      <p:tavLst>
                                        <p:tav tm="0">
                                          <p:val>
                                            <p:strVal val="#ppt_x"/>
                                          </p:val>
                                        </p:tav>
                                        <p:tav tm="100000">
                                          <p:val>
                                            <p:strVal val="#ppt_x"/>
                                          </p:val>
                                        </p:tav>
                                      </p:tavLst>
                                    </p:anim>
                                    <p:anim calcmode="lin" valueType="num">
                                      <p:cBhvr additive="base">
                                        <p:cTn id="60" dur="7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880C383-1EA2-428B-8D6A-178216873616}"/>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Galada" panose="02000506000000020003" pitchFamily="2" charset="0"/>
                <a:cs typeface="Galada" panose="02000506000000020003" pitchFamily="2" charset="0"/>
              </a:rPr>
              <a:t>01.</a:t>
            </a:r>
          </a:p>
          <a:p>
            <a:pPr>
              <a:spcBef>
                <a:spcPts val="600"/>
              </a:spcBef>
            </a:pPr>
            <a:r>
              <a:rPr lang="en-US" altLang="zh-CN" sz="8000">
                <a:solidFill>
                  <a:schemeClr val="accent1"/>
                </a:solidFill>
                <a:latin typeface="Galada" panose="02000506000000020003" pitchFamily="2" charset="0"/>
                <a:cs typeface="Galada" panose="02000506000000020003" pitchFamily="2" charset="0"/>
              </a:rPr>
              <a:t>About Our Comany</a:t>
            </a:r>
          </a:p>
        </p:txBody>
      </p:sp>
      <p:sp>
        <p:nvSpPr>
          <p:cNvPr id="5" name="TextBox 4">
            <a:extLst>
              <a:ext uri="{FF2B5EF4-FFF2-40B4-BE49-F238E27FC236}">
                <a16:creationId xmlns:a16="http://schemas.microsoft.com/office/drawing/2014/main" id="{C1D740F4-905B-40FF-B14C-312B5ADD16BF}"/>
              </a:ext>
            </a:extLst>
          </p:cNvPr>
          <p:cNvSpPr txBox="1"/>
          <p:nvPr/>
        </p:nvSpPr>
        <p:spPr>
          <a:xfrm>
            <a:off x="2790682" y="7127321"/>
            <a:ext cx="6353317" cy="789447"/>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2" name="Picture Placeholder 1">
            <a:extLst>
              <a:ext uri="{FF2B5EF4-FFF2-40B4-BE49-F238E27FC236}">
                <a16:creationId xmlns:a16="http://schemas.microsoft.com/office/drawing/2014/main" id="{EEE1828B-8510-4409-8EEC-A48A680073FA}"/>
              </a:ext>
            </a:extLst>
          </p:cNvPr>
          <p:cNvSpPr>
            <a:spLocks noGrp="1"/>
          </p:cNvSpPr>
          <p:nvPr>
            <p:ph type="pic" sz="quarter" idx="10"/>
          </p:nvPr>
        </p:nvSpPr>
        <p:spPr/>
      </p:sp>
    </p:spTree>
    <p:extLst>
      <p:ext uri="{BB962C8B-B14F-4D97-AF65-F5344CB8AC3E}">
        <p14:creationId xmlns:p14="http://schemas.microsoft.com/office/powerpoint/2010/main" val="1632909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11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7179CDDC-178C-4B36-9913-01B15EF9832A}"/>
              </a:ext>
            </a:extLst>
          </p:cNvPr>
          <p:cNvSpPr txBox="1"/>
          <p:nvPr/>
        </p:nvSpPr>
        <p:spPr>
          <a:xfrm>
            <a:off x="10598105" y="2392981"/>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solidFill>
                  <a:schemeClr val="accent1"/>
                </a:solidFill>
                <a:latin typeface="Galada" panose="02000506000000020003" pitchFamily="2" charset="0"/>
                <a:cs typeface="Galada" panose="02000506000000020003" pitchFamily="2" charset="0"/>
              </a:rPr>
              <a:t>About Our Company</a:t>
            </a:r>
            <a:endParaRPr lang="en-US" sz="6000" b="0">
              <a:solidFill>
                <a:schemeClr val="accent1"/>
              </a:solidFill>
              <a:latin typeface="Galada" panose="02000506000000020003" pitchFamily="2" charset="0"/>
              <a:cs typeface="Galada" panose="02000506000000020003" pitchFamily="2" charset="0"/>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8E4005B-861C-428D-A0BC-89AE6162CA9D}"/>
              </a:ext>
            </a:extLst>
          </p:cNvPr>
          <p:cNvSpPr/>
          <p:nvPr/>
        </p:nvSpPr>
        <p:spPr>
          <a:xfrm>
            <a:off x="10598104"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2" name="Picture Placeholder 1">
            <a:extLst>
              <a:ext uri="{FF2B5EF4-FFF2-40B4-BE49-F238E27FC236}">
                <a16:creationId xmlns:a16="http://schemas.microsoft.com/office/drawing/2014/main" id="{A71E2319-4780-48FA-944E-7F965E86AB34}"/>
              </a:ext>
            </a:extLst>
          </p:cNvPr>
          <p:cNvSpPr>
            <a:spLocks noGrp="1"/>
          </p:cNvSpPr>
          <p:nvPr>
            <p:ph type="pic" sz="quarter" idx="10"/>
          </p:nvPr>
        </p:nvSpPr>
        <p:spPr/>
      </p:sp>
    </p:spTree>
    <p:extLst>
      <p:ext uri="{BB962C8B-B14F-4D97-AF65-F5344CB8AC3E}">
        <p14:creationId xmlns:p14="http://schemas.microsoft.com/office/powerpoint/2010/main" val="3682570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520E24-E45D-4D1A-A170-10A77D7A9FD8}"/>
              </a:ext>
            </a:extLst>
          </p:cNvPr>
          <p:cNvSpPr/>
          <p:nvPr/>
        </p:nvSpPr>
        <p:spPr>
          <a:xfrm>
            <a:off x="2697480" y="4162717"/>
            <a:ext cx="10599420" cy="2491901"/>
          </a:xfrm>
          <a:prstGeom prst="rect">
            <a:avLst/>
          </a:prstGeom>
        </p:spPr>
        <p:txBody>
          <a:bodyPr wrap="square">
            <a:spAutoFit/>
          </a:bodyPr>
          <a:lstStyle/>
          <a:p>
            <a:pPr>
              <a:lnSpc>
                <a:spcPct val="150000"/>
              </a:lnSpc>
            </a:pPr>
            <a:r>
              <a:rPr lang="en-US" sz="3600">
                <a:solidFill>
                  <a:schemeClr val="accent1"/>
                </a:solidFill>
                <a:latin typeface="Galada" panose="02000506000000020003" pitchFamily="2" charset="0"/>
                <a:cs typeface="Galada" panose="02000506000000020003" pitchFamily="2" charset="0"/>
              </a:rPr>
              <a:t>We design professional and creative presentation templates for helping you make presentations easier. Every details are well designed.</a:t>
            </a:r>
          </a:p>
        </p:txBody>
      </p:sp>
      <p:sp>
        <p:nvSpPr>
          <p:cNvPr id="5" name="TextBox 4">
            <a:extLst>
              <a:ext uri="{FF2B5EF4-FFF2-40B4-BE49-F238E27FC236}">
                <a16:creationId xmlns:a16="http://schemas.microsoft.com/office/drawing/2014/main" id="{80AE8A9E-FC11-4DF5-92CA-3FCE81E57997}"/>
              </a:ext>
            </a:extLst>
          </p:cNvPr>
          <p:cNvSpPr txBox="1"/>
          <p:nvPr/>
        </p:nvSpPr>
        <p:spPr>
          <a:xfrm>
            <a:off x="2794000" y="7557105"/>
            <a:ext cx="2692400" cy="400110"/>
          </a:xfrm>
          <a:prstGeom prst="rect">
            <a:avLst/>
          </a:prstGeom>
          <a:noFill/>
        </p:spPr>
        <p:txBody>
          <a:bodyPr wrap="square" rtlCol="0">
            <a:spAutoFit/>
          </a:bodyPr>
          <a:lstStyle/>
          <a:p>
            <a:r>
              <a:rPr lang="en-US" altLang="zh-CN" sz="2000">
                <a:latin typeface="+mj-lt"/>
              </a:rPr>
              <a:t>— John Smith</a:t>
            </a:r>
            <a:endParaRPr lang="en-US" sz="2000">
              <a:latin typeface="+mj-lt"/>
            </a:endParaRPr>
          </a:p>
        </p:txBody>
      </p:sp>
      <p:grpSp>
        <p:nvGrpSpPr>
          <p:cNvPr id="8" name="Group 7">
            <a:extLst>
              <a:ext uri="{FF2B5EF4-FFF2-40B4-BE49-F238E27FC236}">
                <a16:creationId xmlns:a16="http://schemas.microsoft.com/office/drawing/2014/main" id="{077616D4-E347-415B-BB58-905101F39FB3}"/>
              </a:ext>
            </a:extLst>
          </p:cNvPr>
          <p:cNvGrpSpPr/>
          <p:nvPr/>
        </p:nvGrpSpPr>
        <p:grpSpPr>
          <a:xfrm>
            <a:off x="2864614" y="2519680"/>
            <a:ext cx="1017012" cy="926838"/>
            <a:chOff x="2534920" y="2231712"/>
            <a:chExt cx="1605280" cy="1462946"/>
          </a:xfrm>
        </p:grpSpPr>
        <p:sp>
          <p:nvSpPr>
            <p:cNvPr id="7" name="Freeform: Shape 6">
              <a:extLst>
                <a:ext uri="{FF2B5EF4-FFF2-40B4-BE49-F238E27FC236}">
                  <a16:creationId xmlns:a16="http://schemas.microsoft.com/office/drawing/2014/main" id="{753B92D0-C88E-44D6-A316-801F8DF0E210}"/>
                </a:ext>
              </a:extLst>
            </p:cNvPr>
            <p:cNvSpPr/>
            <p:nvPr/>
          </p:nvSpPr>
          <p:spPr>
            <a:xfrm>
              <a:off x="2534920" y="2231712"/>
              <a:ext cx="1605280" cy="1462946"/>
            </a:xfrm>
            <a:custGeom>
              <a:avLst/>
              <a:gdLst>
                <a:gd name="connsiteX0" fmla="*/ 2016880 w 7749592"/>
                <a:gd name="connsiteY0" fmla="*/ 0 h 7062475"/>
                <a:gd name="connsiteX1" fmla="*/ 3481897 w 7749592"/>
                <a:gd name="connsiteY1" fmla="*/ 479836 h 7062475"/>
                <a:gd name="connsiteX2" fmla="*/ 3874719 w 7749592"/>
                <a:gd name="connsiteY2" fmla="*/ 793153 h 7062475"/>
                <a:gd name="connsiteX3" fmla="*/ 4267695 w 7749592"/>
                <a:gd name="connsiteY3" fmla="*/ 479836 h 7062475"/>
                <a:gd name="connsiteX4" fmla="*/ 5732713 w 7749592"/>
                <a:gd name="connsiteY4" fmla="*/ 0 h 7062475"/>
                <a:gd name="connsiteX5" fmla="*/ 6833549 w 7749592"/>
                <a:gd name="connsiteY5" fmla="*/ 336167 h 7062475"/>
                <a:gd name="connsiteX6" fmla="*/ 7736099 w 7749592"/>
                <a:gd name="connsiteY6" fmla="*/ 1867385 h 7062475"/>
                <a:gd name="connsiteX7" fmla="*/ 7476461 w 7749592"/>
                <a:gd name="connsiteY7" fmla="*/ 3351495 h 7062475"/>
                <a:gd name="connsiteX8" fmla="*/ 6511937 w 7749592"/>
                <a:gd name="connsiteY8" fmla="*/ 4777229 h 7062475"/>
                <a:gd name="connsiteX9" fmla="*/ 4296961 w 7749592"/>
                <a:gd name="connsiteY9" fmla="*/ 6743993 h 7062475"/>
                <a:gd name="connsiteX10" fmla="*/ 3874875 w 7749592"/>
                <a:gd name="connsiteY10" fmla="*/ 7062475 h 7062475"/>
                <a:gd name="connsiteX11" fmla="*/ 3452787 w 7749592"/>
                <a:gd name="connsiteY11" fmla="*/ 6743993 h 7062475"/>
                <a:gd name="connsiteX12" fmla="*/ 1237656 w 7749592"/>
                <a:gd name="connsiteY12" fmla="*/ 4777229 h 7062475"/>
                <a:gd name="connsiteX13" fmla="*/ 273132 w 7749592"/>
                <a:gd name="connsiteY13" fmla="*/ 3351495 h 7062475"/>
                <a:gd name="connsiteX14" fmla="*/ 13494 w 7749592"/>
                <a:gd name="connsiteY14" fmla="*/ 1867385 h 7062475"/>
                <a:gd name="connsiteX15" fmla="*/ 916042 w 7749592"/>
                <a:gd name="connsiteY15" fmla="*/ 336167 h 7062475"/>
                <a:gd name="connsiteX16" fmla="*/ 2016880 w 7749592"/>
                <a:gd name="connsiteY16" fmla="*/ 0 h 706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49592" h="7062475">
                  <a:moveTo>
                    <a:pt x="2016880" y="0"/>
                  </a:moveTo>
                  <a:cubicBezTo>
                    <a:pt x="2502819" y="0"/>
                    <a:pt x="3023033" y="170431"/>
                    <a:pt x="3481897" y="479836"/>
                  </a:cubicBezTo>
                  <a:cubicBezTo>
                    <a:pt x="3621655" y="574050"/>
                    <a:pt x="3752959" y="678907"/>
                    <a:pt x="3874719" y="793153"/>
                  </a:cubicBezTo>
                  <a:cubicBezTo>
                    <a:pt x="3996633" y="678907"/>
                    <a:pt x="4127937" y="574050"/>
                    <a:pt x="4267695" y="479836"/>
                  </a:cubicBezTo>
                  <a:cubicBezTo>
                    <a:pt x="4726559" y="170431"/>
                    <a:pt x="5246773" y="0"/>
                    <a:pt x="5732713" y="0"/>
                  </a:cubicBezTo>
                  <a:cubicBezTo>
                    <a:pt x="6136019" y="0"/>
                    <a:pt x="6516631" y="116281"/>
                    <a:pt x="6833549" y="336167"/>
                  </a:cubicBezTo>
                  <a:cubicBezTo>
                    <a:pt x="7356581" y="699252"/>
                    <a:pt x="7668645" y="1228699"/>
                    <a:pt x="7736099" y="1867385"/>
                  </a:cubicBezTo>
                  <a:cubicBezTo>
                    <a:pt x="7785709" y="2338300"/>
                    <a:pt x="7698379" y="2837542"/>
                    <a:pt x="7476461" y="3351495"/>
                  </a:cubicBezTo>
                  <a:cubicBezTo>
                    <a:pt x="7264869" y="3841347"/>
                    <a:pt x="6940441" y="4321027"/>
                    <a:pt x="6511937" y="4777229"/>
                  </a:cubicBezTo>
                  <a:cubicBezTo>
                    <a:pt x="5570889" y="5779470"/>
                    <a:pt x="4348607" y="6705024"/>
                    <a:pt x="4296961" y="6743993"/>
                  </a:cubicBezTo>
                  <a:lnTo>
                    <a:pt x="3874875" y="7062475"/>
                  </a:lnTo>
                  <a:lnTo>
                    <a:pt x="3452787" y="6743993"/>
                  </a:lnTo>
                  <a:cubicBezTo>
                    <a:pt x="3401143" y="6705024"/>
                    <a:pt x="2178860" y="5779470"/>
                    <a:pt x="1237656" y="4777229"/>
                  </a:cubicBezTo>
                  <a:cubicBezTo>
                    <a:pt x="809153" y="4320869"/>
                    <a:pt x="484567" y="3841191"/>
                    <a:pt x="273132" y="3351495"/>
                  </a:cubicBezTo>
                  <a:cubicBezTo>
                    <a:pt x="51212" y="2837542"/>
                    <a:pt x="-36117" y="2338300"/>
                    <a:pt x="13494" y="1867385"/>
                  </a:cubicBezTo>
                  <a:cubicBezTo>
                    <a:pt x="80947" y="1228543"/>
                    <a:pt x="393012" y="699095"/>
                    <a:pt x="916042" y="336167"/>
                  </a:cubicBezTo>
                  <a:cubicBezTo>
                    <a:pt x="1237499" y="113151"/>
                    <a:pt x="1607939" y="0"/>
                    <a:pt x="201688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Galada" panose="02000506000000020003" pitchFamily="2" charset="0"/>
                <a:cs typeface="Galada" panose="02000506000000020003" pitchFamily="2" charset="0"/>
              </a:endParaRPr>
            </a:p>
          </p:txBody>
        </p:sp>
        <p:sp>
          <p:nvSpPr>
            <p:cNvPr id="6" name="left-quote_56937">
              <a:extLst>
                <a:ext uri="{FF2B5EF4-FFF2-40B4-BE49-F238E27FC236}">
                  <a16:creationId xmlns:a16="http://schemas.microsoft.com/office/drawing/2014/main" id="{35732269-96E2-484A-BBF6-A93705FDA46A}"/>
                </a:ext>
              </a:extLst>
            </p:cNvPr>
            <p:cNvSpPr>
              <a:spLocks noChangeAspect="1"/>
            </p:cNvSpPr>
            <p:nvPr/>
          </p:nvSpPr>
          <p:spPr bwMode="auto">
            <a:xfrm>
              <a:off x="2984925" y="2545982"/>
              <a:ext cx="705271" cy="621047"/>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bg1"/>
            </a:solidFill>
            <a:ln>
              <a:noFill/>
            </a:ln>
          </p:spPr>
        </p:sp>
      </p:grpSp>
    </p:spTree>
    <p:extLst>
      <p:ext uri="{BB962C8B-B14F-4D97-AF65-F5344CB8AC3E}">
        <p14:creationId xmlns:p14="http://schemas.microsoft.com/office/powerpoint/2010/main" val="1807666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childTnLst>
                                </p:cTn>
                              </p:par>
                              <p:par>
                                <p:cTn id="10" presetID="0" presetClass="entr" presetSubtype="0" fill="hold" grpId="0" nodeType="withEffect">
                                  <p:stCondLst>
                                    <p:cond delay="0"/>
                                  </p:stCondLst>
                                  <p:iterate type="lt">
                                    <p:tmPct val="5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par>
                          <p:cTn id="14" fill="hold">
                            <p:stCondLst>
                              <p:cond delay="1185"/>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5F5F8BDC-6318-414A-BD02-1BC886905040}"/>
              </a:ext>
            </a:extLst>
          </p:cNvPr>
          <p:cNvSpPr txBox="1">
            <a:spLocks/>
          </p:cNvSpPr>
          <p:nvPr/>
        </p:nvSpPr>
        <p:spPr>
          <a:xfrm>
            <a:off x="1838960" y="2357922"/>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solidFill>
                  <a:schemeClr val="accent1"/>
                </a:solidFill>
                <a:latin typeface="Galada" panose="02000506000000020003" pitchFamily="2" charset="0"/>
                <a:cs typeface="Galada" panose="02000506000000020003" pitchFamily="2" charset="0"/>
              </a:rPr>
              <a:t>Overviews</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84AA6E5-83AC-41DA-B191-3E7C1AC9DDC5}"/>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5" name="TextBox 4">
            <a:extLst>
              <a:ext uri="{FF2B5EF4-FFF2-40B4-BE49-F238E27FC236}">
                <a16:creationId xmlns:a16="http://schemas.microsoft.com/office/drawing/2014/main" id="{1D848FA8-B75A-4F5D-BD5C-DD1447E21112}"/>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solidFill>
                  <a:schemeClr val="accent1"/>
                </a:solidFill>
                <a:latin typeface="+mj-lt"/>
              </a:rPr>
              <a:t>Here you</a:t>
            </a:r>
            <a:r>
              <a:rPr lang="zh-CN" altLang="en-US" sz="1800">
                <a:solidFill>
                  <a:schemeClr val="accent1"/>
                </a:solidFill>
                <a:latin typeface="+mj-lt"/>
              </a:rPr>
              <a:t> </a:t>
            </a:r>
            <a:r>
              <a:rPr lang="en-US" altLang="zh-CN" sz="1800">
                <a:solidFill>
                  <a:schemeClr val="accent1"/>
                </a:solidFill>
                <a:latin typeface="+mj-lt"/>
              </a:rPr>
              <a:t>have</a:t>
            </a:r>
            <a:r>
              <a:rPr lang="zh-CN" altLang="en-US" sz="1800">
                <a:solidFill>
                  <a:schemeClr val="accent1"/>
                </a:solidFill>
                <a:latin typeface="+mj-lt"/>
              </a:rPr>
              <a:t> </a:t>
            </a:r>
            <a:r>
              <a:rPr lang="en-US" altLang="zh-CN" sz="1800">
                <a:solidFill>
                  <a:schemeClr val="accent1"/>
                </a:solidFill>
                <a:latin typeface="+mj-lt"/>
              </a:rPr>
              <a:t>a</a:t>
            </a:r>
            <a:r>
              <a:rPr lang="zh-CN" altLang="en-US" sz="1800">
                <a:solidFill>
                  <a:schemeClr val="accent1"/>
                </a:solidFill>
                <a:latin typeface="+mj-lt"/>
              </a:rPr>
              <a:t> </a:t>
            </a:r>
            <a:r>
              <a:rPr lang="en-US" altLang="zh-CN" sz="1800">
                <a:solidFill>
                  <a:schemeClr val="accent1"/>
                </a:solidFill>
                <a:latin typeface="+mj-lt"/>
              </a:rPr>
              <a:t>list</a:t>
            </a:r>
            <a:r>
              <a:rPr lang="zh-CN" altLang="en-US" sz="1800">
                <a:solidFill>
                  <a:schemeClr val="accent1"/>
                </a:solidFill>
                <a:latin typeface="+mj-lt"/>
              </a:rPr>
              <a:t> </a:t>
            </a:r>
            <a:r>
              <a:rPr lang="en-US" altLang="zh-CN" sz="1800">
                <a:solidFill>
                  <a:schemeClr val="accent1"/>
                </a:solidFill>
                <a:latin typeface="+mj-lt"/>
              </a:rPr>
              <a:t>of</a:t>
            </a:r>
            <a:r>
              <a:rPr lang="zh-CN" altLang="en-US" sz="1800">
                <a:solidFill>
                  <a:schemeClr val="accent1"/>
                </a:solidFill>
                <a:latin typeface="+mj-lt"/>
              </a:rPr>
              <a:t> </a:t>
            </a:r>
            <a:r>
              <a:rPr lang="en-US" altLang="zh-CN" sz="1800">
                <a:solidFill>
                  <a:schemeClr val="accent1"/>
                </a:solidFill>
                <a:latin typeface="+mj-lt"/>
              </a:rPr>
              <a:t>items</a:t>
            </a:r>
          </a:p>
          <a:p>
            <a:pPr marL="457200" indent="-457200">
              <a:lnSpc>
                <a:spcPct val="150000"/>
              </a:lnSpc>
              <a:spcBef>
                <a:spcPts val="1200"/>
              </a:spcBef>
              <a:buFont typeface="Arial" panose="020B0604020202020204" pitchFamily="34" charset="0"/>
              <a:buChar char="•"/>
            </a:pPr>
            <a:r>
              <a:rPr lang="en-US" sz="1800">
                <a:solidFill>
                  <a:schemeClr val="accent1"/>
                </a:solidFill>
                <a:latin typeface="+mj-lt"/>
              </a:rPr>
              <a:t>Add some text</a:t>
            </a:r>
          </a:p>
          <a:p>
            <a:pPr marL="457200" indent="-457200">
              <a:lnSpc>
                <a:spcPct val="150000"/>
              </a:lnSpc>
              <a:spcBef>
                <a:spcPts val="1200"/>
              </a:spcBef>
              <a:buFont typeface="Arial" panose="020B0604020202020204" pitchFamily="34" charset="0"/>
              <a:buChar char="•"/>
            </a:pPr>
            <a:r>
              <a:rPr lang="en-US" sz="1800">
                <a:solidFill>
                  <a:schemeClr val="accent1"/>
                </a:solidFill>
                <a:latin typeface="+mj-lt"/>
              </a:rPr>
              <a:t>But remember not to overload your slides with content</a:t>
            </a:r>
          </a:p>
        </p:txBody>
      </p:sp>
      <p:sp>
        <p:nvSpPr>
          <p:cNvPr id="7" name="Picture Placeholder 6">
            <a:extLst>
              <a:ext uri="{FF2B5EF4-FFF2-40B4-BE49-F238E27FC236}">
                <a16:creationId xmlns:a16="http://schemas.microsoft.com/office/drawing/2014/main" id="{49056E9C-9ECA-49EC-918F-37BF87D78B35}"/>
              </a:ext>
            </a:extLst>
          </p:cNvPr>
          <p:cNvSpPr>
            <a:spLocks noGrp="1"/>
          </p:cNvSpPr>
          <p:nvPr>
            <p:ph type="pic" sz="quarter" idx="10"/>
          </p:nvPr>
        </p:nvSpPr>
        <p:spPr/>
      </p:sp>
    </p:spTree>
    <p:extLst>
      <p:ext uri="{BB962C8B-B14F-4D97-AF65-F5344CB8AC3E}">
        <p14:creationId xmlns:p14="http://schemas.microsoft.com/office/powerpoint/2010/main" val="1493461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5">
                                            <p:txEl>
                                              <p:pRg st="0" end="0"/>
                                            </p:txEl>
                                          </p:spTgt>
                                        </p:tgtEl>
                                        <p:attrNameLst>
                                          <p:attrName>style.visibility</p:attrName>
                                        </p:attrNameLst>
                                      </p:cBhvr>
                                      <p:to>
                                        <p:strVal val="visible"/>
                                      </p:to>
                                    </p:set>
                                    <p:anim calcmode="lin" valueType="num">
                                      <p:cBhvr additive="base">
                                        <p:cTn id="16"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5">
                                            <p:txEl>
                                              <p:pRg st="1" end="1"/>
                                            </p:txEl>
                                          </p:spTgt>
                                        </p:tgtEl>
                                        <p:attrNameLst>
                                          <p:attrName>style.visibility</p:attrName>
                                        </p:attrNameLst>
                                      </p:cBhvr>
                                      <p:to>
                                        <p:strVal val="visible"/>
                                      </p:to>
                                    </p:set>
                                    <p:anim calcmode="lin" valueType="num">
                                      <p:cBhvr additive="base">
                                        <p:cTn id="20"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5">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5">
                                            <p:txEl>
                                              <p:pRg st="2" end="2"/>
                                            </p:txEl>
                                          </p:spTgt>
                                        </p:tgtEl>
                                        <p:attrNameLst>
                                          <p:attrName>style.visibility</p:attrName>
                                        </p:attrNameLst>
                                      </p:cBhvr>
                                      <p:to>
                                        <p:strVal val="visible"/>
                                      </p:to>
                                    </p:set>
                                    <p:anim calcmode="lin" valueType="num">
                                      <p:cBhvr additive="base">
                                        <p:cTn id="24"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82ADC0D3-6033-4B71-BAF5-F5D106CBD369}"/>
              </a:ext>
            </a:extLst>
          </p:cNvPr>
          <p:cNvSpPr>
            <a:spLocks noGrp="1"/>
          </p:cNvSpPr>
          <p:nvPr>
            <p:ph type="pic" sz="quarter" idx="10"/>
          </p:nvPr>
        </p:nvSpPr>
        <p:spPr/>
      </p:sp>
      <p:sp>
        <p:nvSpPr>
          <p:cNvPr id="5" name="Freeform: Shape 4">
            <a:extLst>
              <a:ext uri="{FF2B5EF4-FFF2-40B4-BE49-F238E27FC236}">
                <a16:creationId xmlns:a16="http://schemas.microsoft.com/office/drawing/2014/main" id="{ADDEEA11-AA6D-4991-A60A-2595FE83A128}"/>
              </a:ext>
            </a:extLst>
          </p:cNvPr>
          <p:cNvSpPr/>
          <p:nvPr/>
        </p:nvSpPr>
        <p:spPr>
          <a:xfrm>
            <a:off x="827088" y="766038"/>
            <a:ext cx="1039812" cy="262391"/>
          </a:xfrm>
          <a:custGeom>
            <a:avLst/>
            <a:gdLst/>
            <a:ahLst/>
            <a:cxnLst/>
            <a:rect l="l" t="t" r="r" b="b"/>
            <a:pathLst>
              <a:path w="1027291" h="259232">
                <a:moveTo>
                  <a:pt x="933336" y="118986"/>
                </a:moveTo>
                <a:cubicBezTo>
                  <a:pt x="930364" y="128359"/>
                  <a:pt x="926764" y="138132"/>
                  <a:pt x="922535" y="148304"/>
                </a:cubicBezTo>
                <a:cubicBezTo>
                  <a:pt x="918306" y="158477"/>
                  <a:pt x="912648" y="170307"/>
                  <a:pt x="905561" y="183794"/>
                </a:cubicBezTo>
                <a:cubicBezTo>
                  <a:pt x="908076" y="184937"/>
                  <a:pt x="910019" y="186538"/>
                  <a:pt x="911391" y="188595"/>
                </a:cubicBezTo>
                <a:cubicBezTo>
                  <a:pt x="912762" y="190652"/>
                  <a:pt x="913448" y="193053"/>
                  <a:pt x="913448" y="195796"/>
                </a:cubicBezTo>
                <a:cubicBezTo>
                  <a:pt x="913448" y="200139"/>
                  <a:pt x="911962" y="204026"/>
                  <a:pt x="908990" y="207455"/>
                </a:cubicBezTo>
                <a:cubicBezTo>
                  <a:pt x="906018" y="210884"/>
                  <a:pt x="902475" y="212598"/>
                  <a:pt x="898360" y="212598"/>
                </a:cubicBezTo>
                <a:cubicBezTo>
                  <a:pt x="896074" y="212598"/>
                  <a:pt x="894131" y="212198"/>
                  <a:pt x="892531" y="211398"/>
                </a:cubicBezTo>
                <a:cubicBezTo>
                  <a:pt x="890931" y="210598"/>
                  <a:pt x="889788" y="209512"/>
                  <a:pt x="889102" y="208140"/>
                </a:cubicBezTo>
                <a:cubicBezTo>
                  <a:pt x="889102" y="216599"/>
                  <a:pt x="890759" y="222714"/>
                  <a:pt x="894074" y="226486"/>
                </a:cubicBezTo>
                <a:cubicBezTo>
                  <a:pt x="897389" y="230257"/>
                  <a:pt x="902704" y="232143"/>
                  <a:pt x="910019" y="232143"/>
                </a:cubicBezTo>
                <a:cubicBezTo>
                  <a:pt x="919392" y="232143"/>
                  <a:pt x="926707" y="229400"/>
                  <a:pt x="931965" y="223914"/>
                </a:cubicBezTo>
                <a:cubicBezTo>
                  <a:pt x="937222" y="218427"/>
                  <a:pt x="939851" y="210541"/>
                  <a:pt x="939851" y="200254"/>
                </a:cubicBezTo>
                <a:cubicBezTo>
                  <a:pt x="939851" y="197053"/>
                  <a:pt x="939737" y="193796"/>
                  <a:pt x="939508" y="190481"/>
                </a:cubicBezTo>
                <a:cubicBezTo>
                  <a:pt x="939280" y="187166"/>
                  <a:pt x="938823" y="181623"/>
                  <a:pt x="938137" y="173850"/>
                </a:cubicBezTo>
                <a:cubicBezTo>
                  <a:pt x="936994" y="163106"/>
                  <a:pt x="936079" y="153619"/>
                  <a:pt x="935394" y="145390"/>
                </a:cubicBezTo>
                <a:cubicBezTo>
                  <a:pt x="934708" y="137160"/>
                  <a:pt x="934022" y="128359"/>
                  <a:pt x="933336" y="118986"/>
                </a:cubicBezTo>
                <a:close/>
                <a:moveTo>
                  <a:pt x="295161" y="118986"/>
                </a:moveTo>
                <a:cubicBezTo>
                  <a:pt x="292189" y="128359"/>
                  <a:pt x="288589" y="138132"/>
                  <a:pt x="284360" y="148304"/>
                </a:cubicBezTo>
                <a:cubicBezTo>
                  <a:pt x="280131" y="158477"/>
                  <a:pt x="274473" y="170307"/>
                  <a:pt x="267386" y="183794"/>
                </a:cubicBezTo>
                <a:cubicBezTo>
                  <a:pt x="269901" y="184937"/>
                  <a:pt x="271844" y="186538"/>
                  <a:pt x="273216" y="188595"/>
                </a:cubicBezTo>
                <a:cubicBezTo>
                  <a:pt x="274587" y="190652"/>
                  <a:pt x="275273" y="193053"/>
                  <a:pt x="275273" y="195796"/>
                </a:cubicBezTo>
                <a:cubicBezTo>
                  <a:pt x="275273" y="200139"/>
                  <a:pt x="273787" y="204026"/>
                  <a:pt x="270815" y="207455"/>
                </a:cubicBezTo>
                <a:cubicBezTo>
                  <a:pt x="267843" y="210884"/>
                  <a:pt x="264300" y="212598"/>
                  <a:pt x="260185" y="212598"/>
                </a:cubicBezTo>
                <a:cubicBezTo>
                  <a:pt x="257899" y="212598"/>
                  <a:pt x="255956" y="212198"/>
                  <a:pt x="254356" y="211398"/>
                </a:cubicBezTo>
                <a:cubicBezTo>
                  <a:pt x="252756" y="210598"/>
                  <a:pt x="251613" y="209512"/>
                  <a:pt x="250927" y="208140"/>
                </a:cubicBezTo>
                <a:cubicBezTo>
                  <a:pt x="250927" y="216599"/>
                  <a:pt x="252584" y="222714"/>
                  <a:pt x="255899" y="226486"/>
                </a:cubicBezTo>
                <a:cubicBezTo>
                  <a:pt x="259214" y="230257"/>
                  <a:pt x="264529" y="232143"/>
                  <a:pt x="271844" y="232143"/>
                </a:cubicBezTo>
                <a:cubicBezTo>
                  <a:pt x="281216" y="232143"/>
                  <a:pt x="288532" y="229400"/>
                  <a:pt x="293789" y="223914"/>
                </a:cubicBezTo>
                <a:cubicBezTo>
                  <a:pt x="299047" y="218427"/>
                  <a:pt x="301676" y="210541"/>
                  <a:pt x="301676" y="200254"/>
                </a:cubicBezTo>
                <a:cubicBezTo>
                  <a:pt x="301676" y="197053"/>
                  <a:pt x="301562" y="193796"/>
                  <a:pt x="301333" y="190481"/>
                </a:cubicBezTo>
                <a:cubicBezTo>
                  <a:pt x="301105" y="187166"/>
                  <a:pt x="300647" y="181623"/>
                  <a:pt x="299962" y="173850"/>
                </a:cubicBezTo>
                <a:cubicBezTo>
                  <a:pt x="298819" y="163106"/>
                  <a:pt x="297904" y="153619"/>
                  <a:pt x="297218" y="145390"/>
                </a:cubicBezTo>
                <a:cubicBezTo>
                  <a:pt x="296533" y="137160"/>
                  <a:pt x="295847" y="128359"/>
                  <a:pt x="295161" y="118986"/>
                </a:cubicBezTo>
                <a:close/>
                <a:moveTo>
                  <a:pt x="661874" y="105270"/>
                </a:moveTo>
                <a:cubicBezTo>
                  <a:pt x="649301" y="105270"/>
                  <a:pt x="638156" y="115786"/>
                  <a:pt x="628441" y="136817"/>
                </a:cubicBezTo>
                <a:cubicBezTo>
                  <a:pt x="618725" y="157848"/>
                  <a:pt x="613868" y="178651"/>
                  <a:pt x="613868" y="199225"/>
                </a:cubicBezTo>
                <a:cubicBezTo>
                  <a:pt x="613868" y="208140"/>
                  <a:pt x="615125" y="214827"/>
                  <a:pt x="617639" y="219285"/>
                </a:cubicBezTo>
                <a:cubicBezTo>
                  <a:pt x="620154" y="223742"/>
                  <a:pt x="624612" y="225971"/>
                  <a:pt x="631013" y="225971"/>
                </a:cubicBezTo>
                <a:cubicBezTo>
                  <a:pt x="636728" y="225971"/>
                  <a:pt x="642328" y="223285"/>
                  <a:pt x="647815" y="217913"/>
                </a:cubicBezTo>
                <a:cubicBezTo>
                  <a:pt x="653301" y="212541"/>
                  <a:pt x="657073" y="205740"/>
                  <a:pt x="659130" y="197510"/>
                </a:cubicBezTo>
                <a:lnTo>
                  <a:pt x="659130" y="195796"/>
                </a:lnTo>
                <a:lnTo>
                  <a:pt x="675933" y="117272"/>
                </a:lnTo>
                <a:cubicBezTo>
                  <a:pt x="675247" y="113614"/>
                  <a:pt x="673704" y="110700"/>
                  <a:pt x="671303" y="108528"/>
                </a:cubicBezTo>
                <a:cubicBezTo>
                  <a:pt x="668903" y="106356"/>
                  <a:pt x="665760" y="105270"/>
                  <a:pt x="661874" y="105270"/>
                </a:cubicBezTo>
                <a:close/>
                <a:moveTo>
                  <a:pt x="839420" y="100813"/>
                </a:moveTo>
                <a:cubicBezTo>
                  <a:pt x="831647" y="100813"/>
                  <a:pt x="823818" y="107728"/>
                  <a:pt x="815931" y="121558"/>
                </a:cubicBezTo>
                <a:cubicBezTo>
                  <a:pt x="808044" y="135388"/>
                  <a:pt x="802158" y="152019"/>
                  <a:pt x="798272" y="171450"/>
                </a:cubicBezTo>
                <a:cubicBezTo>
                  <a:pt x="811530" y="170536"/>
                  <a:pt x="823132" y="164421"/>
                  <a:pt x="833076" y="153105"/>
                </a:cubicBezTo>
                <a:cubicBezTo>
                  <a:pt x="843020" y="141789"/>
                  <a:pt x="847992" y="129045"/>
                  <a:pt x="847992" y="114872"/>
                </a:cubicBezTo>
                <a:cubicBezTo>
                  <a:pt x="847992" y="110071"/>
                  <a:pt x="847306" y="106528"/>
                  <a:pt x="845935" y="104242"/>
                </a:cubicBezTo>
                <a:cubicBezTo>
                  <a:pt x="844563" y="101956"/>
                  <a:pt x="842391" y="100813"/>
                  <a:pt x="839420" y="100813"/>
                </a:cubicBezTo>
                <a:close/>
                <a:moveTo>
                  <a:pt x="464516" y="17145"/>
                </a:moveTo>
                <a:lnTo>
                  <a:pt x="425082" y="202311"/>
                </a:lnTo>
                <a:cubicBezTo>
                  <a:pt x="424625" y="204368"/>
                  <a:pt x="424282" y="206254"/>
                  <a:pt x="424053" y="207969"/>
                </a:cubicBezTo>
                <a:cubicBezTo>
                  <a:pt x="423825" y="209683"/>
                  <a:pt x="423711" y="211455"/>
                  <a:pt x="423711" y="213284"/>
                </a:cubicBezTo>
                <a:cubicBezTo>
                  <a:pt x="423711" y="217856"/>
                  <a:pt x="424796" y="221113"/>
                  <a:pt x="426968" y="223057"/>
                </a:cubicBezTo>
                <a:cubicBezTo>
                  <a:pt x="429140" y="225000"/>
                  <a:pt x="432740" y="225971"/>
                  <a:pt x="437769" y="225971"/>
                </a:cubicBezTo>
                <a:cubicBezTo>
                  <a:pt x="444170" y="225971"/>
                  <a:pt x="450228" y="223171"/>
                  <a:pt x="455943" y="217570"/>
                </a:cubicBezTo>
                <a:cubicBezTo>
                  <a:pt x="461658" y="211969"/>
                  <a:pt x="465887" y="204711"/>
                  <a:pt x="468630" y="195796"/>
                </a:cubicBezTo>
                <a:lnTo>
                  <a:pt x="472326" y="195796"/>
                </a:lnTo>
                <a:lnTo>
                  <a:pt x="495643" y="85725"/>
                </a:lnTo>
                <a:lnTo>
                  <a:pt x="545021" y="85725"/>
                </a:lnTo>
                <a:lnTo>
                  <a:pt x="520332" y="202311"/>
                </a:lnTo>
                <a:cubicBezTo>
                  <a:pt x="519875" y="204368"/>
                  <a:pt x="519532" y="206254"/>
                  <a:pt x="519303" y="207969"/>
                </a:cubicBezTo>
                <a:cubicBezTo>
                  <a:pt x="519075" y="209683"/>
                  <a:pt x="518961" y="211455"/>
                  <a:pt x="518961" y="213284"/>
                </a:cubicBezTo>
                <a:cubicBezTo>
                  <a:pt x="518961" y="217856"/>
                  <a:pt x="520046" y="221113"/>
                  <a:pt x="522218" y="223057"/>
                </a:cubicBezTo>
                <a:cubicBezTo>
                  <a:pt x="524390" y="225000"/>
                  <a:pt x="527990" y="225971"/>
                  <a:pt x="533019" y="225971"/>
                </a:cubicBezTo>
                <a:cubicBezTo>
                  <a:pt x="539420" y="225971"/>
                  <a:pt x="545478" y="223171"/>
                  <a:pt x="551193" y="217570"/>
                </a:cubicBezTo>
                <a:cubicBezTo>
                  <a:pt x="556908" y="211969"/>
                  <a:pt x="561137" y="204711"/>
                  <a:pt x="563880" y="195796"/>
                </a:cubicBezTo>
                <a:lnTo>
                  <a:pt x="564314" y="195796"/>
                </a:lnTo>
                <a:lnTo>
                  <a:pt x="568948" y="163906"/>
                </a:lnTo>
                <a:cubicBezTo>
                  <a:pt x="572834" y="149962"/>
                  <a:pt x="578206" y="137274"/>
                  <a:pt x="585064" y="125844"/>
                </a:cubicBezTo>
                <a:cubicBezTo>
                  <a:pt x="593522" y="112357"/>
                  <a:pt x="603352" y="102013"/>
                  <a:pt x="614553" y="94812"/>
                </a:cubicBezTo>
                <a:cubicBezTo>
                  <a:pt x="625755" y="87611"/>
                  <a:pt x="637985" y="84011"/>
                  <a:pt x="651244" y="84011"/>
                </a:cubicBezTo>
                <a:cubicBezTo>
                  <a:pt x="660159" y="84011"/>
                  <a:pt x="667017" y="85554"/>
                  <a:pt x="671818" y="88640"/>
                </a:cubicBezTo>
                <a:cubicBezTo>
                  <a:pt x="676618" y="91726"/>
                  <a:pt x="679019" y="96012"/>
                  <a:pt x="679019" y="101498"/>
                </a:cubicBezTo>
                <a:lnTo>
                  <a:pt x="679019" y="102870"/>
                </a:lnTo>
                <a:lnTo>
                  <a:pt x="695821" y="24003"/>
                </a:lnTo>
                <a:lnTo>
                  <a:pt x="746570" y="17145"/>
                </a:lnTo>
                <a:lnTo>
                  <a:pt x="707136" y="202311"/>
                </a:lnTo>
                <a:cubicBezTo>
                  <a:pt x="706679" y="204368"/>
                  <a:pt x="706336" y="206254"/>
                  <a:pt x="706108" y="207969"/>
                </a:cubicBezTo>
                <a:cubicBezTo>
                  <a:pt x="705879" y="209683"/>
                  <a:pt x="705765" y="211455"/>
                  <a:pt x="705765" y="213284"/>
                </a:cubicBezTo>
                <a:cubicBezTo>
                  <a:pt x="705765" y="217856"/>
                  <a:pt x="706851" y="221113"/>
                  <a:pt x="709022" y="223057"/>
                </a:cubicBezTo>
                <a:cubicBezTo>
                  <a:pt x="711194" y="225000"/>
                  <a:pt x="714795" y="225971"/>
                  <a:pt x="719824" y="225971"/>
                </a:cubicBezTo>
                <a:cubicBezTo>
                  <a:pt x="725767" y="225971"/>
                  <a:pt x="731139" y="223342"/>
                  <a:pt x="735940" y="218084"/>
                </a:cubicBezTo>
                <a:cubicBezTo>
                  <a:pt x="738340" y="215456"/>
                  <a:pt x="740512" y="212284"/>
                  <a:pt x="742455" y="208569"/>
                </a:cubicBezTo>
                <a:lnTo>
                  <a:pt x="744143" y="204377"/>
                </a:lnTo>
                <a:lnTo>
                  <a:pt x="750266" y="163220"/>
                </a:lnTo>
                <a:cubicBezTo>
                  <a:pt x="754380" y="148590"/>
                  <a:pt x="759867" y="135560"/>
                  <a:pt x="766725" y="124130"/>
                </a:cubicBezTo>
                <a:cubicBezTo>
                  <a:pt x="775183" y="110414"/>
                  <a:pt x="785299" y="100070"/>
                  <a:pt x="797072" y="93097"/>
                </a:cubicBezTo>
                <a:cubicBezTo>
                  <a:pt x="808844" y="86125"/>
                  <a:pt x="822046" y="82639"/>
                  <a:pt x="836676" y="82639"/>
                </a:cubicBezTo>
                <a:cubicBezTo>
                  <a:pt x="849250" y="82639"/>
                  <a:pt x="858679" y="85325"/>
                  <a:pt x="864966" y="90697"/>
                </a:cubicBezTo>
                <a:cubicBezTo>
                  <a:pt x="871252" y="96069"/>
                  <a:pt x="874395" y="104356"/>
                  <a:pt x="874395" y="115557"/>
                </a:cubicBezTo>
                <a:cubicBezTo>
                  <a:pt x="874395" y="134531"/>
                  <a:pt x="866623" y="151047"/>
                  <a:pt x="851078" y="165106"/>
                </a:cubicBezTo>
                <a:cubicBezTo>
                  <a:pt x="835533" y="179165"/>
                  <a:pt x="817017" y="186766"/>
                  <a:pt x="795528" y="187909"/>
                </a:cubicBezTo>
                <a:cubicBezTo>
                  <a:pt x="795300" y="191795"/>
                  <a:pt x="795128" y="194710"/>
                  <a:pt x="795014" y="196653"/>
                </a:cubicBezTo>
                <a:cubicBezTo>
                  <a:pt x="794900" y="198596"/>
                  <a:pt x="794843" y="200254"/>
                  <a:pt x="794843" y="201625"/>
                </a:cubicBezTo>
                <a:cubicBezTo>
                  <a:pt x="794843" y="212141"/>
                  <a:pt x="796614" y="219570"/>
                  <a:pt x="800158" y="223914"/>
                </a:cubicBezTo>
                <a:cubicBezTo>
                  <a:pt x="803701" y="228257"/>
                  <a:pt x="810159" y="230429"/>
                  <a:pt x="819531" y="230429"/>
                </a:cubicBezTo>
                <a:cubicBezTo>
                  <a:pt x="830276" y="230429"/>
                  <a:pt x="840163" y="227971"/>
                  <a:pt x="849192" y="223057"/>
                </a:cubicBezTo>
                <a:cubicBezTo>
                  <a:pt x="853707" y="220599"/>
                  <a:pt x="858551" y="217099"/>
                  <a:pt x="863723" y="212555"/>
                </a:cubicBezTo>
                <a:lnTo>
                  <a:pt x="874601" y="201507"/>
                </a:lnTo>
                <a:lnTo>
                  <a:pt x="876072" y="195967"/>
                </a:lnTo>
                <a:cubicBezTo>
                  <a:pt x="879501" y="190138"/>
                  <a:pt x="883844" y="185966"/>
                  <a:pt x="889102" y="183452"/>
                </a:cubicBezTo>
                <a:cubicBezTo>
                  <a:pt x="896875" y="169507"/>
                  <a:pt x="904132" y="154591"/>
                  <a:pt x="910876" y="138703"/>
                </a:cubicBezTo>
                <a:cubicBezTo>
                  <a:pt x="917620" y="122815"/>
                  <a:pt x="924421" y="103899"/>
                  <a:pt x="931279" y="81953"/>
                </a:cubicBezTo>
                <a:lnTo>
                  <a:pt x="982028" y="75095"/>
                </a:lnTo>
                <a:cubicBezTo>
                  <a:pt x="982714" y="92240"/>
                  <a:pt x="983514" y="107899"/>
                  <a:pt x="984428" y="122072"/>
                </a:cubicBezTo>
                <a:cubicBezTo>
                  <a:pt x="985343" y="136246"/>
                  <a:pt x="986486" y="151676"/>
                  <a:pt x="987857" y="168364"/>
                </a:cubicBezTo>
                <a:cubicBezTo>
                  <a:pt x="988543" y="177965"/>
                  <a:pt x="989000" y="184709"/>
                  <a:pt x="989229" y="188595"/>
                </a:cubicBezTo>
                <a:cubicBezTo>
                  <a:pt x="989458" y="192481"/>
                  <a:pt x="989572" y="196253"/>
                  <a:pt x="989572" y="199911"/>
                </a:cubicBezTo>
                <a:cubicBezTo>
                  <a:pt x="989572" y="202654"/>
                  <a:pt x="989458" y="205054"/>
                  <a:pt x="989229" y="207112"/>
                </a:cubicBezTo>
                <a:cubicBezTo>
                  <a:pt x="989000" y="209169"/>
                  <a:pt x="988657" y="211112"/>
                  <a:pt x="988200" y="212941"/>
                </a:cubicBezTo>
                <a:cubicBezTo>
                  <a:pt x="992772" y="210198"/>
                  <a:pt x="997230" y="207340"/>
                  <a:pt x="1001573" y="204368"/>
                </a:cubicBezTo>
                <a:cubicBezTo>
                  <a:pt x="1005917" y="201397"/>
                  <a:pt x="1009689" y="198539"/>
                  <a:pt x="1012889" y="195796"/>
                </a:cubicBezTo>
                <a:lnTo>
                  <a:pt x="1027291" y="195796"/>
                </a:lnTo>
                <a:cubicBezTo>
                  <a:pt x="1020204" y="204026"/>
                  <a:pt x="1012375" y="211626"/>
                  <a:pt x="1003802" y="218599"/>
                </a:cubicBezTo>
                <a:cubicBezTo>
                  <a:pt x="995230" y="225571"/>
                  <a:pt x="985571" y="232258"/>
                  <a:pt x="974827" y="238658"/>
                </a:cubicBezTo>
                <a:cubicBezTo>
                  <a:pt x="968655" y="245288"/>
                  <a:pt x="960768" y="250374"/>
                  <a:pt x="951167" y="253917"/>
                </a:cubicBezTo>
                <a:cubicBezTo>
                  <a:pt x="941566" y="257461"/>
                  <a:pt x="931507" y="259232"/>
                  <a:pt x="920992" y="259232"/>
                </a:cubicBezTo>
                <a:cubicBezTo>
                  <a:pt x="905675" y="259232"/>
                  <a:pt x="893503" y="255060"/>
                  <a:pt x="884473" y="246717"/>
                </a:cubicBezTo>
                <a:cubicBezTo>
                  <a:pt x="879958" y="242545"/>
                  <a:pt x="876572" y="237844"/>
                  <a:pt x="874314" y="232615"/>
                </a:cubicBezTo>
                <a:lnTo>
                  <a:pt x="872317" y="222424"/>
                </a:lnTo>
                <a:lnTo>
                  <a:pt x="871138" y="223871"/>
                </a:lnTo>
                <a:cubicBezTo>
                  <a:pt x="863937" y="231843"/>
                  <a:pt x="856450" y="238430"/>
                  <a:pt x="848678" y="243630"/>
                </a:cubicBezTo>
                <a:cubicBezTo>
                  <a:pt x="833133" y="254032"/>
                  <a:pt x="816102" y="259232"/>
                  <a:pt x="797586" y="259232"/>
                </a:cubicBezTo>
                <a:cubicBezTo>
                  <a:pt x="779984" y="259232"/>
                  <a:pt x="766668" y="254660"/>
                  <a:pt x="757638" y="245516"/>
                </a:cubicBezTo>
                <a:cubicBezTo>
                  <a:pt x="753123" y="240944"/>
                  <a:pt x="749737" y="235258"/>
                  <a:pt x="747480" y="228457"/>
                </a:cubicBezTo>
                <a:lnTo>
                  <a:pt x="747174" y="226314"/>
                </a:lnTo>
                <a:lnTo>
                  <a:pt x="742487" y="233086"/>
                </a:lnTo>
                <a:cubicBezTo>
                  <a:pt x="739923" y="236287"/>
                  <a:pt x="737226" y="239173"/>
                  <a:pt x="734397" y="241745"/>
                </a:cubicBezTo>
                <a:cubicBezTo>
                  <a:pt x="723081" y="252032"/>
                  <a:pt x="709308" y="257175"/>
                  <a:pt x="693077" y="257175"/>
                </a:cubicBezTo>
                <a:cubicBezTo>
                  <a:pt x="683705" y="257175"/>
                  <a:pt x="676104" y="254603"/>
                  <a:pt x="670275" y="249460"/>
                </a:cubicBezTo>
                <a:cubicBezTo>
                  <a:pt x="664445" y="244316"/>
                  <a:pt x="660845" y="237058"/>
                  <a:pt x="659473" y="227686"/>
                </a:cubicBezTo>
                <a:cubicBezTo>
                  <a:pt x="652615" y="238201"/>
                  <a:pt x="644957" y="246088"/>
                  <a:pt x="636499" y="251346"/>
                </a:cubicBezTo>
                <a:cubicBezTo>
                  <a:pt x="628041" y="256604"/>
                  <a:pt x="618782" y="259232"/>
                  <a:pt x="608724" y="259232"/>
                </a:cubicBezTo>
                <a:cubicBezTo>
                  <a:pt x="594551" y="259232"/>
                  <a:pt x="583407" y="254432"/>
                  <a:pt x="575291" y="244831"/>
                </a:cubicBezTo>
                <a:cubicBezTo>
                  <a:pt x="571234" y="240030"/>
                  <a:pt x="568190" y="234229"/>
                  <a:pt x="566162" y="227428"/>
                </a:cubicBezTo>
                <a:lnTo>
                  <a:pt x="565578" y="222942"/>
                </a:lnTo>
                <a:lnTo>
                  <a:pt x="565423" y="223228"/>
                </a:lnTo>
                <a:cubicBezTo>
                  <a:pt x="560509" y="231115"/>
                  <a:pt x="554965" y="237744"/>
                  <a:pt x="548793" y="243116"/>
                </a:cubicBezTo>
                <a:cubicBezTo>
                  <a:pt x="536448" y="253860"/>
                  <a:pt x="522275" y="259232"/>
                  <a:pt x="506273" y="259232"/>
                </a:cubicBezTo>
                <a:cubicBezTo>
                  <a:pt x="494843" y="259232"/>
                  <a:pt x="485871" y="255632"/>
                  <a:pt x="479356" y="248431"/>
                </a:cubicBezTo>
                <a:cubicBezTo>
                  <a:pt x="476098" y="244831"/>
                  <a:pt x="473655" y="240502"/>
                  <a:pt x="472026" y="235444"/>
                </a:cubicBezTo>
                <a:lnTo>
                  <a:pt x="470279" y="223032"/>
                </a:lnTo>
                <a:lnTo>
                  <a:pt x="470173" y="223228"/>
                </a:lnTo>
                <a:cubicBezTo>
                  <a:pt x="465259" y="231115"/>
                  <a:pt x="459715" y="237744"/>
                  <a:pt x="453543" y="243116"/>
                </a:cubicBezTo>
                <a:cubicBezTo>
                  <a:pt x="441198" y="253860"/>
                  <a:pt x="427025" y="259232"/>
                  <a:pt x="411023" y="259232"/>
                </a:cubicBezTo>
                <a:cubicBezTo>
                  <a:pt x="399593" y="259232"/>
                  <a:pt x="390621" y="255632"/>
                  <a:pt x="384106" y="248431"/>
                </a:cubicBezTo>
                <a:cubicBezTo>
                  <a:pt x="377590" y="241230"/>
                  <a:pt x="374333" y="231115"/>
                  <a:pt x="374333" y="218084"/>
                </a:cubicBezTo>
                <a:lnTo>
                  <a:pt x="374909" y="209588"/>
                </a:lnTo>
                <a:lnTo>
                  <a:pt x="365627" y="218599"/>
                </a:lnTo>
                <a:cubicBezTo>
                  <a:pt x="357055" y="225571"/>
                  <a:pt x="347396" y="232258"/>
                  <a:pt x="336652" y="238658"/>
                </a:cubicBezTo>
                <a:cubicBezTo>
                  <a:pt x="330480" y="245288"/>
                  <a:pt x="322593" y="250374"/>
                  <a:pt x="312992" y="253917"/>
                </a:cubicBezTo>
                <a:cubicBezTo>
                  <a:pt x="303391" y="257461"/>
                  <a:pt x="293332" y="259232"/>
                  <a:pt x="282817" y="259232"/>
                </a:cubicBezTo>
                <a:cubicBezTo>
                  <a:pt x="267500" y="259232"/>
                  <a:pt x="255328" y="255060"/>
                  <a:pt x="246298" y="246717"/>
                </a:cubicBezTo>
                <a:cubicBezTo>
                  <a:pt x="237268" y="238373"/>
                  <a:pt x="232753" y="227914"/>
                  <a:pt x="232753" y="215341"/>
                </a:cubicBezTo>
                <a:cubicBezTo>
                  <a:pt x="232753" y="208255"/>
                  <a:pt x="234468" y="201797"/>
                  <a:pt x="237897" y="195967"/>
                </a:cubicBezTo>
                <a:cubicBezTo>
                  <a:pt x="241326" y="190138"/>
                  <a:pt x="245669" y="185966"/>
                  <a:pt x="250927" y="183452"/>
                </a:cubicBezTo>
                <a:cubicBezTo>
                  <a:pt x="258699" y="169507"/>
                  <a:pt x="265957" y="154591"/>
                  <a:pt x="272701" y="138703"/>
                </a:cubicBezTo>
                <a:cubicBezTo>
                  <a:pt x="279445" y="122815"/>
                  <a:pt x="286246" y="103899"/>
                  <a:pt x="293104" y="81953"/>
                </a:cubicBezTo>
                <a:lnTo>
                  <a:pt x="343853" y="75095"/>
                </a:lnTo>
                <a:cubicBezTo>
                  <a:pt x="344539" y="92240"/>
                  <a:pt x="345339" y="107899"/>
                  <a:pt x="346253" y="122072"/>
                </a:cubicBezTo>
                <a:cubicBezTo>
                  <a:pt x="347168" y="136246"/>
                  <a:pt x="348311" y="151676"/>
                  <a:pt x="349682" y="168364"/>
                </a:cubicBezTo>
                <a:cubicBezTo>
                  <a:pt x="350368" y="177965"/>
                  <a:pt x="350825" y="184709"/>
                  <a:pt x="351054" y="188595"/>
                </a:cubicBezTo>
                <a:cubicBezTo>
                  <a:pt x="351282" y="192481"/>
                  <a:pt x="351397" y="196253"/>
                  <a:pt x="351397" y="199911"/>
                </a:cubicBezTo>
                <a:cubicBezTo>
                  <a:pt x="351397" y="202654"/>
                  <a:pt x="351282" y="205054"/>
                  <a:pt x="351054" y="207112"/>
                </a:cubicBezTo>
                <a:cubicBezTo>
                  <a:pt x="350825" y="209169"/>
                  <a:pt x="350482" y="211112"/>
                  <a:pt x="350025" y="212941"/>
                </a:cubicBezTo>
                <a:cubicBezTo>
                  <a:pt x="354597" y="210198"/>
                  <a:pt x="359055" y="207340"/>
                  <a:pt x="363398" y="204368"/>
                </a:cubicBezTo>
                <a:cubicBezTo>
                  <a:pt x="367742" y="201397"/>
                  <a:pt x="371514" y="198539"/>
                  <a:pt x="374714" y="195796"/>
                </a:cubicBezTo>
                <a:lnTo>
                  <a:pt x="377076" y="195796"/>
                </a:lnTo>
                <a:lnTo>
                  <a:pt x="413766" y="24003"/>
                </a:lnTo>
                <a:close/>
                <a:moveTo>
                  <a:pt x="529590" y="12687"/>
                </a:moveTo>
                <a:cubicBezTo>
                  <a:pt x="537134" y="12687"/>
                  <a:pt x="543592" y="15373"/>
                  <a:pt x="548964" y="20745"/>
                </a:cubicBezTo>
                <a:cubicBezTo>
                  <a:pt x="554336" y="26118"/>
                  <a:pt x="557022" y="32576"/>
                  <a:pt x="557022" y="40119"/>
                </a:cubicBezTo>
                <a:cubicBezTo>
                  <a:pt x="557022" y="47663"/>
                  <a:pt x="554336" y="54064"/>
                  <a:pt x="548964" y="59322"/>
                </a:cubicBezTo>
                <a:cubicBezTo>
                  <a:pt x="543592" y="64580"/>
                  <a:pt x="537134" y="67208"/>
                  <a:pt x="529590" y="67208"/>
                </a:cubicBezTo>
                <a:cubicBezTo>
                  <a:pt x="522047" y="67208"/>
                  <a:pt x="515646" y="64580"/>
                  <a:pt x="510388" y="59322"/>
                </a:cubicBezTo>
                <a:cubicBezTo>
                  <a:pt x="505130" y="54064"/>
                  <a:pt x="502501" y="47663"/>
                  <a:pt x="502501" y="40119"/>
                </a:cubicBezTo>
                <a:cubicBezTo>
                  <a:pt x="502501" y="32576"/>
                  <a:pt x="505130" y="26118"/>
                  <a:pt x="510388" y="20745"/>
                </a:cubicBezTo>
                <a:cubicBezTo>
                  <a:pt x="515646" y="15373"/>
                  <a:pt x="522047" y="12687"/>
                  <a:pt x="529590" y="12687"/>
                </a:cubicBezTo>
                <a:close/>
                <a:moveTo>
                  <a:pt x="109728" y="0"/>
                </a:moveTo>
                <a:cubicBezTo>
                  <a:pt x="114072" y="0"/>
                  <a:pt x="118472" y="400"/>
                  <a:pt x="122930" y="1200"/>
                </a:cubicBezTo>
                <a:cubicBezTo>
                  <a:pt x="127388" y="2000"/>
                  <a:pt x="131674" y="3200"/>
                  <a:pt x="135789" y="4801"/>
                </a:cubicBezTo>
                <a:lnTo>
                  <a:pt x="127902" y="185509"/>
                </a:lnTo>
                <a:lnTo>
                  <a:pt x="203340" y="4801"/>
                </a:lnTo>
                <a:lnTo>
                  <a:pt x="252718" y="4801"/>
                </a:lnTo>
                <a:lnTo>
                  <a:pt x="216713" y="257175"/>
                </a:lnTo>
                <a:lnTo>
                  <a:pt x="167336" y="257175"/>
                </a:lnTo>
                <a:lnTo>
                  <a:pt x="189281" y="103213"/>
                </a:lnTo>
                <a:lnTo>
                  <a:pt x="124816" y="257175"/>
                </a:lnTo>
                <a:lnTo>
                  <a:pt x="77839" y="257175"/>
                </a:lnTo>
                <a:lnTo>
                  <a:pt x="84697" y="102527"/>
                </a:lnTo>
                <a:lnTo>
                  <a:pt x="27432" y="257175"/>
                </a:lnTo>
                <a:lnTo>
                  <a:pt x="0" y="257175"/>
                </a:lnTo>
                <a:lnTo>
                  <a:pt x="87097" y="21603"/>
                </a:lnTo>
                <a:cubicBezTo>
                  <a:pt x="69495" y="27546"/>
                  <a:pt x="56007" y="37148"/>
                  <a:pt x="46635" y="50406"/>
                </a:cubicBezTo>
                <a:cubicBezTo>
                  <a:pt x="37262" y="63665"/>
                  <a:pt x="32576" y="79781"/>
                  <a:pt x="32576" y="98755"/>
                </a:cubicBezTo>
                <a:cubicBezTo>
                  <a:pt x="32576" y="103327"/>
                  <a:pt x="32862" y="107271"/>
                  <a:pt x="33433" y="110585"/>
                </a:cubicBezTo>
                <a:cubicBezTo>
                  <a:pt x="34005" y="113900"/>
                  <a:pt x="34976" y="116929"/>
                  <a:pt x="36348" y="119672"/>
                </a:cubicBezTo>
                <a:cubicBezTo>
                  <a:pt x="36805" y="120587"/>
                  <a:pt x="37091" y="121215"/>
                  <a:pt x="37205" y="121558"/>
                </a:cubicBezTo>
                <a:cubicBezTo>
                  <a:pt x="37319" y="121901"/>
                  <a:pt x="37376" y="122187"/>
                  <a:pt x="37376" y="122415"/>
                </a:cubicBezTo>
                <a:cubicBezTo>
                  <a:pt x="25032" y="122415"/>
                  <a:pt x="15831" y="119844"/>
                  <a:pt x="9773" y="114700"/>
                </a:cubicBezTo>
                <a:cubicBezTo>
                  <a:pt x="3715" y="109557"/>
                  <a:pt x="686" y="101727"/>
                  <a:pt x="686" y="91211"/>
                </a:cubicBezTo>
                <a:cubicBezTo>
                  <a:pt x="686" y="80239"/>
                  <a:pt x="4058" y="69094"/>
                  <a:pt x="10802" y="57779"/>
                </a:cubicBezTo>
                <a:cubicBezTo>
                  <a:pt x="17545" y="46463"/>
                  <a:pt x="26861" y="36119"/>
                  <a:pt x="38748" y="26746"/>
                </a:cubicBezTo>
                <a:cubicBezTo>
                  <a:pt x="49492" y="18288"/>
                  <a:pt x="61037" y="11716"/>
                  <a:pt x="73381" y="7029"/>
                </a:cubicBezTo>
                <a:cubicBezTo>
                  <a:pt x="85725" y="2343"/>
                  <a:pt x="97841" y="0"/>
                  <a:pt x="109728"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TextBox 5">
            <a:extLst>
              <a:ext uri="{FF2B5EF4-FFF2-40B4-BE49-F238E27FC236}">
                <a16:creationId xmlns:a16="http://schemas.microsoft.com/office/drawing/2014/main" id="{5053F883-7444-4C4C-83BC-D470A2D0B7D0}"/>
              </a:ext>
            </a:extLst>
          </p:cNvPr>
          <p:cNvSpPr txBox="1"/>
          <p:nvPr/>
        </p:nvSpPr>
        <p:spPr>
          <a:xfrm>
            <a:off x="14934663" y="726297"/>
            <a:ext cx="2634517" cy="338554"/>
          </a:xfrm>
          <a:prstGeom prst="rect">
            <a:avLst/>
          </a:prstGeom>
          <a:noFill/>
        </p:spPr>
        <p:txBody>
          <a:bodyPr wrap="square" rtlCol="0">
            <a:spAutoFit/>
          </a:bodyPr>
          <a:lstStyle/>
          <a:p>
            <a:pPr algn="r"/>
            <a:r>
              <a:rPr lang="en-US" sz="1600">
                <a:solidFill>
                  <a:schemeClr val="bg1"/>
                </a:solidFill>
              </a:rPr>
              <a:t>Sunday, 8</a:t>
            </a:r>
            <a:r>
              <a:rPr lang="en-US" sz="1600" baseline="30000">
                <a:solidFill>
                  <a:schemeClr val="bg1"/>
                </a:solidFill>
              </a:rPr>
              <a:t>th</a:t>
            </a:r>
            <a:r>
              <a:rPr lang="en-US" sz="1600">
                <a:solidFill>
                  <a:schemeClr val="bg1"/>
                </a:solidFill>
              </a:rPr>
              <a:t> may 2022</a:t>
            </a:r>
          </a:p>
        </p:txBody>
      </p:sp>
      <p:sp>
        <p:nvSpPr>
          <p:cNvPr id="7" name="Freeform 7">
            <a:extLst>
              <a:ext uri="{FF2B5EF4-FFF2-40B4-BE49-F238E27FC236}">
                <a16:creationId xmlns:a16="http://schemas.microsoft.com/office/drawing/2014/main" id="{985C6D67-F728-400A-B857-AF3F94683713}"/>
              </a:ext>
            </a:extLst>
          </p:cNvPr>
          <p:cNvSpPr>
            <a:spLocks/>
          </p:cNvSpPr>
          <p:nvPr/>
        </p:nvSpPr>
        <p:spPr bwMode="auto">
          <a:xfrm flipH="1">
            <a:off x="8211895" y="-1668435"/>
            <a:ext cx="3699119" cy="4106835"/>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757957C4-46EE-4AA9-87BF-8DBD840C8876}"/>
              </a:ext>
            </a:extLst>
          </p:cNvPr>
          <p:cNvSpPr>
            <a:spLocks/>
          </p:cNvSpPr>
          <p:nvPr/>
        </p:nvSpPr>
        <p:spPr bwMode="auto">
          <a:xfrm>
            <a:off x="16960117" y="4524458"/>
            <a:ext cx="2649415" cy="2941433"/>
          </a:xfrm>
          <a:custGeom>
            <a:avLst/>
            <a:gdLst>
              <a:gd name="T0" fmla="*/ 74 w 260"/>
              <a:gd name="T1" fmla="*/ 57 h 289"/>
              <a:gd name="T2" fmla="*/ 143 w 260"/>
              <a:gd name="T3" fmla="*/ 3 h 289"/>
              <a:gd name="T4" fmla="*/ 202 w 260"/>
              <a:gd name="T5" fmla="*/ 38 h 289"/>
              <a:gd name="T6" fmla="*/ 216 w 260"/>
              <a:gd name="T7" fmla="*/ 289 h 289"/>
              <a:gd name="T8" fmla="*/ 174 w 260"/>
              <a:gd name="T9" fmla="*/ 242 h 289"/>
              <a:gd name="T10" fmla="*/ 62 w 260"/>
              <a:gd name="T11" fmla="*/ 202 h 289"/>
              <a:gd name="T12" fmla="*/ 16 w 260"/>
              <a:gd name="T13" fmla="*/ 176 h 289"/>
              <a:gd name="T14" fmla="*/ 29 w 260"/>
              <a:gd name="T15" fmla="*/ 107 h 289"/>
              <a:gd name="T16" fmla="*/ 89 w 260"/>
              <a:gd name="T17" fmla="*/ 111 h 289"/>
              <a:gd name="T18" fmla="*/ 74 w 260"/>
              <a:gd name="T19" fmla="*/ 5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89">
                <a:moveTo>
                  <a:pt x="74" y="57"/>
                </a:moveTo>
                <a:cubicBezTo>
                  <a:pt x="78" y="25"/>
                  <a:pt x="111" y="0"/>
                  <a:pt x="143" y="3"/>
                </a:cubicBezTo>
                <a:cubicBezTo>
                  <a:pt x="167" y="5"/>
                  <a:pt x="187" y="20"/>
                  <a:pt x="202" y="38"/>
                </a:cubicBezTo>
                <a:cubicBezTo>
                  <a:pt x="257" y="109"/>
                  <a:pt x="260" y="212"/>
                  <a:pt x="216" y="289"/>
                </a:cubicBezTo>
                <a:cubicBezTo>
                  <a:pt x="206" y="271"/>
                  <a:pt x="193" y="253"/>
                  <a:pt x="174" y="242"/>
                </a:cubicBezTo>
                <a:cubicBezTo>
                  <a:pt x="140" y="221"/>
                  <a:pt x="100" y="212"/>
                  <a:pt x="62" y="202"/>
                </a:cubicBezTo>
                <a:cubicBezTo>
                  <a:pt x="45" y="197"/>
                  <a:pt x="27" y="190"/>
                  <a:pt x="16" y="176"/>
                </a:cubicBezTo>
                <a:cubicBezTo>
                  <a:pt x="0" y="155"/>
                  <a:pt x="6" y="120"/>
                  <a:pt x="29" y="107"/>
                </a:cubicBezTo>
                <a:cubicBezTo>
                  <a:pt x="48" y="99"/>
                  <a:pt x="70" y="103"/>
                  <a:pt x="89" y="111"/>
                </a:cubicBezTo>
                <a:cubicBezTo>
                  <a:pt x="77" y="96"/>
                  <a:pt x="70" y="76"/>
                  <a:pt x="74" y="57"/>
                </a:cubicBezTo>
                <a:close/>
              </a:path>
            </a:pathLst>
          </a:custGeom>
          <a:solidFill>
            <a:schemeClr val="bg1">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9">
            <a:extLst>
              <a:ext uri="{FF2B5EF4-FFF2-40B4-BE49-F238E27FC236}">
                <a16:creationId xmlns:a16="http://schemas.microsoft.com/office/drawing/2014/main" id="{3B6FD644-DFA3-4F68-869F-AE7FA37429A7}"/>
              </a:ext>
            </a:extLst>
          </p:cNvPr>
          <p:cNvSpPr>
            <a:spLocks/>
          </p:cNvSpPr>
          <p:nvPr/>
        </p:nvSpPr>
        <p:spPr bwMode="auto">
          <a:xfrm>
            <a:off x="447675" y="9421813"/>
            <a:ext cx="1096963" cy="865188"/>
          </a:xfrm>
          <a:custGeom>
            <a:avLst/>
            <a:gdLst>
              <a:gd name="T0" fmla="*/ 18 w 360"/>
              <a:gd name="T1" fmla="*/ 72 h 284"/>
              <a:gd name="T2" fmla="*/ 137 w 360"/>
              <a:gd name="T3" fmla="*/ 14 h 284"/>
              <a:gd name="T4" fmla="*/ 207 w 360"/>
              <a:gd name="T5" fmla="*/ 96 h 284"/>
              <a:gd name="T6" fmla="*/ 257 w 360"/>
              <a:gd name="T7" fmla="*/ 18 h 284"/>
              <a:gd name="T8" fmla="*/ 353 w 360"/>
              <a:gd name="T9" fmla="*/ 66 h 284"/>
              <a:gd name="T10" fmla="*/ 337 w 360"/>
              <a:gd name="T11" fmla="*/ 155 h 284"/>
              <a:gd name="T12" fmla="*/ 288 w 360"/>
              <a:gd name="T13" fmla="*/ 284 h 284"/>
              <a:gd name="T14" fmla="*/ 77 w 360"/>
              <a:gd name="T15" fmla="*/ 284 h 284"/>
              <a:gd name="T16" fmla="*/ 31 w 360"/>
              <a:gd name="T17" fmla="*/ 211 h 284"/>
              <a:gd name="T18" fmla="*/ 18 w 360"/>
              <a:gd name="T19" fmla="*/ 7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84">
                <a:moveTo>
                  <a:pt x="18" y="72"/>
                </a:moveTo>
                <a:cubicBezTo>
                  <a:pt x="36" y="26"/>
                  <a:pt x="90" y="0"/>
                  <a:pt x="137" y="14"/>
                </a:cubicBezTo>
                <a:cubicBezTo>
                  <a:pt x="174" y="25"/>
                  <a:pt x="202" y="58"/>
                  <a:pt x="207" y="96"/>
                </a:cubicBezTo>
                <a:cubicBezTo>
                  <a:pt x="211" y="65"/>
                  <a:pt x="229" y="34"/>
                  <a:pt x="257" y="18"/>
                </a:cubicBezTo>
                <a:cubicBezTo>
                  <a:pt x="294" y="1"/>
                  <a:pt x="343" y="26"/>
                  <a:pt x="353" y="66"/>
                </a:cubicBezTo>
                <a:cubicBezTo>
                  <a:pt x="360" y="96"/>
                  <a:pt x="349" y="127"/>
                  <a:pt x="337" y="155"/>
                </a:cubicBezTo>
                <a:cubicBezTo>
                  <a:pt x="318" y="197"/>
                  <a:pt x="299" y="239"/>
                  <a:pt x="288" y="284"/>
                </a:cubicBezTo>
                <a:cubicBezTo>
                  <a:pt x="77" y="284"/>
                  <a:pt x="77" y="284"/>
                  <a:pt x="77" y="284"/>
                </a:cubicBezTo>
                <a:cubicBezTo>
                  <a:pt x="58" y="262"/>
                  <a:pt x="43" y="237"/>
                  <a:pt x="31" y="211"/>
                </a:cubicBezTo>
                <a:cubicBezTo>
                  <a:pt x="11" y="168"/>
                  <a:pt x="0" y="117"/>
                  <a:pt x="18" y="7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DDB3ABC0-2FA0-45E4-B17D-935AE0D454B0}"/>
              </a:ext>
            </a:extLst>
          </p:cNvPr>
          <p:cNvSpPr>
            <a:spLocks/>
          </p:cNvSpPr>
          <p:nvPr/>
        </p:nvSpPr>
        <p:spPr bwMode="auto">
          <a:xfrm>
            <a:off x="1901825" y="1420018"/>
            <a:ext cx="5413375" cy="7446963"/>
          </a:xfrm>
          <a:custGeom>
            <a:avLst/>
            <a:gdLst>
              <a:gd name="T0" fmla="*/ 859 w 1777"/>
              <a:gd name="T1" fmla="*/ 4 h 2443"/>
              <a:gd name="T2" fmla="*/ 1009 w 1777"/>
              <a:gd name="T3" fmla="*/ 1 h 2443"/>
              <a:gd name="T4" fmla="*/ 1665 w 1777"/>
              <a:gd name="T5" fmla="*/ 1 h 2443"/>
              <a:gd name="T6" fmla="*/ 1776 w 1777"/>
              <a:gd name="T7" fmla="*/ 113 h 2443"/>
              <a:gd name="T8" fmla="*/ 1776 w 1777"/>
              <a:gd name="T9" fmla="*/ 1461 h 2443"/>
              <a:gd name="T10" fmla="*/ 1773 w 1777"/>
              <a:gd name="T11" fmla="*/ 1609 h 2443"/>
              <a:gd name="T12" fmla="*/ 1614 w 1777"/>
              <a:gd name="T13" fmla="*/ 2049 h 2443"/>
              <a:gd name="T14" fmla="*/ 1252 w 1777"/>
              <a:gd name="T15" fmla="*/ 2348 h 2443"/>
              <a:gd name="T16" fmla="*/ 726 w 1777"/>
              <a:gd name="T17" fmla="*/ 2410 h 2443"/>
              <a:gd name="T18" fmla="*/ 317 w 1777"/>
              <a:gd name="T19" fmla="*/ 2217 h 2443"/>
              <a:gd name="T20" fmla="*/ 55 w 1777"/>
              <a:gd name="T21" fmla="*/ 1845 h 2443"/>
              <a:gd name="T22" fmla="*/ 0 w 1777"/>
              <a:gd name="T23" fmla="*/ 1537 h 2443"/>
              <a:gd name="T24" fmla="*/ 0 w 1777"/>
              <a:gd name="T25" fmla="*/ 933 h 2443"/>
              <a:gd name="T26" fmla="*/ 144 w 1777"/>
              <a:gd name="T27" fmla="*/ 437 h 2443"/>
              <a:gd name="T28" fmla="*/ 429 w 1777"/>
              <a:gd name="T29" fmla="*/ 149 h 2443"/>
              <a:gd name="T30" fmla="*/ 859 w 1777"/>
              <a:gd name="T31" fmla="*/ 4 h 2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7" h="2443">
                <a:moveTo>
                  <a:pt x="859" y="4"/>
                </a:moveTo>
                <a:cubicBezTo>
                  <a:pt x="909" y="0"/>
                  <a:pt x="959" y="1"/>
                  <a:pt x="1009" y="1"/>
                </a:cubicBezTo>
                <a:cubicBezTo>
                  <a:pt x="1228" y="1"/>
                  <a:pt x="1447" y="1"/>
                  <a:pt x="1665" y="1"/>
                </a:cubicBezTo>
                <a:cubicBezTo>
                  <a:pt x="1724" y="2"/>
                  <a:pt x="1776" y="54"/>
                  <a:pt x="1776" y="113"/>
                </a:cubicBezTo>
                <a:cubicBezTo>
                  <a:pt x="1776" y="562"/>
                  <a:pt x="1776" y="1012"/>
                  <a:pt x="1776" y="1461"/>
                </a:cubicBezTo>
                <a:cubicBezTo>
                  <a:pt x="1776" y="1510"/>
                  <a:pt x="1777" y="1560"/>
                  <a:pt x="1773" y="1609"/>
                </a:cubicBezTo>
                <a:cubicBezTo>
                  <a:pt x="1761" y="1766"/>
                  <a:pt x="1705" y="1920"/>
                  <a:pt x="1614" y="2049"/>
                </a:cubicBezTo>
                <a:cubicBezTo>
                  <a:pt x="1522" y="2179"/>
                  <a:pt x="1396" y="2283"/>
                  <a:pt x="1252" y="2348"/>
                </a:cubicBezTo>
                <a:cubicBezTo>
                  <a:pt x="1088" y="2421"/>
                  <a:pt x="902" y="2443"/>
                  <a:pt x="726" y="2410"/>
                </a:cubicBezTo>
                <a:cubicBezTo>
                  <a:pt x="576" y="2383"/>
                  <a:pt x="433" y="2315"/>
                  <a:pt x="317" y="2217"/>
                </a:cubicBezTo>
                <a:cubicBezTo>
                  <a:pt x="199" y="2118"/>
                  <a:pt x="108" y="1989"/>
                  <a:pt x="55" y="1845"/>
                </a:cubicBezTo>
                <a:cubicBezTo>
                  <a:pt x="18" y="1746"/>
                  <a:pt x="0" y="1642"/>
                  <a:pt x="0" y="1537"/>
                </a:cubicBezTo>
                <a:cubicBezTo>
                  <a:pt x="0" y="1336"/>
                  <a:pt x="0" y="1134"/>
                  <a:pt x="0" y="933"/>
                </a:cubicBezTo>
                <a:cubicBezTo>
                  <a:pt x="0" y="758"/>
                  <a:pt x="51" y="584"/>
                  <a:pt x="144" y="437"/>
                </a:cubicBezTo>
                <a:cubicBezTo>
                  <a:pt x="217" y="322"/>
                  <a:pt x="315" y="223"/>
                  <a:pt x="429" y="149"/>
                </a:cubicBezTo>
                <a:cubicBezTo>
                  <a:pt x="558" y="66"/>
                  <a:pt x="707" y="16"/>
                  <a:pt x="859" y="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TextBox 3">
            <a:extLst>
              <a:ext uri="{FF2B5EF4-FFF2-40B4-BE49-F238E27FC236}">
                <a16:creationId xmlns:a16="http://schemas.microsoft.com/office/drawing/2014/main" id="{8B8DD208-F0BE-4B91-9F69-FB2531BFEA92}"/>
              </a:ext>
            </a:extLst>
          </p:cNvPr>
          <p:cNvSpPr txBox="1"/>
          <p:nvPr/>
        </p:nvSpPr>
        <p:spPr>
          <a:xfrm>
            <a:off x="2773680" y="3066007"/>
            <a:ext cx="4152900" cy="4154984"/>
          </a:xfrm>
          <a:prstGeom prst="rect">
            <a:avLst/>
          </a:prstGeom>
          <a:noFill/>
        </p:spPr>
        <p:txBody>
          <a:bodyPr wrap="square" rtlCol="0">
            <a:spAutoFit/>
          </a:bodyPr>
          <a:lstStyle/>
          <a:p>
            <a:r>
              <a:rPr lang="en-US" sz="6600">
                <a:solidFill>
                  <a:schemeClr val="bg1"/>
                </a:solidFill>
                <a:latin typeface="Galada" panose="02000506000000020003" pitchFamily="2" charset="0"/>
                <a:cs typeface="Galada" panose="02000506000000020003" pitchFamily="2" charset="0"/>
              </a:rPr>
              <a:t>A picture is worth a thousand words.</a:t>
            </a:r>
            <a:endParaRPr lang="en-ID" sz="6600" dirty="0">
              <a:solidFill>
                <a:schemeClr val="bg1"/>
              </a:solidFill>
              <a:latin typeface="Galada" panose="02000506000000020003" pitchFamily="2" charset="0"/>
              <a:cs typeface="Galada" panose="02000506000000020003" pitchFamily="2" charset="0"/>
            </a:endParaRPr>
          </a:p>
        </p:txBody>
      </p:sp>
    </p:spTree>
    <p:extLst>
      <p:ext uri="{BB962C8B-B14F-4D97-AF65-F5344CB8AC3E}">
        <p14:creationId xmlns:p14="http://schemas.microsoft.com/office/powerpoint/2010/main" val="1882377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2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4" grpId="0"/>
    </p:bldLst>
  </p:timing>
</p:sld>
</file>

<file path=ppt/theme/theme1.xml><?xml version="1.0" encoding="utf-8"?>
<a:theme xmlns:a="http://schemas.openxmlformats.org/drawingml/2006/main" name="Simplicity theme">
  <a:themeElements>
    <a:clrScheme name="1-single 05 bright">
      <a:dk1>
        <a:sysClr val="windowText" lastClr="000000"/>
      </a:dk1>
      <a:lt1>
        <a:sysClr val="window" lastClr="FFFFFF"/>
      </a:lt1>
      <a:dk2>
        <a:srgbClr val="262626"/>
      </a:dk2>
      <a:lt2>
        <a:srgbClr val="EFEFEF"/>
      </a:lt2>
      <a:accent1>
        <a:srgbClr val="FD5577"/>
      </a:accent1>
      <a:accent2>
        <a:srgbClr val="595959"/>
      </a:accent2>
      <a:accent3>
        <a:srgbClr val="7F7F7F"/>
      </a:accent3>
      <a:accent4>
        <a:srgbClr val="A5A5A5"/>
      </a:accent4>
      <a:accent5>
        <a:srgbClr val="BFBFBF"/>
      </a:accent5>
      <a:accent6>
        <a:srgbClr val="D8D8D8"/>
      </a:accent6>
      <a:hlink>
        <a:srgbClr val="FD5577"/>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406552</TotalTime>
  <Words>3089</Words>
  <Application>Microsoft Office PowerPoint</Application>
  <PresentationFormat>Custom</PresentationFormat>
  <Paragraphs>271</Paragraphs>
  <Slides>39</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39</vt:i4>
      </vt:variant>
    </vt:vector>
  </HeadingPairs>
  <TitlesOfParts>
    <vt:vector size="46" baseType="lpstr">
      <vt:lpstr>Microsoft YaHei Light</vt:lpstr>
      <vt:lpstr>Arial</vt:lpstr>
      <vt:lpstr>Galada</vt:lpstr>
      <vt:lpstr>Outfit</vt:lpstr>
      <vt:lpstr>Outfit Black</vt:lpstr>
      <vt:lpstr>Outfit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5997</cp:revision>
  <dcterms:created xsi:type="dcterms:W3CDTF">2015-11-23T02:03:38Z</dcterms:created>
  <dcterms:modified xsi:type="dcterms:W3CDTF">2022-04-28T08:35:38Z</dcterms:modified>
</cp:coreProperties>
</file>