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2"/>
  </p:sldMasterIdLst>
  <p:notesMasterIdLst>
    <p:notesMasterId r:id="rId12"/>
  </p:notesMasterIdLst>
  <p:handoutMasterIdLst>
    <p:handoutMasterId r:id="rId13"/>
  </p:handoutMasterIdLst>
  <p:sldIdLst>
    <p:sldId id="6770" r:id="rId3"/>
    <p:sldId id="6776" r:id="rId4"/>
    <p:sldId id="6771" r:id="rId5"/>
    <p:sldId id="6772" r:id="rId6"/>
    <p:sldId id="6765" r:id="rId7"/>
    <p:sldId id="6769" r:id="rId8"/>
    <p:sldId id="6773" r:id="rId9"/>
    <p:sldId id="6768" r:id="rId10"/>
    <p:sldId id="6816" r:id="rId11"/>
  </p:sldIdLst>
  <p:sldSz cx="18288000" cy="10287000"/>
  <p:notesSz cx="6858000" cy="9144000"/>
  <p:defaultTextStyle>
    <a:defPPr>
      <a:defRPr lang="zh-CN"/>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521415D9-36F7-43E2-AB2F-B90AF26B5E84}">
      <p14:sectionLst xmlns:p14="http://schemas.microsoft.com/office/powerpoint/2010/main">
        <p14:section name="Infographic" id="{C0FC92DD-DC26-443F-A45A-9A03E6898BBA}">
          <p14:sldIdLst>
            <p14:sldId id="6770"/>
            <p14:sldId id="6776"/>
            <p14:sldId id="6771"/>
            <p14:sldId id="6772"/>
            <p14:sldId id="6765"/>
            <p14:sldId id="6769"/>
            <p14:sldId id="6773"/>
          </p14:sldIdLst>
        </p14:section>
        <p14:section name="fonts" id="{30B04940-5570-4B92-805D-E5F200E06909}">
          <p14:sldIdLst>
            <p14:sldId id="6768"/>
          </p14:sldIdLst>
        </p14:section>
        <p14:section name="mslides" id="{41A76518-510F-4FC9-B6FB-15EA9B58F189}">
          <p14:sldIdLst>
            <p14:sldId id="681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6DD"/>
    <a:srgbClr val="E1DED9"/>
    <a:srgbClr val="E0DDD8"/>
    <a:srgbClr val="00B0EF"/>
    <a:srgbClr val="F0EFEB"/>
    <a:srgbClr val="EEEDE9"/>
    <a:srgbClr val="EAE6E2"/>
    <a:srgbClr val="000000"/>
    <a:srgbClr val="E7E7E7"/>
    <a:srgbClr val="7D2CF9"/>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4980" autoAdjust="0"/>
  </p:normalViewPr>
  <p:slideViewPr>
    <p:cSldViewPr snapToGrid="0" showGuides="1">
      <p:cViewPr>
        <p:scale>
          <a:sx n="50" d="100"/>
          <a:sy n="50" d="100"/>
        </p:scale>
        <p:origin x="653" y="-48"/>
      </p:cViewPr>
      <p:guideLst/>
    </p:cSldViewPr>
  </p:slideViewPr>
  <p:outlineViewPr>
    <p:cViewPr>
      <p:scale>
        <a:sx n="100" d="100"/>
        <a:sy n="100" d="100"/>
      </p:scale>
      <p:origin x="0" y="-5280"/>
    </p:cViewPr>
  </p:outlineViewPr>
  <p:notesTextViewPr>
    <p:cViewPr>
      <p:scale>
        <a:sx n="100" d="100"/>
        <a:sy n="100" d="100"/>
      </p:scale>
      <p:origin x="0" y="0"/>
    </p:cViewPr>
  </p:notesTextViewPr>
  <p:sorterViewPr>
    <p:cViewPr>
      <p:scale>
        <a:sx n="50" d="100"/>
        <a:sy n="50" d="100"/>
      </p:scale>
      <p:origin x="0" y="-55037"/>
    </p:cViewPr>
  </p:sorterViewPr>
  <p:notesViewPr>
    <p:cSldViewPr snapToGrid="0" showGuides="1">
      <p:cViewPr varScale="1">
        <p:scale>
          <a:sx n="58" d="100"/>
          <a:sy n="58" d="100"/>
        </p:scale>
        <p:origin x="32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ontserrat Light" panose="00000400000000000000" pitchFamily="50" charset="0"/>
              <a:ea typeface="Microsoft YaHei Light" panose="020B0502040204020203"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1F343E-A4B4-4945-A289-F71CC24FF5E2}" type="datetimeFigureOut">
              <a:rPr lang="zh-CN" altLang="en-US" smtClean="0">
                <a:latin typeface="Montserrat Light" panose="00000400000000000000" pitchFamily="50" charset="0"/>
                <a:ea typeface="Microsoft YaHei Light" panose="020B0502040204020203" pitchFamily="34" charset="-122"/>
              </a:rPr>
              <a:t>2021/11/7</a:t>
            </a:fld>
            <a:endParaRPr lang="zh-CN" altLang="en-US">
              <a:latin typeface="Montserrat Light" panose="00000400000000000000" pitchFamily="50" charset="0"/>
              <a:ea typeface="Microsoft YaHei Light" panose="020B0502040204020203"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ontserrat Light" panose="00000400000000000000" pitchFamily="50" charset="0"/>
              <a:ea typeface="Microsoft YaHei Light" panose="020B0502040204020203"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FE3BE7-4887-454D-AC07-8146F5385083}" type="slidenum">
              <a:rPr lang="zh-CN" altLang="en-US" smtClean="0">
                <a:latin typeface="Montserrat Light" panose="00000400000000000000" pitchFamily="50" charset="0"/>
                <a:ea typeface="Microsoft YaHei Light" panose="020B0502040204020203" pitchFamily="34" charset="-122"/>
              </a:rPr>
              <a:t>‹#›</a:t>
            </a:fld>
            <a:endParaRPr lang="zh-CN" altLang="en-US">
              <a:latin typeface="Montserrat Light" panose="00000400000000000000" pitchFamily="50" charset="0"/>
              <a:ea typeface="Microsoft YaHei Light" panose="020B0502040204020203" pitchFamily="34" charset="-122"/>
            </a:endParaRPr>
          </a:p>
        </p:txBody>
      </p:sp>
    </p:spTree>
    <p:extLst>
      <p:ext uri="{BB962C8B-B14F-4D97-AF65-F5344CB8AC3E}">
        <p14:creationId xmlns:p14="http://schemas.microsoft.com/office/powerpoint/2010/main" val="1825806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ontserrat Light" panose="00000400000000000000" pitchFamily="50" charset="0"/>
                <a:ea typeface="Microsoft YaHei Light" panose="020B0502040204020203"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ontserrat Light" panose="00000400000000000000" pitchFamily="50" charset="0"/>
                <a:ea typeface="Microsoft YaHei Light" panose="020B0502040204020203" pitchFamily="34" charset="-122"/>
              </a:defRPr>
            </a:lvl1pPr>
          </a:lstStyle>
          <a:p>
            <a:fld id="{184EC83E-688E-43DA-BB76-712D53DE601D}" type="datetimeFigureOut">
              <a:rPr lang="zh-CN" altLang="en-US" smtClean="0"/>
              <a:pPr/>
              <a:t>2021/11/7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ontserrat Light" panose="00000400000000000000" pitchFamily="50" charset="0"/>
                <a:ea typeface="Microsoft YaHei Light" panose="020B0502040204020203"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ontserrat Light" panose="00000400000000000000" pitchFamily="50" charset="0"/>
                <a:ea typeface="Microsoft YaHei Light" panose="020B0502040204020203" pitchFamily="34" charset="-122"/>
              </a:defRPr>
            </a:lvl1pPr>
          </a:lstStyle>
          <a:p>
            <a:fld id="{BFEC4DAE-4541-43CA-A4FF-DC618A162F89}" type="slidenum">
              <a:rPr lang="zh-CN" altLang="en-US" smtClean="0"/>
              <a:pPr/>
              <a:t>‹#›</a:t>
            </a:fld>
            <a:endParaRPr lang="zh-CN" altLang="en-US"/>
          </a:p>
        </p:txBody>
      </p:sp>
    </p:spTree>
    <p:extLst>
      <p:ext uri="{BB962C8B-B14F-4D97-AF65-F5344CB8AC3E}">
        <p14:creationId xmlns:p14="http://schemas.microsoft.com/office/powerpoint/2010/main" val="3668933436"/>
      </p:ext>
    </p:extLst>
  </p:cSld>
  <p:clrMap bg1="lt1" tx1="dk1" bg2="lt2" tx2="dk2" accent1="accent1" accent2="accent2" accent3="accent3" accent4="accent4" accent5="accent5" accent6="accent6" hlink="hlink" folHlink="folHlink"/>
  <p:notesStyle>
    <a:lvl1pPr marL="0" algn="l" defTabSz="1371600" rtl="0" eaLnBrk="1" latinLnBrk="0" hangingPunct="1">
      <a:defRPr sz="1800" kern="1200">
        <a:solidFill>
          <a:schemeClr val="tx1"/>
        </a:solidFill>
        <a:latin typeface="Montserrat Light" panose="00000400000000000000" pitchFamily="50" charset="0"/>
        <a:ea typeface="Microsoft YaHei Light" panose="020B0502040204020203" pitchFamily="34" charset="-122"/>
        <a:cs typeface="+mn-cs"/>
      </a:defRPr>
    </a:lvl1pPr>
    <a:lvl2pPr marL="685800" algn="l" defTabSz="1371600" rtl="0" eaLnBrk="1" latinLnBrk="0" hangingPunct="1">
      <a:defRPr sz="1800" kern="1200">
        <a:solidFill>
          <a:schemeClr val="tx1"/>
        </a:solidFill>
        <a:latin typeface="Montserrat Light" panose="00000400000000000000" pitchFamily="50" charset="0"/>
        <a:ea typeface="Microsoft YaHei Light" panose="020B0502040204020203" pitchFamily="34" charset="-122"/>
        <a:cs typeface="+mn-cs"/>
      </a:defRPr>
    </a:lvl2pPr>
    <a:lvl3pPr marL="1371600" algn="l" defTabSz="1371600" rtl="0" eaLnBrk="1" latinLnBrk="0" hangingPunct="1">
      <a:defRPr sz="1800" kern="1200">
        <a:solidFill>
          <a:schemeClr val="tx1"/>
        </a:solidFill>
        <a:latin typeface="Montserrat Light" panose="00000400000000000000" pitchFamily="50" charset="0"/>
        <a:ea typeface="Microsoft YaHei Light" panose="020B0502040204020203" pitchFamily="34" charset="-122"/>
        <a:cs typeface="+mn-cs"/>
      </a:defRPr>
    </a:lvl3pPr>
    <a:lvl4pPr marL="2057400" algn="l" defTabSz="1371600" rtl="0" eaLnBrk="1" latinLnBrk="0" hangingPunct="1">
      <a:defRPr sz="1800" kern="1200">
        <a:solidFill>
          <a:schemeClr val="tx1"/>
        </a:solidFill>
        <a:latin typeface="Montserrat Light" panose="00000400000000000000" pitchFamily="50" charset="0"/>
        <a:ea typeface="Microsoft YaHei Light" panose="020B0502040204020203" pitchFamily="34" charset="-122"/>
        <a:cs typeface="+mn-cs"/>
      </a:defRPr>
    </a:lvl4pPr>
    <a:lvl5pPr marL="2743200" algn="l" defTabSz="1371600" rtl="0" eaLnBrk="1" latinLnBrk="0" hangingPunct="1">
      <a:defRPr sz="1800" kern="1200">
        <a:solidFill>
          <a:schemeClr val="tx1"/>
        </a:solidFill>
        <a:latin typeface="Montserrat Light" panose="00000400000000000000" pitchFamily="50" charset="0"/>
        <a:ea typeface="Microsoft YaHei Light" panose="020B0502040204020203" pitchFamily="34" charset="-122"/>
        <a:cs typeface="+mn-cs"/>
      </a:defRPr>
    </a:lvl5pPr>
    <a:lvl6pPr marL="3429000" algn="l" defTabSz="1371600" rtl="0" eaLnBrk="1" latinLnBrk="0" hangingPunct="1">
      <a:defRPr sz="1800" kern="1200">
        <a:solidFill>
          <a:schemeClr val="tx1"/>
        </a:solidFill>
        <a:latin typeface="+mn-lt"/>
        <a:ea typeface="+mn-ea"/>
        <a:cs typeface="+mn-cs"/>
      </a:defRPr>
    </a:lvl6pPr>
    <a:lvl7pPr marL="4114800" algn="l" defTabSz="1371600" rtl="0" eaLnBrk="1" latinLnBrk="0" hangingPunct="1">
      <a:defRPr sz="1800" kern="1200">
        <a:solidFill>
          <a:schemeClr val="tx1"/>
        </a:solidFill>
        <a:latin typeface="+mn-lt"/>
        <a:ea typeface="+mn-ea"/>
        <a:cs typeface="+mn-cs"/>
      </a:defRPr>
    </a:lvl7pPr>
    <a:lvl8pPr marL="4800600" algn="l" defTabSz="1371600" rtl="0" eaLnBrk="1" latinLnBrk="0" hangingPunct="1">
      <a:defRPr sz="1800" kern="1200">
        <a:solidFill>
          <a:schemeClr val="tx1"/>
        </a:solidFill>
        <a:latin typeface="+mn-lt"/>
        <a:ea typeface="+mn-ea"/>
        <a:cs typeface="+mn-cs"/>
      </a:defRPr>
    </a:lvl8pPr>
    <a:lvl9pPr marL="5486400" algn="l" defTabSz="13716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Cov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88624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1_3-Content">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BB339FF-E5AD-4EF0-A625-8AB4EAD1474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326241" y="742827"/>
            <a:ext cx="932769" cy="243861"/>
          </a:xfrm>
          <a:prstGeom prst="rect">
            <a:avLst/>
          </a:prstGeom>
        </p:spPr>
      </p:pic>
      <p:sp>
        <p:nvSpPr>
          <p:cNvPr id="16" name="TextBox 15">
            <a:extLst>
              <a:ext uri="{FF2B5EF4-FFF2-40B4-BE49-F238E27FC236}">
                <a16:creationId xmlns:a16="http://schemas.microsoft.com/office/drawing/2014/main" id="{C14BB2A7-5EE3-4052-96C9-10ECC8FA698F}"/>
              </a:ext>
            </a:extLst>
          </p:cNvPr>
          <p:cNvSpPr txBox="1"/>
          <p:nvPr userDrawn="1"/>
        </p:nvSpPr>
        <p:spPr>
          <a:xfrm>
            <a:off x="14935200" y="742827"/>
            <a:ext cx="2153438" cy="246221"/>
          </a:xfrm>
          <a:prstGeom prst="rect">
            <a:avLst/>
          </a:prstGeom>
          <a:noFill/>
        </p:spPr>
        <p:txBody>
          <a:bodyPr wrap="square" rtlCol="0">
            <a:spAutoFit/>
          </a:bodyPr>
          <a:lstStyle/>
          <a:p>
            <a:pPr algn="r"/>
            <a:r>
              <a:rPr lang="en-US" altLang="zh-CN" sz="1000" spc="300">
                <a:solidFill>
                  <a:schemeClr val="bg1">
                    <a:lumMod val="65000"/>
                  </a:schemeClr>
                </a:solidFill>
                <a:latin typeface="+mn-lt"/>
              </a:rPr>
              <a:t>PROPOSAL</a:t>
            </a:r>
            <a:endParaRPr lang="en-US" sz="1000" spc="300">
              <a:solidFill>
                <a:schemeClr val="bg1">
                  <a:lumMod val="65000"/>
                </a:schemeClr>
              </a:solidFill>
              <a:latin typeface="+mn-lt"/>
            </a:endParaRPr>
          </a:p>
        </p:txBody>
      </p:sp>
    </p:spTree>
    <p:extLst>
      <p:ext uri="{BB962C8B-B14F-4D97-AF65-F5344CB8AC3E}">
        <p14:creationId xmlns:p14="http://schemas.microsoft.com/office/powerpoint/2010/main" val="1461068469"/>
      </p:ext>
    </p:extLst>
  </p:cSld>
  <p:clrMapOvr>
    <a:masterClrMapping/>
  </p:clrMapOvr>
  <p:extLst>
    <p:ext uri="{DCECCB84-F9BA-43D5-87BE-67443E8EF086}">
      <p15:sldGuideLst xmlns:p15="http://schemas.microsoft.com/office/powerpoint/2012/main">
        <p15:guide id="1" orient="horz" pos="1032">
          <p15:clr>
            <a:srgbClr val="FBAE40"/>
          </p15:clr>
        </p15:guide>
        <p15:guide id="2" orient="horz" pos="2064">
          <p15:clr>
            <a:srgbClr val="FBAE40"/>
          </p15:clr>
        </p15:guide>
        <p15:guide id="3" pos="674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0514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slides.com" TargetMode="Externa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E8A52F-1579-4F1C-B704-A3121280BE1B}"/>
              </a:ext>
            </a:extLst>
          </p:cNvPr>
          <p:cNvSpPr txBox="1"/>
          <p:nvPr userDrawn="1"/>
        </p:nvSpPr>
        <p:spPr>
          <a:xfrm>
            <a:off x="0" y="11588234"/>
            <a:ext cx="4991100" cy="369332"/>
          </a:xfrm>
          <a:prstGeom prst="rect">
            <a:avLst/>
          </a:prstGeom>
          <a:noFill/>
        </p:spPr>
        <p:txBody>
          <a:bodyPr wrap="square" rtlCol="0">
            <a:spAutoFit/>
          </a:bodyPr>
          <a:lstStyle/>
          <a:p>
            <a:r>
              <a:rPr lang="en-US" altLang="zh-CN" sz="1800">
                <a:solidFill>
                  <a:schemeClr val="bg1">
                    <a:lumMod val="65000"/>
                  </a:schemeClr>
                </a:solidFill>
              </a:rPr>
              <a:t>© mslides 2021. All Right Reserved.</a:t>
            </a:r>
          </a:p>
        </p:txBody>
      </p:sp>
      <p:sp>
        <p:nvSpPr>
          <p:cNvPr id="3" name="TextBox 2">
            <a:extLst>
              <a:ext uri="{FF2B5EF4-FFF2-40B4-BE49-F238E27FC236}">
                <a16:creationId xmlns:a16="http://schemas.microsoft.com/office/drawing/2014/main" id="{2479106D-A6C0-4B71-AEA2-49CF606A25E7}"/>
              </a:ext>
            </a:extLst>
          </p:cNvPr>
          <p:cNvSpPr txBox="1"/>
          <p:nvPr userDrawn="1"/>
        </p:nvSpPr>
        <p:spPr>
          <a:xfrm>
            <a:off x="0" y="-1670566"/>
            <a:ext cx="4991100" cy="369332"/>
          </a:xfrm>
          <a:prstGeom prst="rect">
            <a:avLst/>
          </a:prstGeom>
          <a:noFill/>
        </p:spPr>
        <p:txBody>
          <a:bodyPr wrap="square" rtlCol="0">
            <a:spAutoFit/>
          </a:bodyPr>
          <a:lstStyle/>
          <a:p>
            <a:pPr algn="l"/>
            <a:r>
              <a:rPr lang="en-US" altLang="zh-CN" sz="1800">
                <a:solidFill>
                  <a:schemeClr val="bg1">
                    <a:lumMod val="65000"/>
                  </a:schemeClr>
                </a:solidFill>
              </a:rPr>
              <a:t>This template is from </a:t>
            </a:r>
            <a:r>
              <a:rPr lang="en-US" altLang="zh-CN" sz="1800">
                <a:hlinkClick r:id="rId5" action="ppaction://hlinkfile"/>
              </a:rPr>
              <a:t>mslides.com</a:t>
            </a:r>
            <a:endParaRPr lang="en-US" altLang="zh-CN" sz="1800"/>
          </a:p>
        </p:txBody>
      </p:sp>
      <p:sp>
        <p:nvSpPr>
          <p:cNvPr id="4" name="TextBox 3">
            <a:extLst>
              <a:ext uri="{FF2B5EF4-FFF2-40B4-BE49-F238E27FC236}">
                <a16:creationId xmlns:a16="http://schemas.microsoft.com/office/drawing/2014/main" id="{7CDA6106-AAD2-4969-B18F-E8371BD2D67A}"/>
              </a:ext>
            </a:extLst>
          </p:cNvPr>
          <p:cNvSpPr txBox="1"/>
          <p:nvPr userDrawn="1"/>
        </p:nvSpPr>
        <p:spPr>
          <a:xfrm rot="16200000">
            <a:off x="16883679" y="7645705"/>
            <a:ext cx="4774759" cy="507831"/>
          </a:xfrm>
          <a:prstGeom prst="rect">
            <a:avLst/>
          </a:prstGeom>
          <a:noFill/>
        </p:spPr>
        <p:txBody>
          <a:bodyPr wrap="square" rtlCol="0">
            <a:spAutoFit/>
          </a:bodyPr>
          <a:lstStyle/>
          <a:p>
            <a:r>
              <a:rPr lang="en-US" altLang="zh-CN">
                <a:solidFill>
                  <a:srgbClr val="E6E6E6"/>
                </a:solidFill>
              </a:rPr>
              <a:t>Mslides.com</a:t>
            </a:r>
            <a:endParaRPr lang="en-US">
              <a:solidFill>
                <a:srgbClr val="E6E6E6"/>
              </a:solidFill>
            </a:endParaRPr>
          </a:p>
        </p:txBody>
      </p:sp>
    </p:spTree>
    <p:extLst>
      <p:ext uri="{BB962C8B-B14F-4D97-AF65-F5344CB8AC3E}">
        <p14:creationId xmlns:p14="http://schemas.microsoft.com/office/powerpoint/2010/main" val="864947786"/>
      </p:ext>
    </p:extLst>
  </p:cSld>
  <p:clrMap bg1="lt1" tx1="dk1" bg2="lt2" tx2="dk2" accent1="accent1" accent2="accent2" accent3="accent3" accent4="accent4" accent5="accent5" accent6="accent6" hlink="hlink" folHlink="folHlink"/>
  <p:sldLayoutIdLst>
    <p:sldLayoutId id="2147483667" r:id="rId1"/>
    <p:sldLayoutId id="2147483863" r:id="rId2"/>
    <p:sldLayoutId id="2147483864" r:id="rId3"/>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0" userDrawn="1">
          <p15:clr>
            <a:srgbClr val="F26B43"/>
          </p15:clr>
        </p15:guide>
        <p15:guide id="2" orient="horz" pos="3240" userDrawn="1">
          <p15:clr>
            <a:srgbClr val="F26B43"/>
          </p15:clr>
        </p15:guide>
        <p15:guide id="3" orient="horz" pos="519" userDrawn="1">
          <p15:clr>
            <a:srgbClr val="9FCC3B"/>
          </p15:clr>
        </p15:guide>
        <p15:guide id="4" pos="521" userDrawn="1">
          <p15:clr>
            <a:srgbClr val="9FCC3B"/>
          </p15:clr>
        </p15:guide>
        <p15:guide id="5" orient="horz" pos="5961" userDrawn="1">
          <p15:clr>
            <a:srgbClr val="9FCC3B"/>
          </p15:clr>
        </p15:guide>
        <p15:guide id="6" pos="11000" userDrawn="1">
          <p15:clr>
            <a:srgbClr val="9FCC3B"/>
          </p15:clr>
        </p15:guide>
        <p15:guide id="7" orient="horz" pos="864" userDrawn="1">
          <p15:clr>
            <a:srgbClr val="FDE53C"/>
          </p15:clr>
        </p15:guide>
        <p15:guide id="8" orient="horz" pos="1200" userDrawn="1">
          <p15:clr>
            <a:srgbClr val="FDE53C"/>
          </p15:clr>
        </p15:guide>
        <p15:guide id="9" orient="horz" pos="1536" userDrawn="1">
          <p15:clr>
            <a:srgbClr val="FDE53C"/>
          </p15:clr>
        </p15:guide>
        <p15:guide id="10" orient="horz" pos="1872" userDrawn="1">
          <p15:clr>
            <a:srgbClr val="FDE53C"/>
          </p15:clr>
        </p15:guide>
        <p15:guide id="11" orient="horz" pos="2904" userDrawn="1">
          <p15:clr>
            <a:srgbClr val="FDE53C"/>
          </p15:clr>
        </p15:guide>
        <p15:guide id="12" orient="horz" pos="2568" userDrawn="1">
          <p15:clr>
            <a:srgbClr val="FDE53C"/>
          </p15:clr>
        </p15:guide>
        <p15:guide id="13" orient="horz" pos="2232" userDrawn="1">
          <p15:clr>
            <a:srgbClr val="FDE53C"/>
          </p15:clr>
        </p15:guide>
        <p15:guide id="14" orient="horz" pos="3576" userDrawn="1">
          <p15:clr>
            <a:srgbClr val="FDE53C"/>
          </p15:clr>
        </p15:guide>
        <p15:guide id="15" orient="horz" pos="3936" userDrawn="1">
          <p15:clr>
            <a:srgbClr val="FDE53C"/>
          </p15:clr>
        </p15:guide>
        <p15:guide id="16" orient="horz" pos="5280" userDrawn="1">
          <p15:clr>
            <a:srgbClr val="FDE53C"/>
          </p15:clr>
        </p15:guide>
        <p15:guide id="17" orient="horz" pos="4608" userDrawn="1">
          <p15:clr>
            <a:srgbClr val="FDE53C"/>
          </p15:clr>
        </p15:guide>
        <p15:guide id="18" orient="horz" pos="4944" userDrawn="1">
          <p15:clr>
            <a:srgbClr val="FDE53C"/>
          </p15:clr>
        </p15:guide>
        <p15:guide id="19" orient="horz" pos="4272" userDrawn="1">
          <p15:clr>
            <a:srgbClr val="FDE53C"/>
          </p15:clr>
        </p15:guide>
        <p15:guide id="20" orient="horz" pos="5616" userDrawn="1">
          <p15:clr>
            <a:srgbClr val="FDE53C"/>
          </p15:clr>
        </p15:guide>
        <p15:guide id="21" pos="1176" userDrawn="1">
          <p15:clr>
            <a:srgbClr val="FDE53C"/>
          </p15:clr>
        </p15:guide>
        <p15:guide id="22" pos="1824" userDrawn="1">
          <p15:clr>
            <a:srgbClr val="FDE53C"/>
          </p15:clr>
        </p15:guide>
        <p15:guide id="23" pos="2472" userDrawn="1">
          <p15:clr>
            <a:srgbClr val="FDE53C"/>
          </p15:clr>
        </p15:guide>
        <p15:guide id="24" pos="3144" userDrawn="1">
          <p15:clr>
            <a:srgbClr val="FDE53C"/>
          </p15:clr>
        </p15:guide>
        <p15:guide id="25" pos="3792" userDrawn="1">
          <p15:clr>
            <a:srgbClr val="FDE53C"/>
          </p15:clr>
        </p15:guide>
        <p15:guide id="26" pos="4440" userDrawn="1">
          <p15:clr>
            <a:srgbClr val="FDE53C"/>
          </p15:clr>
        </p15:guide>
        <p15:guide id="27" pos="5112" userDrawn="1">
          <p15:clr>
            <a:srgbClr val="FDE53C"/>
          </p15:clr>
        </p15:guide>
        <p15:guide id="28" pos="6408" userDrawn="1">
          <p15:clr>
            <a:srgbClr val="FDE53C"/>
          </p15:clr>
        </p15:guide>
        <p15:guide id="29" pos="7080" userDrawn="1">
          <p15:clr>
            <a:srgbClr val="FDE53C"/>
          </p15:clr>
        </p15:guide>
        <p15:guide id="30" pos="7728" userDrawn="1">
          <p15:clr>
            <a:srgbClr val="FDE53C"/>
          </p15:clr>
        </p15:guide>
        <p15:guide id="31" pos="8376" userDrawn="1">
          <p15:clr>
            <a:srgbClr val="FDE53C"/>
          </p15:clr>
        </p15:guide>
        <p15:guide id="32" pos="9024" userDrawn="1">
          <p15:clr>
            <a:srgbClr val="FDE53C"/>
          </p15:clr>
        </p15:guide>
        <p15:guide id="34" pos="10344" userDrawn="1">
          <p15:clr>
            <a:srgbClr val="FDE53C"/>
          </p15:clr>
        </p15:guide>
        <p15:guide id="35" pos="9672" userDrawn="1">
          <p15:clr>
            <a:srgbClr val="FDE53C"/>
          </p15:clr>
        </p15:guide>
        <p15:guide id="36" pos="840" userDrawn="1">
          <p15:clr>
            <a:srgbClr val="F26B43"/>
          </p15:clr>
        </p15:guide>
        <p15:guide id="37" pos="106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mslides.com" TargetMode="External"/><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033E30AE-835A-430B-B4A9-230A98028C34}"/>
              </a:ext>
            </a:extLst>
          </p:cNvPr>
          <p:cNvSpPr txBox="1"/>
          <p:nvPr/>
        </p:nvSpPr>
        <p:spPr>
          <a:xfrm>
            <a:off x="4157833" y="1460210"/>
            <a:ext cx="9972335" cy="769441"/>
          </a:xfrm>
          <a:prstGeom prst="rect">
            <a:avLst/>
          </a:prstGeom>
          <a:noFill/>
        </p:spPr>
        <p:txBody>
          <a:bodyPr wrap="square" rtlCol="0">
            <a:spAutoFit/>
          </a:bodyPr>
          <a:lstStyle/>
          <a:p>
            <a:pPr algn="ctr">
              <a:spcBef>
                <a:spcPts val="1200"/>
              </a:spcBef>
            </a:pPr>
            <a:r>
              <a:rPr lang="en-US" altLang="zh-CN" sz="4400">
                <a:solidFill>
                  <a:schemeClr val="tx1">
                    <a:lumMod val="85000"/>
                    <a:lumOff val="15000"/>
                  </a:schemeClr>
                </a:solidFill>
                <a:latin typeface="Montserrat Black" panose="00000A00000000000000" pitchFamily="50" charset="0"/>
                <a:ea typeface="微软雅黑" panose="020B0503020204020204" pitchFamily="34" charset="-122"/>
                <a:cs typeface="Lato" panose="020F0502020204030203" pitchFamily="34" charset="0"/>
              </a:rPr>
              <a:t>Creative Infographic</a:t>
            </a:r>
          </a:p>
        </p:txBody>
      </p:sp>
      <p:grpSp>
        <p:nvGrpSpPr>
          <p:cNvPr id="91" name="Group 90">
            <a:extLst>
              <a:ext uri="{FF2B5EF4-FFF2-40B4-BE49-F238E27FC236}">
                <a16:creationId xmlns:a16="http://schemas.microsoft.com/office/drawing/2014/main" id="{1EE67A74-E9B7-4084-AA07-0FCBB51E5AE4}"/>
              </a:ext>
            </a:extLst>
          </p:cNvPr>
          <p:cNvGrpSpPr/>
          <p:nvPr/>
        </p:nvGrpSpPr>
        <p:grpSpPr>
          <a:xfrm>
            <a:off x="6661040" y="3207057"/>
            <a:ext cx="5151120" cy="5645690"/>
            <a:chOff x="6661040" y="3207057"/>
            <a:chExt cx="5151120" cy="5645690"/>
          </a:xfrm>
        </p:grpSpPr>
        <p:sp>
          <p:nvSpPr>
            <p:cNvPr id="3" name="Freeform: Shape 2">
              <a:extLst>
                <a:ext uri="{FF2B5EF4-FFF2-40B4-BE49-F238E27FC236}">
                  <a16:creationId xmlns:a16="http://schemas.microsoft.com/office/drawing/2014/main" id="{0EF91C89-571F-454F-98CA-780E8ED66982}"/>
                </a:ext>
              </a:extLst>
            </p:cNvPr>
            <p:cNvSpPr/>
            <p:nvPr/>
          </p:nvSpPr>
          <p:spPr>
            <a:xfrm rot="16200000">
              <a:off x="7609271" y="3869747"/>
              <a:ext cx="4142219" cy="4142217"/>
            </a:xfrm>
            <a:custGeom>
              <a:avLst/>
              <a:gdLst>
                <a:gd name="connsiteX0" fmla="*/ 6645489 w 6645488"/>
                <a:gd name="connsiteY0" fmla="*/ 3322744 h 6645488"/>
                <a:gd name="connsiteX1" fmla="*/ 3322745 w 6645488"/>
                <a:gd name="connsiteY1" fmla="*/ 6645489 h 6645488"/>
                <a:gd name="connsiteX2" fmla="*/ 0 w 6645488"/>
                <a:gd name="connsiteY2" fmla="*/ 3322745 h 6645488"/>
                <a:gd name="connsiteX3" fmla="*/ 3322745 w 6645488"/>
                <a:gd name="connsiteY3" fmla="*/ 0 h 6645488"/>
                <a:gd name="connsiteX4" fmla="*/ 6645489 w 6645488"/>
                <a:gd name="connsiteY4" fmla="*/ 3322744 h 6645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5488" h="6645488">
                  <a:moveTo>
                    <a:pt x="6645489" y="3322744"/>
                  </a:moveTo>
                  <a:cubicBezTo>
                    <a:pt x="6645489" y="5157846"/>
                    <a:pt x="5157846" y="6645489"/>
                    <a:pt x="3322745" y="6645489"/>
                  </a:cubicBezTo>
                  <a:cubicBezTo>
                    <a:pt x="1487644" y="6645489"/>
                    <a:pt x="0" y="5157846"/>
                    <a:pt x="0" y="3322745"/>
                  </a:cubicBezTo>
                  <a:cubicBezTo>
                    <a:pt x="0" y="1487644"/>
                    <a:pt x="1487644" y="0"/>
                    <a:pt x="3322745" y="0"/>
                  </a:cubicBezTo>
                  <a:cubicBezTo>
                    <a:pt x="5157846" y="0"/>
                    <a:pt x="6645489" y="1487644"/>
                    <a:pt x="6645489" y="3322744"/>
                  </a:cubicBezTo>
                  <a:close/>
                </a:path>
              </a:pathLst>
            </a:custGeom>
            <a:solidFill>
              <a:schemeClr val="bg1">
                <a:lumMod val="95000"/>
              </a:schemeClr>
            </a:solidFill>
            <a:ln w="6844"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D73FBDB2-0493-4600-90FD-421DB6C25340}"/>
                </a:ext>
              </a:extLst>
            </p:cNvPr>
            <p:cNvSpPr/>
            <p:nvPr/>
          </p:nvSpPr>
          <p:spPr>
            <a:xfrm rot="16200000">
              <a:off x="8685010" y="4945484"/>
              <a:ext cx="1990736" cy="1990734"/>
            </a:xfrm>
            <a:custGeom>
              <a:avLst/>
              <a:gdLst>
                <a:gd name="connsiteX0" fmla="*/ 3193799 w 3193798"/>
                <a:gd name="connsiteY0" fmla="*/ 1596899 h 3193798"/>
                <a:gd name="connsiteX1" fmla="*/ 1596899 w 3193798"/>
                <a:gd name="connsiteY1" fmla="*/ 3193799 h 3193798"/>
                <a:gd name="connsiteX2" fmla="*/ 0 w 3193798"/>
                <a:gd name="connsiteY2" fmla="*/ 1596899 h 3193798"/>
                <a:gd name="connsiteX3" fmla="*/ 1596899 w 3193798"/>
                <a:gd name="connsiteY3" fmla="*/ 0 h 3193798"/>
                <a:gd name="connsiteX4" fmla="*/ 3193799 w 3193798"/>
                <a:gd name="connsiteY4" fmla="*/ 1596899 h 319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3798" h="3193798">
                  <a:moveTo>
                    <a:pt x="3193799" y="1596899"/>
                  </a:moveTo>
                  <a:cubicBezTo>
                    <a:pt x="3193799" y="2478842"/>
                    <a:pt x="2478842" y="3193799"/>
                    <a:pt x="1596899" y="3193799"/>
                  </a:cubicBezTo>
                  <a:cubicBezTo>
                    <a:pt x="714956" y="3193799"/>
                    <a:pt x="0" y="2478842"/>
                    <a:pt x="0" y="1596899"/>
                  </a:cubicBezTo>
                  <a:cubicBezTo>
                    <a:pt x="0" y="714956"/>
                    <a:pt x="714956" y="0"/>
                    <a:pt x="1596899" y="0"/>
                  </a:cubicBezTo>
                  <a:cubicBezTo>
                    <a:pt x="2478842" y="0"/>
                    <a:pt x="3193799" y="714956"/>
                    <a:pt x="3193799" y="1596899"/>
                  </a:cubicBezTo>
                  <a:close/>
                </a:path>
              </a:pathLst>
            </a:custGeom>
            <a:solidFill>
              <a:srgbClr val="FFFFFF"/>
            </a:solidFill>
            <a:ln w="6844" cap="flat">
              <a:noFill/>
              <a:prstDash val="solid"/>
              <a:miter/>
            </a:ln>
          </p:spPr>
          <p:txBody>
            <a:bodyPr rtlCol="0" anchor="ctr"/>
            <a:lstStyle/>
            <a:p>
              <a:endParaRPr lang="en-US"/>
            </a:p>
          </p:txBody>
        </p:sp>
        <p:grpSp>
          <p:nvGrpSpPr>
            <p:cNvPr id="45" name="Group 44">
              <a:extLst>
                <a:ext uri="{FF2B5EF4-FFF2-40B4-BE49-F238E27FC236}">
                  <a16:creationId xmlns:a16="http://schemas.microsoft.com/office/drawing/2014/main" id="{EAF42325-BE69-42EA-8DDF-1482A349695E}"/>
                </a:ext>
              </a:extLst>
            </p:cNvPr>
            <p:cNvGrpSpPr/>
            <p:nvPr/>
          </p:nvGrpSpPr>
          <p:grpSpPr>
            <a:xfrm rot="18900000">
              <a:off x="6661040" y="4874724"/>
              <a:ext cx="1776082" cy="2132262"/>
              <a:chOff x="6464567" y="3066424"/>
              <a:chExt cx="1982324" cy="2379863"/>
            </a:xfrm>
          </p:grpSpPr>
          <p:grpSp>
            <p:nvGrpSpPr>
              <p:cNvPr id="46" name="Graphic 2">
                <a:extLst>
                  <a:ext uri="{FF2B5EF4-FFF2-40B4-BE49-F238E27FC236}">
                    <a16:creationId xmlns:a16="http://schemas.microsoft.com/office/drawing/2014/main" id="{FA454385-8A9D-4E8F-B7A9-0A02E6F85D8A}"/>
                  </a:ext>
                </a:extLst>
              </p:cNvPr>
              <p:cNvGrpSpPr/>
              <p:nvPr/>
            </p:nvGrpSpPr>
            <p:grpSpPr>
              <a:xfrm rot="18900000">
                <a:off x="6464567" y="3066424"/>
                <a:ext cx="1982324" cy="2379863"/>
                <a:chOff x="7720383" y="0"/>
                <a:chExt cx="2849423" cy="3420855"/>
              </a:xfrm>
            </p:grpSpPr>
            <p:sp>
              <p:nvSpPr>
                <p:cNvPr id="48" name="Freeform: Shape 47">
                  <a:extLst>
                    <a:ext uri="{FF2B5EF4-FFF2-40B4-BE49-F238E27FC236}">
                      <a16:creationId xmlns:a16="http://schemas.microsoft.com/office/drawing/2014/main" id="{6B687B9C-BD75-4CEE-BB80-F575508602CA}"/>
                    </a:ext>
                  </a:extLst>
                </p:cNvPr>
                <p:cNvSpPr/>
                <p:nvPr/>
              </p:nvSpPr>
              <p:spPr>
                <a:xfrm>
                  <a:off x="7720383" y="0"/>
                  <a:ext cx="2849423" cy="3420855"/>
                </a:xfrm>
                <a:custGeom>
                  <a:avLst/>
                  <a:gdLst>
                    <a:gd name="connsiteX0" fmla="*/ 2849424 w 2849423"/>
                    <a:gd name="connsiteY0" fmla="*/ 1424712 h 3420855"/>
                    <a:gd name="connsiteX1" fmla="*/ 1424712 w 2849423"/>
                    <a:gd name="connsiteY1" fmla="*/ 0 h 3420855"/>
                    <a:gd name="connsiteX2" fmla="*/ 0 w 2849423"/>
                    <a:gd name="connsiteY2" fmla="*/ 1424712 h 3420855"/>
                    <a:gd name="connsiteX3" fmla="*/ 1068945 w 2849423"/>
                    <a:gd name="connsiteY3" fmla="*/ 2804662 h 3420855"/>
                    <a:gd name="connsiteX4" fmla="*/ 1424712 w 2849423"/>
                    <a:gd name="connsiteY4" fmla="*/ 3420855 h 3420855"/>
                    <a:gd name="connsiteX5" fmla="*/ 1780479 w 2849423"/>
                    <a:gd name="connsiteY5" fmla="*/ 2804662 h 3420855"/>
                    <a:gd name="connsiteX6" fmla="*/ 2849424 w 2849423"/>
                    <a:gd name="connsiteY6" fmla="*/ 1424712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2849424" y="1424712"/>
                      </a:moveTo>
                      <a:cubicBezTo>
                        <a:pt x="2849424" y="637890"/>
                        <a:pt x="2211602" y="0"/>
                        <a:pt x="1424712" y="0"/>
                      </a:cubicBezTo>
                      <a:cubicBezTo>
                        <a:pt x="637821" y="0"/>
                        <a:pt x="0" y="637890"/>
                        <a:pt x="0" y="1424712"/>
                      </a:cubicBezTo>
                      <a:cubicBezTo>
                        <a:pt x="0" y="2088747"/>
                        <a:pt x="454257" y="2646627"/>
                        <a:pt x="1068945" y="2804662"/>
                      </a:cubicBezTo>
                      <a:lnTo>
                        <a:pt x="1424712" y="3420855"/>
                      </a:lnTo>
                      <a:lnTo>
                        <a:pt x="1780479" y="2804662"/>
                      </a:lnTo>
                      <a:cubicBezTo>
                        <a:pt x="2395235" y="2646695"/>
                        <a:pt x="2849424" y="2088747"/>
                        <a:pt x="2849424" y="1424712"/>
                      </a:cubicBezTo>
                      <a:close/>
                    </a:path>
                  </a:pathLst>
                </a:custGeom>
                <a:solidFill>
                  <a:schemeClr val="accent1"/>
                </a:solidFill>
                <a:ln w="6844"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95BEC7E4-6214-4B32-A186-D6D93FFFA069}"/>
                    </a:ext>
                  </a:extLst>
                </p:cNvPr>
                <p:cNvSpPr/>
                <p:nvPr/>
              </p:nvSpPr>
              <p:spPr>
                <a:xfrm>
                  <a:off x="7876228" y="1821750"/>
                  <a:ext cx="2537733" cy="1599104"/>
                </a:xfrm>
                <a:custGeom>
                  <a:avLst/>
                  <a:gdLst>
                    <a:gd name="connsiteX0" fmla="*/ 913099 w 2537733"/>
                    <a:gd name="connsiteY0" fmla="*/ 982911 h 1599104"/>
                    <a:gd name="connsiteX1" fmla="*/ 1268867 w 2537733"/>
                    <a:gd name="connsiteY1" fmla="*/ 1599105 h 1599104"/>
                    <a:gd name="connsiteX2" fmla="*/ 1624634 w 2537733"/>
                    <a:gd name="connsiteY2" fmla="*/ 982911 h 1599104"/>
                    <a:gd name="connsiteX3" fmla="*/ 2537734 w 2537733"/>
                    <a:gd name="connsiteY3" fmla="*/ 251118 h 1599104"/>
                    <a:gd name="connsiteX4" fmla="*/ 1268867 w 2537733"/>
                    <a:gd name="connsiteY4" fmla="*/ 0 h 1599104"/>
                    <a:gd name="connsiteX5" fmla="*/ 0 w 2537733"/>
                    <a:gd name="connsiteY5" fmla="*/ 251118 h 1599104"/>
                    <a:gd name="connsiteX6" fmla="*/ 913099 w 2537733"/>
                    <a:gd name="connsiteY6" fmla="*/ 982911 h 159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4">
                      <a:moveTo>
                        <a:pt x="913099" y="982911"/>
                      </a:moveTo>
                      <a:lnTo>
                        <a:pt x="1268867" y="1599105"/>
                      </a:lnTo>
                      <a:lnTo>
                        <a:pt x="1624634" y="982911"/>
                      </a:lnTo>
                      <a:cubicBezTo>
                        <a:pt x="2023178" y="880452"/>
                        <a:pt x="2354169" y="609760"/>
                        <a:pt x="2537734" y="251118"/>
                      </a:cubicBezTo>
                      <a:cubicBezTo>
                        <a:pt x="2146787" y="89455"/>
                        <a:pt x="1718264" y="0"/>
                        <a:pt x="1268867" y="0"/>
                      </a:cubicBezTo>
                      <a:cubicBezTo>
                        <a:pt x="819469" y="0"/>
                        <a:pt x="391016" y="89387"/>
                        <a:pt x="0" y="251118"/>
                      </a:cubicBezTo>
                      <a:cubicBezTo>
                        <a:pt x="183564" y="609760"/>
                        <a:pt x="514487" y="880452"/>
                        <a:pt x="913099" y="982911"/>
                      </a:cubicBezTo>
                      <a:close/>
                    </a:path>
                  </a:pathLst>
                </a:custGeom>
                <a:solidFill>
                  <a:schemeClr val="tx1">
                    <a:alpha val="10000"/>
                  </a:schemeClr>
                </a:solidFill>
                <a:ln w="6844" cap="flat">
                  <a:noFill/>
                  <a:prstDash val="solid"/>
                  <a:miter/>
                </a:ln>
              </p:spPr>
              <p:txBody>
                <a:bodyPr rtlCol="0" anchor="ctr"/>
                <a:lstStyle/>
                <a:p>
                  <a:endParaRPr lang="en-US"/>
                </a:p>
              </p:txBody>
            </p:sp>
          </p:grpSp>
          <p:sp>
            <p:nvSpPr>
              <p:cNvPr id="47" name="TextBox 46">
                <a:extLst>
                  <a:ext uri="{FF2B5EF4-FFF2-40B4-BE49-F238E27FC236}">
                    <a16:creationId xmlns:a16="http://schemas.microsoft.com/office/drawing/2014/main" id="{FFD2F7E3-D3AC-4055-BD1E-CD7E80DE91DD}"/>
                  </a:ext>
                </a:extLst>
              </p:cNvPr>
              <p:cNvSpPr txBox="1"/>
              <p:nvPr/>
            </p:nvSpPr>
            <p:spPr>
              <a:xfrm rot="2700000">
                <a:off x="7407251" y="4396357"/>
                <a:ext cx="735852" cy="400111"/>
              </a:xfrm>
              <a:prstGeom prst="rect">
                <a:avLst/>
              </a:prstGeom>
              <a:noFill/>
            </p:spPr>
            <p:txBody>
              <a:bodyPr wrap="square" rtlCol="0">
                <a:spAutoFit/>
              </a:bodyPr>
              <a:lstStyle/>
              <a:p>
                <a:pPr algn="ctr"/>
                <a:r>
                  <a:rPr lang="en-US" sz="2000">
                    <a:solidFill>
                      <a:schemeClr val="bg1"/>
                    </a:solidFill>
                    <a:latin typeface="+mj-lt"/>
                  </a:rPr>
                  <a:t>01</a:t>
                </a:r>
              </a:p>
            </p:txBody>
          </p:sp>
        </p:grpSp>
        <p:grpSp>
          <p:nvGrpSpPr>
            <p:cNvPr id="50" name="Group 49">
              <a:extLst>
                <a:ext uri="{FF2B5EF4-FFF2-40B4-BE49-F238E27FC236}">
                  <a16:creationId xmlns:a16="http://schemas.microsoft.com/office/drawing/2014/main" id="{9091A871-F732-41FF-A464-D5A75C6986B7}"/>
                </a:ext>
              </a:extLst>
            </p:cNvPr>
            <p:cNvGrpSpPr/>
            <p:nvPr/>
          </p:nvGrpSpPr>
          <p:grpSpPr>
            <a:xfrm rot="4500000">
              <a:off x="9857988" y="3028967"/>
              <a:ext cx="1776082" cy="2132262"/>
              <a:chOff x="6464569" y="3066424"/>
              <a:chExt cx="1982323" cy="2379864"/>
            </a:xfrm>
          </p:grpSpPr>
          <p:grpSp>
            <p:nvGrpSpPr>
              <p:cNvPr id="51" name="Graphic 2">
                <a:extLst>
                  <a:ext uri="{FF2B5EF4-FFF2-40B4-BE49-F238E27FC236}">
                    <a16:creationId xmlns:a16="http://schemas.microsoft.com/office/drawing/2014/main" id="{C871CD3B-CDB9-4275-9976-62B28BDB8F5C}"/>
                  </a:ext>
                </a:extLst>
              </p:cNvPr>
              <p:cNvGrpSpPr/>
              <p:nvPr/>
            </p:nvGrpSpPr>
            <p:grpSpPr>
              <a:xfrm rot="18900000">
                <a:off x="6464569" y="3066424"/>
                <a:ext cx="1982323" cy="2379864"/>
                <a:chOff x="7720385" y="0"/>
                <a:chExt cx="2849422" cy="3420856"/>
              </a:xfrm>
            </p:grpSpPr>
            <p:sp>
              <p:nvSpPr>
                <p:cNvPr id="53" name="Freeform: Shape 52">
                  <a:extLst>
                    <a:ext uri="{FF2B5EF4-FFF2-40B4-BE49-F238E27FC236}">
                      <a16:creationId xmlns:a16="http://schemas.microsoft.com/office/drawing/2014/main" id="{7DEA0449-DF96-4558-84C5-DF78452A95B5}"/>
                    </a:ext>
                  </a:extLst>
                </p:cNvPr>
                <p:cNvSpPr/>
                <p:nvPr/>
              </p:nvSpPr>
              <p:spPr>
                <a:xfrm>
                  <a:off x="7720385" y="0"/>
                  <a:ext cx="2849422" cy="3420856"/>
                </a:xfrm>
                <a:custGeom>
                  <a:avLst/>
                  <a:gdLst>
                    <a:gd name="connsiteX0" fmla="*/ 2849424 w 2849423"/>
                    <a:gd name="connsiteY0" fmla="*/ 1424712 h 3420855"/>
                    <a:gd name="connsiteX1" fmla="*/ 1424712 w 2849423"/>
                    <a:gd name="connsiteY1" fmla="*/ 0 h 3420855"/>
                    <a:gd name="connsiteX2" fmla="*/ 0 w 2849423"/>
                    <a:gd name="connsiteY2" fmla="*/ 1424712 h 3420855"/>
                    <a:gd name="connsiteX3" fmla="*/ 1068945 w 2849423"/>
                    <a:gd name="connsiteY3" fmla="*/ 2804662 h 3420855"/>
                    <a:gd name="connsiteX4" fmla="*/ 1424712 w 2849423"/>
                    <a:gd name="connsiteY4" fmla="*/ 3420855 h 3420855"/>
                    <a:gd name="connsiteX5" fmla="*/ 1780479 w 2849423"/>
                    <a:gd name="connsiteY5" fmla="*/ 2804662 h 3420855"/>
                    <a:gd name="connsiteX6" fmla="*/ 2849424 w 2849423"/>
                    <a:gd name="connsiteY6" fmla="*/ 1424712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2849424" y="1424712"/>
                      </a:moveTo>
                      <a:cubicBezTo>
                        <a:pt x="2849424" y="637890"/>
                        <a:pt x="2211602" y="0"/>
                        <a:pt x="1424712" y="0"/>
                      </a:cubicBezTo>
                      <a:cubicBezTo>
                        <a:pt x="637821" y="0"/>
                        <a:pt x="0" y="637890"/>
                        <a:pt x="0" y="1424712"/>
                      </a:cubicBezTo>
                      <a:cubicBezTo>
                        <a:pt x="0" y="2088747"/>
                        <a:pt x="454257" y="2646627"/>
                        <a:pt x="1068945" y="2804662"/>
                      </a:cubicBezTo>
                      <a:lnTo>
                        <a:pt x="1424712" y="3420855"/>
                      </a:lnTo>
                      <a:lnTo>
                        <a:pt x="1780479" y="2804662"/>
                      </a:lnTo>
                      <a:cubicBezTo>
                        <a:pt x="2395235" y="2646695"/>
                        <a:pt x="2849424" y="2088747"/>
                        <a:pt x="2849424" y="1424712"/>
                      </a:cubicBezTo>
                      <a:close/>
                    </a:path>
                  </a:pathLst>
                </a:custGeom>
                <a:solidFill>
                  <a:schemeClr val="accent2"/>
                </a:solidFill>
                <a:ln w="6844"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730D01CA-B09D-4A99-88A8-4C76703CE16A}"/>
                    </a:ext>
                  </a:extLst>
                </p:cNvPr>
                <p:cNvSpPr/>
                <p:nvPr/>
              </p:nvSpPr>
              <p:spPr>
                <a:xfrm>
                  <a:off x="7876228" y="1821750"/>
                  <a:ext cx="2537733" cy="1599104"/>
                </a:xfrm>
                <a:custGeom>
                  <a:avLst/>
                  <a:gdLst>
                    <a:gd name="connsiteX0" fmla="*/ 913099 w 2537733"/>
                    <a:gd name="connsiteY0" fmla="*/ 982911 h 1599104"/>
                    <a:gd name="connsiteX1" fmla="*/ 1268867 w 2537733"/>
                    <a:gd name="connsiteY1" fmla="*/ 1599105 h 1599104"/>
                    <a:gd name="connsiteX2" fmla="*/ 1624634 w 2537733"/>
                    <a:gd name="connsiteY2" fmla="*/ 982911 h 1599104"/>
                    <a:gd name="connsiteX3" fmla="*/ 2537734 w 2537733"/>
                    <a:gd name="connsiteY3" fmla="*/ 251118 h 1599104"/>
                    <a:gd name="connsiteX4" fmla="*/ 1268867 w 2537733"/>
                    <a:gd name="connsiteY4" fmla="*/ 0 h 1599104"/>
                    <a:gd name="connsiteX5" fmla="*/ 0 w 2537733"/>
                    <a:gd name="connsiteY5" fmla="*/ 251118 h 1599104"/>
                    <a:gd name="connsiteX6" fmla="*/ 913099 w 2537733"/>
                    <a:gd name="connsiteY6" fmla="*/ 982911 h 159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4">
                      <a:moveTo>
                        <a:pt x="913099" y="982911"/>
                      </a:moveTo>
                      <a:lnTo>
                        <a:pt x="1268867" y="1599105"/>
                      </a:lnTo>
                      <a:lnTo>
                        <a:pt x="1624634" y="982911"/>
                      </a:lnTo>
                      <a:cubicBezTo>
                        <a:pt x="2023178" y="880452"/>
                        <a:pt x="2354169" y="609760"/>
                        <a:pt x="2537734" y="251118"/>
                      </a:cubicBezTo>
                      <a:cubicBezTo>
                        <a:pt x="2146787" y="89455"/>
                        <a:pt x="1718264" y="0"/>
                        <a:pt x="1268867" y="0"/>
                      </a:cubicBezTo>
                      <a:cubicBezTo>
                        <a:pt x="819469" y="0"/>
                        <a:pt x="391016" y="89387"/>
                        <a:pt x="0" y="251118"/>
                      </a:cubicBezTo>
                      <a:cubicBezTo>
                        <a:pt x="183564" y="609760"/>
                        <a:pt x="514487" y="880452"/>
                        <a:pt x="913099" y="982911"/>
                      </a:cubicBezTo>
                      <a:close/>
                    </a:path>
                  </a:pathLst>
                </a:custGeom>
                <a:solidFill>
                  <a:schemeClr val="tx1">
                    <a:alpha val="10000"/>
                  </a:schemeClr>
                </a:solidFill>
                <a:ln w="6844" cap="flat">
                  <a:noFill/>
                  <a:prstDash val="solid"/>
                  <a:miter/>
                </a:ln>
              </p:spPr>
              <p:txBody>
                <a:bodyPr rtlCol="0" anchor="ctr"/>
                <a:lstStyle/>
                <a:p>
                  <a:endParaRPr lang="en-US"/>
                </a:p>
              </p:txBody>
            </p:sp>
          </p:grpSp>
          <p:sp>
            <p:nvSpPr>
              <p:cNvPr id="52" name="TextBox 51">
                <a:extLst>
                  <a:ext uri="{FF2B5EF4-FFF2-40B4-BE49-F238E27FC236}">
                    <a16:creationId xmlns:a16="http://schemas.microsoft.com/office/drawing/2014/main" id="{F9E3D8F3-8892-4C5E-8B1C-CA02687C4BF3}"/>
                  </a:ext>
                </a:extLst>
              </p:cNvPr>
              <p:cNvSpPr txBox="1"/>
              <p:nvPr/>
            </p:nvSpPr>
            <p:spPr>
              <a:xfrm rot="17100000">
                <a:off x="7429689" y="4379140"/>
                <a:ext cx="735852" cy="446571"/>
              </a:xfrm>
              <a:prstGeom prst="rect">
                <a:avLst/>
              </a:prstGeom>
              <a:noFill/>
            </p:spPr>
            <p:txBody>
              <a:bodyPr wrap="square" rtlCol="0">
                <a:spAutoFit/>
              </a:bodyPr>
              <a:lstStyle/>
              <a:p>
                <a:pPr algn="ctr"/>
                <a:r>
                  <a:rPr lang="en-US" sz="2000">
                    <a:solidFill>
                      <a:schemeClr val="bg1"/>
                    </a:solidFill>
                    <a:latin typeface="+mj-lt"/>
                  </a:rPr>
                  <a:t>02</a:t>
                </a:r>
              </a:p>
            </p:txBody>
          </p:sp>
        </p:grpSp>
        <p:grpSp>
          <p:nvGrpSpPr>
            <p:cNvPr id="55" name="Group 54">
              <a:extLst>
                <a:ext uri="{FF2B5EF4-FFF2-40B4-BE49-F238E27FC236}">
                  <a16:creationId xmlns:a16="http://schemas.microsoft.com/office/drawing/2014/main" id="{12E2FC1B-1D7A-4A34-A6B0-0DC112352B23}"/>
                </a:ext>
              </a:extLst>
            </p:cNvPr>
            <p:cNvGrpSpPr/>
            <p:nvPr/>
          </p:nvGrpSpPr>
          <p:grpSpPr>
            <a:xfrm rot="11700000">
              <a:off x="9857988" y="6720485"/>
              <a:ext cx="1776082" cy="2132262"/>
              <a:chOff x="6464567" y="3066424"/>
              <a:chExt cx="1982324" cy="2379863"/>
            </a:xfrm>
          </p:grpSpPr>
          <p:grpSp>
            <p:nvGrpSpPr>
              <p:cNvPr id="56" name="Graphic 2">
                <a:extLst>
                  <a:ext uri="{FF2B5EF4-FFF2-40B4-BE49-F238E27FC236}">
                    <a16:creationId xmlns:a16="http://schemas.microsoft.com/office/drawing/2014/main" id="{3B3B52FD-5934-4937-9804-370CEF362CBD}"/>
                  </a:ext>
                </a:extLst>
              </p:cNvPr>
              <p:cNvGrpSpPr/>
              <p:nvPr/>
            </p:nvGrpSpPr>
            <p:grpSpPr>
              <a:xfrm rot="18900000">
                <a:off x="6464567" y="3066424"/>
                <a:ext cx="1982324" cy="2379863"/>
                <a:chOff x="7720383" y="0"/>
                <a:chExt cx="2849423" cy="3420855"/>
              </a:xfrm>
            </p:grpSpPr>
            <p:sp>
              <p:nvSpPr>
                <p:cNvPr id="58" name="Freeform: Shape 57">
                  <a:extLst>
                    <a:ext uri="{FF2B5EF4-FFF2-40B4-BE49-F238E27FC236}">
                      <a16:creationId xmlns:a16="http://schemas.microsoft.com/office/drawing/2014/main" id="{3D547873-EF17-4E6A-A2D3-8986A8451276}"/>
                    </a:ext>
                  </a:extLst>
                </p:cNvPr>
                <p:cNvSpPr/>
                <p:nvPr/>
              </p:nvSpPr>
              <p:spPr>
                <a:xfrm>
                  <a:off x="7720383" y="0"/>
                  <a:ext cx="2849423" cy="3420855"/>
                </a:xfrm>
                <a:custGeom>
                  <a:avLst/>
                  <a:gdLst>
                    <a:gd name="connsiteX0" fmla="*/ 2849424 w 2849423"/>
                    <a:gd name="connsiteY0" fmla="*/ 1424712 h 3420855"/>
                    <a:gd name="connsiteX1" fmla="*/ 1424712 w 2849423"/>
                    <a:gd name="connsiteY1" fmla="*/ 0 h 3420855"/>
                    <a:gd name="connsiteX2" fmla="*/ 0 w 2849423"/>
                    <a:gd name="connsiteY2" fmla="*/ 1424712 h 3420855"/>
                    <a:gd name="connsiteX3" fmla="*/ 1068945 w 2849423"/>
                    <a:gd name="connsiteY3" fmla="*/ 2804662 h 3420855"/>
                    <a:gd name="connsiteX4" fmla="*/ 1424712 w 2849423"/>
                    <a:gd name="connsiteY4" fmla="*/ 3420855 h 3420855"/>
                    <a:gd name="connsiteX5" fmla="*/ 1780479 w 2849423"/>
                    <a:gd name="connsiteY5" fmla="*/ 2804662 h 3420855"/>
                    <a:gd name="connsiteX6" fmla="*/ 2849424 w 2849423"/>
                    <a:gd name="connsiteY6" fmla="*/ 1424712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2849424" y="1424712"/>
                      </a:moveTo>
                      <a:cubicBezTo>
                        <a:pt x="2849424" y="637890"/>
                        <a:pt x="2211602" y="0"/>
                        <a:pt x="1424712" y="0"/>
                      </a:cubicBezTo>
                      <a:cubicBezTo>
                        <a:pt x="637821" y="0"/>
                        <a:pt x="0" y="637890"/>
                        <a:pt x="0" y="1424712"/>
                      </a:cubicBezTo>
                      <a:cubicBezTo>
                        <a:pt x="0" y="2088747"/>
                        <a:pt x="454257" y="2646627"/>
                        <a:pt x="1068945" y="2804662"/>
                      </a:cubicBezTo>
                      <a:lnTo>
                        <a:pt x="1424712" y="3420855"/>
                      </a:lnTo>
                      <a:lnTo>
                        <a:pt x="1780479" y="2804662"/>
                      </a:lnTo>
                      <a:cubicBezTo>
                        <a:pt x="2395235" y="2646695"/>
                        <a:pt x="2849424" y="2088747"/>
                        <a:pt x="2849424" y="1424712"/>
                      </a:cubicBezTo>
                      <a:close/>
                    </a:path>
                  </a:pathLst>
                </a:custGeom>
                <a:solidFill>
                  <a:schemeClr val="accent3"/>
                </a:solidFill>
                <a:ln w="6844"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21BED8B1-5C84-451C-972A-6C8C8F4172A4}"/>
                    </a:ext>
                  </a:extLst>
                </p:cNvPr>
                <p:cNvSpPr/>
                <p:nvPr/>
              </p:nvSpPr>
              <p:spPr>
                <a:xfrm>
                  <a:off x="7876228" y="1821750"/>
                  <a:ext cx="2537733" cy="1599104"/>
                </a:xfrm>
                <a:custGeom>
                  <a:avLst/>
                  <a:gdLst>
                    <a:gd name="connsiteX0" fmla="*/ 913099 w 2537733"/>
                    <a:gd name="connsiteY0" fmla="*/ 982911 h 1599104"/>
                    <a:gd name="connsiteX1" fmla="*/ 1268867 w 2537733"/>
                    <a:gd name="connsiteY1" fmla="*/ 1599105 h 1599104"/>
                    <a:gd name="connsiteX2" fmla="*/ 1624634 w 2537733"/>
                    <a:gd name="connsiteY2" fmla="*/ 982911 h 1599104"/>
                    <a:gd name="connsiteX3" fmla="*/ 2537734 w 2537733"/>
                    <a:gd name="connsiteY3" fmla="*/ 251118 h 1599104"/>
                    <a:gd name="connsiteX4" fmla="*/ 1268867 w 2537733"/>
                    <a:gd name="connsiteY4" fmla="*/ 0 h 1599104"/>
                    <a:gd name="connsiteX5" fmla="*/ 0 w 2537733"/>
                    <a:gd name="connsiteY5" fmla="*/ 251118 h 1599104"/>
                    <a:gd name="connsiteX6" fmla="*/ 913099 w 2537733"/>
                    <a:gd name="connsiteY6" fmla="*/ 982911 h 159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4">
                      <a:moveTo>
                        <a:pt x="913099" y="982911"/>
                      </a:moveTo>
                      <a:lnTo>
                        <a:pt x="1268867" y="1599105"/>
                      </a:lnTo>
                      <a:lnTo>
                        <a:pt x="1624634" y="982911"/>
                      </a:lnTo>
                      <a:cubicBezTo>
                        <a:pt x="2023178" y="880452"/>
                        <a:pt x="2354169" y="609760"/>
                        <a:pt x="2537734" y="251118"/>
                      </a:cubicBezTo>
                      <a:cubicBezTo>
                        <a:pt x="2146787" y="89455"/>
                        <a:pt x="1718264" y="0"/>
                        <a:pt x="1268867" y="0"/>
                      </a:cubicBezTo>
                      <a:cubicBezTo>
                        <a:pt x="819469" y="0"/>
                        <a:pt x="391016" y="89387"/>
                        <a:pt x="0" y="251118"/>
                      </a:cubicBezTo>
                      <a:cubicBezTo>
                        <a:pt x="183564" y="609760"/>
                        <a:pt x="514487" y="880452"/>
                        <a:pt x="913099" y="982911"/>
                      </a:cubicBezTo>
                      <a:close/>
                    </a:path>
                  </a:pathLst>
                </a:custGeom>
                <a:solidFill>
                  <a:schemeClr val="tx1">
                    <a:alpha val="10000"/>
                  </a:schemeClr>
                </a:solidFill>
                <a:ln w="6844" cap="flat">
                  <a:noFill/>
                  <a:prstDash val="solid"/>
                  <a:miter/>
                </a:ln>
              </p:spPr>
              <p:txBody>
                <a:bodyPr rtlCol="0" anchor="ctr"/>
                <a:lstStyle/>
                <a:p>
                  <a:endParaRPr lang="en-US"/>
                </a:p>
              </p:txBody>
            </p:sp>
          </p:grpSp>
          <p:sp>
            <p:nvSpPr>
              <p:cNvPr id="57" name="TextBox 56">
                <a:extLst>
                  <a:ext uri="{FF2B5EF4-FFF2-40B4-BE49-F238E27FC236}">
                    <a16:creationId xmlns:a16="http://schemas.microsoft.com/office/drawing/2014/main" id="{5982434F-39A3-40B0-A088-2C76218117C5}"/>
                  </a:ext>
                </a:extLst>
              </p:cNvPr>
              <p:cNvSpPr txBox="1"/>
              <p:nvPr/>
            </p:nvSpPr>
            <p:spPr>
              <a:xfrm rot="9900000">
                <a:off x="7401238" y="4350689"/>
                <a:ext cx="735852" cy="446571"/>
              </a:xfrm>
              <a:prstGeom prst="rect">
                <a:avLst/>
              </a:prstGeom>
              <a:noFill/>
            </p:spPr>
            <p:txBody>
              <a:bodyPr wrap="square" rtlCol="0">
                <a:spAutoFit/>
              </a:bodyPr>
              <a:lstStyle/>
              <a:p>
                <a:pPr algn="ctr"/>
                <a:r>
                  <a:rPr lang="en-US" sz="2000">
                    <a:solidFill>
                      <a:schemeClr val="bg1"/>
                    </a:solidFill>
                    <a:latin typeface="+mj-lt"/>
                  </a:rPr>
                  <a:t>03</a:t>
                </a:r>
              </a:p>
            </p:txBody>
          </p:sp>
        </p:grpSp>
      </p:grpSp>
      <p:sp>
        <p:nvSpPr>
          <p:cNvPr id="61" name="Rectangle 60">
            <a:extLst>
              <a:ext uri="{FF2B5EF4-FFF2-40B4-BE49-F238E27FC236}">
                <a16:creationId xmlns:a16="http://schemas.microsoft.com/office/drawing/2014/main" id="{807905AC-2AAE-462C-BC14-4463D6BCECD2}"/>
              </a:ext>
            </a:extLst>
          </p:cNvPr>
          <p:cNvSpPr/>
          <p:nvPr/>
        </p:nvSpPr>
        <p:spPr>
          <a:xfrm>
            <a:off x="1341312" y="5282071"/>
            <a:ext cx="4774760" cy="1374735"/>
          </a:xfrm>
          <a:prstGeom prst="rect">
            <a:avLst/>
          </a:prstGeom>
        </p:spPr>
        <p:txBody>
          <a:bodyPr wrap="square">
            <a:spAutoFit/>
          </a:bodyPr>
          <a:lstStyle/>
          <a:p>
            <a:pPr algn="r">
              <a:spcBef>
                <a:spcPts val="1200"/>
              </a:spcBef>
            </a:pPr>
            <a:r>
              <a:rPr lang="en-US" altLang="zh-CN" sz="2000">
                <a:solidFill>
                  <a:schemeClr val="tx1">
                    <a:lumMod val="85000"/>
                    <a:lumOff val="15000"/>
                  </a:schemeClr>
                </a:solidFill>
                <a:latin typeface="+mj-lt"/>
                <a:ea typeface="Lato Light" panose="020F0502020204030203" pitchFamily="34" charset="0"/>
                <a:cs typeface="Lato Light" panose="020F0502020204030203" pitchFamily="34" charset="0"/>
              </a:rPr>
              <a:t>Simple</a:t>
            </a:r>
            <a:endPar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endParaRP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regione diceret, cum et atqui placerat petentium. Per amet nonumy periculis ei.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62" name="Rectangle 61">
            <a:extLst>
              <a:ext uri="{FF2B5EF4-FFF2-40B4-BE49-F238E27FC236}">
                <a16:creationId xmlns:a16="http://schemas.microsoft.com/office/drawing/2014/main" id="{FECDA009-2014-4D64-B6CE-29A0553CC787}"/>
              </a:ext>
            </a:extLst>
          </p:cNvPr>
          <p:cNvSpPr/>
          <p:nvPr/>
        </p:nvSpPr>
        <p:spPr>
          <a:xfrm>
            <a:off x="12148783" y="3175369"/>
            <a:ext cx="4774759" cy="1374735"/>
          </a:xfrm>
          <a:prstGeom prst="rect">
            <a:avLst/>
          </a:prstGeom>
        </p:spPr>
        <p:txBody>
          <a:bodyPr wrap="square">
            <a:spAutoFit/>
          </a:bodyPr>
          <a:lstStyle/>
          <a:p>
            <a:pPr>
              <a:spcBef>
                <a:spcPts val="1200"/>
              </a:spcBef>
            </a:pPr>
            <a:r>
              <a:rPr lang="en-US" altLang="zh-CN" sz="2000">
                <a:solidFill>
                  <a:schemeClr val="tx1">
                    <a:lumMod val="85000"/>
                    <a:lumOff val="15000"/>
                  </a:schemeClr>
                </a:solidFill>
                <a:latin typeface="+mj-lt"/>
                <a:ea typeface="Lato Light" panose="020F0502020204030203" pitchFamily="34" charset="0"/>
                <a:cs typeface="Lato Light" panose="020F0502020204030203" pitchFamily="34" charset="0"/>
              </a:rPr>
              <a:t>Powerful</a:t>
            </a:r>
            <a:endPar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endParaRP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regione diceret, cum et atqui placerat petentium. Per amet nonumy periculis ei.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63" name="Rectangle 62">
            <a:extLst>
              <a:ext uri="{FF2B5EF4-FFF2-40B4-BE49-F238E27FC236}">
                <a16:creationId xmlns:a16="http://schemas.microsoft.com/office/drawing/2014/main" id="{BDF5732A-F1A2-4356-9189-00B1155FADA2}"/>
              </a:ext>
            </a:extLst>
          </p:cNvPr>
          <p:cNvSpPr/>
          <p:nvPr/>
        </p:nvSpPr>
        <p:spPr>
          <a:xfrm>
            <a:off x="12148783" y="7404014"/>
            <a:ext cx="4774759" cy="1374735"/>
          </a:xfrm>
          <a:prstGeom prst="rect">
            <a:avLst/>
          </a:prstGeom>
        </p:spPr>
        <p:txBody>
          <a:bodyPr wrap="square">
            <a:spAutoFit/>
          </a:bodyPr>
          <a:lstStyle/>
          <a:p>
            <a:pPr>
              <a:spcBef>
                <a:spcPts val="1200"/>
              </a:spcBef>
            </a:pPr>
            <a:r>
              <a:rPr lang="en-US" altLang="zh-CN" sz="2000">
                <a:solidFill>
                  <a:schemeClr val="tx1">
                    <a:lumMod val="85000"/>
                    <a:lumOff val="15000"/>
                  </a:schemeClr>
                </a:solidFill>
                <a:latin typeface="+mj-lt"/>
                <a:ea typeface="Lato Light" panose="020F0502020204030203" pitchFamily="34" charset="0"/>
                <a:cs typeface="Lato Light" panose="020F0502020204030203" pitchFamily="34" charset="0"/>
              </a:rPr>
              <a:t>Creative</a:t>
            </a:r>
            <a:endPar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endParaRP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regione diceret, cum et atqui placerat petentium. Per amet nonumy periculis ei.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grpSp>
        <p:nvGrpSpPr>
          <p:cNvPr id="64" name="Graphic 4">
            <a:extLst>
              <a:ext uri="{FF2B5EF4-FFF2-40B4-BE49-F238E27FC236}">
                <a16:creationId xmlns:a16="http://schemas.microsoft.com/office/drawing/2014/main" id="{60E53E77-641F-4EDB-9139-100B10CE1372}"/>
              </a:ext>
            </a:extLst>
          </p:cNvPr>
          <p:cNvGrpSpPr/>
          <p:nvPr/>
        </p:nvGrpSpPr>
        <p:grpSpPr>
          <a:xfrm>
            <a:off x="6824782" y="5636633"/>
            <a:ext cx="608418" cy="608448"/>
            <a:chOff x="10884230" y="3442838"/>
            <a:chExt cx="1234377" cy="1234439"/>
          </a:xfrm>
          <a:solidFill>
            <a:schemeClr val="bg1"/>
          </a:solidFill>
        </p:grpSpPr>
        <p:sp>
          <p:nvSpPr>
            <p:cNvPr id="65" name="Freeform: Shape 64">
              <a:extLst>
                <a:ext uri="{FF2B5EF4-FFF2-40B4-BE49-F238E27FC236}">
                  <a16:creationId xmlns:a16="http://schemas.microsoft.com/office/drawing/2014/main" id="{EB934D6C-A379-4A64-987D-B262672415FC}"/>
                </a:ext>
              </a:extLst>
            </p:cNvPr>
            <p:cNvSpPr/>
            <p:nvPr/>
          </p:nvSpPr>
          <p:spPr>
            <a:xfrm>
              <a:off x="10884298" y="3442838"/>
              <a:ext cx="1234310" cy="1234439"/>
            </a:xfrm>
            <a:custGeom>
              <a:avLst/>
              <a:gdLst>
                <a:gd name="connsiteX0" fmla="*/ 1228702 w 1234310"/>
                <a:gd name="connsiteY0" fmla="*/ 5441 h 1234439"/>
                <a:gd name="connsiteX1" fmla="*/ 1215310 w 1234310"/>
                <a:gd name="connsiteY1" fmla="*/ 0 h 1234439"/>
                <a:gd name="connsiteX2" fmla="*/ 536234 w 1234310"/>
                <a:gd name="connsiteY2" fmla="*/ 234366 h 1234439"/>
                <a:gd name="connsiteX3" fmla="*/ 388248 w 1234310"/>
                <a:gd name="connsiteY3" fmla="*/ 247759 h 1234439"/>
                <a:gd name="connsiteX4" fmla="*/ 178072 w 1234310"/>
                <a:gd name="connsiteY4" fmla="*/ 369210 h 1234439"/>
                <a:gd name="connsiteX5" fmla="*/ 3386 w 1234310"/>
                <a:gd name="connsiteY5" fmla="*/ 617555 h 1234439"/>
                <a:gd name="connsiteX6" fmla="*/ 4306 w 1234310"/>
                <a:gd name="connsiteY6" fmla="*/ 640322 h 1234439"/>
                <a:gd name="connsiteX7" fmla="*/ 26571 w 1234310"/>
                <a:gd name="connsiteY7" fmla="*/ 645260 h 1234439"/>
                <a:gd name="connsiteX8" fmla="*/ 262109 w 1234310"/>
                <a:gd name="connsiteY8" fmla="*/ 535275 h 1234439"/>
                <a:gd name="connsiteX9" fmla="*/ 388164 w 1234310"/>
                <a:gd name="connsiteY9" fmla="*/ 520962 h 1234439"/>
                <a:gd name="connsiteX10" fmla="*/ 373182 w 1234310"/>
                <a:gd name="connsiteY10" fmla="*/ 607259 h 1234439"/>
                <a:gd name="connsiteX11" fmla="*/ 372010 w 1234310"/>
                <a:gd name="connsiteY11" fmla="*/ 614625 h 1234439"/>
                <a:gd name="connsiteX12" fmla="*/ 234822 w 1234310"/>
                <a:gd name="connsiteY12" fmla="*/ 662670 h 1234439"/>
                <a:gd name="connsiteX13" fmla="*/ 222769 w 1234310"/>
                <a:gd name="connsiteY13" fmla="*/ 676146 h 1234439"/>
                <a:gd name="connsiteX14" fmla="*/ 227791 w 1234310"/>
                <a:gd name="connsiteY14" fmla="*/ 693556 h 1234439"/>
                <a:gd name="connsiteX15" fmla="*/ 540838 w 1234310"/>
                <a:gd name="connsiteY15" fmla="*/ 1006603 h 1234439"/>
                <a:gd name="connsiteX16" fmla="*/ 554062 w 1234310"/>
                <a:gd name="connsiteY16" fmla="*/ 1012043 h 1234439"/>
                <a:gd name="connsiteX17" fmla="*/ 558247 w 1234310"/>
                <a:gd name="connsiteY17" fmla="*/ 1011541 h 1234439"/>
                <a:gd name="connsiteX18" fmla="*/ 571723 w 1234310"/>
                <a:gd name="connsiteY18" fmla="*/ 999488 h 1234439"/>
                <a:gd name="connsiteX19" fmla="*/ 619768 w 1234310"/>
                <a:gd name="connsiteY19" fmla="*/ 862300 h 1234439"/>
                <a:gd name="connsiteX20" fmla="*/ 627134 w 1234310"/>
                <a:gd name="connsiteY20" fmla="*/ 861128 h 1234439"/>
                <a:gd name="connsiteX21" fmla="*/ 713348 w 1234310"/>
                <a:gd name="connsiteY21" fmla="*/ 846145 h 1234439"/>
                <a:gd name="connsiteX22" fmla="*/ 699035 w 1234310"/>
                <a:gd name="connsiteY22" fmla="*/ 972201 h 1234439"/>
                <a:gd name="connsiteX23" fmla="*/ 589050 w 1234310"/>
                <a:gd name="connsiteY23" fmla="*/ 1207823 h 1234439"/>
                <a:gd name="connsiteX24" fmla="*/ 593988 w 1234310"/>
                <a:gd name="connsiteY24" fmla="*/ 1230088 h 1234439"/>
                <a:gd name="connsiteX25" fmla="*/ 605958 w 1234310"/>
                <a:gd name="connsiteY25" fmla="*/ 1234440 h 1234439"/>
                <a:gd name="connsiteX26" fmla="*/ 616755 w 1234310"/>
                <a:gd name="connsiteY26" fmla="*/ 1231008 h 1234439"/>
                <a:gd name="connsiteX27" fmla="*/ 865100 w 1234310"/>
                <a:gd name="connsiteY27" fmla="*/ 1056322 h 1234439"/>
                <a:gd name="connsiteX28" fmla="*/ 986552 w 1234310"/>
                <a:gd name="connsiteY28" fmla="*/ 846145 h 1234439"/>
                <a:gd name="connsiteX29" fmla="*/ 999944 w 1234310"/>
                <a:gd name="connsiteY29" fmla="*/ 698160 h 1234439"/>
                <a:gd name="connsiteX30" fmla="*/ 1234310 w 1234310"/>
                <a:gd name="connsiteY30" fmla="*/ 19084 h 1234439"/>
                <a:gd name="connsiteX31" fmla="*/ 1228702 w 1234310"/>
                <a:gd name="connsiteY31" fmla="*/ 5441 h 1234439"/>
                <a:gd name="connsiteX32" fmla="*/ 346815 w 1234310"/>
                <a:gd name="connsiteY32" fmla="*/ 479195 h 1234439"/>
                <a:gd name="connsiteX33" fmla="*/ 246290 w 1234310"/>
                <a:gd name="connsiteY33" fmla="*/ 501376 h 1234439"/>
                <a:gd name="connsiteX34" fmla="*/ 74281 w 1234310"/>
                <a:gd name="connsiteY34" fmla="*/ 581647 h 1234439"/>
                <a:gd name="connsiteX35" fmla="*/ 208540 w 1234310"/>
                <a:gd name="connsiteY35" fmla="*/ 390722 h 1234439"/>
                <a:gd name="connsiteX36" fmla="*/ 391513 w 1234310"/>
                <a:gd name="connsiteY36" fmla="*/ 285006 h 1234439"/>
                <a:gd name="connsiteX37" fmla="*/ 497898 w 1234310"/>
                <a:gd name="connsiteY37" fmla="*/ 275380 h 1234439"/>
                <a:gd name="connsiteX38" fmla="*/ 396284 w 1234310"/>
                <a:gd name="connsiteY38" fmla="*/ 484385 h 1234439"/>
                <a:gd name="connsiteX39" fmla="*/ 396284 w 1234310"/>
                <a:gd name="connsiteY39" fmla="*/ 484385 h 1234439"/>
                <a:gd name="connsiteX40" fmla="*/ 346815 w 1234310"/>
                <a:gd name="connsiteY40" fmla="*/ 479195 h 1234439"/>
                <a:gd name="connsiteX41" fmla="*/ 546111 w 1234310"/>
                <a:gd name="connsiteY41" fmla="*/ 958976 h 1234439"/>
                <a:gd name="connsiteX42" fmla="*/ 275166 w 1234310"/>
                <a:gd name="connsiteY42" fmla="*/ 688032 h 1234439"/>
                <a:gd name="connsiteX43" fmla="*/ 383728 w 1234310"/>
                <a:gd name="connsiteY43" fmla="*/ 650031 h 1234439"/>
                <a:gd name="connsiteX44" fmla="*/ 584111 w 1234310"/>
                <a:gd name="connsiteY44" fmla="*/ 850414 h 1234439"/>
                <a:gd name="connsiteX45" fmla="*/ 546111 w 1234310"/>
                <a:gd name="connsiteY45" fmla="*/ 958976 h 1234439"/>
                <a:gd name="connsiteX46" fmla="*/ 949137 w 1234310"/>
                <a:gd name="connsiteY46" fmla="*/ 842630 h 1234439"/>
                <a:gd name="connsiteX47" fmla="*/ 843421 w 1234310"/>
                <a:gd name="connsiteY47" fmla="*/ 1025603 h 1234439"/>
                <a:gd name="connsiteX48" fmla="*/ 652496 w 1234310"/>
                <a:gd name="connsiteY48" fmla="*/ 1159861 h 1234439"/>
                <a:gd name="connsiteX49" fmla="*/ 732850 w 1234310"/>
                <a:gd name="connsiteY49" fmla="*/ 987854 h 1234439"/>
                <a:gd name="connsiteX50" fmla="*/ 749842 w 1234310"/>
                <a:gd name="connsiteY50" fmla="*/ 837859 h 1234439"/>
                <a:gd name="connsiteX51" fmla="*/ 749842 w 1234310"/>
                <a:gd name="connsiteY51" fmla="*/ 837859 h 1234439"/>
                <a:gd name="connsiteX52" fmla="*/ 958846 w 1234310"/>
                <a:gd name="connsiteY52" fmla="*/ 736244 h 1234439"/>
                <a:gd name="connsiteX53" fmla="*/ 949137 w 1234310"/>
                <a:gd name="connsiteY53" fmla="*/ 842630 h 1234439"/>
                <a:gd name="connsiteX54" fmla="*/ 965960 w 1234310"/>
                <a:gd name="connsiteY54" fmla="*/ 679327 h 1234439"/>
                <a:gd name="connsiteX55" fmla="*/ 621108 w 1234310"/>
                <a:gd name="connsiteY55" fmla="*/ 824132 h 1234439"/>
                <a:gd name="connsiteX56" fmla="*/ 612152 w 1234310"/>
                <a:gd name="connsiteY56" fmla="*/ 825555 h 1234439"/>
                <a:gd name="connsiteX57" fmla="*/ 408672 w 1234310"/>
                <a:gd name="connsiteY57" fmla="*/ 622075 h 1234439"/>
                <a:gd name="connsiteX58" fmla="*/ 410095 w 1234310"/>
                <a:gd name="connsiteY58" fmla="*/ 613119 h 1234439"/>
                <a:gd name="connsiteX59" fmla="*/ 554899 w 1234310"/>
                <a:gd name="connsiteY59" fmla="*/ 268265 h 1234439"/>
                <a:gd name="connsiteX60" fmla="*/ 920678 w 1234310"/>
                <a:gd name="connsiteY60" fmla="*/ 80103 h 1234439"/>
                <a:gd name="connsiteX61" fmla="*/ 1154208 w 1234310"/>
                <a:gd name="connsiteY61" fmla="*/ 313716 h 1234439"/>
                <a:gd name="connsiteX62" fmla="*/ 965960 w 1234310"/>
                <a:gd name="connsiteY62" fmla="*/ 679327 h 1234439"/>
                <a:gd name="connsiteX63" fmla="*/ 1164335 w 1234310"/>
                <a:gd name="connsiteY63" fmla="*/ 270860 h 1234439"/>
                <a:gd name="connsiteX64" fmla="*/ 963282 w 1234310"/>
                <a:gd name="connsiteY64" fmla="*/ 69808 h 1234439"/>
                <a:gd name="connsiteX65" fmla="*/ 1196059 w 1234310"/>
                <a:gd name="connsiteY65" fmla="*/ 38084 h 1234439"/>
                <a:gd name="connsiteX66" fmla="*/ 1164335 w 1234310"/>
                <a:gd name="connsiteY66" fmla="*/ 270860 h 123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234310" h="1234439">
                  <a:moveTo>
                    <a:pt x="1228702" y="5441"/>
                  </a:moveTo>
                  <a:cubicBezTo>
                    <a:pt x="1225187" y="1841"/>
                    <a:pt x="1220583" y="0"/>
                    <a:pt x="1215310" y="0"/>
                  </a:cubicBezTo>
                  <a:cubicBezTo>
                    <a:pt x="1197146" y="167"/>
                    <a:pt x="772525" y="7031"/>
                    <a:pt x="536234" y="234366"/>
                  </a:cubicBezTo>
                  <a:lnTo>
                    <a:pt x="388248" y="247759"/>
                  </a:lnTo>
                  <a:cubicBezTo>
                    <a:pt x="303542" y="255375"/>
                    <a:pt x="226954" y="299654"/>
                    <a:pt x="178072" y="369210"/>
                  </a:cubicBezTo>
                  <a:lnTo>
                    <a:pt x="3386" y="617555"/>
                  </a:lnTo>
                  <a:cubicBezTo>
                    <a:pt x="-1469" y="624502"/>
                    <a:pt x="-1051" y="633793"/>
                    <a:pt x="4306" y="640322"/>
                  </a:cubicBezTo>
                  <a:cubicBezTo>
                    <a:pt x="9747" y="646851"/>
                    <a:pt x="18787" y="648776"/>
                    <a:pt x="26571" y="645260"/>
                  </a:cubicBezTo>
                  <a:lnTo>
                    <a:pt x="262109" y="535275"/>
                  </a:lnTo>
                  <a:cubicBezTo>
                    <a:pt x="301198" y="517028"/>
                    <a:pt x="345979" y="511923"/>
                    <a:pt x="388164" y="520962"/>
                  </a:cubicBezTo>
                  <a:cubicBezTo>
                    <a:pt x="382306" y="549840"/>
                    <a:pt x="377702" y="578633"/>
                    <a:pt x="373182" y="607259"/>
                  </a:cubicBezTo>
                  <a:lnTo>
                    <a:pt x="372010" y="614625"/>
                  </a:lnTo>
                  <a:lnTo>
                    <a:pt x="234822" y="662670"/>
                  </a:lnTo>
                  <a:cubicBezTo>
                    <a:pt x="228712" y="664847"/>
                    <a:pt x="224192" y="669869"/>
                    <a:pt x="222769" y="676146"/>
                  </a:cubicBezTo>
                  <a:cubicBezTo>
                    <a:pt x="221346" y="682424"/>
                    <a:pt x="223188" y="689037"/>
                    <a:pt x="227791" y="693556"/>
                  </a:cubicBezTo>
                  <a:lnTo>
                    <a:pt x="540838" y="1006603"/>
                  </a:lnTo>
                  <a:cubicBezTo>
                    <a:pt x="544352" y="1010118"/>
                    <a:pt x="549124" y="1012043"/>
                    <a:pt x="554062" y="1012043"/>
                  </a:cubicBezTo>
                  <a:cubicBezTo>
                    <a:pt x="555402" y="1012043"/>
                    <a:pt x="556824" y="1011876"/>
                    <a:pt x="558247" y="1011541"/>
                  </a:cubicBezTo>
                  <a:cubicBezTo>
                    <a:pt x="564525" y="1010118"/>
                    <a:pt x="569631" y="1005515"/>
                    <a:pt x="571723" y="999488"/>
                  </a:cubicBezTo>
                  <a:lnTo>
                    <a:pt x="619768" y="862300"/>
                  </a:lnTo>
                  <a:lnTo>
                    <a:pt x="627134" y="861128"/>
                  </a:lnTo>
                  <a:cubicBezTo>
                    <a:pt x="655677" y="856608"/>
                    <a:pt x="684470" y="851921"/>
                    <a:pt x="713348" y="846145"/>
                  </a:cubicBezTo>
                  <a:cubicBezTo>
                    <a:pt x="722303" y="888331"/>
                    <a:pt x="717281" y="933112"/>
                    <a:pt x="699035" y="972201"/>
                  </a:cubicBezTo>
                  <a:lnTo>
                    <a:pt x="589050" y="1207823"/>
                  </a:lnTo>
                  <a:cubicBezTo>
                    <a:pt x="585451" y="1215523"/>
                    <a:pt x="587459" y="1224563"/>
                    <a:pt x="593988" y="1230088"/>
                  </a:cubicBezTo>
                  <a:cubicBezTo>
                    <a:pt x="597420" y="1233017"/>
                    <a:pt x="601689" y="1234440"/>
                    <a:pt x="605958" y="1234440"/>
                  </a:cubicBezTo>
                  <a:cubicBezTo>
                    <a:pt x="609724" y="1234440"/>
                    <a:pt x="613491" y="1233268"/>
                    <a:pt x="616755" y="1231008"/>
                  </a:cubicBezTo>
                  <a:lnTo>
                    <a:pt x="865100" y="1056322"/>
                  </a:lnTo>
                  <a:cubicBezTo>
                    <a:pt x="934656" y="1007440"/>
                    <a:pt x="978935" y="930852"/>
                    <a:pt x="986552" y="846145"/>
                  </a:cubicBezTo>
                  <a:lnTo>
                    <a:pt x="999944" y="698160"/>
                  </a:lnTo>
                  <a:cubicBezTo>
                    <a:pt x="1227279" y="461785"/>
                    <a:pt x="1234143" y="37164"/>
                    <a:pt x="1234310" y="19084"/>
                  </a:cubicBezTo>
                  <a:cubicBezTo>
                    <a:pt x="1234226" y="13811"/>
                    <a:pt x="1232218" y="9040"/>
                    <a:pt x="1228702" y="5441"/>
                  </a:cubicBezTo>
                  <a:close/>
                  <a:moveTo>
                    <a:pt x="346815" y="479195"/>
                  </a:moveTo>
                  <a:cubicBezTo>
                    <a:pt x="312246" y="479195"/>
                    <a:pt x="277761" y="486728"/>
                    <a:pt x="246290" y="501376"/>
                  </a:cubicBezTo>
                  <a:lnTo>
                    <a:pt x="74281" y="581647"/>
                  </a:lnTo>
                  <a:lnTo>
                    <a:pt x="208540" y="390722"/>
                  </a:lnTo>
                  <a:cubicBezTo>
                    <a:pt x="251144" y="330122"/>
                    <a:pt x="317855" y="291618"/>
                    <a:pt x="391513" y="285006"/>
                  </a:cubicBezTo>
                  <a:lnTo>
                    <a:pt x="497898" y="275380"/>
                  </a:lnTo>
                  <a:cubicBezTo>
                    <a:pt x="441733" y="342760"/>
                    <a:pt x="413693" y="413322"/>
                    <a:pt x="396284" y="484385"/>
                  </a:cubicBezTo>
                  <a:lnTo>
                    <a:pt x="396284" y="484385"/>
                  </a:lnTo>
                  <a:cubicBezTo>
                    <a:pt x="379962" y="480869"/>
                    <a:pt x="363389" y="479195"/>
                    <a:pt x="346815" y="479195"/>
                  </a:cubicBezTo>
                  <a:close/>
                  <a:moveTo>
                    <a:pt x="546111" y="958976"/>
                  </a:moveTo>
                  <a:lnTo>
                    <a:pt x="275166" y="688032"/>
                  </a:lnTo>
                  <a:lnTo>
                    <a:pt x="383728" y="650031"/>
                  </a:lnTo>
                  <a:lnTo>
                    <a:pt x="584111" y="850414"/>
                  </a:lnTo>
                  <a:lnTo>
                    <a:pt x="546111" y="958976"/>
                  </a:lnTo>
                  <a:close/>
                  <a:moveTo>
                    <a:pt x="949137" y="842630"/>
                  </a:moveTo>
                  <a:cubicBezTo>
                    <a:pt x="942524" y="916288"/>
                    <a:pt x="904022" y="982999"/>
                    <a:pt x="843421" y="1025603"/>
                  </a:cubicBezTo>
                  <a:lnTo>
                    <a:pt x="652496" y="1159861"/>
                  </a:lnTo>
                  <a:lnTo>
                    <a:pt x="732850" y="987854"/>
                  </a:lnTo>
                  <a:cubicBezTo>
                    <a:pt x="754530" y="941315"/>
                    <a:pt x="760556" y="888080"/>
                    <a:pt x="749842" y="837859"/>
                  </a:cubicBezTo>
                  <a:lnTo>
                    <a:pt x="749842" y="837859"/>
                  </a:lnTo>
                  <a:cubicBezTo>
                    <a:pt x="820821" y="820449"/>
                    <a:pt x="891466" y="792409"/>
                    <a:pt x="958846" y="736244"/>
                  </a:cubicBezTo>
                  <a:lnTo>
                    <a:pt x="949137" y="842630"/>
                  </a:lnTo>
                  <a:close/>
                  <a:moveTo>
                    <a:pt x="965960" y="679327"/>
                  </a:moveTo>
                  <a:cubicBezTo>
                    <a:pt x="859157" y="786215"/>
                    <a:pt x="743564" y="804629"/>
                    <a:pt x="621108" y="824132"/>
                  </a:cubicBezTo>
                  <a:lnTo>
                    <a:pt x="612152" y="825555"/>
                  </a:lnTo>
                  <a:lnTo>
                    <a:pt x="408672" y="622075"/>
                  </a:lnTo>
                  <a:lnTo>
                    <a:pt x="410095" y="613119"/>
                  </a:lnTo>
                  <a:cubicBezTo>
                    <a:pt x="429597" y="490746"/>
                    <a:pt x="448011" y="375153"/>
                    <a:pt x="554899" y="268265"/>
                  </a:cubicBezTo>
                  <a:cubicBezTo>
                    <a:pt x="654253" y="168911"/>
                    <a:pt x="794706" y="112328"/>
                    <a:pt x="920678" y="80103"/>
                  </a:cubicBezTo>
                  <a:lnTo>
                    <a:pt x="1154208" y="313716"/>
                  </a:lnTo>
                  <a:cubicBezTo>
                    <a:pt x="1121898" y="439520"/>
                    <a:pt x="1065399" y="579889"/>
                    <a:pt x="965960" y="679327"/>
                  </a:cubicBezTo>
                  <a:close/>
                  <a:moveTo>
                    <a:pt x="1164335" y="270860"/>
                  </a:moveTo>
                  <a:lnTo>
                    <a:pt x="963282" y="69808"/>
                  </a:lnTo>
                  <a:cubicBezTo>
                    <a:pt x="1068413" y="46622"/>
                    <a:pt x="1157974" y="40010"/>
                    <a:pt x="1196059" y="38084"/>
                  </a:cubicBezTo>
                  <a:cubicBezTo>
                    <a:pt x="1194216" y="76169"/>
                    <a:pt x="1187605" y="165730"/>
                    <a:pt x="1164335" y="270860"/>
                  </a:cubicBezTo>
                  <a:close/>
                </a:path>
              </a:pathLst>
            </a:custGeom>
            <a:grpFill/>
            <a:ln w="8365" cap="flat">
              <a:noFill/>
              <a:prstDash val="solid"/>
              <a:miter/>
            </a:ln>
          </p:spPr>
          <p:txBody>
            <a:bodyPr rtlCol="0" anchor="ctr"/>
            <a:lstStyle/>
            <a:p>
              <a:endParaRPr lang="en-US" sz="1200"/>
            </a:p>
          </p:txBody>
        </p:sp>
        <p:sp>
          <p:nvSpPr>
            <p:cNvPr id="66" name="Freeform: Shape 65">
              <a:extLst>
                <a:ext uri="{FF2B5EF4-FFF2-40B4-BE49-F238E27FC236}">
                  <a16:creationId xmlns:a16="http://schemas.microsoft.com/office/drawing/2014/main" id="{96C101A2-EB11-4577-9AAF-378D64BE1CA5}"/>
                </a:ext>
              </a:extLst>
            </p:cNvPr>
            <p:cNvSpPr/>
            <p:nvPr/>
          </p:nvSpPr>
          <p:spPr>
            <a:xfrm>
              <a:off x="11676555" y="3674149"/>
              <a:ext cx="210636" cy="210552"/>
            </a:xfrm>
            <a:custGeom>
              <a:avLst/>
              <a:gdLst>
                <a:gd name="connsiteX0" fmla="*/ 30824 w 210636"/>
                <a:gd name="connsiteY0" fmla="*/ 30761 h 210552"/>
                <a:gd name="connsiteX1" fmla="*/ 30824 w 210636"/>
                <a:gd name="connsiteY1" fmla="*/ 179750 h 210552"/>
                <a:gd name="connsiteX2" fmla="*/ 105319 w 210636"/>
                <a:gd name="connsiteY2" fmla="*/ 210553 h 210552"/>
                <a:gd name="connsiteX3" fmla="*/ 179814 w 210636"/>
                <a:gd name="connsiteY3" fmla="*/ 179750 h 210552"/>
                <a:gd name="connsiteX4" fmla="*/ 179814 w 210636"/>
                <a:gd name="connsiteY4" fmla="*/ 30761 h 210552"/>
                <a:gd name="connsiteX5" fmla="*/ 30824 w 210636"/>
                <a:gd name="connsiteY5" fmla="*/ 30761 h 210552"/>
                <a:gd name="connsiteX6" fmla="*/ 153364 w 210636"/>
                <a:gd name="connsiteY6" fmla="*/ 57210 h 210552"/>
                <a:gd name="connsiteX7" fmla="*/ 173285 w 210636"/>
                <a:gd name="connsiteY7" fmla="*/ 105255 h 210552"/>
                <a:gd name="connsiteX8" fmla="*/ 153364 w 210636"/>
                <a:gd name="connsiteY8" fmla="*/ 153300 h 210552"/>
                <a:gd name="connsiteX9" fmla="*/ 57274 w 210636"/>
                <a:gd name="connsiteY9" fmla="*/ 153300 h 210552"/>
                <a:gd name="connsiteX10" fmla="*/ 37353 w 210636"/>
                <a:gd name="connsiteY10" fmla="*/ 105255 h 210552"/>
                <a:gd name="connsiteX11" fmla="*/ 57274 w 210636"/>
                <a:gd name="connsiteY11" fmla="*/ 57210 h 210552"/>
                <a:gd name="connsiteX12" fmla="*/ 105319 w 210636"/>
                <a:gd name="connsiteY12" fmla="*/ 37373 h 210552"/>
                <a:gd name="connsiteX13" fmla="*/ 153364 w 210636"/>
                <a:gd name="connsiteY13" fmla="*/ 57210 h 210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52">
                  <a:moveTo>
                    <a:pt x="30824" y="30761"/>
                  </a:moveTo>
                  <a:cubicBezTo>
                    <a:pt x="-10275" y="71775"/>
                    <a:pt x="-10275" y="138653"/>
                    <a:pt x="30824" y="179750"/>
                  </a:cubicBezTo>
                  <a:cubicBezTo>
                    <a:pt x="51330" y="200257"/>
                    <a:pt x="78367" y="210553"/>
                    <a:pt x="105319" y="210553"/>
                  </a:cubicBezTo>
                  <a:cubicBezTo>
                    <a:pt x="132271" y="210553"/>
                    <a:pt x="159222" y="200341"/>
                    <a:pt x="179814" y="179750"/>
                  </a:cubicBezTo>
                  <a:cubicBezTo>
                    <a:pt x="220911" y="138653"/>
                    <a:pt x="220911" y="71858"/>
                    <a:pt x="179814" y="30761"/>
                  </a:cubicBezTo>
                  <a:cubicBezTo>
                    <a:pt x="138716" y="-10254"/>
                    <a:pt x="71922" y="-10254"/>
                    <a:pt x="30824" y="30761"/>
                  </a:cubicBezTo>
                  <a:close/>
                  <a:moveTo>
                    <a:pt x="153364" y="57210"/>
                  </a:moveTo>
                  <a:cubicBezTo>
                    <a:pt x="166170" y="70100"/>
                    <a:pt x="173285" y="87092"/>
                    <a:pt x="173285" y="105255"/>
                  </a:cubicBezTo>
                  <a:cubicBezTo>
                    <a:pt x="173285" y="123419"/>
                    <a:pt x="166170" y="140494"/>
                    <a:pt x="153364" y="153300"/>
                  </a:cubicBezTo>
                  <a:cubicBezTo>
                    <a:pt x="127667" y="178997"/>
                    <a:pt x="82970" y="178997"/>
                    <a:pt x="57274" y="153300"/>
                  </a:cubicBezTo>
                  <a:cubicBezTo>
                    <a:pt x="44467" y="140494"/>
                    <a:pt x="37353" y="123419"/>
                    <a:pt x="37353" y="105255"/>
                  </a:cubicBezTo>
                  <a:cubicBezTo>
                    <a:pt x="37353" y="87092"/>
                    <a:pt x="44383" y="70017"/>
                    <a:pt x="57274" y="57210"/>
                  </a:cubicBezTo>
                  <a:cubicBezTo>
                    <a:pt x="70498" y="43985"/>
                    <a:pt x="87908" y="37373"/>
                    <a:pt x="105319" y="37373"/>
                  </a:cubicBezTo>
                  <a:cubicBezTo>
                    <a:pt x="122728" y="37373"/>
                    <a:pt x="140139" y="43985"/>
                    <a:pt x="153364" y="57210"/>
                  </a:cubicBezTo>
                  <a:close/>
                </a:path>
              </a:pathLst>
            </a:custGeom>
            <a:grpFill/>
            <a:ln w="8365" cap="flat">
              <a:noFill/>
              <a:prstDash val="solid"/>
              <a:miter/>
            </a:ln>
          </p:spPr>
          <p:txBody>
            <a:bodyPr rtlCol="0" anchor="ctr"/>
            <a:lstStyle/>
            <a:p>
              <a:endParaRPr lang="en-US" sz="1200"/>
            </a:p>
          </p:txBody>
        </p:sp>
        <p:sp>
          <p:nvSpPr>
            <p:cNvPr id="67" name="Freeform: Shape 66">
              <a:extLst>
                <a:ext uri="{FF2B5EF4-FFF2-40B4-BE49-F238E27FC236}">
                  <a16:creationId xmlns:a16="http://schemas.microsoft.com/office/drawing/2014/main" id="{847701B9-1515-44B2-B01E-735DD98E4077}"/>
                </a:ext>
              </a:extLst>
            </p:cNvPr>
            <p:cNvSpPr/>
            <p:nvPr/>
          </p:nvSpPr>
          <p:spPr>
            <a:xfrm>
              <a:off x="11449053" y="3901704"/>
              <a:ext cx="210636" cy="210584"/>
            </a:xfrm>
            <a:custGeom>
              <a:avLst/>
              <a:gdLst>
                <a:gd name="connsiteX0" fmla="*/ 30823 w 210636"/>
                <a:gd name="connsiteY0" fmla="*/ 30792 h 210584"/>
                <a:gd name="connsiteX1" fmla="*/ 30823 w 210636"/>
                <a:gd name="connsiteY1" fmla="*/ 179782 h 210584"/>
                <a:gd name="connsiteX2" fmla="*/ 105318 w 210636"/>
                <a:gd name="connsiteY2" fmla="*/ 210584 h 210584"/>
                <a:gd name="connsiteX3" fmla="*/ 179813 w 210636"/>
                <a:gd name="connsiteY3" fmla="*/ 179782 h 210584"/>
                <a:gd name="connsiteX4" fmla="*/ 179813 w 210636"/>
                <a:gd name="connsiteY4" fmla="*/ 30792 h 210584"/>
                <a:gd name="connsiteX5" fmla="*/ 30823 w 210636"/>
                <a:gd name="connsiteY5" fmla="*/ 30792 h 210584"/>
                <a:gd name="connsiteX6" fmla="*/ 153279 w 210636"/>
                <a:gd name="connsiteY6" fmla="*/ 153332 h 210584"/>
                <a:gd name="connsiteX7" fmla="*/ 57189 w 210636"/>
                <a:gd name="connsiteY7" fmla="*/ 153332 h 210584"/>
                <a:gd name="connsiteX8" fmla="*/ 37268 w 210636"/>
                <a:gd name="connsiteY8" fmla="*/ 105287 h 210584"/>
                <a:gd name="connsiteX9" fmla="*/ 57189 w 210636"/>
                <a:gd name="connsiteY9" fmla="*/ 57242 h 210584"/>
                <a:gd name="connsiteX10" fmla="*/ 105234 w 210636"/>
                <a:gd name="connsiteY10" fmla="*/ 37404 h 210584"/>
                <a:gd name="connsiteX11" fmla="*/ 153279 w 210636"/>
                <a:gd name="connsiteY11" fmla="*/ 57242 h 210584"/>
                <a:gd name="connsiteX12" fmla="*/ 173200 w 210636"/>
                <a:gd name="connsiteY12" fmla="*/ 105287 h 210584"/>
                <a:gd name="connsiteX13" fmla="*/ 153279 w 210636"/>
                <a:gd name="connsiteY13" fmla="*/ 153332 h 210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84">
                  <a:moveTo>
                    <a:pt x="30823" y="30792"/>
                  </a:moveTo>
                  <a:cubicBezTo>
                    <a:pt x="-10274" y="71890"/>
                    <a:pt x="-10274" y="138684"/>
                    <a:pt x="30823" y="179782"/>
                  </a:cubicBezTo>
                  <a:cubicBezTo>
                    <a:pt x="51330" y="200289"/>
                    <a:pt x="78366" y="210584"/>
                    <a:pt x="105318" y="210584"/>
                  </a:cubicBezTo>
                  <a:cubicBezTo>
                    <a:pt x="132270" y="210584"/>
                    <a:pt x="159306" y="200289"/>
                    <a:pt x="179813" y="179782"/>
                  </a:cubicBezTo>
                  <a:cubicBezTo>
                    <a:pt x="220911" y="138684"/>
                    <a:pt x="220911" y="71890"/>
                    <a:pt x="179813" y="30792"/>
                  </a:cubicBezTo>
                  <a:cubicBezTo>
                    <a:pt x="138715" y="-10306"/>
                    <a:pt x="71837" y="-10222"/>
                    <a:pt x="30823" y="30792"/>
                  </a:cubicBezTo>
                  <a:close/>
                  <a:moveTo>
                    <a:pt x="153279" y="153332"/>
                  </a:moveTo>
                  <a:cubicBezTo>
                    <a:pt x="127583" y="179028"/>
                    <a:pt x="82886" y="179028"/>
                    <a:pt x="57189" y="153332"/>
                  </a:cubicBezTo>
                  <a:cubicBezTo>
                    <a:pt x="44382" y="140525"/>
                    <a:pt x="37268" y="123450"/>
                    <a:pt x="37268" y="105287"/>
                  </a:cubicBezTo>
                  <a:cubicBezTo>
                    <a:pt x="37268" y="87123"/>
                    <a:pt x="44300" y="70048"/>
                    <a:pt x="57189" y="57242"/>
                  </a:cubicBezTo>
                  <a:cubicBezTo>
                    <a:pt x="70415" y="44017"/>
                    <a:pt x="87824" y="37404"/>
                    <a:pt x="105234" y="37404"/>
                  </a:cubicBezTo>
                  <a:cubicBezTo>
                    <a:pt x="122645" y="37404"/>
                    <a:pt x="140055" y="44017"/>
                    <a:pt x="153279" y="57242"/>
                  </a:cubicBezTo>
                  <a:cubicBezTo>
                    <a:pt x="166086" y="70048"/>
                    <a:pt x="173200" y="87123"/>
                    <a:pt x="173200" y="105287"/>
                  </a:cubicBezTo>
                  <a:cubicBezTo>
                    <a:pt x="173200" y="123450"/>
                    <a:pt x="166170" y="140442"/>
                    <a:pt x="153279" y="153332"/>
                  </a:cubicBezTo>
                  <a:close/>
                </a:path>
              </a:pathLst>
            </a:custGeom>
            <a:grpFill/>
            <a:ln w="8365" cap="flat">
              <a:noFill/>
              <a:prstDash val="solid"/>
              <a:miter/>
            </a:ln>
          </p:spPr>
          <p:txBody>
            <a:bodyPr rtlCol="0" anchor="ctr"/>
            <a:lstStyle/>
            <a:p>
              <a:endParaRPr lang="en-US" sz="1200"/>
            </a:p>
          </p:txBody>
        </p:sp>
        <p:sp>
          <p:nvSpPr>
            <p:cNvPr id="68" name="Freeform: Shape 67">
              <a:extLst>
                <a:ext uri="{FF2B5EF4-FFF2-40B4-BE49-F238E27FC236}">
                  <a16:creationId xmlns:a16="http://schemas.microsoft.com/office/drawing/2014/main" id="{AE82760B-95D6-4019-9B4F-C6541C9A9341}"/>
                </a:ext>
              </a:extLst>
            </p:cNvPr>
            <p:cNvSpPr/>
            <p:nvPr/>
          </p:nvSpPr>
          <p:spPr>
            <a:xfrm>
              <a:off x="10884230" y="4335669"/>
              <a:ext cx="341379" cy="341358"/>
            </a:xfrm>
            <a:custGeom>
              <a:avLst/>
              <a:gdLst>
                <a:gd name="connsiteX0" fmla="*/ 335918 w 341379"/>
                <a:gd name="connsiteY0" fmla="*/ 5462 h 341358"/>
                <a:gd name="connsiteX1" fmla="*/ 309468 w 341379"/>
                <a:gd name="connsiteY1" fmla="*/ 5462 h 341358"/>
                <a:gd name="connsiteX2" fmla="*/ 5462 w 341379"/>
                <a:gd name="connsiteY2" fmla="*/ 309468 h 341358"/>
                <a:gd name="connsiteX3" fmla="*/ 5462 w 341379"/>
                <a:gd name="connsiteY3" fmla="*/ 335918 h 341358"/>
                <a:gd name="connsiteX4" fmla="*/ 18687 w 341379"/>
                <a:gd name="connsiteY4" fmla="*/ 341359 h 341358"/>
                <a:gd name="connsiteX5" fmla="*/ 31911 w 341379"/>
                <a:gd name="connsiteY5" fmla="*/ 335918 h 341358"/>
                <a:gd name="connsiteX6" fmla="*/ 335918 w 341379"/>
                <a:gd name="connsiteY6" fmla="*/ 31911 h 341358"/>
                <a:gd name="connsiteX7" fmla="*/ 335918 w 341379"/>
                <a:gd name="connsiteY7" fmla="*/ 5462 h 341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379" h="341358">
                  <a:moveTo>
                    <a:pt x="335918" y="5462"/>
                  </a:moveTo>
                  <a:cubicBezTo>
                    <a:pt x="328636" y="-1821"/>
                    <a:pt x="316750" y="-1821"/>
                    <a:pt x="309468" y="5462"/>
                  </a:cubicBezTo>
                  <a:lnTo>
                    <a:pt x="5462" y="309468"/>
                  </a:lnTo>
                  <a:cubicBezTo>
                    <a:pt x="-1821" y="316750"/>
                    <a:pt x="-1821" y="328636"/>
                    <a:pt x="5462" y="335918"/>
                  </a:cubicBezTo>
                  <a:cubicBezTo>
                    <a:pt x="9144" y="339517"/>
                    <a:pt x="13916" y="341359"/>
                    <a:pt x="18687" y="341359"/>
                  </a:cubicBezTo>
                  <a:cubicBezTo>
                    <a:pt x="23458" y="341359"/>
                    <a:pt x="28229" y="339517"/>
                    <a:pt x="31911" y="335918"/>
                  </a:cubicBezTo>
                  <a:lnTo>
                    <a:pt x="335918" y="31911"/>
                  </a:lnTo>
                  <a:cubicBezTo>
                    <a:pt x="343200" y="24629"/>
                    <a:pt x="343200" y="12827"/>
                    <a:pt x="335918" y="5462"/>
                  </a:cubicBezTo>
                  <a:close/>
                </a:path>
              </a:pathLst>
            </a:custGeom>
            <a:grpFill/>
            <a:ln w="8365" cap="flat">
              <a:noFill/>
              <a:prstDash val="solid"/>
              <a:miter/>
            </a:ln>
          </p:spPr>
          <p:txBody>
            <a:bodyPr rtlCol="0" anchor="ctr"/>
            <a:lstStyle/>
            <a:p>
              <a:endParaRPr lang="en-US" sz="1200"/>
            </a:p>
          </p:txBody>
        </p:sp>
        <p:sp>
          <p:nvSpPr>
            <p:cNvPr id="69" name="Freeform: Shape 68">
              <a:extLst>
                <a:ext uri="{FF2B5EF4-FFF2-40B4-BE49-F238E27FC236}">
                  <a16:creationId xmlns:a16="http://schemas.microsoft.com/office/drawing/2014/main" id="{01EFD531-99E1-4632-A2E3-82B256815C44}"/>
                </a:ext>
              </a:extLst>
            </p:cNvPr>
            <p:cNvSpPr/>
            <p:nvPr/>
          </p:nvSpPr>
          <p:spPr>
            <a:xfrm>
              <a:off x="10884230" y="4235979"/>
              <a:ext cx="241606" cy="241585"/>
            </a:xfrm>
            <a:custGeom>
              <a:avLst/>
              <a:gdLst>
                <a:gd name="connsiteX0" fmla="*/ 18687 w 241606"/>
                <a:gd name="connsiteY0" fmla="*/ 241586 h 241585"/>
                <a:gd name="connsiteX1" fmla="*/ 31911 w 241606"/>
                <a:gd name="connsiteY1" fmla="*/ 236145 h 241585"/>
                <a:gd name="connsiteX2" fmla="*/ 236145 w 241606"/>
                <a:gd name="connsiteY2" fmla="*/ 31912 h 241585"/>
                <a:gd name="connsiteX3" fmla="*/ 236145 w 241606"/>
                <a:gd name="connsiteY3" fmla="*/ 5462 h 241585"/>
                <a:gd name="connsiteX4" fmla="*/ 209695 w 241606"/>
                <a:gd name="connsiteY4" fmla="*/ 5462 h 241585"/>
                <a:gd name="connsiteX5" fmla="*/ 5462 w 241606"/>
                <a:gd name="connsiteY5" fmla="*/ 209695 h 241585"/>
                <a:gd name="connsiteX6" fmla="*/ 5462 w 241606"/>
                <a:gd name="connsiteY6" fmla="*/ 236145 h 241585"/>
                <a:gd name="connsiteX7" fmla="*/ 18687 w 241606"/>
                <a:gd name="connsiteY7" fmla="*/ 241586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6" h="241585">
                  <a:moveTo>
                    <a:pt x="18687" y="241586"/>
                  </a:moveTo>
                  <a:cubicBezTo>
                    <a:pt x="23458" y="241586"/>
                    <a:pt x="28229" y="239744"/>
                    <a:pt x="31911" y="236145"/>
                  </a:cubicBezTo>
                  <a:lnTo>
                    <a:pt x="236145" y="31912"/>
                  </a:lnTo>
                  <a:cubicBezTo>
                    <a:pt x="243427" y="24546"/>
                    <a:pt x="243427" y="12744"/>
                    <a:pt x="236145" y="5462"/>
                  </a:cubicBezTo>
                  <a:cubicBezTo>
                    <a:pt x="228863" y="-1821"/>
                    <a:pt x="216977" y="-1821"/>
                    <a:pt x="209695" y="5462"/>
                  </a:cubicBezTo>
                  <a:lnTo>
                    <a:pt x="5462" y="209695"/>
                  </a:lnTo>
                  <a:cubicBezTo>
                    <a:pt x="-1821" y="216977"/>
                    <a:pt x="-1821" y="228863"/>
                    <a:pt x="5462" y="236145"/>
                  </a:cubicBezTo>
                  <a:cubicBezTo>
                    <a:pt x="9144" y="239744"/>
                    <a:pt x="13916" y="241586"/>
                    <a:pt x="18687" y="241586"/>
                  </a:cubicBezTo>
                  <a:close/>
                </a:path>
              </a:pathLst>
            </a:custGeom>
            <a:grpFill/>
            <a:ln w="8365" cap="flat">
              <a:noFill/>
              <a:prstDash val="solid"/>
              <a:miter/>
            </a:ln>
          </p:spPr>
          <p:txBody>
            <a:bodyPr rtlCol="0" anchor="ctr"/>
            <a:lstStyle/>
            <a:p>
              <a:endParaRPr lang="en-US" sz="1200"/>
            </a:p>
          </p:txBody>
        </p:sp>
        <p:sp>
          <p:nvSpPr>
            <p:cNvPr id="70" name="Freeform: Shape 69">
              <a:extLst>
                <a:ext uri="{FF2B5EF4-FFF2-40B4-BE49-F238E27FC236}">
                  <a16:creationId xmlns:a16="http://schemas.microsoft.com/office/drawing/2014/main" id="{0D2F33CB-2184-465E-B7C8-4ACDC64FAFD4}"/>
                </a:ext>
              </a:extLst>
            </p:cNvPr>
            <p:cNvSpPr/>
            <p:nvPr/>
          </p:nvSpPr>
          <p:spPr>
            <a:xfrm>
              <a:off x="11083777" y="4435442"/>
              <a:ext cx="241605" cy="241585"/>
            </a:xfrm>
            <a:custGeom>
              <a:avLst/>
              <a:gdLst>
                <a:gd name="connsiteX0" fmla="*/ 209695 w 241605"/>
                <a:gd name="connsiteY0" fmla="*/ 5462 h 241585"/>
                <a:gd name="connsiteX1" fmla="*/ 5462 w 241605"/>
                <a:gd name="connsiteY1" fmla="*/ 209695 h 241585"/>
                <a:gd name="connsiteX2" fmla="*/ 5462 w 241605"/>
                <a:gd name="connsiteY2" fmla="*/ 236145 h 241585"/>
                <a:gd name="connsiteX3" fmla="*/ 18686 w 241605"/>
                <a:gd name="connsiteY3" fmla="*/ 241586 h 241585"/>
                <a:gd name="connsiteX4" fmla="*/ 31911 w 241605"/>
                <a:gd name="connsiteY4" fmla="*/ 236145 h 241585"/>
                <a:gd name="connsiteX5" fmla="*/ 236144 w 241605"/>
                <a:gd name="connsiteY5" fmla="*/ 31911 h 241585"/>
                <a:gd name="connsiteX6" fmla="*/ 236144 w 241605"/>
                <a:gd name="connsiteY6" fmla="*/ 5462 h 241585"/>
                <a:gd name="connsiteX7" fmla="*/ 209695 w 241605"/>
                <a:gd name="connsiteY7" fmla="*/ 5462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5" h="241585">
                  <a:moveTo>
                    <a:pt x="209695" y="5462"/>
                  </a:moveTo>
                  <a:lnTo>
                    <a:pt x="5462" y="209695"/>
                  </a:lnTo>
                  <a:cubicBezTo>
                    <a:pt x="-1821" y="216977"/>
                    <a:pt x="-1821" y="228863"/>
                    <a:pt x="5462" y="236145"/>
                  </a:cubicBezTo>
                  <a:cubicBezTo>
                    <a:pt x="9144" y="239744"/>
                    <a:pt x="13915" y="241586"/>
                    <a:pt x="18686" y="241586"/>
                  </a:cubicBezTo>
                  <a:cubicBezTo>
                    <a:pt x="23457" y="241586"/>
                    <a:pt x="28228" y="239744"/>
                    <a:pt x="31911" y="236145"/>
                  </a:cubicBezTo>
                  <a:lnTo>
                    <a:pt x="236144" y="31911"/>
                  </a:lnTo>
                  <a:cubicBezTo>
                    <a:pt x="243426" y="24546"/>
                    <a:pt x="243426" y="12744"/>
                    <a:pt x="236144" y="5462"/>
                  </a:cubicBezTo>
                  <a:cubicBezTo>
                    <a:pt x="228778" y="-1821"/>
                    <a:pt x="216977" y="-1821"/>
                    <a:pt x="209695" y="5462"/>
                  </a:cubicBezTo>
                  <a:close/>
                </a:path>
              </a:pathLst>
            </a:custGeom>
            <a:grpFill/>
            <a:ln w="8365" cap="flat">
              <a:noFill/>
              <a:prstDash val="solid"/>
              <a:miter/>
            </a:ln>
          </p:spPr>
          <p:txBody>
            <a:bodyPr rtlCol="0" anchor="ctr"/>
            <a:lstStyle/>
            <a:p>
              <a:endParaRPr lang="en-US" sz="1200"/>
            </a:p>
          </p:txBody>
        </p:sp>
      </p:grpSp>
      <p:grpSp>
        <p:nvGrpSpPr>
          <p:cNvPr id="71" name="Graphic 2">
            <a:extLst>
              <a:ext uri="{FF2B5EF4-FFF2-40B4-BE49-F238E27FC236}">
                <a16:creationId xmlns:a16="http://schemas.microsoft.com/office/drawing/2014/main" id="{CF7D52ED-581F-4CA9-A851-ED22C620711B}"/>
              </a:ext>
            </a:extLst>
          </p:cNvPr>
          <p:cNvGrpSpPr/>
          <p:nvPr/>
        </p:nvGrpSpPr>
        <p:grpSpPr>
          <a:xfrm>
            <a:off x="10681892" y="3492264"/>
            <a:ext cx="596636" cy="596634"/>
            <a:chOff x="6240468" y="3424552"/>
            <a:chExt cx="1234527" cy="1234527"/>
          </a:xfrm>
          <a:solidFill>
            <a:schemeClr val="bg1"/>
          </a:solidFill>
        </p:grpSpPr>
        <p:sp>
          <p:nvSpPr>
            <p:cNvPr id="72" name="Freeform: Shape 71">
              <a:extLst>
                <a:ext uri="{FF2B5EF4-FFF2-40B4-BE49-F238E27FC236}">
                  <a16:creationId xmlns:a16="http://schemas.microsoft.com/office/drawing/2014/main" id="{B531894D-3032-4FD0-8B0B-801B6CF103BA}"/>
                </a:ext>
              </a:extLst>
            </p:cNvPr>
            <p:cNvSpPr/>
            <p:nvPr/>
          </p:nvSpPr>
          <p:spPr>
            <a:xfrm>
              <a:off x="6839167" y="3449480"/>
              <a:ext cx="635389" cy="592292"/>
            </a:xfrm>
            <a:custGeom>
              <a:avLst/>
              <a:gdLst>
                <a:gd name="connsiteX0" fmla="*/ 18609 w 635389"/>
                <a:gd name="connsiteY0" fmla="*/ 37479 h 592292"/>
                <a:gd name="connsiteX1" fmla="*/ 566400 w 635389"/>
                <a:gd name="connsiteY1" fmla="*/ 506889 h 592292"/>
                <a:gd name="connsiteX2" fmla="*/ 534977 w 635389"/>
                <a:gd name="connsiteY2" fmla="*/ 509435 h 592292"/>
                <a:gd name="connsiteX3" fmla="*/ 592205 w 635389"/>
                <a:gd name="connsiteY3" fmla="*/ 592293 h 592292"/>
                <a:gd name="connsiteX4" fmla="*/ 635390 w 635389"/>
                <a:gd name="connsiteY4" fmla="*/ 501272 h 592292"/>
                <a:gd name="connsiteX5" fmla="*/ 603879 w 635389"/>
                <a:gd name="connsiteY5" fmla="*/ 503817 h 592292"/>
                <a:gd name="connsiteX6" fmla="*/ 18696 w 635389"/>
                <a:gd name="connsiteY6" fmla="*/ 0 h 592292"/>
                <a:gd name="connsiteX7" fmla="*/ 1 w 635389"/>
                <a:gd name="connsiteY7" fmla="*/ 18696 h 592292"/>
                <a:gd name="connsiteX8" fmla="*/ 18609 w 635389"/>
                <a:gd name="connsiteY8" fmla="*/ 37479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389" h="592292">
                  <a:moveTo>
                    <a:pt x="18609" y="37479"/>
                  </a:moveTo>
                  <a:cubicBezTo>
                    <a:pt x="292373" y="37479"/>
                    <a:pt x="524884" y="238304"/>
                    <a:pt x="566400" y="506889"/>
                  </a:cubicBezTo>
                  <a:lnTo>
                    <a:pt x="534977" y="509435"/>
                  </a:lnTo>
                  <a:lnTo>
                    <a:pt x="592205" y="592293"/>
                  </a:lnTo>
                  <a:lnTo>
                    <a:pt x="635390" y="501272"/>
                  </a:lnTo>
                  <a:lnTo>
                    <a:pt x="603879" y="503817"/>
                  </a:lnTo>
                  <a:cubicBezTo>
                    <a:pt x="560695" y="215658"/>
                    <a:pt x="311770" y="0"/>
                    <a:pt x="18696" y="0"/>
                  </a:cubicBezTo>
                  <a:cubicBezTo>
                    <a:pt x="8339" y="0"/>
                    <a:pt x="1" y="8339"/>
                    <a:pt x="1" y="18696"/>
                  </a:cubicBezTo>
                  <a:cubicBezTo>
                    <a:pt x="-87" y="29053"/>
                    <a:pt x="8251" y="37479"/>
                    <a:pt x="18609" y="37479"/>
                  </a:cubicBezTo>
                  <a:close/>
                </a:path>
              </a:pathLst>
            </a:custGeom>
            <a:grpFill/>
            <a:ln w="8777" cap="flat">
              <a:noFill/>
              <a:prstDash val="solid"/>
              <a:miter/>
            </a:ln>
          </p:spPr>
          <p:txBody>
            <a:bodyPr rtlCol="0" anchor="ctr"/>
            <a:lstStyle/>
            <a:p>
              <a:endParaRPr lang="en-US" sz="1200"/>
            </a:p>
          </p:txBody>
        </p:sp>
        <p:sp>
          <p:nvSpPr>
            <p:cNvPr id="73" name="Freeform: Shape 72">
              <a:extLst>
                <a:ext uri="{FF2B5EF4-FFF2-40B4-BE49-F238E27FC236}">
                  <a16:creationId xmlns:a16="http://schemas.microsoft.com/office/drawing/2014/main" id="{BC0C29C2-0625-46F7-8B3C-B9A0454AC2C2}"/>
                </a:ext>
              </a:extLst>
            </p:cNvPr>
            <p:cNvSpPr/>
            <p:nvPr/>
          </p:nvSpPr>
          <p:spPr>
            <a:xfrm>
              <a:off x="6976444" y="3649866"/>
              <a:ext cx="282201" cy="295531"/>
            </a:xfrm>
            <a:custGeom>
              <a:avLst/>
              <a:gdLst>
                <a:gd name="connsiteX0" fmla="*/ 0 w 282201"/>
                <a:gd name="connsiteY0" fmla="*/ 10884 h 295531"/>
                <a:gd name="connsiteX1" fmla="*/ 59510 w 282201"/>
                <a:gd name="connsiteY1" fmla="*/ 92074 h 295531"/>
                <a:gd name="connsiteX2" fmla="*/ 72149 w 282201"/>
                <a:gd name="connsiteY2" fmla="*/ 63460 h 295531"/>
                <a:gd name="connsiteX3" fmla="*/ 245589 w 282201"/>
                <a:gd name="connsiteY3" fmla="*/ 282191 h 295531"/>
                <a:gd name="connsiteX4" fmla="*/ 263495 w 282201"/>
                <a:gd name="connsiteY4" fmla="*/ 295532 h 295531"/>
                <a:gd name="connsiteX5" fmla="*/ 268849 w 282201"/>
                <a:gd name="connsiteY5" fmla="*/ 294742 h 295531"/>
                <a:gd name="connsiteX6" fmla="*/ 281400 w 282201"/>
                <a:gd name="connsiteY6" fmla="*/ 271482 h 295531"/>
                <a:gd name="connsiteX7" fmla="*/ 87334 w 282201"/>
                <a:gd name="connsiteY7" fmla="*/ 29053 h 295531"/>
                <a:gd name="connsiteX8" fmla="*/ 100149 w 282201"/>
                <a:gd name="connsiteY8" fmla="*/ 0 h 295531"/>
                <a:gd name="connsiteX9" fmla="*/ 0 w 282201"/>
                <a:gd name="connsiteY9" fmla="*/ 10884 h 295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2201" h="295531">
                  <a:moveTo>
                    <a:pt x="0" y="10884"/>
                  </a:moveTo>
                  <a:lnTo>
                    <a:pt x="59510" y="92074"/>
                  </a:lnTo>
                  <a:lnTo>
                    <a:pt x="72149" y="63460"/>
                  </a:lnTo>
                  <a:cubicBezTo>
                    <a:pt x="155007" y="111735"/>
                    <a:pt x="217941" y="190380"/>
                    <a:pt x="245589" y="282191"/>
                  </a:cubicBezTo>
                  <a:cubicBezTo>
                    <a:pt x="248047" y="290353"/>
                    <a:pt x="255420" y="295532"/>
                    <a:pt x="263495" y="295532"/>
                  </a:cubicBezTo>
                  <a:cubicBezTo>
                    <a:pt x="265250" y="295532"/>
                    <a:pt x="267093" y="295269"/>
                    <a:pt x="268849" y="294742"/>
                  </a:cubicBezTo>
                  <a:cubicBezTo>
                    <a:pt x="278767" y="291758"/>
                    <a:pt x="284385" y="281313"/>
                    <a:pt x="281400" y="271482"/>
                  </a:cubicBezTo>
                  <a:cubicBezTo>
                    <a:pt x="250680" y="169314"/>
                    <a:pt x="180110" y="81892"/>
                    <a:pt x="87334" y="29053"/>
                  </a:cubicBezTo>
                  <a:lnTo>
                    <a:pt x="100149" y="0"/>
                  </a:lnTo>
                  <a:lnTo>
                    <a:pt x="0" y="10884"/>
                  </a:lnTo>
                  <a:close/>
                </a:path>
              </a:pathLst>
            </a:custGeom>
            <a:grpFill/>
            <a:ln w="8777" cap="flat">
              <a:noFill/>
              <a:prstDash val="solid"/>
              <a:miter/>
            </a:ln>
          </p:spPr>
          <p:txBody>
            <a:bodyPr rtlCol="0" anchor="ctr"/>
            <a:lstStyle/>
            <a:p>
              <a:endParaRPr lang="en-US" sz="1200"/>
            </a:p>
          </p:txBody>
        </p:sp>
        <p:sp>
          <p:nvSpPr>
            <p:cNvPr id="74" name="Freeform: Shape 73">
              <a:extLst>
                <a:ext uri="{FF2B5EF4-FFF2-40B4-BE49-F238E27FC236}">
                  <a16:creationId xmlns:a16="http://schemas.microsoft.com/office/drawing/2014/main" id="{3ECA4EC5-35CC-4664-815F-06F738CEA33F}"/>
                </a:ext>
              </a:extLst>
            </p:cNvPr>
            <p:cNvSpPr/>
            <p:nvPr/>
          </p:nvSpPr>
          <p:spPr>
            <a:xfrm>
              <a:off x="6240994" y="4041860"/>
              <a:ext cx="635476" cy="592292"/>
            </a:xfrm>
            <a:custGeom>
              <a:avLst/>
              <a:gdLst>
                <a:gd name="connsiteX0" fmla="*/ 616781 w 635476"/>
                <a:gd name="connsiteY0" fmla="*/ 554901 h 592292"/>
                <a:gd name="connsiteX1" fmla="*/ 68902 w 635476"/>
                <a:gd name="connsiteY1" fmla="*/ 85403 h 592292"/>
                <a:gd name="connsiteX2" fmla="*/ 100412 w 635476"/>
                <a:gd name="connsiteY2" fmla="*/ 82858 h 592292"/>
                <a:gd name="connsiteX3" fmla="*/ 43184 w 635476"/>
                <a:gd name="connsiteY3" fmla="*/ 0 h 592292"/>
                <a:gd name="connsiteX4" fmla="*/ 0 w 635476"/>
                <a:gd name="connsiteY4" fmla="*/ 90933 h 592292"/>
                <a:gd name="connsiteX5" fmla="*/ 31510 w 635476"/>
                <a:gd name="connsiteY5" fmla="*/ 88388 h 592292"/>
                <a:gd name="connsiteX6" fmla="*/ 616781 w 635476"/>
                <a:gd name="connsiteY6" fmla="*/ 592292 h 592292"/>
                <a:gd name="connsiteX7" fmla="*/ 635477 w 635476"/>
                <a:gd name="connsiteY7" fmla="*/ 573597 h 592292"/>
                <a:gd name="connsiteX8" fmla="*/ 616781 w 635476"/>
                <a:gd name="connsiteY8" fmla="*/ 554901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476" h="592292">
                  <a:moveTo>
                    <a:pt x="616781" y="554901"/>
                  </a:moveTo>
                  <a:cubicBezTo>
                    <a:pt x="343017" y="554901"/>
                    <a:pt x="110506" y="354076"/>
                    <a:pt x="68902" y="85403"/>
                  </a:cubicBezTo>
                  <a:lnTo>
                    <a:pt x="100412" y="82858"/>
                  </a:lnTo>
                  <a:lnTo>
                    <a:pt x="43184" y="0"/>
                  </a:lnTo>
                  <a:lnTo>
                    <a:pt x="0" y="90933"/>
                  </a:lnTo>
                  <a:lnTo>
                    <a:pt x="31510" y="88388"/>
                  </a:lnTo>
                  <a:cubicBezTo>
                    <a:pt x="74695" y="376547"/>
                    <a:pt x="323619" y="592292"/>
                    <a:pt x="616781" y="592292"/>
                  </a:cubicBezTo>
                  <a:cubicBezTo>
                    <a:pt x="627138" y="592292"/>
                    <a:pt x="635477" y="583954"/>
                    <a:pt x="635477" y="573597"/>
                  </a:cubicBezTo>
                  <a:cubicBezTo>
                    <a:pt x="635477" y="563239"/>
                    <a:pt x="627051" y="554901"/>
                    <a:pt x="616781" y="554901"/>
                  </a:cubicBezTo>
                  <a:close/>
                </a:path>
              </a:pathLst>
            </a:custGeom>
            <a:grpFill/>
            <a:ln w="8777" cap="flat">
              <a:noFill/>
              <a:prstDash val="solid"/>
              <a:miter/>
            </a:ln>
          </p:spPr>
          <p:txBody>
            <a:bodyPr rtlCol="0" anchor="ctr"/>
            <a:lstStyle/>
            <a:p>
              <a:endParaRPr lang="en-US" sz="1200"/>
            </a:p>
          </p:txBody>
        </p:sp>
        <p:sp>
          <p:nvSpPr>
            <p:cNvPr id="75" name="Freeform: Shape 74">
              <a:extLst>
                <a:ext uri="{FF2B5EF4-FFF2-40B4-BE49-F238E27FC236}">
                  <a16:creationId xmlns:a16="http://schemas.microsoft.com/office/drawing/2014/main" id="{D22CADC7-D677-4A5C-8411-7A284CD05EF5}"/>
                </a:ext>
              </a:extLst>
            </p:cNvPr>
            <p:cNvSpPr/>
            <p:nvPr/>
          </p:nvSpPr>
          <p:spPr>
            <a:xfrm>
              <a:off x="6456993" y="4138240"/>
              <a:ext cx="282113" cy="295614"/>
            </a:xfrm>
            <a:custGeom>
              <a:avLst/>
              <a:gdLst>
                <a:gd name="connsiteX0" fmla="*/ 282113 w 282113"/>
                <a:gd name="connsiteY0" fmla="*/ 284643 h 295614"/>
                <a:gd name="connsiteX1" fmla="*/ 222603 w 282113"/>
                <a:gd name="connsiteY1" fmla="*/ 203453 h 295614"/>
                <a:gd name="connsiteX2" fmla="*/ 210051 w 282113"/>
                <a:gd name="connsiteY2" fmla="*/ 232067 h 295614"/>
                <a:gd name="connsiteX3" fmla="*/ 36612 w 282113"/>
                <a:gd name="connsiteY3" fmla="*/ 13337 h 295614"/>
                <a:gd name="connsiteX4" fmla="*/ 13352 w 282113"/>
                <a:gd name="connsiteY4" fmla="*/ 873 h 295614"/>
                <a:gd name="connsiteX5" fmla="*/ 801 w 282113"/>
                <a:gd name="connsiteY5" fmla="*/ 24133 h 295614"/>
                <a:gd name="connsiteX6" fmla="*/ 194867 w 282113"/>
                <a:gd name="connsiteY6" fmla="*/ 266562 h 295614"/>
                <a:gd name="connsiteX7" fmla="*/ 182052 w 282113"/>
                <a:gd name="connsiteY7" fmla="*/ 295615 h 295614"/>
                <a:gd name="connsiteX8" fmla="*/ 282113 w 282113"/>
                <a:gd name="connsiteY8" fmla="*/ 284643 h 29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113" h="295614">
                  <a:moveTo>
                    <a:pt x="282113" y="284643"/>
                  </a:moveTo>
                  <a:lnTo>
                    <a:pt x="222603" y="203453"/>
                  </a:lnTo>
                  <a:lnTo>
                    <a:pt x="210051" y="232067"/>
                  </a:lnTo>
                  <a:cubicBezTo>
                    <a:pt x="127194" y="183704"/>
                    <a:pt x="64261" y="105148"/>
                    <a:pt x="36612" y="13337"/>
                  </a:cubicBezTo>
                  <a:cubicBezTo>
                    <a:pt x="33628" y="3418"/>
                    <a:pt x="23095" y="-2287"/>
                    <a:pt x="13352" y="873"/>
                  </a:cubicBezTo>
                  <a:cubicBezTo>
                    <a:pt x="3434" y="3857"/>
                    <a:pt x="-2184" y="14302"/>
                    <a:pt x="801" y="24133"/>
                  </a:cubicBezTo>
                  <a:cubicBezTo>
                    <a:pt x="31521" y="126301"/>
                    <a:pt x="102091" y="213723"/>
                    <a:pt x="194867" y="266562"/>
                  </a:cubicBezTo>
                  <a:lnTo>
                    <a:pt x="182052" y="295615"/>
                  </a:lnTo>
                  <a:lnTo>
                    <a:pt x="282113" y="284643"/>
                  </a:lnTo>
                  <a:close/>
                </a:path>
              </a:pathLst>
            </a:custGeom>
            <a:grpFill/>
            <a:ln w="8777" cap="flat">
              <a:noFill/>
              <a:prstDash val="solid"/>
              <a:miter/>
            </a:ln>
          </p:spPr>
          <p:txBody>
            <a:bodyPr rtlCol="0" anchor="ctr"/>
            <a:lstStyle/>
            <a:p>
              <a:endParaRPr lang="en-US" sz="1200"/>
            </a:p>
          </p:txBody>
        </p:sp>
        <p:sp>
          <p:nvSpPr>
            <p:cNvPr id="76" name="Freeform: Shape 75">
              <a:extLst>
                <a:ext uri="{FF2B5EF4-FFF2-40B4-BE49-F238E27FC236}">
                  <a16:creationId xmlns:a16="http://schemas.microsoft.com/office/drawing/2014/main" id="{7D955D02-1A16-4029-9659-6E3AE38F4B1E}"/>
                </a:ext>
              </a:extLst>
            </p:cNvPr>
            <p:cNvSpPr/>
            <p:nvPr/>
          </p:nvSpPr>
          <p:spPr>
            <a:xfrm>
              <a:off x="6240468" y="3424552"/>
              <a:ext cx="685858" cy="685858"/>
            </a:xfrm>
            <a:custGeom>
              <a:avLst/>
              <a:gdLst>
                <a:gd name="connsiteX0" fmla="*/ 342929 w 685858"/>
                <a:gd name="connsiteY0" fmla="*/ 685858 h 685858"/>
                <a:gd name="connsiteX1" fmla="*/ 685858 w 685858"/>
                <a:gd name="connsiteY1" fmla="*/ 342929 h 685858"/>
                <a:gd name="connsiteX2" fmla="*/ 342929 w 685858"/>
                <a:gd name="connsiteY2" fmla="*/ 0 h 685858"/>
                <a:gd name="connsiteX3" fmla="*/ 0 w 685858"/>
                <a:gd name="connsiteY3" fmla="*/ 342929 h 685858"/>
                <a:gd name="connsiteX4" fmla="*/ 342929 w 685858"/>
                <a:gd name="connsiteY4" fmla="*/ 685858 h 685858"/>
                <a:gd name="connsiteX5" fmla="*/ 573948 w 685858"/>
                <a:gd name="connsiteY5" fmla="*/ 542350 h 685858"/>
                <a:gd name="connsiteX6" fmla="*/ 343017 w 685858"/>
                <a:gd name="connsiteY6" fmla="*/ 648467 h 685858"/>
                <a:gd name="connsiteX7" fmla="*/ 112086 w 685858"/>
                <a:gd name="connsiteY7" fmla="*/ 542350 h 685858"/>
                <a:gd name="connsiteX8" fmla="*/ 112086 w 685858"/>
                <a:gd name="connsiteY8" fmla="*/ 534450 h 685858"/>
                <a:gd name="connsiteX9" fmla="*/ 148073 w 685858"/>
                <a:gd name="connsiteY9" fmla="*/ 481523 h 685858"/>
                <a:gd name="connsiteX10" fmla="*/ 203546 w 685858"/>
                <a:gd name="connsiteY10" fmla="*/ 460721 h 685858"/>
                <a:gd name="connsiteX11" fmla="*/ 226016 w 685858"/>
                <a:gd name="connsiteY11" fmla="*/ 454664 h 685858"/>
                <a:gd name="connsiteX12" fmla="*/ 343017 w 685858"/>
                <a:gd name="connsiteY12" fmla="*/ 520757 h 685858"/>
                <a:gd name="connsiteX13" fmla="*/ 459931 w 685858"/>
                <a:gd name="connsiteY13" fmla="*/ 454577 h 685858"/>
                <a:gd name="connsiteX14" fmla="*/ 482313 w 685858"/>
                <a:gd name="connsiteY14" fmla="*/ 460633 h 685858"/>
                <a:gd name="connsiteX15" fmla="*/ 537873 w 685858"/>
                <a:gd name="connsiteY15" fmla="*/ 481523 h 685858"/>
                <a:gd name="connsiteX16" fmla="*/ 573948 w 685858"/>
                <a:gd name="connsiteY16" fmla="*/ 534450 h 685858"/>
                <a:gd name="connsiteX17" fmla="*/ 573948 w 685858"/>
                <a:gd name="connsiteY17" fmla="*/ 542350 h 685858"/>
                <a:gd name="connsiteX18" fmla="*/ 296234 w 685858"/>
                <a:gd name="connsiteY18" fmla="*/ 396559 h 685858"/>
                <a:gd name="connsiteX19" fmla="*/ 343017 w 685858"/>
                <a:gd name="connsiteY19" fmla="*/ 407179 h 685858"/>
                <a:gd name="connsiteX20" fmla="*/ 389800 w 685858"/>
                <a:gd name="connsiteY20" fmla="*/ 396559 h 685858"/>
                <a:gd name="connsiteX21" fmla="*/ 426050 w 685858"/>
                <a:gd name="connsiteY21" fmla="*/ 440006 h 685858"/>
                <a:gd name="connsiteX22" fmla="*/ 343017 w 685858"/>
                <a:gd name="connsiteY22" fmla="*/ 483366 h 685858"/>
                <a:gd name="connsiteX23" fmla="*/ 260071 w 685858"/>
                <a:gd name="connsiteY23" fmla="*/ 440357 h 685858"/>
                <a:gd name="connsiteX24" fmla="*/ 296234 w 685858"/>
                <a:gd name="connsiteY24" fmla="*/ 396559 h 685858"/>
                <a:gd name="connsiteX25" fmla="*/ 253488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8 w 685858"/>
                <a:gd name="connsiteY29" fmla="*/ 258228 h 685858"/>
                <a:gd name="connsiteX30" fmla="*/ 37479 w 685858"/>
                <a:gd name="connsiteY30" fmla="*/ 342929 h 685858"/>
                <a:gd name="connsiteX31" fmla="*/ 342929 w 685858"/>
                <a:gd name="connsiteY31" fmla="*/ 37479 h 685858"/>
                <a:gd name="connsiteX32" fmla="*/ 648467 w 685858"/>
                <a:gd name="connsiteY32" fmla="*/ 342929 h 685858"/>
                <a:gd name="connsiteX33" fmla="*/ 604405 w 685858"/>
                <a:gd name="connsiteY33" fmla="*/ 500131 h 685858"/>
                <a:gd name="connsiteX34" fmla="*/ 553848 w 685858"/>
                <a:gd name="connsiteY34" fmla="*/ 447643 h 685858"/>
                <a:gd name="connsiteX35" fmla="*/ 492846 w 685858"/>
                <a:gd name="connsiteY35" fmla="*/ 424734 h 685858"/>
                <a:gd name="connsiteX36" fmla="*/ 465899 w 685858"/>
                <a:gd name="connsiteY36" fmla="*/ 417449 h 685858"/>
                <a:gd name="connsiteX37" fmla="*/ 422013 w 685858"/>
                <a:gd name="connsiteY37" fmla="*/ 375054 h 685858"/>
                <a:gd name="connsiteX38" fmla="*/ 421925 w 685858"/>
                <a:gd name="connsiteY38" fmla="*/ 374440 h 685858"/>
                <a:gd name="connsiteX39" fmla="*/ 469849 w 685858"/>
                <a:gd name="connsiteY39" fmla="*/ 258141 h 685858"/>
                <a:gd name="connsiteX40" fmla="*/ 342929 w 685858"/>
                <a:gd name="connsiteY40" fmla="*/ 126569 h 685858"/>
                <a:gd name="connsiteX41" fmla="*/ 216009 w 685858"/>
                <a:gd name="connsiteY41" fmla="*/ 258141 h 685858"/>
                <a:gd name="connsiteX42" fmla="*/ 263846 w 685858"/>
                <a:gd name="connsiteY42" fmla="*/ 374352 h 685858"/>
                <a:gd name="connsiteX43" fmla="*/ 263495 w 685858"/>
                <a:gd name="connsiteY43" fmla="*/ 376546 h 685858"/>
                <a:gd name="connsiteX44" fmla="*/ 219959 w 685858"/>
                <a:gd name="connsiteY44" fmla="*/ 417361 h 685858"/>
                <a:gd name="connsiteX45" fmla="*/ 192750 w 685858"/>
                <a:gd name="connsiteY45" fmla="*/ 424734 h 685858"/>
                <a:gd name="connsiteX46" fmla="*/ 131923 w 685858"/>
                <a:gd name="connsiteY46" fmla="*/ 447643 h 685858"/>
                <a:gd name="connsiteX47" fmla="*/ 81541 w 685858"/>
                <a:gd name="connsiteY47" fmla="*/ 500218 h 685858"/>
                <a:gd name="connsiteX48" fmla="*/ 37479 w 685858"/>
                <a:gd name="connsiteY48" fmla="*/ 342929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685858"/>
                  </a:moveTo>
                  <a:cubicBezTo>
                    <a:pt x="531992" y="685858"/>
                    <a:pt x="685858" y="532080"/>
                    <a:pt x="685858" y="342929"/>
                  </a:cubicBezTo>
                  <a:cubicBezTo>
                    <a:pt x="685858" y="153866"/>
                    <a:pt x="532080" y="0"/>
                    <a:pt x="342929" y="0"/>
                  </a:cubicBezTo>
                  <a:cubicBezTo>
                    <a:pt x="153866" y="0"/>
                    <a:pt x="0" y="153778"/>
                    <a:pt x="0" y="342929"/>
                  </a:cubicBezTo>
                  <a:cubicBezTo>
                    <a:pt x="88" y="532080"/>
                    <a:pt x="153866" y="685858"/>
                    <a:pt x="342929" y="685858"/>
                  </a:cubicBezTo>
                  <a:close/>
                  <a:moveTo>
                    <a:pt x="573948" y="542350"/>
                  </a:moveTo>
                  <a:cubicBezTo>
                    <a:pt x="517861" y="607214"/>
                    <a:pt x="435266" y="648467"/>
                    <a:pt x="343017" y="648467"/>
                  </a:cubicBezTo>
                  <a:cubicBezTo>
                    <a:pt x="250767" y="648467"/>
                    <a:pt x="168173" y="607214"/>
                    <a:pt x="112086" y="542350"/>
                  </a:cubicBezTo>
                  <a:lnTo>
                    <a:pt x="112086" y="534450"/>
                  </a:lnTo>
                  <a:cubicBezTo>
                    <a:pt x="112086" y="512331"/>
                    <a:pt x="125867" y="492144"/>
                    <a:pt x="148073" y="481523"/>
                  </a:cubicBezTo>
                  <a:cubicBezTo>
                    <a:pt x="164750" y="473623"/>
                    <a:pt x="182919" y="466777"/>
                    <a:pt x="203546" y="460721"/>
                  </a:cubicBezTo>
                  <a:cubicBezTo>
                    <a:pt x="211006" y="458526"/>
                    <a:pt x="218379" y="456508"/>
                    <a:pt x="226016" y="454664"/>
                  </a:cubicBezTo>
                  <a:cubicBezTo>
                    <a:pt x="240322" y="492670"/>
                    <a:pt x="287018" y="520757"/>
                    <a:pt x="343017" y="520757"/>
                  </a:cubicBezTo>
                  <a:cubicBezTo>
                    <a:pt x="398928" y="520757"/>
                    <a:pt x="445536" y="492670"/>
                    <a:pt x="459931" y="454577"/>
                  </a:cubicBezTo>
                  <a:cubicBezTo>
                    <a:pt x="467479" y="456420"/>
                    <a:pt x="474940" y="458439"/>
                    <a:pt x="482313" y="460633"/>
                  </a:cubicBezTo>
                  <a:cubicBezTo>
                    <a:pt x="502588" y="466689"/>
                    <a:pt x="521372" y="473711"/>
                    <a:pt x="537873" y="481523"/>
                  </a:cubicBezTo>
                  <a:cubicBezTo>
                    <a:pt x="560167" y="492056"/>
                    <a:pt x="573948" y="512331"/>
                    <a:pt x="573948" y="534450"/>
                  </a:cubicBezTo>
                  <a:lnTo>
                    <a:pt x="573948" y="542350"/>
                  </a:lnTo>
                  <a:close/>
                  <a:moveTo>
                    <a:pt x="296234" y="396559"/>
                  </a:moveTo>
                  <a:cubicBezTo>
                    <a:pt x="310717" y="403317"/>
                    <a:pt x="326516" y="407179"/>
                    <a:pt x="343017" y="407179"/>
                  </a:cubicBezTo>
                  <a:cubicBezTo>
                    <a:pt x="359518" y="407179"/>
                    <a:pt x="375317" y="403405"/>
                    <a:pt x="389800" y="396559"/>
                  </a:cubicBezTo>
                  <a:cubicBezTo>
                    <a:pt x="396734" y="414025"/>
                    <a:pt x="409285" y="429122"/>
                    <a:pt x="426050" y="440006"/>
                  </a:cubicBezTo>
                  <a:cubicBezTo>
                    <a:pt x="418590" y="462125"/>
                    <a:pt x="386552" y="483366"/>
                    <a:pt x="343017" y="483366"/>
                  </a:cubicBezTo>
                  <a:cubicBezTo>
                    <a:pt x="299569" y="483366"/>
                    <a:pt x="267620" y="462300"/>
                    <a:pt x="260071" y="440357"/>
                  </a:cubicBezTo>
                  <a:cubicBezTo>
                    <a:pt x="276748" y="429649"/>
                    <a:pt x="289388" y="414289"/>
                    <a:pt x="296234" y="396559"/>
                  </a:cubicBezTo>
                  <a:close/>
                  <a:moveTo>
                    <a:pt x="253488" y="258228"/>
                  </a:moveTo>
                  <a:cubicBezTo>
                    <a:pt x="253488" y="201000"/>
                    <a:pt x="288598" y="164135"/>
                    <a:pt x="342929" y="164135"/>
                  </a:cubicBezTo>
                  <a:cubicBezTo>
                    <a:pt x="397261" y="164135"/>
                    <a:pt x="432370" y="201088"/>
                    <a:pt x="432370" y="258228"/>
                  </a:cubicBezTo>
                  <a:cubicBezTo>
                    <a:pt x="432370" y="319669"/>
                    <a:pt x="392258" y="369700"/>
                    <a:pt x="342929" y="369700"/>
                  </a:cubicBezTo>
                  <a:cubicBezTo>
                    <a:pt x="293601" y="369700"/>
                    <a:pt x="253488" y="319669"/>
                    <a:pt x="253488" y="258228"/>
                  </a:cubicBezTo>
                  <a:close/>
                  <a:moveTo>
                    <a:pt x="37479" y="342929"/>
                  </a:moveTo>
                  <a:cubicBezTo>
                    <a:pt x="37479" y="174493"/>
                    <a:pt x="174493" y="37479"/>
                    <a:pt x="342929" y="37479"/>
                  </a:cubicBezTo>
                  <a:cubicBezTo>
                    <a:pt x="511366" y="37479"/>
                    <a:pt x="648467" y="174493"/>
                    <a:pt x="648467" y="342929"/>
                  </a:cubicBezTo>
                  <a:cubicBezTo>
                    <a:pt x="648467" y="400508"/>
                    <a:pt x="632141" y="454138"/>
                    <a:pt x="604405" y="500131"/>
                  </a:cubicBezTo>
                  <a:cubicBezTo>
                    <a:pt x="595364" y="477836"/>
                    <a:pt x="577810" y="458965"/>
                    <a:pt x="553848" y="447643"/>
                  </a:cubicBezTo>
                  <a:cubicBezTo>
                    <a:pt x="535503" y="438953"/>
                    <a:pt x="515052" y="431229"/>
                    <a:pt x="492846" y="424734"/>
                  </a:cubicBezTo>
                  <a:cubicBezTo>
                    <a:pt x="483893" y="422101"/>
                    <a:pt x="474852" y="419555"/>
                    <a:pt x="465899" y="417449"/>
                  </a:cubicBezTo>
                  <a:cubicBezTo>
                    <a:pt x="443166" y="411217"/>
                    <a:pt x="425963" y="394628"/>
                    <a:pt x="422013" y="375054"/>
                  </a:cubicBezTo>
                  <a:cubicBezTo>
                    <a:pt x="422013" y="374966"/>
                    <a:pt x="422013" y="374615"/>
                    <a:pt x="421925" y="374440"/>
                  </a:cubicBezTo>
                  <a:cubicBezTo>
                    <a:pt x="451066" y="347142"/>
                    <a:pt x="469849" y="305187"/>
                    <a:pt x="469849" y="258141"/>
                  </a:cubicBezTo>
                  <a:cubicBezTo>
                    <a:pt x="469849" y="180725"/>
                    <a:pt x="417712" y="126569"/>
                    <a:pt x="342929" y="126569"/>
                  </a:cubicBezTo>
                  <a:cubicBezTo>
                    <a:pt x="268234" y="126569"/>
                    <a:pt x="216009" y="180637"/>
                    <a:pt x="216009" y="258141"/>
                  </a:cubicBezTo>
                  <a:cubicBezTo>
                    <a:pt x="216009" y="305187"/>
                    <a:pt x="234705" y="347055"/>
                    <a:pt x="263846" y="374352"/>
                  </a:cubicBezTo>
                  <a:cubicBezTo>
                    <a:pt x="263758" y="375142"/>
                    <a:pt x="263670" y="375932"/>
                    <a:pt x="263495" y="376546"/>
                  </a:cubicBezTo>
                  <a:cubicBezTo>
                    <a:pt x="259369" y="395944"/>
                    <a:pt x="242253" y="412007"/>
                    <a:pt x="219959" y="417361"/>
                  </a:cubicBezTo>
                  <a:cubicBezTo>
                    <a:pt x="210743" y="419555"/>
                    <a:pt x="201790" y="422013"/>
                    <a:pt x="192750" y="424734"/>
                  </a:cubicBezTo>
                  <a:cubicBezTo>
                    <a:pt x="170280" y="431404"/>
                    <a:pt x="150355" y="438953"/>
                    <a:pt x="131923" y="447643"/>
                  </a:cubicBezTo>
                  <a:cubicBezTo>
                    <a:pt x="107961" y="458965"/>
                    <a:pt x="90494" y="477924"/>
                    <a:pt x="81541" y="500218"/>
                  </a:cubicBezTo>
                  <a:cubicBezTo>
                    <a:pt x="53805" y="454313"/>
                    <a:pt x="37479" y="400596"/>
                    <a:pt x="37479" y="342929"/>
                  </a:cubicBezTo>
                  <a:close/>
                </a:path>
              </a:pathLst>
            </a:custGeom>
            <a:grpFill/>
            <a:ln w="8777" cap="flat">
              <a:noFill/>
              <a:prstDash val="solid"/>
              <a:miter/>
            </a:ln>
          </p:spPr>
          <p:txBody>
            <a:bodyPr rtlCol="0" anchor="ctr"/>
            <a:lstStyle/>
            <a:p>
              <a:endParaRPr lang="en-US" sz="1200"/>
            </a:p>
          </p:txBody>
        </p:sp>
        <p:sp>
          <p:nvSpPr>
            <p:cNvPr id="77" name="Freeform: Shape 76">
              <a:extLst>
                <a:ext uri="{FF2B5EF4-FFF2-40B4-BE49-F238E27FC236}">
                  <a16:creationId xmlns:a16="http://schemas.microsoft.com/office/drawing/2014/main" id="{B8B7088A-0B6E-45E1-86A0-1ED092683103}"/>
                </a:ext>
              </a:extLst>
            </p:cNvPr>
            <p:cNvSpPr/>
            <p:nvPr/>
          </p:nvSpPr>
          <p:spPr>
            <a:xfrm>
              <a:off x="6789137" y="3973222"/>
              <a:ext cx="685858" cy="685858"/>
            </a:xfrm>
            <a:custGeom>
              <a:avLst/>
              <a:gdLst>
                <a:gd name="connsiteX0" fmla="*/ 342929 w 685858"/>
                <a:gd name="connsiteY0" fmla="*/ 0 h 685858"/>
                <a:gd name="connsiteX1" fmla="*/ 0 w 685858"/>
                <a:gd name="connsiteY1" fmla="*/ 342929 h 685858"/>
                <a:gd name="connsiteX2" fmla="*/ 342929 w 685858"/>
                <a:gd name="connsiteY2" fmla="*/ 685858 h 685858"/>
                <a:gd name="connsiteX3" fmla="*/ 685858 w 685858"/>
                <a:gd name="connsiteY3" fmla="*/ 342929 h 685858"/>
                <a:gd name="connsiteX4" fmla="*/ 342929 w 685858"/>
                <a:gd name="connsiteY4" fmla="*/ 0 h 685858"/>
                <a:gd name="connsiteX5" fmla="*/ 573860 w 685858"/>
                <a:gd name="connsiteY5" fmla="*/ 542350 h 685858"/>
                <a:gd name="connsiteX6" fmla="*/ 342929 w 685858"/>
                <a:gd name="connsiteY6" fmla="*/ 648467 h 685858"/>
                <a:gd name="connsiteX7" fmla="*/ 111998 w 685858"/>
                <a:gd name="connsiteY7" fmla="*/ 542350 h 685858"/>
                <a:gd name="connsiteX8" fmla="*/ 111998 w 685858"/>
                <a:gd name="connsiteY8" fmla="*/ 534450 h 685858"/>
                <a:gd name="connsiteX9" fmla="*/ 147985 w 685858"/>
                <a:gd name="connsiteY9" fmla="*/ 481611 h 685858"/>
                <a:gd name="connsiteX10" fmla="*/ 203458 w 685858"/>
                <a:gd name="connsiteY10" fmla="*/ 460721 h 685858"/>
                <a:gd name="connsiteX11" fmla="*/ 226103 w 685858"/>
                <a:gd name="connsiteY11" fmla="*/ 454576 h 685858"/>
                <a:gd name="connsiteX12" fmla="*/ 342929 w 685858"/>
                <a:gd name="connsiteY12" fmla="*/ 520757 h 685858"/>
                <a:gd name="connsiteX13" fmla="*/ 459931 w 685858"/>
                <a:gd name="connsiteY13" fmla="*/ 454576 h 685858"/>
                <a:gd name="connsiteX14" fmla="*/ 482225 w 685858"/>
                <a:gd name="connsiteY14" fmla="*/ 460633 h 685858"/>
                <a:gd name="connsiteX15" fmla="*/ 537785 w 685858"/>
                <a:gd name="connsiteY15" fmla="*/ 481523 h 685858"/>
                <a:gd name="connsiteX16" fmla="*/ 573860 w 685858"/>
                <a:gd name="connsiteY16" fmla="*/ 534450 h 685858"/>
                <a:gd name="connsiteX17" fmla="*/ 573860 w 685858"/>
                <a:gd name="connsiteY17" fmla="*/ 542350 h 685858"/>
                <a:gd name="connsiteX18" fmla="*/ 296146 w 685858"/>
                <a:gd name="connsiteY18" fmla="*/ 396471 h 685858"/>
                <a:gd name="connsiteX19" fmla="*/ 342929 w 685858"/>
                <a:gd name="connsiteY19" fmla="*/ 407091 h 685858"/>
                <a:gd name="connsiteX20" fmla="*/ 389712 w 685858"/>
                <a:gd name="connsiteY20" fmla="*/ 396471 h 685858"/>
                <a:gd name="connsiteX21" fmla="*/ 425963 w 685858"/>
                <a:gd name="connsiteY21" fmla="*/ 439918 h 685858"/>
                <a:gd name="connsiteX22" fmla="*/ 342929 w 685858"/>
                <a:gd name="connsiteY22" fmla="*/ 483366 h 685858"/>
                <a:gd name="connsiteX23" fmla="*/ 259984 w 685858"/>
                <a:gd name="connsiteY23" fmla="*/ 440357 h 685858"/>
                <a:gd name="connsiteX24" fmla="*/ 296146 w 685858"/>
                <a:gd name="connsiteY24" fmla="*/ 396471 h 685858"/>
                <a:gd name="connsiteX25" fmla="*/ 253489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9 w 685858"/>
                <a:gd name="connsiteY29" fmla="*/ 258228 h 685858"/>
                <a:gd name="connsiteX30" fmla="*/ 553848 w 685858"/>
                <a:gd name="connsiteY30" fmla="*/ 447730 h 685858"/>
                <a:gd name="connsiteX31" fmla="*/ 492846 w 685858"/>
                <a:gd name="connsiteY31" fmla="*/ 424734 h 685858"/>
                <a:gd name="connsiteX32" fmla="*/ 465899 w 685858"/>
                <a:gd name="connsiteY32" fmla="*/ 417449 h 685858"/>
                <a:gd name="connsiteX33" fmla="*/ 421925 w 685858"/>
                <a:gd name="connsiteY33" fmla="*/ 375054 h 685858"/>
                <a:gd name="connsiteX34" fmla="*/ 421837 w 685858"/>
                <a:gd name="connsiteY34" fmla="*/ 374527 h 685858"/>
                <a:gd name="connsiteX35" fmla="*/ 469761 w 685858"/>
                <a:gd name="connsiteY35" fmla="*/ 258140 h 685858"/>
                <a:gd name="connsiteX36" fmla="*/ 342841 w 685858"/>
                <a:gd name="connsiteY36" fmla="*/ 126656 h 685858"/>
                <a:gd name="connsiteX37" fmla="*/ 215922 w 685858"/>
                <a:gd name="connsiteY37" fmla="*/ 258140 h 685858"/>
                <a:gd name="connsiteX38" fmla="*/ 263758 w 685858"/>
                <a:gd name="connsiteY38" fmla="*/ 374440 h 685858"/>
                <a:gd name="connsiteX39" fmla="*/ 263495 w 685858"/>
                <a:gd name="connsiteY39" fmla="*/ 376634 h 685858"/>
                <a:gd name="connsiteX40" fmla="*/ 219959 w 685858"/>
                <a:gd name="connsiteY40" fmla="*/ 417449 h 685858"/>
                <a:gd name="connsiteX41" fmla="*/ 192750 w 685858"/>
                <a:gd name="connsiteY41" fmla="*/ 424821 h 685858"/>
                <a:gd name="connsiteX42" fmla="*/ 131923 w 685858"/>
                <a:gd name="connsiteY42" fmla="*/ 447730 h 685858"/>
                <a:gd name="connsiteX43" fmla="*/ 81453 w 685858"/>
                <a:gd name="connsiteY43" fmla="*/ 500306 h 685858"/>
                <a:gd name="connsiteX44" fmla="*/ 37304 w 685858"/>
                <a:gd name="connsiteY44" fmla="*/ 342929 h 685858"/>
                <a:gd name="connsiteX45" fmla="*/ 342841 w 685858"/>
                <a:gd name="connsiteY45" fmla="*/ 37391 h 685858"/>
                <a:gd name="connsiteX46" fmla="*/ 648380 w 685858"/>
                <a:gd name="connsiteY46" fmla="*/ 342929 h 685858"/>
                <a:gd name="connsiteX47" fmla="*/ 604230 w 685858"/>
                <a:gd name="connsiteY47" fmla="*/ 500306 h 685858"/>
                <a:gd name="connsiteX48" fmla="*/ 553848 w 685858"/>
                <a:gd name="connsiteY48" fmla="*/ 447730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0"/>
                  </a:moveTo>
                  <a:cubicBezTo>
                    <a:pt x="153866" y="0"/>
                    <a:pt x="0" y="153866"/>
                    <a:pt x="0" y="342929"/>
                  </a:cubicBezTo>
                  <a:cubicBezTo>
                    <a:pt x="0" y="531993"/>
                    <a:pt x="153866" y="685858"/>
                    <a:pt x="342929" y="685858"/>
                  </a:cubicBezTo>
                  <a:cubicBezTo>
                    <a:pt x="531993" y="685858"/>
                    <a:pt x="685858" y="531993"/>
                    <a:pt x="685858" y="342929"/>
                  </a:cubicBezTo>
                  <a:cubicBezTo>
                    <a:pt x="685858" y="153866"/>
                    <a:pt x="531993" y="0"/>
                    <a:pt x="342929" y="0"/>
                  </a:cubicBezTo>
                  <a:close/>
                  <a:moveTo>
                    <a:pt x="573860" y="542350"/>
                  </a:moveTo>
                  <a:cubicBezTo>
                    <a:pt x="517773" y="607214"/>
                    <a:pt x="435179" y="648467"/>
                    <a:pt x="342929" y="648467"/>
                  </a:cubicBezTo>
                  <a:cubicBezTo>
                    <a:pt x="250680" y="648467"/>
                    <a:pt x="168085" y="607214"/>
                    <a:pt x="111998" y="542350"/>
                  </a:cubicBezTo>
                  <a:lnTo>
                    <a:pt x="111998" y="534450"/>
                  </a:lnTo>
                  <a:cubicBezTo>
                    <a:pt x="111998" y="512331"/>
                    <a:pt x="125779" y="492143"/>
                    <a:pt x="147985" y="481611"/>
                  </a:cubicBezTo>
                  <a:cubicBezTo>
                    <a:pt x="164662" y="473711"/>
                    <a:pt x="182831" y="466865"/>
                    <a:pt x="203458" y="460721"/>
                  </a:cubicBezTo>
                  <a:cubicBezTo>
                    <a:pt x="210919" y="458526"/>
                    <a:pt x="218379" y="456507"/>
                    <a:pt x="226103" y="454576"/>
                  </a:cubicBezTo>
                  <a:cubicBezTo>
                    <a:pt x="240410" y="492582"/>
                    <a:pt x="286930" y="520757"/>
                    <a:pt x="342929" y="520757"/>
                  </a:cubicBezTo>
                  <a:cubicBezTo>
                    <a:pt x="398841" y="520757"/>
                    <a:pt x="445536" y="492670"/>
                    <a:pt x="459931" y="454576"/>
                  </a:cubicBezTo>
                  <a:cubicBezTo>
                    <a:pt x="467479" y="456420"/>
                    <a:pt x="474852" y="458438"/>
                    <a:pt x="482225" y="460633"/>
                  </a:cubicBezTo>
                  <a:cubicBezTo>
                    <a:pt x="502588" y="466689"/>
                    <a:pt x="521284" y="473711"/>
                    <a:pt x="537785" y="481523"/>
                  </a:cubicBezTo>
                  <a:cubicBezTo>
                    <a:pt x="560080" y="492056"/>
                    <a:pt x="573860" y="512331"/>
                    <a:pt x="573860" y="534450"/>
                  </a:cubicBezTo>
                  <a:lnTo>
                    <a:pt x="573860" y="542350"/>
                  </a:lnTo>
                  <a:close/>
                  <a:moveTo>
                    <a:pt x="296146" y="396471"/>
                  </a:moveTo>
                  <a:cubicBezTo>
                    <a:pt x="310629" y="403229"/>
                    <a:pt x="326428" y="407091"/>
                    <a:pt x="342929" y="407091"/>
                  </a:cubicBezTo>
                  <a:cubicBezTo>
                    <a:pt x="359431" y="407091"/>
                    <a:pt x="375230" y="403229"/>
                    <a:pt x="389712" y="396471"/>
                  </a:cubicBezTo>
                  <a:cubicBezTo>
                    <a:pt x="396646" y="413937"/>
                    <a:pt x="409110" y="429034"/>
                    <a:pt x="425963" y="439918"/>
                  </a:cubicBezTo>
                  <a:cubicBezTo>
                    <a:pt x="418502" y="462037"/>
                    <a:pt x="386465" y="483366"/>
                    <a:pt x="342929" y="483366"/>
                  </a:cubicBezTo>
                  <a:cubicBezTo>
                    <a:pt x="299482" y="483366"/>
                    <a:pt x="267532" y="462300"/>
                    <a:pt x="259984" y="440357"/>
                  </a:cubicBezTo>
                  <a:cubicBezTo>
                    <a:pt x="276661" y="429561"/>
                    <a:pt x="289300" y="414201"/>
                    <a:pt x="296146" y="396471"/>
                  </a:cubicBezTo>
                  <a:close/>
                  <a:moveTo>
                    <a:pt x="253489" y="258228"/>
                  </a:moveTo>
                  <a:cubicBezTo>
                    <a:pt x="253489" y="201000"/>
                    <a:pt x="288598" y="164135"/>
                    <a:pt x="342929" y="164135"/>
                  </a:cubicBezTo>
                  <a:cubicBezTo>
                    <a:pt x="397261" y="164135"/>
                    <a:pt x="432370" y="201088"/>
                    <a:pt x="432370" y="258228"/>
                  </a:cubicBezTo>
                  <a:cubicBezTo>
                    <a:pt x="432370" y="319669"/>
                    <a:pt x="392258" y="369700"/>
                    <a:pt x="342929" y="369700"/>
                  </a:cubicBezTo>
                  <a:cubicBezTo>
                    <a:pt x="293601" y="369700"/>
                    <a:pt x="253489" y="319669"/>
                    <a:pt x="253489" y="258228"/>
                  </a:cubicBezTo>
                  <a:close/>
                  <a:moveTo>
                    <a:pt x="553848" y="447730"/>
                  </a:moveTo>
                  <a:cubicBezTo>
                    <a:pt x="535503" y="439129"/>
                    <a:pt x="515052" y="431317"/>
                    <a:pt x="492846" y="424734"/>
                  </a:cubicBezTo>
                  <a:cubicBezTo>
                    <a:pt x="483893" y="422101"/>
                    <a:pt x="474852" y="419555"/>
                    <a:pt x="465899" y="417449"/>
                  </a:cubicBezTo>
                  <a:cubicBezTo>
                    <a:pt x="443166" y="411216"/>
                    <a:pt x="425963" y="394628"/>
                    <a:pt x="421925" y="375054"/>
                  </a:cubicBezTo>
                  <a:cubicBezTo>
                    <a:pt x="421925" y="374966"/>
                    <a:pt x="421925" y="374615"/>
                    <a:pt x="421837" y="374527"/>
                  </a:cubicBezTo>
                  <a:cubicBezTo>
                    <a:pt x="450978" y="347230"/>
                    <a:pt x="469761" y="305275"/>
                    <a:pt x="469761" y="258140"/>
                  </a:cubicBezTo>
                  <a:cubicBezTo>
                    <a:pt x="469761" y="180725"/>
                    <a:pt x="417624" y="126656"/>
                    <a:pt x="342841" y="126656"/>
                  </a:cubicBezTo>
                  <a:cubicBezTo>
                    <a:pt x="268147" y="126656"/>
                    <a:pt x="215922" y="180725"/>
                    <a:pt x="215922" y="258140"/>
                  </a:cubicBezTo>
                  <a:cubicBezTo>
                    <a:pt x="215922" y="305099"/>
                    <a:pt x="234617" y="347054"/>
                    <a:pt x="263758" y="374440"/>
                  </a:cubicBezTo>
                  <a:cubicBezTo>
                    <a:pt x="263670" y="375230"/>
                    <a:pt x="263582" y="376020"/>
                    <a:pt x="263495" y="376634"/>
                  </a:cubicBezTo>
                  <a:cubicBezTo>
                    <a:pt x="259369" y="396032"/>
                    <a:pt x="242254" y="412094"/>
                    <a:pt x="219959" y="417449"/>
                  </a:cubicBezTo>
                  <a:cubicBezTo>
                    <a:pt x="210743" y="419643"/>
                    <a:pt x="201790" y="422101"/>
                    <a:pt x="192750" y="424821"/>
                  </a:cubicBezTo>
                  <a:cubicBezTo>
                    <a:pt x="170280" y="431492"/>
                    <a:pt x="150355" y="439041"/>
                    <a:pt x="131923" y="447730"/>
                  </a:cubicBezTo>
                  <a:cubicBezTo>
                    <a:pt x="108049" y="459053"/>
                    <a:pt x="90494" y="477924"/>
                    <a:pt x="81453" y="500306"/>
                  </a:cubicBezTo>
                  <a:cubicBezTo>
                    <a:pt x="53629" y="454313"/>
                    <a:pt x="37304" y="400508"/>
                    <a:pt x="37304" y="342929"/>
                  </a:cubicBezTo>
                  <a:cubicBezTo>
                    <a:pt x="37304" y="174493"/>
                    <a:pt x="174317" y="37391"/>
                    <a:pt x="342841" y="37391"/>
                  </a:cubicBezTo>
                  <a:cubicBezTo>
                    <a:pt x="511278" y="37391"/>
                    <a:pt x="648380" y="174405"/>
                    <a:pt x="648380" y="342929"/>
                  </a:cubicBezTo>
                  <a:cubicBezTo>
                    <a:pt x="648380" y="400596"/>
                    <a:pt x="632053" y="454313"/>
                    <a:pt x="604230" y="500306"/>
                  </a:cubicBezTo>
                  <a:cubicBezTo>
                    <a:pt x="595277" y="478012"/>
                    <a:pt x="577810" y="459053"/>
                    <a:pt x="553848" y="447730"/>
                  </a:cubicBezTo>
                  <a:close/>
                </a:path>
              </a:pathLst>
            </a:custGeom>
            <a:grpFill/>
            <a:ln w="8777" cap="flat">
              <a:noFill/>
              <a:prstDash val="solid"/>
              <a:miter/>
            </a:ln>
          </p:spPr>
          <p:txBody>
            <a:bodyPr rtlCol="0" anchor="ctr"/>
            <a:lstStyle/>
            <a:p>
              <a:endParaRPr lang="en-US" sz="1200"/>
            </a:p>
          </p:txBody>
        </p:sp>
      </p:grpSp>
      <p:grpSp>
        <p:nvGrpSpPr>
          <p:cNvPr id="78" name="Graphic 4">
            <a:extLst>
              <a:ext uri="{FF2B5EF4-FFF2-40B4-BE49-F238E27FC236}">
                <a16:creationId xmlns:a16="http://schemas.microsoft.com/office/drawing/2014/main" id="{C1CA01DF-0997-4A00-8031-99C8F8F5E63B}"/>
              </a:ext>
            </a:extLst>
          </p:cNvPr>
          <p:cNvGrpSpPr/>
          <p:nvPr/>
        </p:nvGrpSpPr>
        <p:grpSpPr>
          <a:xfrm>
            <a:off x="10675976" y="7812463"/>
            <a:ext cx="608468" cy="608376"/>
            <a:chOff x="13194714" y="5688212"/>
            <a:chExt cx="1234475" cy="1234293"/>
          </a:xfrm>
          <a:solidFill>
            <a:schemeClr val="bg1"/>
          </a:solidFill>
        </p:grpSpPr>
        <p:sp>
          <p:nvSpPr>
            <p:cNvPr id="79" name="Freeform: Shape 78">
              <a:extLst>
                <a:ext uri="{FF2B5EF4-FFF2-40B4-BE49-F238E27FC236}">
                  <a16:creationId xmlns:a16="http://schemas.microsoft.com/office/drawing/2014/main" id="{994411F4-D964-4F96-8E4D-2E19D1709021}"/>
                </a:ext>
              </a:extLst>
            </p:cNvPr>
            <p:cNvSpPr/>
            <p:nvPr/>
          </p:nvSpPr>
          <p:spPr>
            <a:xfrm>
              <a:off x="13194714" y="5688212"/>
              <a:ext cx="1234475" cy="1234293"/>
            </a:xfrm>
            <a:custGeom>
              <a:avLst/>
              <a:gdLst>
                <a:gd name="connsiteX0" fmla="*/ 1229136 w 1234475"/>
                <a:gd name="connsiteY0" fmla="*/ 546680 h 1234293"/>
                <a:gd name="connsiteX1" fmla="*/ 1027916 w 1234475"/>
                <a:gd name="connsiteY1" fmla="*/ 345460 h 1234293"/>
                <a:gd name="connsiteX2" fmla="*/ 1001466 w 1234475"/>
                <a:gd name="connsiteY2" fmla="*/ 345460 h 1234293"/>
                <a:gd name="connsiteX3" fmla="*/ 878089 w 1234475"/>
                <a:gd name="connsiteY3" fmla="*/ 468837 h 1234293"/>
                <a:gd name="connsiteX4" fmla="*/ 878089 w 1234475"/>
                <a:gd name="connsiteY4" fmla="*/ 222585 h 1234293"/>
                <a:gd name="connsiteX5" fmla="*/ 970413 w 1234475"/>
                <a:gd name="connsiteY5" fmla="*/ 222585 h 1234293"/>
                <a:gd name="connsiteX6" fmla="*/ 987739 w 1234475"/>
                <a:gd name="connsiteY6" fmla="*/ 211034 h 1234293"/>
                <a:gd name="connsiteX7" fmla="*/ 983637 w 1234475"/>
                <a:gd name="connsiteY7" fmla="*/ 190611 h 1234293"/>
                <a:gd name="connsiteX8" fmla="*/ 798488 w 1234475"/>
                <a:gd name="connsiteY8" fmla="*/ 5462 h 1234293"/>
                <a:gd name="connsiteX9" fmla="*/ 772039 w 1234475"/>
                <a:gd name="connsiteY9" fmla="*/ 5462 h 1234293"/>
                <a:gd name="connsiteX10" fmla="*/ 586890 w 1234475"/>
                <a:gd name="connsiteY10" fmla="*/ 190611 h 1234293"/>
                <a:gd name="connsiteX11" fmla="*/ 582871 w 1234475"/>
                <a:gd name="connsiteY11" fmla="*/ 211034 h 1234293"/>
                <a:gd name="connsiteX12" fmla="*/ 600114 w 1234475"/>
                <a:gd name="connsiteY12" fmla="*/ 222585 h 1234293"/>
                <a:gd name="connsiteX13" fmla="*/ 692438 w 1234475"/>
                <a:gd name="connsiteY13" fmla="*/ 222585 h 1234293"/>
                <a:gd name="connsiteX14" fmla="*/ 692438 w 1234475"/>
                <a:gd name="connsiteY14" fmla="*/ 443810 h 1234293"/>
                <a:gd name="connsiteX15" fmla="*/ 578853 w 1234475"/>
                <a:gd name="connsiteY15" fmla="*/ 330226 h 1234293"/>
                <a:gd name="connsiteX16" fmla="*/ 552403 w 1234475"/>
                <a:gd name="connsiteY16" fmla="*/ 330226 h 1234293"/>
                <a:gd name="connsiteX17" fmla="*/ 387009 w 1234475"/>
                <a:gd name="connsiteY17" fmla="*/ 495622 h 1234293"/>
                <a:gd name="connsiteX18" fmla="*/ 382906 w 1234475"/>
                <a:gd name="connsiteY18" fmla="*/ 515961 h 1234293"/>
                <a:gd name="connsiteX19" fmla="*/ 400149 w 1234475"/>
                <a:gd name="connsiteY19" fmla="*/ 527512 h 1234293"/>
                <a:gd name="connsiteX20" fmla="*/ 480671 w 1234475"/>
                <a:gd name="connsiteY20" fmla="*/ 527512 h 1234293"/>
                <a:gd name="connsiteX21" fmla="*/ 480671 w 1234475"/>
                <a:gd name="connsiteY21" fmla="*/ 654991 h 1234293"/>
                <a:gd name="connsiteX22" fmla="*/ 319293 w 1234475"/>
                <a:gd name="connsiteY22" fmla="*/ 752001 h 1234293"/>
                <a:gd name="connsiteX23" fmla="*/ 319293 w 1234475"/>
                <a:gd name="connsiteY23" fmla="*/ 313486 h 1234293"/>
                <a:gd name="connsiteX24" fmla="*/ 421326 w 1234475"/>
                <a:gd name="connsiteY24" fmla="*/ 313486 h 1234293"/>
                <a:gd name="connsiteX25" fmla="*/ 438569 w 1234475"/>
                <a:gd name="connsiteY25" fmla="*/ 301935 h 1234293"/>
                <a:gd name="connsiteX26" fmla="*/ 434467 w 1234475"/>
                <a:gd name="connsiteY26" fmla="*/ 281595 h 1234293"/>
                <a:gd name="connsiteX27" fmla="*/ 233164 w 1234475"/>
                <a:gd name="connsiteY27" fmla="*/ 80375 h 1234293"/>
                <a:gd name="connsiteX28" fmla="*/ 206714 w 1234475"/>
                <a:gd name="connsiteY28" fmla="*/ 80375 h 1234293"/>
                <a:gd name="connsiteX29" fmla="*/ 5493 w 1234475"/>
                <a:gd name="connsiteY29" fmla="*/ 281595 h 1234293"/>
                <a:gd name="connsiteX30" fmla="*/ 1392 w 1234475"/>
                <a:gd name="connsiteY30" fmla="*/ 301935 h 1234293"/>
                <a:gd name="connsiteX31" fmla="*/ 18635 w 1234475"/>
                <a:gd name="connsiteY31" fmla="*/ 313486 h 1234293"/>
                <a:gd name="connsiteX32" fmla="*/ 120668 w 1234475"/>
                <a:gd name="connsiteY32" fmla="*/ 313486 h 1234293"/>
                <a:gd name="connsiteX33" fmla="*/ 120668 w 1234475"/>
                <a:gd name="connsiteY33" fmla="*/ 1215544 h 1234293"/>
                <a:gd name="connsiteX34" fmla="*/ 139417 w 1234475"/>
                <a:gd name="connsiteY34" fmla="*/ 1234294 h 1234293"/>
                <a:gd name="connsiteX35" fmla="*/ 158082 w 1234475"/>
                <a:gd name="connsiteY35" fmla="*/ 1215544 h 1234293"/>
                <a:gd name="connsiteX36" fmla="*/ 158082 w 1234475"/>
                <a:gd name="connsiteY36" fmla="*/ 294736 h 1234293"/>
                <a:gd name="connsiteX37" fmla="*/ 139417 w 1234475"/>
                <a:gd name="connsiteY37" fmla="*/ 276071 h 1234293"/>
                <a:gd name="connsiteX38" fmla="*/ 63834 w 1234475"/>
                <a:gd name="connsiteY38" fmla="*/ 276071 h 1234293"/>
                <a:gd name="connsiteX39" fmla="*/ 219938 w 1234475"/>
                <a:gd name="connsiteY39" fmla="*/ 119966 h 1234293"/>
                <a:gd name="connsiteX40" fmla="*/ 376043 w 1234475"/>
                <a:gd name="connsiteY40" fmla="*/ 276071 h 1234293"/>
                <a:gd name="connsiteX41" fmla="*/ 300460 w 1234475"/>
                <a:gd name="connsiteY41" fmla="*/ 276071 h 1234293"/>
                <a:gd name="connsiteX42" fmla="*/ 281794 w 1234475"/>
                <a:gd name="connsiteY42" fmla="*/ 294736 h 1234293"/>
                <a:gd name="connsiteX43" fmla="*/ 281794 w 1234475"/>
                <a:gd name="connsiteY43" fmla="*/ 807998 h 1234293"/>
                <a:gd name="connsiteX44" fmla="*/ 249402 w 1234475"/>
                <a:gd name="connsiteY44" fmla="*/ 941253 h 1234293"/>
                <a:gd name="connsiteX45" fmla="*/ 542359 w 1234475"/>
                <a:gd name="connsiteY45" fmla="*/ 1234210 h 1234293"/>
                <a:gd name="connsiteX46" fmla="*/ 835317 w 1234475"/>
                <a:gd name="connsiteY46" fmla="*/ 941253 h 1234293"/>
                <a:gd name="connsiteX47" fmla="*/ 650335 w 1234475"/>
                <a:gd name="connsiteY47" fmla="*/ 669137 h 1234293"/>
                <a:gd name="connsiteX48" fmla="*/ 650335 w 1234475"/>
                <a:gd name="connsiteY48" fmla="*/ 527512 h 1234293"/>
                <a:gd name="connsiteX49" fmla="*/ 730857 w 1234475"/>
                <a:gd name="connsiteY49" fmla="*/ 527512 h 1234293"/>
                <a:gd name="connsiteX50" fmla="*/ 748183 w 1234475"/>
                <a:gd name="connsiteY50" fmla="*/ 515961 h 1234293"/>
                <a:gd name="connsiteX51" fmla="*/ 744082 w 1234475"/>
                <a:gd name="connsiteY51" fmla="*/ 495622 h 1234293"/>
                <a:gd name="connsiteX52" fmla="*/ 729685 w 1234475"/>
                <a:gd name="connsiteY52" fmla="*/ 481225 h 1234293"/>
                <a:gd name="connsiteX53" fmla="*/ 729685 w 1234475"/>
                <a:gd name="connsiteY53" fmla="*/ 203920 h 1234293"/>
                <a:gd name="connsiteX54" fmla="*/ 711020 w 1234475"/>
                <a:gd name="connsiteY54" fmla="*/ 185254 h 1234293"/>
                <a:gd name="connsiteX55" fmla="*/ 645062 w 1234475"/>
                <a:gd name="connsiteY55" fmla="*/ 185254 h 1234293"/>
                <a:gd name="connsiteX56" fmla="*/ 785012 w 1234475"/>
                <a:gd name="connsiteY56" fmla="*/ 45304 h 1234293"/>
                <a:gd name="connsiteX57" fmla="*/ 924962 w 1234475"/>
                <a:gd name="connsiteY57" fmla="*/ 185254 h 1234293"/>
                <a:gd name="connsiteX58" fmla="*/ 859088 w 1234475"/>
                <a:gd name="connsiteY58" fmla="*/ 185254 h 1234293"/>
                <a:gd name="connsiteX59" fmla="*/ 840423 w 1234475"/>
                <a:gd name="connsiteY59" fmla="*/ 203920 h 1234293"/>
                <a:gd name="connsiteX60" fmla="*/ 840423 w 1234475"/>
                <a:gd name="connsiteY60" fmla="*/ 506252 h 1234293"/>
                <a:gd name="connsiteX61" fmla="*/ 799911 w 1234475"/>
                <a:gd name="connsiteY61" fmla="*/ 546764 h 1234293"/>
                <a:gd name="connsiteX62" fmla="*/ 795810 w 1234475"/>
                <a:gd name="connsiteY62" fmla="*/ 567104 h 1234293"/>
                <a:gd name="connsiteX63" fmla="*/ 813136 w 1234475"/>
                <a:gd name="connsiteY63" fmla="*/ 578655 h 1234293"/>
                <a:gd name="connsiteX64" fmla="*/ 915169 w 1234475"/>
                <a:gd name="connsiteY64" fmla="*/ 578655 h 1234293"/>
                <a:gd name="connsiteX65" fmla="*/ 915169 w 1234475"/>
                <a:gd name="connsiteY65" fmla="*/ 1215544 h 1234293"/>
                <a:gd name="connsiteX66" fmla="*/ 933919 w 1234475"/>
                <a:gd name="connsiteY66" fmla="*/ 1234294 h 1234293"/>
                <a:gd name="connsiteX67" fmla="*/ 952584 w 1234475"/>
                <a:gd name="connsiteY67" fmla="*/ 1215544 h 1234293"/>
                <a:gd name="connsiteX68" fmla="*/ 952584 w 1234475"/>
                <a:gd name="connsiteY68" fmla="*/ 559905 h 1234293"/>
                <a:gd name="connsiteX69" fmla="*/ 933919 w 1234475"/>
                <a:gd name="connsiteY69" fmla="*/ 541239 h 1234293"/>
                <a:gd name="connsiteX70" fmla="*/ 858335 w 1234475"/>
                <a:gd name="connsiteY70" fmla="*/ 541239 h 1234293"/>
                <a:gd name="connsiteX71" fmla="*/ 1014440 w 1234475"/>
                <a:gd name="connsiteY71" fmla="*/ 385135 h 1234293"/>
                <a:gd name="connsiteX72" fmla="*/ 1170545 w 1234475"/>
                <a:gd name="connsiteY72" fmla="*/ 541239 h 1234293"/>
                <a:gd name="connsiteX73" fmla="*/ 1094962 w 1234475"/>
                <a:gd name="connsiteY73" fmla="*/ 541239 h 1234293"/>
                <a:gd name="connsiteX74" fmla="*/ 1076296 w 1234475"/>
                <a:gd name="connsiteY74" fmla="*/ 559905 h 1234293"/>
                <a:gd name="connsiteX75" fmla="*/ 1076296 w 1234475"/>
                <a:gd name="connsiteY75" fmla="*/ 1215544 h 1234293"/>
                <a:gd name="connsiteX76" fmla="*/ 1094962 w 1234475"/>
                <a:gd name="connsiteY76" fmla="*/ 1234294 h 1234293"/>
                <a:gd name="connsiteX77" fmla="*/ 1113627 w 1234475"/>
                <a:gd name="connsiteY77" fmla="*/ 1215544 h 1234293"/>
                <a:gd name="connsiteX78" fmla="*/ 1113627 w 1234475"/>
                <a:gd name="connsiteY78" fmla="*/ 578655 h 1234293"/>
                <a:gd name="connsiteX79" fmla="*/ 1215660 w 1234475"/>
                <a:gd name="connsiteY79" fmla="*/ 578655 h 1234293"/>
                <a:gd name="connsiteX80" fmla="*/ 1232903 w 1234475"/>
                <a:gd name="connsiteY80" fmla="*/ 567104 h 1234293"/>
                <a:gd name="connsiteX81" fmla="*/ 1229136 w 1234475"/>
                <a:gd name="connsiteY81" fmla="*/ 546680 h 1234293"/>
                <a:gd name="connsiteX82" fmla="*/ 798238 w 1234475"/>
                <a:gd name="connsiteY82" fmla="*/ 941253 h 1234293"/>
                <a:gd name="connsiteX83" fmla="*/ 542611 w 1234475"/>
                <a:gd name="connsiteY83" fmla="*/ 1196795 h 1234293"/>
                <a:gd name="connsiteX84" fmla="*/ 287068 w 1234475"/>
                <a:gd name="connsiteY84" fmla="*/ 941253 h 1234293"/>
                <a:gd name="connsiteX85" fmla="*/ 542611 w 1234475"/>
                <a:gd name="connsiteY85" fmla="*/ 685709 h 1234293"/>
                <a:gd name="connsiteX86" fmla="*/ 798238 w 1234475"/>
                <a:gd name="connsiteY86" fmla="*/ 941253 h 1234293"/>
                <a:gd name="connsiteX87" fmla="*/ 631920 w 1234475"/>
                <a:gd name="connsiteY87" fmla="*/ 490097 h 1234293"/>
                <a:gd name="connsiteX88" fmla="*/ 613255 w 1234475"/>
                <a:gd name="connsiteY88" fmla="*/ 508763 h 1234293"/>
                <a:gd name="connsiteX89" fmla="*/ 613255 w 1234475"/>
                <a:gd name="connsiteY89" fmla="*/ 657251 h 1234293"/>
                <a:gd name="connsiteX90" fmla="*/ 542695 w 1234475"/>
                <a:gd name="connsiteY90" fmla="*/ 648295 h 1234293"/>
                <a:gd name="connsiteX91" fmla="*/ 518337 w 1234475"/>
                <a:gd name="connsiteY91" fmla="*/ 649550 h 1234293"/>
                <a:gd name="connsiteX92" fmla="*/ 518337 w 1234475"/>
                <a:gd name="connsiteY92" fmla="*/ 508763 h 1234293"/>
                <a:gd name="connsiteX93" fmla="*/ 499672 w 1234475"/>
                <a:gd name="connsiteY93" fmla="*/ 490097 h 1234293"/>
                <a:gd name="connsiteX94" fmla="*/ 445600 w 1234475"/>
                <a:gd name="connsiteY94" fmla="*/ 490097 h 1234293"/>
                <a:gd name="connsiteX95" fmla="*/ 565880 w 1234475"/>
                <a:gd name="connsiteY95" fmla="*/ 369817 h 1234293"/>
                <a:gd name="connsiteX96" fmla="*/ 686160 w 1234475"/>
                <a:gd name="connsiteY96" fmla="*/ 490097 h 1234293"/>
                <a:gd name="connsiteX97" fmla="*/ 631920 w 1234475"/>
                <a:gd name="connsiteY97" fmla="*/ 490097 h 1234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1234475" h="1234293">
                  <a:moveTo>
                    <a:pt x="1229136" y="546680"/>
                  </a:moveTo>
                  <a:lnTo>
                    <a:pt x="1027916" y="345460"/>
                  </a:lnTo>
                  <a:cubicBezTo>
                    <a:pt x="1020634" y="338178"/>
                    <a:pt x="1008748" y="338178"/>
                    <a:pt x="1001466" y="345460"/>
                  </a:cubicBezTo>
                  <a:lnTo>
                    <a:pt x="878089" y="468837"/>
                  </a:lnTo>
                  <a:lnTo>
                    <a:pt x="878089" y="222585"/>
                  </a:lnTo>
                  <a:lnTo>
                    <a:pt x="970413" y="222585"/>
                  </a:lnTo>
                  <a:cubicBezTo>
                    <a:pt x="978030" y="222585"/>
                    <a:pt x="984809" y="218065"/>
                    <a:pt x="987739" y="211034"/>
                  </a:cubicBezTo>
                  <a:cubicBezTo>
                    <a:pt x="990585" y="204003"/>
                    <a:pt x="988994" y="195968"/>
                    <a:pt x="983637" y="190611"/>
                  </a:cubicBezTo>
                  <a:lnTo>
                    <a:pt x="798488" y="5462"/>
                  </a:lnTo>
                  <a:cubicBezTo>
                    <a:pt x="791206" y="-1821"/>
                    <a:pt x="779321" y="-1821"/>
                    <a:pt x="772039" y="5462"/>
                  </a:cubicBezTo>
                  <a:lnTo>
                    <a:pt x="586890" y="190611"/>
                  </a:lnTo>
                  <a:cubicBezTo>
                    <a:pt x="581533" y="195968"/>
                    <a:pt x="579942" y="204003"/>
                    <a:pt x="582871" y="211034"/>
                  </a:cubicBezTo>
                  <a:cubicBezTo>
                    <a:pt x="585718" y="217982"/>
                    <a:pt x="592581" y="222585"/>
                    <a:pt x="600114" y="222585"/>
                  </a:cubicBezTo>
                  <a:lnTo>
                    <a:pt x="692438" y="222585"/>
                  </a:lnTo>
                  <a:lnTo>
                    <a:pt x="692438" y="443810"/>
                  </a:lnTo>
                  <a:lnTo>
                    <a:pt x="578853" y="330226"/>
                  </a:lnTo>
                  <a:cubicBezTo>
                    <a:pt x="571571" y="322944"/>
                    <a:pt x="559686" y="322944"/>
                    <a:pt x="552403" y="330226"/>
                  </a:cubicBezTo>
                  <a:lnTo>
                    <a:pt x="387009" y="495622"/>
                  </a:lnTo>
                  <a:cubicBezTo>
                    <a:pt x="381652" y="500979"/>
                    <a:pt x="380061" y="509014"/>
                    <a:pt x="382906" y="515961"/>
                  </a:cubicBezTo>
                  <a:cubicBezTo>
                    <a:pt x="385837" y="522992"/>
                    <a:pt x="392616" y="527512"/>
                    <a:pt x="400149" y="527512"/>
                  </a:cubicBezTo>
                  <a:lnTo>
                    <a:pt x="480671" y="527512"/>
                  </a:lnTo>
                  <a:lnTo>
                    <a:pt x="480671" y="654991"/>
                  </a:lnTo>
                  <a:cubicBezTo>
                    <a:pt x="416555" y="668801"/>
                    <a:pt x="360307" y="703789"/>
                    <a:pt x="319293" y="752001"/>
                  </a:cubicBezTo>
                  <a:lnTo>
                    <a:pt x="319293" y="313486"/>
                  </a:lnTo>
                  <a:lnTo>
                    <a:pt x="421326" y="313486"/>
                  </a:lnTo>
                  <a:cubicBezTo>
                    <a:pt x="428860" y="313486"/>
                    <a:pt x="435723" y="308966"/>
                    <a:pt x="438569" y="301935"/>
                  </a:cubicBezTo>
                  <a:cubicBezTo>
                    <a:pt x="441415" y="294988"/>
                    <a:pt x="439824" y="286952"/>
                    <a:pt x="434467" y="281595"/>
                  </a:cubicBezTo>
                  <a:lnTo>
                    <a:pt x="233164" y="80375"/>
                  </a:lnTo>
                  <a:cubicBezTo>
                    <a:pt x="225882" y="73093"/>
                    <a:pt x="213996" y="73093"/>
                    <a:pt x="206714" y="80375"/>
                  </a:cubicBezTo>
                  <a:lnTo>
                    <a:pt x="5493" y="281595"/>
                  </a:lnTo>
                  <a:cubicBezTo>
                    <a:pt x="136" y="286952"/>
                    <a:pt x="-1453" y="294988"/>
                    <a:pt x="1392" y="301935"/>
                  </a:cubicBezTo>
                  <a:cubicBezTo>
                    <a:pt x="4321" y="308966"/>
                    <a:pt x="11102" y="313486"/>
                    <a:pt x="18635" y="313486"/>
                  </a:cubicBezTo>
                  <a:lnTo>
                    <a:pt x="120668" y="313486"/>
                  </a:lnTo>
                  <a:lnTo>
                    <a:pt x="120668" y="1215544"/>
                  </a:lnTo>
                  <a:cubicBezTo>
                    <a:pt x="120668" y="1225923"/>
                    <a:pt x="129038" y="1234294"/>
                    <a:pt x="139417" y="1234294"/>
                  </a:cubicBezTo>
                  <a:cubicBezTo>
                    <a:pt x="149712" y="1234294"/>
                    <a:pt x="158082" y="1225923"/>
                    <a:pt x="158082" y="1215544"/>
                  </a:cubicBezTo>
                  <a:lnTo>
                    <a:pt x="158082" y="294736"/>
                  </a:lnTo>
                  <a:cubicBezTo>
                    <a:pt x="158082" y="284441"/>
                    <a:pt x="149712" y="276071"/>
                    <a:pt x="139417" y="276071"/>
                  </a:cubicBezTo>
                  <a:lnTo>
                    <a:pt x="63834" y="276071"/>
                  </a:lnTo>
                  <a:lnTo>
                    <a:pt x="219938" y="119966"/>
                  </a:lnTo>
                  <a:lnTo>
                    <a:pt x="376043" y="276071"/>
                  </a:lnTo>
                  <a:lnTo>
                    <a:pt x="300460" y="276071"/>
                  </a:lnTo>
                  <a:cubicBezTo>
                    <a:pt x="290165" y="276071"/>
                    <a:pt x="281794" y="284441"/>
                    <a:pt x="281794" y="294736"/>
                  </a:cubicBezTo>
                  <a:lnTo>
                    <a:pt x="281794" y="807998"/>
                  </a:lnTo>
                  <a:cubicBezTo>
                    <a:pt x="261204" y="848008"/>
                    <a:pt x="249402" y="893207"/>
                    <a:pt x="249402" y="941253"/>
                  </a:cubicBezTo>
                  <a:cubicBezTo>
                    <a:pt x="249402" y="1102798"/>
                    <a:pt x="380814" y="1234210"/>
                    <a:pt x="542359" y="1234210"/>
                  </a:cubicBezTo>
                  <a:cubicBezTo>
                    <a:pt x="703905" y="1234210"/>
                    <a:pt x="835317" y="1102798"/>
                    <a:pt x="835317" y="941253"/>
                  </a:cubicBezTo>
                  <a:cubicBezTo>
                    <a:pt x="835317" y="817875"/>
                    <a:pt x="758562" y="712243"/>
                    <a:pt x="650335" y="669137"/>
                  </a:cubicBezTo>
                  <a:lnTo>
                    <a:pt x="650335" y="527512"/>
                  </a:lnTo>
                  <a:lnTo>
                    <a:pt x="730857" y="527512"/>
                  </a:lnTo>
                  <a:cubicBezTo>
                    <a:pt x="738474" y="527512"/>
                    <a:pt x="745253" y="522992"/>
                    <a:pt x="748183" y="515961"/>
                  </a:cubicBezTo>
                  <a:cubicBezTo>
                    <a:pt x="751029" y="509014"/>
                    <a:pt x="749439" y="500979"/>
                    <a:pt x="744082" y="495622"/>
                  </a:cubicBezTo>
                  <a:lnTo>
                    <a:pt x="729685" y="481225"/>
                  </a:lnTo>
                  <a:lnTo>
                    <a:pt x="729685" y="203920"/>
                  </a:lnTo>
                  <a:cubicBezTo>
                    <a:pt x="729685" y="193541"/>
                    <a:pt x="721315" y="185254"/>
                    <a:pt x="711020" y="185254"/>
                  </a:cubicBezTo>
                  <a:lnTo>
                    <a:pt x="645062" y="185254"/>
                  </a:lnTo>
                  <a:lnTo>
                    <a:pt x="785012" y="45304"/>
                  </a:lnTo>
                  <a:lnTo>
                    <a:pt x="924962" y="185254"/>
                  </a:lnTo>
                  <a:lnTo>
                    <a:pt x="859088" y="185254"/>
                  </a:lnTo>
                  <a:cubicBezTo>
                    <a:pt x="848709" y="185254"/>
                    <a:pt x="840423" y="193624"/>
                    <a:pt x="840423" y="203920"/>
                  </a:cubicBezTo>
                  <a:lnTo>
                    <a:pt x="840423" y="506252"/>
                  </a:lnTo>
                  <a:lnTo>
                    <a:pt x="799911" y="546764"/>
                  </a:lnTo>
                  <a:cubicBezTo>
                    <a:pt x="794554" y="552121"/>
                    <a:pt x="792964" y="560156"/>
                    <a:pt x="795810" y="567104"/>
                  </a:cubicBezTo>
                  <a:cubicBezTo>
                    <a:pt x="798739" y="574134"/>
                    <a:pt x="805520" y="578655"/>
                    <a:pt x="813136" y="578655"/>
                  </a:cubicBezTo>
                  <a:lnTo>
                    <a:pt x="915169" y="578655"/>
                  </a:lnTo>
                  <a:lnTo>
                    <a:pt x="915169" y="1215544"/>
                  </a:lnTo>
                  <a:cubicBezTo>
                    <a:pt x="915169" y="1225923"/>
                    <a:pt x="923540" y="1234294"/>
                    <a:pt x="933919" y="1234294"/>
                  </a:cubicBezTo>
                  <a:cubicBezTo>
                    <a:pt x="944214" y="1234294"/>
                    <a:pt x="952584" y="1225923"/>
                    <a:pt x="952584" y="1215544"/>
                  </a:cubicBezTo>
                  <a:lnTo>
                    <a:pt x="952584" y="559905"/>
                  </a:lnTo>
                  <a:cubicBezTo>
                    <a:pt x="952584" y="549610"/>
                    <a:pt x="944214" y="541239"/>
                    <a:pt x="933919" y="541239"/>
                  </a:cubicBezTo>
                  <a:lnTo>
                    <a:pt x="858335" y="541239"/>
                  </a:lnTo>
                  <a:lnTo>
                    <a:pt x="1014440" y="385135"/>
                  </a:lnTo>
                  <a:lnTo>
                    <a:pt x="1170545" y="541239"/>
                  </a:lnTo>
                  <a:lnTo>
                    <a:pt x="1094962" y="541239"/>
                  </a:lnTo>
                  <a:cubicBezTo>
                    <a:pt x="1084666" y="541239"/>
                    <a:pt x="1076296" y="549610"/>
                    <a:pt x="1076296" y="559905"/>
                  </a:cubicBezTo>
                  <a:lnTo>
                    <a:pt x="1076296" y="1215544"/>
                  </a:lnTo>
                  <a:cubicBezTo>
                    <a:pt x="1076296" y="1225923"/>
                    <a:pt x="1084666" y="1234294"/>
                    <a:pt x="1094962" y="1234294"/>
                  </a:cubicBezTo>
                  <a:cubicBezTo>
                    <a:pt x="1105257" y="1234294"/>
                    <a:pt x="1113627" y="1225923"/>
                    <a:pt x="1113627" y="1215544"/>
                  </a:cubicBezTo>
                  <a:lnTo>
                    <a:pt x="1113627" y="578655"/>
                  </a:lnTo>
                  <a:lnTo>
                    <a:pt x="1215660" y="578655"/>
                  </a:lnTo>
                  <a:cubicBezTo>
                    <a:pt x="1223193" y="578655"/>
                    <a:pt x="1230057" y="574134"/>
                    <a:pt x="1232903" y="567104"/>
                  </a:cubicBezTo>
                  <a:cubicBezTo>
                    <a:pt x="1236000" y="560072"/>
                    <a:pt x="1234410" y="552037"/>
                    <a:pt x="1229136" y="546680"/>
                  </a:cubicBezTo>
                  <a:close/>
                  <a:moveTo>
                    <a:pt x="798238" y="941253"/>
                  </a:moveTo>
                  <a:cubicBezTo>
                    <a:pt x="798238" y="1082207"/>
                    <a:pt x="683565" y="1196795"/>
                    <a:pt x="542611" y="1196795"/>
                  </a:cubicBezTo>
                  <a:cubicBezTo>
                    <a:pt x="401657" y="1196795"/>
                    <a:pt x="287068" y="1082123"/>
                    <a:pt x="287068" y="941253"/>
                  </a:cubicBezTo>
                  <a:cubicBezTo>
                    <a:pt x="287068" y="800298"/>
                    <a:pt x="401739" y="685709"/>
                    <a:pt x="542611" y="685709"/>
                  </a:cubicBezTo>
                  <a:cubicBezTo>
                    <a:pt x="683565" y="685709"/>
                    <a:pt x="798238" y="800298"/>
                    <a:pt x="798238" y="941253"/>
                  </a:cubicBezTo>
                  <a:close/>
                  <a:moveTo>
                    <a:pt x="631920" y="490097"/>
                  </a:moveTo>
                  <a:cubicBezTo>
                    <a:pt x="621625" y="490097"/>
                    <a:pt x="613255" y="498468"/>
                    <a:pt x="613255" y="508763"/>
                  </a:cubicBezTo>
                  <a:lnTo>
                    <a:pt x="613255" y="657251"/>
                  </a:lnTo>
                  <a:cubicBezTo>
                    <a:pt x="590572" y="651643"/>
                    <a:pt x="567051" y="648295"/>
                    <a:pt x="542695" y="648295"/>
                  </a:cubicBezTo>
                  <a:cubicBezTo>
                    <a:pt x="534492" y="648295"/>
                    <a:pt x="526372" y="648880"/>
                    <a:pt x="518337" y="649550"/>
                  </a:cubicBezTo>
                  <a:lnTo>
                    <a:pt x="518337" y="508763"/>
                  </a:lnTo>
                  <a:cubicBezTo>
                    <a:pt x="518337" y="498468"/>
                    <a:pt x="509967" y="490097"/>
                    <a:pt x="499672" y="490097"/>
                  </a:cubicBezTo>
                  <a:lnTo>
                    <a:pt x="445600" y="490097"/>
                  </a:lnTo>
                  <a:lnTo>
                    <a:pt x="565880" y="369817"/>
                  </a:lnTo>
                  <a:lnTo>
                    <a:pt x="686160" y="490097"/>
                  </a:lnTo>
                  <a:lnTo>
                    <a:pt x="631920" y="490097"/>
                  </a:lnTo>
                  <a:close/>
                </a:path>
              </a:pathLst>
            </a:custGeom>
            <a:grpFill/>
            <a:ln w="8365" cap="flat">
              <a:noFill/>
              <a:prstDash val="solid"/>
              <a:miter/>
            </a:ln>
          </p:spPr>
          <p:txBody>
            <a:bodyPr rtlCol="0" anchor="ctr"/>
            <a:lstStyle/>
            <a:p>
              <a:endParaRPr lang="en-US" sz="1200"/>
            </a:p>
          </p:txBody>
        </p:sp>
        <p:sp>
          <p:nvSpPr>
            <p:cNvPr id="80" name="Freeform: Shape 79">
              <a:extLst>
                <a:ext uri="{FF2B5EF4-FFF2-40B4-BE49-F238E27FC236}">
                  <a16:creationId xmlns:a16="http://schemas.microsoft.com/office/drawing/2014/main" id="{6D436980-746D-4718-97D2-65E2A7BEBDCF}"/>
                </a:ext>
              </a:extLst>
            </p:cNvPr>
            <p:cNvSpPr/>
            <p:nvPr/>
          </p:nvSpPr>
          <p:spPr>
            <a:xfrm>
              <a:off x="13643829" y="6437868"/>
              <a:ext cx="186907" cy="383358"/>
            </a:xfrm>
            <a:custGeom>
              <a:avLst/>
              <a:gdLst>
                <a:gd name="connsiteX0" fmla="*/ 74663 w 186907"/>
                <a:gd name="connsiteY0" fmla="*/ 18584 h 383358"/>
                <a:gd name="connsiteX1" fmla="*/ 74663 w 186907"/>
                <a:gd name="connsiteY1" fmla="*/ 39007 h 383358"/>
                <a:gd name="connsiteX2" fmla="*/ 0 w 186907"/>
                <a:gd name="connsiteY2" fmla="*/ 123798 h 383358"/>
                <a:gd name="connsiteX3" fmla="*/ 93328 w 186907"/>
                <a:gd name="connsiteY3" fmla="*/ 210346 h 383358"/>
                <a:gd name="connsiteX4" fmla="*/ 149576 w 186907"/>
                <a:gd name="connsiteY4" fmla="*/ 259479 h 383358"/>
                <a:gd name="connsiteX5" fmla="*/ 93663 w 186907"/>
                <a:gd name="connsiteY5" fmla="*/ 308612 h 383358"/>
                <a:gd name="connsiteX6" fmla="*/ 41098 w 186907"/>
                <a:gd name="connsiteY6" fmla="*/ 276471 h 383358"/>
                <a:gd name="connsiteX7" fmla="*/ 16573 w 186907"/>
                <a:gd name="connsiteY7" fmla="*/ 266510 h 383358"/>
                <a:gd name="connsiteX8" fmla="*/ 6613 w 186907"/>
                <a:gd name="connsiteY8" fmla="*/ 290951 h 383358"/>
                <a:gd name="connsiteX9" fmla="*/ 74663 w 186907"/>
                <a:gd name="connsiteY9" fmla="*/ 344018 h 383358"/>
                <a:gd name="connsiteX10" fmla="*/ 74663 w 186907"/>
                <a:gd name="connsiteY10" fmla="*/ 364693 h 383358"/>
                <a:gd name="connsiteX11" fmla="*/ 93328 w 186907"/>
                <a:gd name="connsiteY11" fmla="*/ 383358 h 383358"/>
                <a:gd name="connsiteX12" fmla="*/ 111994 w 186907"/>
                <a:gd name="connsiteY12" fmla="*/ 364693 h 383358"/>
                <a:gd name="connsiteX13" fmla="*/ 111994 w 186907"/>
                <a:gd name="connsiteY13" fmla="*/ 344353 h 383358"/>
                <a:gd name="connsiteX14" fmla="*/ 186908 w 186907"/>
                <a:gd name="connsiteY14" fmla="*/ 259563 h 383358"/>
                <a:gd name="connsiteX15" fmla="*/ 93244 w 186907"/>
                <a:gd name="connsiteY15" fmla="*/ 173015 h 383358"/>
                <a:gd name="connsiteX16" fmla="*/ 37248 w 186907"/>
                <a:gd name="connsiteY16" fmla="*/ 123882 h 383358"/>
                <a:gd name="connsiteX17" fmla="*/ 93244 w 186907"/>
                <a:gd name="connsiteY17" fmla="*/ 74748 h 383358"/>
                <a:gd name="connsiteX18" fmla="*/ 145810 w 186907"/>
                <a:gd name="connsiteY18" fmla="*/ 106974 h 383358"/>
                <a:gd name="connsiteX19" fmla="*/ 170334 w 186907"/>
                <a:gd name="connsiteY19" fmla="*/ 116934 h 383358"/>
                <a:gd name="connsiteX20" fmla="*/ 180295 w 186907"/>
                <a:gd name="connsiteY20" fmla="*/ 92409 h 383358"/>
                <a:gd name="connsiteX21" fmla="*/ 111994 w 186907"/>
                <a:gd name="connsiteY21" fmla="*/ 39259 h 383358"/>
                <a:gd name="connsiteX22" fmla="*/ 111994 w 186907"/>
                <a:gd name="connsiteY22" fmla="*/ 18668 h 383358"/>
                <a:gd name="connsiteX23" fmla="*/ 93328 w 186907"/>
                <a:gd name="connsiteY23" fmla="*/ 2 h 383358"/>
                <a:gd name="connsiteX24" fmla="*/ 74663 w 186907"/>
                <a:gd name="connsiteY24" fmla="*/ 18584 h 383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6907" h="383358">
                  <a:moveTo>
                    <a:pt x="74663" y="18584"/>
                  </a:moveTo>
                  <a:lnTo>
                    <a:pt x="74663" y="39007"/>
                  </a:lnTo>
                  <a:cubicBezTo>
                    <a:pt x="32141" y="47043"/>
                    <a:pt x="0" y="82031"/>
                    <a:pt x="0" y="123798"/>
                  </a:cubicBezTo>
                  <a:cubicBezTo>
                    <a:pt x="0" y="165649"/>
                    <a:pt x="24525" y="210346"/>
                    <a:pt x="93328" y="210346"/>
                  </a:cubicBezTo>
                  <a:cubicBezTo>
                    <a:pt x="130157" y="210346"/>
                    <a:pt x="149576" y="227337"/>
                    <a:pt x="149576" y="259479"/>
                  </a:cubicBezTo>
                  <a:cubicBezTo>
                    <a:pt x="149576" y="286599"/>
                    <a:pt x="124465" y="308612"/>
                    <a:pt x="93663" y="308612"/>
                  </a:cubicBezTo>
                  <a:cubicBezTo>
                    <a:pt x="70310" y="308612"/>
                    <a:pt x="49217" y="295639"/>
                    <a:pt x="41098" y="276471"/>
                  </a:cubicBezTo>
                  <a:cubicBezTo>
                    <a:pt x="37081" y="266929"/>
                    <a:pt x="26115" y="262492"/>
                    <a:pt x="16573" y="266510"/>
                  </a:cubicBezTo>
                  <a:cubicBezTo>
                    <a:pt x="7031" y="270528"/>
                    <a:pt x="2595" y="281493"/>
                    <a:pt x="6613" y="290951"/>
                  </a:cubicBezTo>
                  <a:cubicBezTo>
                    <a:pt x="18331" y="318824"/>
                    <a:pt x="44027" y="338243"/>
                    <a:pt x="74663" y="344018"/>
                  </a:cubicBezTo>
                  <a:lnTo>
                    <a:pt x="74663" y="364693"/>
                  </a:lnTo>
                  <a:cubicBezTo>
                    <a:pt x="74663" y="374988"/>
                    <a:pt x="83033" y="383358"/>
                    <a:pt x="93328" y="383358"/>
                  </a:cubicBezTo>
                  <a:cubicBezTo>
                    <a:pt x="103623" y="383358"/>
                    <a:pt x="111994" y="374988"/>
                    <a:pt x="111994" y="364693"/>
                  </a:cubicBezTo>
                  <a:lnTo>
                    <a:pt x="111994" y="344353"/>
                  </a:lnTo>
                  <a:cubicBezTo>
                    <a:pt x="154681" y="336402"/>
                    <a:pt x="186908" y="301414"/>
                    <a:pt x="186908" y="259563"/>
                  </a:cubicBezTo>
                  <a:cubicBezTo>
                    <a:pt x="186908" y="217712"/>
                    <a:pt x="162299" y="173015"/>
                    <a:pt x="93244" y="173015"/>
                  </a:cubicBezTo>
                  <a:cubicBezTo>
                    <a:pt x="56081" y="173015"/>
                    <a:pt x="37248" y="156526"/>
                    <a:pt x="37248" y="123882"/>
                  </a:cubicBezTo>
                  <a:cubicBezTo>
                    <a:pt x="37248" y="96762"/>
                    <a:pt x="62359" y="74748"/>
                    <a:pt x="93244" y="74748"/>
                  </a:cubicBezTo>
                  <a:cubicBezTo>
                    <a:pt x="116598" y="74748"/>
                    <a:pt x="137691" y="87722"/>
                    <a:pt x="145810" y="106974"/>
                  </a:cubicBezTo>
                  <a:cubicBezTo>
                    <a:pt x="149827" y="116516"/>
                    <a:pt x="160793" y="121036"/>
                    <a:pt x="170334" y="116934"/>
                  </a:cubicBezTo>
                  <a:cubicBezTo>
                    <a:pt x="179876" y="112917"/>
                    <a:pt x="184312" y="101952"/>
                    <a:pt x="180295" y="92409"/>
                  </a:cubicBezTo>
                  <a:cubicBezTo>
                    <a:pt x="168493" y="64453"/>
                    <a:pt x="142713" y="45034"/>
                    <a:pt x="111994" y="39259"/>
                  </a:cubicBezTo>
                  <a:lnTo>
                    <a:pt x="111994" y="18668"/>
                  </a:lnTo>
                  <a:cubicBezTo>
                    <a:pt x="111994" y="8373"/>
                    <a:pt x="103623" y="2"/>
                    <a:pt x="93328" y="2"/>
                  </a:cubicBezTo>
                  <a:cubicBezTo>
                    <a:pt x="83033" y="-165"/>
                    <a:pt x="74663" y="8289"/>
                    <a:pt x="74663" y="18584"/>
                  </a:cubicBezTo>
                  <a:close/>
                </a:path>
              </a:pathLst>
            </a:custGeom>
            <a:grpFill/>
            <a:ln w="8365" cap="flat">
              <a:noFill/>
              <a:prstDash val="solid"/>
              <a:miter/>
            </a:ln>
          </p:spPr>
          <p:txBody>
            <a:bodyPr rtlCol="0" anchor="ctr"/>
            <a:lstStyle/>
            <a:p>
              <a:endParaRPr lang="en-US" sz="1200"/>
            </a:p>
          </p:txBody>
        </p:sp>
      </p:grpSp>
      <p:grpSp>
        <p:nvGrpSpPr>
          <p:cNvPr id="81" name="Graphic 4">
            <a:extLst>
              <a:ext uri="{FF2B5EF4-FFF2-40B4-BE49-F238E27FC236}">
                <a16:creationId xmlns:a16="http://schemas.microsoft.com/office/drawing/2014/main" id="{4F368C48-E417-4424-8A50-9E06A383D634}"/>
              </a:ext>
            </a:extLst>
          </p:cNvPr>
          <p:cNvGrpSpPr/>
          <p:nvPr/>
        </p:nvGrpSpPr>
        <p:grpSpPr>
          <a:xfrm>
            <a:off x="9274531" y="5535008"/>
            <a:ext cx="811700" cy="811696"/>
            <a:chOff x="10884251" y="7930615"/>
            <a:chExt cx="1234272" cy="1234272"/>
          </a:xfrm>
          <a:solidFill>
            <a:schemeClr val="tx1">
              <a:lumMod val="85000"/>
              <a:lumOff val="15000"/>
            </a:schemeClr>
          </a:solidFill>
        </p:grpSpPr>
        <p:sp>
          <p:nvSpPr>
            <p:cNvPr id="82" name="Freeform: Shape 81">
              <a:extLst>
                <a:ext uri="{FF2B5EF4-FFF2-40B4-BE49-F238E27FC236}">
                  <a16:creationId xmlns:a16="http://schemas.microsoft.com/office/drawing/2014/main" id="{171C1C3B-6310-4746-8289-30CE0D444BB7}"/>
                </a:ext>
              </a:extLst>
            </p:cNvPr>
            <p:cNvSpPr/>
            <p:nvPr/>
          </p:nvSpPr>
          <p:spPr>
            <a:xfrm>
              <a:off x="11834773" y="7930615"/>
              <a:ext cx="283583" cy="283666"/>
            </a:xfrm>
            <a:custGeom>
              <a:avLst/>
              <a:gdLst>
                <a:gd name="connsiteX0" fmla="*/ 265001 w 283583"/>
                <a:gd name="connsiteY0" fmla="*/ 0 h 283666"/>
                <a:gd name="connsiteX1" fmla="*/ 18749 w 283583"/>
                <a:gd name="connsiteY1" fmla="*/ 0 h 283666"/>
                <a:gd name="connsiteX2" fmla="*/ 0 w 283583"/>
                <a:gd name="connsiteY2" fmla="*/ 18666 h 283666"/>
                <a:gd name="connsiteX3" fmla="*/ 18749 w 283583"/>
                <a:gd name="connsiteY3" fmla="*/ 37415 h 283666"/>
                <a:gd name="connsiteX4" fmla="*/ 246252 w 283583"/>
                <a:gd name="connsiteY4" fmla="*/ 37415 h 283666"/>
                <a:gd name="connsiteX5" fmla="*/ 246252 w 283583"/>
                <a:gd name="connsiteY5" fmla="*/ 264918 h 283666"/>
                <a:gd name="connsiteX6" fmla="*/ 264918 w 283583"/>
                <a:gd name="connsiteY6" fmla="*/ 283667 h 283666"/>
                <a:gd name="connsiteX7" fmla="*/ 283583 w 283583"/>
                <a:gd name="connsiteY7" fmla="*/ 264918 h 283666"/>
                <a:gd name="connsiteX8" fmla="*/ 283583 w 283583"/>
                <a:gd name="connsiteY8" fmla="*/ 18749 h 283666"/>
                <a:gd name="connsiteX9" fmla="*/ 265001 w 283583"/>
                <a:gd name="connsiteY9" fmla="*/ 0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583" h="283666">
                  <a:moveTo>
                    <a:pt x="265001" y="0"/>
                  </a:moveTo>
                  <a:lnTo>
                    <a:pt x="18749" y="0"/>
                  </a:lnTo>
                  <a:cubicBezTo>
                    <a:pt x="8454" y="0"/>
                    <a:pt x="0" y="8370"/>
                    <a:pt x="0" y="18666"/>
                  </a:cubicBezTo>
                  <a:cubicBezTo>
                    <a:pt x="0" y="28961"/>
                    <a:pt x="8370" y="37415"/>
                    <a:pt x="18749" y="37415"/>
                  </a:cubicBezTo>
                  <a:lnTo>
                    <a:pt x="246252" y="37415"/>
                  </a:lnTo>
                  <a:lnTo>
                    <a:pt x="246252" y="264918"/>
                  </a:lnTo>
                  <a:cubicBezTo>
                    <a:pt x="246252" y="275297"/>
                    <a:pt x="254622" y="283667"/>
                    <a:pt x="264918" y="283667"/>
                  </a:cubicBezTo>
                  <a:cubicBezTo>
                    <a:pt x="275213" y="283667"/>
                    <a:pt x="283583" y="275297"/>
                    <a:pt x="283583" y="264918"/>
                  </a:cubicBezTo>
                  <a:lnTo>
                    <a:pt x="283583" y="18749"/>
                  </a:lnTo>
                  <a:cubicBezTo>
                    <a:pt x="283667" y="8370"/>
                    <a:pt x="275297" y="0"/>
                    <a:pt x="265001" y="0"/>
                  </a:cubicBezTo>
                  <a:close/>
                </a:path>
              </a:pathLst>
            </a:custGeom>
            <a:grpFill/>
            <a:ln w="8365" cap="flat">
              <a:noFill/>
              <a:prstDash val="solid"/>
              <a:miter/>
            </a:ln>
          </p:spPr>
          <p:txBody>
            <a:bodyPr rtlCol="0" anchor="ctr"/>
            <a:lstStyle/>
            <a:p>
              <a:endParaRPr lang="en-US" sz="1200"/>
            </a:p>
          </p:txBody>
        </p:sp>
        <p:sp>
          <p:nvSpPr>
            <p:cNvPr id="83" name="Freeform: Shape 82">
              <a:extLst>
                <a:ext uri="{FF2B5EF4-FFF2-40B4-BE49-F238E27FC236}">
                  <a16:creationId xmlns:a16="http://schemas.microsoft.com/office/drawing/2014/main" id="{5FA97AE0-3013-4C69-8BD9-E8E79ABAB6B6}"/>
                </a:ext>
              </a:extLst>
            </p:cNvPr>
            <p:cNvSpPr/>
            <p:nvPr/>
          </p:nvSpPr>
          <p:spPr>
            <a:xfrm>
              <a:off x="11834857" y="8881222"/>
              <a:ext cx="283666" cy="283499"/>
            </a:xfrm>
            <a:custGeom>
              <a:avLst/>
              <a:gdLst>
                <a:gd name="connsiteX0" fmla="*/ 264918 w 283666"/>
                <a:gd name="connsiteY0" fmla="*/ 0 h 283499"/>
                <a:gd name="connsiteX1" fmla="*/ 246252 w 283666"/>
                <a:gd name="connsiteY1" fmla="*/ 18665 h 283499"/>
                <a:gd name="connsiteX2" fmla="*/ 246252 w 283666"/>
                <a:gd name="connsiteY2" fmla="*/ 246167 h 283499"/>
                <a:gd name="connsiteX3" fmla="*/ 18749 w 283666"/>
                <a:gd name="connsiteY3" fmla="*/ 246167 h 283499"/>
                <a:gd name="connsiteX4" fmla="*/ 0 w 283666"/>
                <a:gd name="connsiteY4" fmla="*/ 264833 h 283499"/>
                <a:gd name="connsiteX5" fmla="*/ 18749 w 283666"/>
                <a:gd name="connsiteY5" fmla="*/ 283499 h 283499"/>
                <a:gd name="connsiteX6" fmla="*/ 265001 w 283666"/>
                <a:gd name="connsiteY6" fmla="*/ 283499 h 283499"/>
                <a:gd name="connsiteX7" fmla="*/ 283667 w 283666"/>
                <a:gd name="connsiteY7" fmla="*/ 264833 h 283499"/>
                <a:gd name="connsiteX8" fmla="*/ 283667 w 283666"/>
                <a:gd name="connsiteY8" fmla="*/ 18582 h 283499"/>
                <a:gd name="connsiteX9" fmla="*/ 264918 w 283666"/>
                <a:gd name="connsiteY9" fmla="*/ 0 h 28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499">
                  <a:moveTo>
                    <a:pt x="264918" y="0"/>
                  </a:moveTo>
                  <a:cubicBezTo>
                    <a:pt x="254539" y="0"/>
                    <a:pt x="246252" y="8370"/>
                    <a:pt x="246252" y="18665"/>
                  </a:cubicBezTo>
                  <a:lnTo>
                    <a:pt x="246252" y="246167"/>
                  </a:lnTo>
                  <a:lnTo>
                    <a:pt x="18749" y="246167"/>
                  </a:lnTo>
                  <a:cubicBezTo>
                    <a:pt x="8454" y="246167"/>
                    <a:pt x="0" y="254538"/>
                    <a:pt x="0" y="264833"/>
                  </a:cubicBezTo>
                  <a:cubicBezTo>
                    <a:pt x="0" y="275213"/>
                    <a:pt x="8370" y="283499"/>
                    <a:pt x="18749" y="283499"/>
                  </a:cubicBezTo>
                  <a:lnTo>
                    <a:pt x="265001" y="283499"/>
                  </a:lnTo>
                  <a:cubicBezTo>
                    <a:pt x="275297" y="283499"/>
                    <a:pt x="283667" y="275129"/>
                    <a:pt x="283667" y="264833"/>
                  </a:cubicBezTo>
                  <a:lnTo>
                    <a:pt x="283667" y="18582"/>
                  </a:lnTo>
                  <a:cubicBezTo>
                    <a:pt x="283583" y="8370"/>
                    <a:pt x="275213" y="0"/>
                    <a:pt x="264918" y="0"/>
                  </a:cubicBezTo>
                  <a:close/>
                </a:path>
              </a:pathLst>
            </a:custGeom>
            <a:grpFill/>
            <a:ln w="8365" cap="flat">
              <a:noFill/>
              <a:prstDash val="solid"/>
              <a:miter/>
            </a:ln>
          </p:spPr>
          <p:txBody>
            <a:bodyPr rtlCol="0" anchor="ctr"/>
            <a:lstStyle/>
            <a:p>
              <a:endParaRPr lang="en-US" sz="1200"/>
            </a:p>
          </p:txBody>
        </p:sp>
        <p:sp>
          <p:nvSpPr>
            <p:cNvPr id="84" name="Freeform: Shape 83">
              <a:extLst>
                <a:ext uri="{FF2B5EF4-FFF2-40B4-BE49-F238E27FC236}">
                  <a16:creationId xmlns:a16="http://schemas.microsoft.com/office/drawing/2014/main" id="{C9BEBE2E-E64B-451C-B552-0271B4BF20C6}"/>
                </a:ext>
              </a:extLst>
            </p:cNvPr>
            <p:cNvSpPr/>
            <p:nvPr/>
          </p:nvSpPr>
          <p:spPr>
            <a:xfrm>
              <a:off x="10884251" y="8881305"/>
              <a:ext cx="283666" cy="283582"/>
            </a:xfrm>
            <a:custGeom>
              <a:avLst/>
              <a:gdLst>
                <a:gd name="connsiteX0" fmla="*/ 264918 w 283666"/>
                <a:gd name="connsiteY0" fmla="*/ 246167 h 283582"/>
                <a:gd name="connsiteX1" fmla="*/ 37415 w 283666"/>
                <a:gd name="connsiteY1" fmla="*/ 246167 h 283582"/>
                <a:gd name="connsiteX2" fmla="*/ 37415 w 283666"/>
                <a:gd name="connsiteY2" fmla="*/ 18665 h 283582"/>
                <a:gd name="connsiteX3" fmla="*/ 18666 w 283666"/>
                <a:gd name="connsiteY3" fmla="*/ 0 h 283582"/>
                <a:gd name="connsiteX4" fmla="*/ 0 w 283666"/>
                <a:gd name="connsiteY4" fmla="*/ 18665 h 283582"/>
                <a:gd name="connsiteX5" fmla="*/ 0 w 283666"/>
                <a:gd name="connsiteY5" fmla="*/ 264917 h 283582"/>
                <a:gd name="connsiteX6" fmla="*/ 18666 w 283666"/>
                <a:gd name="connsiteY6" fmla="*/ 283582 h 283582"/>
                <a:gd name="connsiteX7" fmla="*/ 264918 w 283666"/>
                <a:gd name="connsiteY7" fmla="*/ 283582 h 283582"/>
                <a:gd name="connsiteX8" fmla="*/ 283667 w 283666"/>
                <a:gd name="connsiteY8" fmla="*/ 264917 h 283582"/>
                <a:gd name="connsiteX9" fmla="*/ 264918 w 283666"/>
                <a:gd name="connsiteY9" fmla="*/ 246167 h 28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582">
                  <a:moveTo>
                    <a:pt x="264918" y="246167"/>
                  </a:moveTo>
                  <a:lnTo>
                    <a:pt x="37415" y="246167"/>
                  </a:lnTo>
                  <a:lnTo>
                    <a:pt x="37415" y="18665"/>
                  </a:lnTo>
                  <a:cubicBezTo>
                    <a:pt x="37415" y="8370"/>
                    <a:pt x="29045" y="0"/>
                    <a:pt x="18666" y="0"/>
                  </a:cubicBezTo>
                  <a:cubicBezTo>
                    <a:pt x="8370" y="0"/>
                    <a:pt x="0" y="8370"/>
                    <a:pt x="0" y="18665"/>
                  </a:cubicBezTo>
                  <a:lnTo>
                    <a:pt x="0" y="264917"/>
                  </a:lnTo>
                  <a:cubicBezTo>
                    <a:pt x="0" y="275296"/>
                    <a:pt x="8370" y="283582"/>
                    <a:pt x="18666" y="283582"/>
                  </a:cubicBezTo>
                  <a:lnTo>
                    <a:pt x="264918" y="283582"/>
                  </a:lnTo>
                  <a:cubicBezTo>
                    <a:pt x="275213" y="283582"/>
                    <a:pt x="283667" y="275212"/>
                    <a:pt x="283667" y="264917"/>
                  </a:cubicBezTo>
                  <a:cubicBezTo>
                    <a:pt x="283583" y="254538"/>
                    <a:pt x="275213" y="246167"/>
                    <a:pt x="264918" y="246167"/>
                  </a:cubicBezTo>
                  <a:close/>
                </a:path>
              </a:pathLst>
            </a:custGeom>
            <a:grpFill/>
            <a:ln w="8365" cap="flat">
              <a:noFill/>
              <a:prstDash val="solid"/>
              <a:miter/>
            </a:ln>
          </p:spPr>
          <p:txBody>
            <a:bodyPr rtlCol="0" anchor="ctr"/>
            <a:lstStyle/>
            <a:p>
              <a:endParaRPr lang="en-US" sz="1200"/>
            </a:p>
          </p:txBody>
        </p:sp>
        <p:sp>
          <p:nvSpPr>
            <p:cNvPr id="85" name="Freeform: Shape 84">
              <a:extLst>
                <a:ext uri="{FF2B5EF4-FFF2-40B4-BE49-F238E27FC236}">
                  <a16:creationId xmlns:a16="http://schemas.microsoft.com/office/drawing/2014/main" id="{50B9F896-9266-4196-8AD8-497620FBB465}"/>
                </a:ext>
              </a:extLst>
            </p:cNvPr>
            <p:cNvSpPr/>
            <p:nvPr/>
          </p:nvSpPr>
          <p:spPr>
            <a:xfrm>
              <a:off x="10884251" y="7930615"/>
              <a:ext cx="283666" cy="283666"/>
            </a:xfrm>
            <a:custGeom>
              <a:avLst/>
              <a:gdLst>
                <a:gd name="connsiteX0" fmla="*/ 18666 w 283666"/>
                <a:gd name="connsiteY0" fmla="*/ 283667 h 283666"/>
                <a:gd name="connsiteX1" fmla="*/ 37415 w 283666"/>
                <a:gd name="connsiteY1" fmla="*/ 264918 h 283666"/>
                <a:gd name="connsiteX2" fmla="*/ 37415 w 283666"/>
                <a:gd name="connsiteY2" fmla="*/ 37415 h 283666"/>
                <a:gd name="connsiteX3" fmla="*/ 264918 w 283666"/>
                <a:gd name="connsiteY3" fmla="*/ 37415 h 283666"/>
                <a:gd name="connsiteX4" fmla="*/ 283667 w 283666"/>
                <a:gd name="connsiteY4" fmla="*/ 18666 h 283666"/>
                <a:gd name="connsiteX5" fmla="*/ 264918 w 283666"/>
                <a:gd name="connsiteY5" fmla="*/ 0 h 283666"/>
                <a:gd name="connsiteX6" fmla="*/ 18666 w 283666"/>
                <a:gd name="connsiteY6" fmla="*/ 0 h 283666"/>
                <a:gd name="connsiteX7" fmla="*/ 0 w 283666"/>
                <a:gd name="connsiteY7" fmla="*/ 18666 h 283666"/>
                <a:gd name="connsiteX8" fmla="*/ 0 w 283666"/>
                <a:gd name="connsiteY8" fmla="*/ 264834 h 283666"/>
                <a:gd name="connsiteX9" fmla="*/ 18666 w 283666"/>
                <a:gd name="connsiteY9" fmla="*/ 283667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666">
                  <a:moveTo>
                    <a:pt x="18666" y="283667"/>
                  </a:moveTo>
                  <a:cubicBezTo>
                    <a:pt x="28961" y="283667"/>
                    <a:pt x="37415" y="275297"/>
                    <a:pt x="37415" y="264918"/>
                  </a:cubicBezTo>
                  <a:lnTo>
                    <a:pt x="37415" y="37415"/>
                  </a:lnTo>
                  <a:lnTo>
                    <a:pt x="264918" y="37415"/>
                  </a:lnTo>
                  <a:cubicBezTo>
                    <a:pt x="275213" y="37415"/>
                    <a:pt x="283667" y="29045"/>
                    <a:pt x="283667" y="18666"/>
                  </a:cubicBezTo>
                  <a:cubicBezTo>
                    <a:pt x="283667" y="8370"/>
                    <a:pt x="275297" y="0"/>
                    <a:pt x="264918" y="0"/>
                  </a:cubicBezTo>
                  <a:lnTo>
                    <a:pt x="18666" y="0"/>
                  </a:lnTo>
                  <a:cubicBezTo>
                    <a:pt x="8370" y="0"/>
                    <a:pt x="0" y="8370"/>
                    <a:pt x="0" y="18666"/>
                  </a:cubicBezTo>
                  <a:lnTo>
                    <a:pt x="0" y="264834"/>
                  </a:lnTo>
                  <a:cubicBezTo>
                    <a:pt x="0" y="275297"/>
                    <a:pt x="8370" y="283667"/>
                    <a:pt x="18666" y="283667"/>
                  </a:cubicBezTo>
                  <a:close/>
                </a:path>
              </a:pathLst>
            </a:custGeom>
            <a:grpFill/>
            <a:ln w="8365" cap="flat">
              <a:noFill/>
              <a:prstDash val="solid"/>
              <a:miter/>
            </a:ln>
          </p:spPr>
          <p:txBody>
            <a:bodyPr rtlCol="0" anchor="ctr"/>
            <a:lstStyle/>
            <a:p>
              <a:endParaRPr lang="en-US" sz="1200"/>
            </a:p>
          </p:txBody>
        </p:sp>
        <p:sp>
          <p:nvSpPr>
            <p:cNvPr id="86" name="Freeform: Shape 85">
              <a:extLst>
                <a:ext uri="{FF2B5EF4-FFF2-40B4-BE49-F238E27FC236}">
                  <a16:creationId xmlns:a16="http://schemas.microsoft.com/office/drawing/2014/main" id="{416E87F2-6488-4BC2-BC3C-2BD2189E1956}"/>
                </a:ext>
              </a:extLst>
            </p:cNvPr>
            <p:cNvSpPr/>
            <p:nvPr/>
          </p:nvSpPr>
          <p:spPr>
            <a:xfrm>
              <a:off x="11407808" y="8454256"/>
              <a:ext cx="112161" cy="186990"/>
            </a:xfrm>
            <a:custGeom>
              <a:avLst/>
              <a:gdLst>
                <a:gd name="connsiteX0" fmla="*/ 93496 w 112161"/>
                <a:gd name="connsiteY0" fmla="*/ 37415 h 186990"/>
                <a:gd name="connsiteX1" fmla="*/ 112161 w 112161"/>
                <a:gd name="connsiteY1" fmla="*/ 18666 h 186990"/>
                <a:gd name="connsiteX2" fmla="*/ 93496 w 112161"/>
                <a:gd name="connsiteY2" fmla="*/ 0 h 186990"/>
                <a:gd name="connsiteX3" fmla="*/ 0 w 112161"/>
                <a:gd name="connsiteY3" fmla="*/ 93496 h 186990"/>
                <a:gd name="connsiteX4" fmla="*/ 93496 w 112161"/>
                <a:gd name="connsiteY4" fmla="*/ 186991 h 186990"/>
                <a:gd name="connsiteX5" fmla="*/ 112161 w 112161"/>
                <a:gd name="connsiteY5" fmla="*/ 168326 h 186990"/>
                <a:gd name="connsiteX6" fmla="*/ 93496 w 112161"/>
                <a:gd name="connsiteY6" fmla="*/ 149576 h 186990"/>
                <a:gd name="connsiteX7" fmla="*/ 37416 w 112161"/>
                <a:gd name="connsiteY7" fmla="*/ 93496 h 186990"/>
                <a:gd name="connsiteX8" fmla="*/ 93496 w 112161"/>
                <a:gd name="connsiteY8" fmla="*/ 37415 h 18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161" h="186990">
                  <a:moveTo>
                    <a:pt x="93496" y="37415"/>
                  </a:moveTo>
                  <a:cubicBezTo>
                    <a:pt x="103791" y="37415"/>
                    <a:pt x="112161" y="29045"/>
                    <a:pt x="112161" y="18666"/>
                  </a:cubicBezTo>
                  <a:cubicBezTo>
                    <a:pt x="112161" y="8287"/>
                    <a:pt x="103791" y="0"/>
                    <a:pt x="93496" y="0"/>
                  </a:cubicBezTo>
                  <a:cubicBezTo>
                    <a:pt x="41935" y="0"/>
                    <a:pt x="0" y="41935"/>
                    <a:pt x="0" y="93496"/>
                  </a:cubicBezTo>
                  <a:cubicBezTo>
                    <a:pt x="0" y="145056"/>
                    <a:pt x="41935" y="186991"/>
                    <a:pt x="93496" y="186991"/>
                  </a:cubicBezTo>
                  <a:cubicBezTo>
                    <a:pt x="103791" y="186991"/>
                    <a:pt x="112161" y="178621"/>
                    <a:pt x="112161" y="168326"/>
                  </a:cubicBezTo>
                  <a:cubicBezTo>
                    <a:pt x="112161" y="158030"/>
                    <a:pt x="103791" y="149576"/>
                    <a:pt x="93496" y="149576"/>
                  </a:cubicBezTo>
                  <a:cubicBezTo>
                    <a:pt x="62526" y="149576"/>
                    <a:pt x="37416" y="124382"/>
                    <a:pt x="37416" y="93496"/>
                  </a:cubicBezTo>
                  <a:cubicBezTo>
                    <a:pt x="37416" y="62610"/>
                    <a:pt x="62609" y="37415"/>
                    <a:pt x="93496" y="37415"/>
                  </a:cubicBezTo>
                  <a:close/>
                </a:path>
              </a:pathLst>
            </a:custGeom>
            <a:grpFill/>
            <a:ln w="8365" cap="flat">
              <a:noFill/>
              <a:prstDash val="solid"/>
              <a:miter/>
            </a:ln>
          </p:spPr>
          <p:txBody>
            <a:bodyPr rtlCol="0" anchor="ctr"/>
            <a:lstStyle/>
            <a:p>
              <a:endParaRPr lang="en-US" sz="1200"/>
            </a:p>
          </p:txBody>
        </p:sp>
        <p:sp>
          <p:nvSpPr>
            <p:cNvPr id="87" name="Freeform: Shape 86">
              <a:extLst>
                <a:ext uri="{FF2B5EF4-FFF2-40B4-BE49-F238E27FC236}">
                  <a16:creationId xmlns:a16="http://schemas.microsoft.com/office/drawing/2014/main" id="{41824E33-D553-4F79-B20B-6C3F1DB33E0D}"/>
                </a:ext>
              </a:extLst>
            </p:cNvPr>
            <p:cNvSpPr/>
            <p:nvPr/>
          </p:nvSpPr>
          <p:spPr>
            <a:xfrm>
              <a:off x="10884335" y="7930699"/>
              <a:ext cx="1234105" cy="1234105"/>
            </a:xfrm>
            <a:custGeom>
              <a:avLst/>
              <a:gdLst>
                <a:gd name="connsiteX0" fmla="*/ 1215440 w 1234105"/>
                <a:gd name="connsiteY0" fmla="*/ 598303 h 1234105"/>
                <a:gd name="connsiteX1" fmla="*/ 1148394 w 1234105"/>
                <a:gd name="connsiteY1" fmla="*/ 598303 h 1234105"/>
                <a:gd name="connsiteX2" fmla="*/ 1222219 w 1234105"/>
                <a:gd name="connsiteY2" fmla="*/ 524478 h 1234105"/>
                <a:gd name="connsiteX3" fmla="*/ 1226321 w 1234105"/>
                <a:gd name="connsiteY3" fmla="*/ 504138 h 1234105"/>
                <a:gd name="connsiteX4" fmla="*/ 1209078 w 1234105"/>
                <a:gd name="connsiteY4" fmla="*/ 492588 h 1234105"/>
                <a:gd name="connsiteX5" fmla="*/ 1144544 w 1234105"/>
                <a:gd name="connsiteY5" fmla="*/ 492588 h 1234105"/>
                <a:gd name="connsiteX6" fmla="*/ 635718 w 1234105"/>
                <a:gd name="connsiteY6" fmla="*/ 75583 h 1234105"/>
                <a:gd name="connsiteX7" fmla="*/ 635718 w 1234105"/>
                <a:gd name="connsiteY7" fmla="*/ 18665 h 1234105"/>
                <a:gd name="connsiteX8" fmla="*/ 617053 w 1234105"/>
                <a:gd name="connsiteY8" fmla="*/ 0 h 1234105"/>
                <a:gd name="connsiteX9" fmla="*/ 598387 w 1234105"/>
                <a:gd name="connsiteY9" fmla="*/ 18665 h 1234105"/>
                <a:gd name="connsiteX10" fmla="*/ 598387 w 1234105"/>
                <a:gd name="connsiteY10" fmla="*/ 75248 h 1234105"/>
                <a:gd name="connsiteX11" fmla="*/ 75248 w 1234105"/>
                <a:gd name="connsiteY11" fmla="*/ 598387 h 1234105"/>
                <a:gd name="connsiteX12" fmla="*/ 18666 w 1234105"/>
                <a:gd name="connsiteY12" fmla="*/ 598387 h 1234105"/>
                <a:gd name="connsiteX13" fmla="*/ 0 w 1234105"/>
                <a:gd name="connsiteY13" fmla="*/ 617053 h 1234105"/>
                <a:gd name="connsiteX14" fmla="*/ 18666 w 1234105"/>
                <a:gd name="connsiteY14" fmla="*/ 635718 h 1234105"/>
                <a:gd name="connsiteX15" fmla="*/ 75248 w 1234105"/>
                <a:gd name="connsiteY15" fmla="*/ 635718 h 1234105"/>
                <a:gd name="connsiteX16" fmla="*/ 598387 w 1234105"/>
                <a:gd name="connsiteY16" fmla="*/ 1158857 h 1234105"/>
                <a:gd name="connsiteX17" fmla="*/ 598387 w 1234105"/>
                <a:gd name="connsiteY17" fmla="*/ 1215439 h 1234105"/>
                <a:gd name="connsiteX18" fmla="*/ 617053 w 1234105"/>
                <a:gd name="connsiteY18" fmla="*/ 1234106 h 1234105"/>
                <a:gd name="connsiteX19" fmla="*/ 635718 w 1234105"/>
                <a:gd name="connsiteY19" fmla="*/ 1215439 h 1234105"/>
                <a:gd name="connsiteX20" fmla="*/ 635718 w 1234105"/>
                <a:gd name="connsiteY20" fmla="*/ 1158522 h 1234105"/>
                <a:gd name="connsiteX21" fmla="*/ 1144544 w 1234105"/>
                <a:gd name="connsiteY21" fmla="*/ 741518 h 1234105"/>
                <a:gd name="connsiteX22" fmla="*/ 1209078 w 1234105"/>
                <a:gd name="connsiteY22" fmla="*/ 741518 h 1234105"/>
                <a:gd name="connsiteX23" fmla="*/ 1226321 w 1234105"/>
                <a:gd name="connsiteY23" fmla="*/ 729967 h 1234105"/>
                <a:gd name="connsiteX24" fmla="*/ 1222219 w 1234105"/>
                <a:gd name="connsiteY24" fmla="*/ 709544 h 1234105"/>
                <a:gd name="connsiteX25" fmla="*/ 1148394 w 1234105"/>
                <a:gd name="connsiteY25" fmla="*/ 635718 h 1234105"/>
                <a:gd name="connsiteX26" fmla="*/ 1215440 w 1234105"/>
                <a:gd name="connsiteY26" fmla="*/ 635718 h 1234105"/>
                <a:gd name="connsiteX27" fmla="*/ 1234105 w 1234105"/>
                <a:gd name="connsiteY27" fmla="*/ 617053 h 1234105"/>
                <a:gd name="connsiteX28" fmla="*/ 1215440 w 1234105"/>
                <a:gd name="connsiteY28" fmla="*/ 598303 h 1234105"/>
                <a:gd name="connsiteX29" fmla="*/ 635718 w 1234105"/>
                <a:gd name="connsiteY29" fmla="*/ 112914 h 1234105"/>
                <a:gd name="connsiteX30" fmla="*/ 1105874 w 1234105"/>
                <a:gd name="connsiteY30" fmla="*/ 492504 h 1234105"/>
                <a:gd name="connsiteX31" fmla="*/ 988858 w 1234105"/>
                <a:gd name="connsiteY31" fmla="*/ 492504 h 1234105"/>
                <a:gd name="connsiteX32" fmla="*/ 635718 w 1234105"/>
                <a:gd name="connsiteY32" fmla="*/ 225243 h 1234105"/>
                <a:gd name="connsiteX33" fmla="*/ 635718 w 1234105"/>
                <a:gd name="connsiteY33" fmla="*/ 112914 h 1234105"/>
                <a:gd name="connsiteX34" fmla="*/ 598304 w 1234105"/>
                <a:gd name="connsiteY34" fmla="*/ 113082 h 1234105"/>
                <a:gd name="connsiteX35" fmla="*/ 598304 w 1234105"/>
                <a:gd name="connsiteY35" fmla="*/ 225326 h 1234105"/>
                <a:gd name="connsiteX36" fmla="*/ 225243 w 1234105"/>
                <a:gd name="connsiteY36" fmla="*/ 598387 h 1234105"/>
                <a:gd name="connsiteX37" fmla="*/ 112998 w 1234105"/>
                <a:gd name="connsiteY37" fmla="*/ 598387 h 1234105"/>
                <a:gd name="connsiteX38" fmla="*/ 598304 w 1234105"/>
                <a:gd name="connsiteY38" fmla="*/ 113082 h 1234105"/>
                <a:gd name="connsiteX39" fmla="*/ 598304 w 1234105"/>
                <a:gd name="connsiteY39" fmla="*/ 1121024 h 1234105"/>
                <a:gd name="connsiteX40" fmla="*/ 112998 w 1234105"/>
                <a:gd name="connsiteY40" fmla="*/ 635718 h 1234105"/>
                <a:gd name="connsiteX41" fmla="*/ 225243 w 1234105"/>
                <a:gd name="connsiteY41" fmla="*/ 635718 h 1234105"/>
                <a:gd name="connsiteX42" fmla="*/ 598304 w 1234105"/>
                <a:gd name="connsiteY42" fmla="*/ 1008779 h 1234105"/>
                <a:gd name="connsiteX43" fmla="*/ 598304 w 1234105"/>
                <a:gd name="connsiteY43" fmla="*/ 1121024 h 1234105"/>
                <a:gd name="connsiteX44" fmla="*/ 616969 w 1234105"/>
                <a:gd name="connsiteY44" fmla="*/ 922482 h 1234105"/>
                <a:gd name="connsiteX45" fmla="*/ 598304 w 1234105"/>
                <a:gd name="connsiteY45" fmla="*/ 941148 h 1234105"/>
                <a:gd name="connsiteX46" fmla="*/ 598304 w 1234105"/>
                <a:gd name="connsiteY46" fmla="*/ 971364 h 1234105"/>
                <a:gd name="connsiteX47" fmla="*/ 262658 w 1234105"/>
                <a:gd name="connsiteY47" fmla="*/ 635718 h 1234105"/>
                <a:gd name="connsiteX48" fmla="*/ 292874 w 1234105"/>
                <a:gd name="connsiteY48" fmla="*/ 635718 h 1234105"/>
                <a:gd name="connsiteX49" fmla="*/ 311624 w 1234105"/>
                <a:gd name="connsiteY49" fmla="*/ 617053 h 1234105"/>
                <a:gd name="connsiteX50" fmla="*/ 292874 w 1234105"/>
                <a:gd name="connsiteY50" fmla="*/ 598387 h 1234105"/>
                <a:gd name="connsiteX51" fmla="*/ 262658 w 1234105"/>
                <a:gd name="connsiteY51" fmla="*/ 598387 h 1234105"/>
                <a:gd name="connsiteX52" fmla="*/ 598304 w 1234105"/>
                <a:gd name="connsiteY52" fmla="*/ 262741 h 1234105"/>
                <a:gd name="connsiteX53" fmla="*/ 598304 w 1234105"/>
                <a:gd name="connsiteY53" fmla="*/ 292958 h 1234105"/>
                <a:gd name="connsiteX54" fmla="*/ 616969 w 1234105"/>
                <a:gd name="connsiteY54" fmla="*/ 311707 h 1234105"/>
                <a:gd name="connsiteX55" fmla="*/ 635635 w 1234105"/>
                <a:gd name="connsiteY55" fmla="*/ 292958 h 1234105"/>
                <a:gd name="connsiteX56" fmla="*/ 635635 w 1234105"/>
                <a:gd name="connsiteY56" fmla="*/ 262741 h 1234105"/>
                <a:gd name="connsiteX57" fmla="*/ 949183 w 1234105"/>
                <a:gd name="connsiteY57" fmla="*/ 492671 h 1234105"/>
                <a:gd name="connsiteX58" fmla="*/ 913693 w 1234105"/>
                <a:gd name="connsiteY58" fmla="*/ 492671 h 1234105"/>
                <a:gd name="connsiteX59" fmla="*/ 900468 w 1234105"/>
                <a:gd name="connsiteY59" fmla="*/ 498112 h 1234105"/>
                <a:gd name="connsiteX60" fmla="*/ 850079 w 1234105"/>
                <a:gd name="connsiteY60" fmla="*/ 548501 h 1234105"/>
                <a:gd name="connsiteX61" fmla="*/ 617053 w 1234105"/>
                <a:gd name="connsiteY61" fmla="*/ 373981 h 1234105"/>
                <a:gd name="connsiteX62" fmla="*/ 373981 w 1234105"/>
                <a:gd name="connsiteY62" fmla="*/ 617053 h 1234105"/>
                <a:gd name="connsiteX63" fmla="*/ 617053 w 1234105"/>
                <a:gd name="connsiteY63" fmla="*/ 860208 h 1234105"/>
                <a:gd name="connsiteX64" fmla="*/ 850079 w 1234105"/>
                <a:gd name="connsiteY64" fmla="*/ 685689 h 1234105"/>
                <a:gd name="connsiteX65" fmla="*/ 900468 w 1234105"/>
                <a:gd name="connsiteY65" fmla="*/ 736078 h 1234105"/>
                <a:gd name="connsiteX66" fmla="*/ 913693 w 1234105"/>
                <a:gd name="connsiteY66" fmla="*/ 741518 h 1234105"/>
                <a:gd name="connsiteX67" fmla="*/ 949602 w 1234105"/>
                <a:gd name="connsiteY67" fmla="*/ 741518 h 1234105"/>
                <a:gd name="connsiteX68" fmla="*/ 635718 w 1234105"/>
                <a:gd name="connsiteY68" fmla="*/ 971364 h 1234105"/>
                <a:gd name="connsiteX69" fmla="*/ 635718 w 1234105"/>
                <a:gd name="connsiteY69" fmla="*/ 941148 h 1234105"/>
                <a:gd name="connsiteX70" fmla="*/ 616969 w 1234105"/>
                <a:gd name="connsiteY70" fmla="*/ 922482 h 1234105"/>
                <a:gd name="connsiteX71" fmla="*/ 616969 w 1234105"/>
                <a:gd name="connsiteY71" fmla="*/ 635718 h 1234105"/>
                <a:gd name="connsiteX72" fmla="*/ 800110 w 1234105"/>
                <a:gd name="connsiteY72" fmla="*/ 635718 h 1234105"/>
                <a:gd name="connsiteX73" fmla="*/ 819026 w 1234105"/>
                <a:gd name="connsiteY73" fmla="*/ 654635 h 1234105"/>
                <a:gd name="connsiteX74" fmla="*/ 616969 w 1234105"/>
                <a:gd name="connsiteY74" fmla="*/ 822709 h 1234105"/>
                <a:gd name="connsiteX75" fmla="*/ 411229 w 1234105"/>
                <a:gd name="connsiteY75" fmla="*/ 616969 h 1234105"/>
                <a:gd name="connsiteX76" fmla="*/ 616969 w 1234105"/>
                <a:gd name="connsiteY76" fmla="*/ 411229 h 1234105"/>
                <a:gd name="connsiteX77" fmla="*/ 819026 w 1234105"/>
                <a:gd name="connsiteY77" fmla="*/ 579303 h 1234105"/>
                <a:gd name="connsiteX78" fmla="*/ 800110 w 1234105"/>
                <a:gd name="connsiteY78" fmla="*/ 598220 h 1234105"/>
                <a:gd name="connsiteX79" fmla="*/ 616969 w 1234105"/>
                <a:gd name="connsiteY79" fmla="*/ 598220 h 1234105"/>
                <a:gd name="connsiteX80" fmla="*/ 598304 w 1234105"/>
                <a:gd name="connsiteY80" fmla="*/ 616885 h 1234105"/>
                <a:gd name="connsiteX81" fmla="*/ 616969 w 1234105"/>
                <a:gd name="connsiteY81" fmla="*/ 635718 h 1234105"/>
                <a:gd name="connsiteX82" fmla="*/ 635718 w 1234105"/>
                <a:gd name="connsiteY82" fmla="*/ 1121108 h 1234105"/>
                <a:gd name="connsiteX83" fmla="*/ 635718 w 1234105"/>
                <a:gd name="connsiteY83" fmla="*/ 1008779 h 1234105"/>
                <a:gd name="connsiteX84" fmla="*/ 988858 w 1234105"/>
                <a:gd name="connsiteY84" fmla="*/ 741518 h 1234105"/>
                <a:gd name="connsiteX85" fmla="*/ 1105874 w 1234105"/>
                <a:gd name="connsiteY85" fmla="*/ 741518 h 1234105"/>
                <a:gd name="connsiteX86" fmla="*/ 635718 w 1234105"/>
                <a:gd name="connsiteY86" fmla="*/ 1121108 h 1234105"/>
                <a:gd name="connsiteX87" fmla="*/ 1163879 w 1234105"/>
                <a:gd name="connsiteY87" fmla="*/ 704103 h 1234105"/>
                <a:gd name="connsiteX88" fmla="*/ 921394 w 1234105"/>
                <a:gd name="connsiteY88" fmla="*/ 704103 h 1234105"/>
                <a:gd name="connsiteX89" fmla="*/ 853009 w 1234105"/>
                <a:gd name="connsiteY89" fmla="*/ 635718 h 1234105"/>
                <a:gd name="connsiteX90" fmla="*/ 1095411 w 1234105"/>
                <a:gd name="connsiteY90" fmla="*/ 635718 h 1234105"/>
                <a:gd name="connsiteX91" fmla="*/ 1163879 w 1234105"/>
                <a:gd name="connsiteY91" fmla="*/ 704103 h 1234105"/>
                <a:gd name="connsiteX92" fmla="*/ 1095495 w 1234105"/>
                <a:gd name="connsiteY92" fmla="*/ 598303 h 1234105"/>
                <a:gd name="connsiteX93" fmla="*/ 853093 w 1234105"/>
                <a:gd name="connsiteY93" fmla="*/ 598303 h 1234105"/>
                <a:gd name="connsiteX94" fmla="*/ 921478 w 1234105"/>
                <a:gd name="connsiteY94" fmla="*/ 529919 h 1234105"/>
                <a:gd name="connsiteX95" fmla="*/ 1163879 w 1234105"/>
                <a:gd name="connsiteY95" fmla="*/ 529919 h 1234105"/>
                <a:gd name="connsiteX96" fmla="*/ 1095495 w 1234105"/>
                <a:gd name="connsiteY96" fmla="*/ 598303 h 1234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234105" h="1234105">
                  <a:moveTo>
                    <a:pt x="1215440" y="598303"/>
                  </a:moveTo>
                  <a:lnTo>
                    <a:pt x="1148394" y="598303"/>
                  </a:lnTo>
                  <a:lnTo>
                    <a:pt x="1222219" y="524478"/>
                  </a:lnTo>
                  <a:cubicBezTo>
                    <a:pt x="1227576" y="519121"/>
                    <a:pt x="1229167" y="511086"/>
                    <a:pt x="1226321" y="504138"/>
                  </a:cubicBezTo>
                  <a:cubicBezTo>
                    <a:pt x="1223391" y="497107"/>
                    <a:pt x="1216612" y="492588"/>
                    <a:pt x="1209078" y="492588"/>
                  </a:cubicBezTo>
                  <a:lnTo>
                    <a:pt x="1144544" y="492588"/>
                  </a:lnTo>
                  <a:cubicBezTo>
                    <a:pt x="1088798" y="255794"/>
                    <a:pt x="879040" y="84037"/>
                    <a:pt x="635718" y="75583"/>
                  </a:cubicBezTo>
                  <a:lnTo>
                    <a:pt x="635718" y="18665"/>
                  </a:lnTo>
                  <a:cubicBezTo>
                    <a:pt x="635718" y="8370"/>
                    <a:pt x="627348" y="0"/>
                    <a:pt x="617053" y="0"/>
                  </a:cubicBezTo>
                  <a:cubicBezTo>
                    <a:pt x="606758" y="0"/>
                    <a:pt x="598387" y="8370"/>
                    <a:pt x="598387" y="18665"/>
                  </a:cubicBezTo>
                  <a:lnTo>
                    <a:pt x="598387" y="75248"/>
                  </a:lnTo>
                  <a:cubicBezTo>
                    <a:pt x="314218" y="84958"/>
                    <a:pt x="84958" y="314218"/>
                    <a:pt x="75248" y="598387"/>
                  </a:cubicBezTo>
                  <a:lnTo>
                    <a:pt x="18666" y="598387"/>
                  </a:lnTo>
                  <a:cubicBezTo>
                    <a:pt x="8370" y="598387"/>
                    <a:pt x="0" y="606757"/>
                    <a:pt x="0" y="617053"/>
                  </a:cubicBezTo>
                  <a:cubicBezTo>
                    <a:pt x="0" y="627348"/>
                    <a:pt x="8370" y="635718"/>
                    <a:pt x="18666" y="635718"/>
                  </a:cubicBezTo>
                  <a:lnTo>
                    <a:pt x="75248" y="635718"/>
                  </a:lnTo>
                  <a:cubicBezTo>
                    <a:pt x="84958" y="919887"/>
                    <a:pt x="314218" y="1149148"/>
                    <a:pt x="598387" y="1158857"/>
                  </a:cubicBezTo>
                  <a:lnTo>
                    <a:pt x="598387" y="1215439"/>
                  </a:lnTo>
                  <a:cubicBezTo>
                    <a:pt x="598387" y="1225818"/>
                    <a:pt x="606758" y="1234106"/>
                    <a:pt x="617053" y="1234106"/>
                  </a:cubicBezTo>
                  <a:cubicBezTo>
                    <a:pt x="627348" y="1234106"/>
                    <a:pt x="635718" y="1225736"/>
                    <a:pt x="635718" y="1215439"/>
                  </a:cubicBezTo>
                  <a:lnTo>
                    <a:pt x="635718" y="1158522"/>
                  </a:lnTo>
                  <a:cubicBezTo>
                    <a:pt x="879040" y="1150068"/>
                    <a:pt x="1088798" y="978311"/>
                    <a:pt x="1144544" y="741518"/>
                  </a:cubicBezTo>
                  <a:lnTo>
                    <a:pt x="1209078" y="741518"/>
                  </a:lnTo>
                  <a:cubicBezTo>
                    <a:pt x="1216612" y="741518"/>
                    <a:pt x="1223475" y="736914"/>
                    <a:pt x="1226321" y="729967"/>
                  </a:cubicBezTo>
                  <a:cubicBezTo>
                    <a:pt x="1229167" y="723020"/>
                    <a:pt x="1227576" y="714901"/>
                    <a:pt x="1222219" y="709544"/>
                  </a:cubicBezTo>
                  <a:lnTo>
                    <a:pt x="1148394" y="635718"/>
                  </a:lnTo>
                  <a:lnTo>
                    <a:pt x="1215440" y="635718"/>
                  </a:lnTo>
                  <a:cubicBezTo>
                    <a:pt x="1225735" y="635718"/>
                    <a:pt x="1234105" y="627348"/>
                    <a:pt x="1234105" y="617053"/>
                  </a:cubicBezTo>
                  <a:cubicBezTo>
                    <a:pt x="1234105" y="606757"/>
                    <a:pt x="1225735" y="598303"/>
                    <a:pt x="1215440" y="598303"/>
                  </a:cubicBezTo>
                  <a:close/>
                  <a:moveTo>
                    <a:pt x="635718" y="112914"/>
                  </a:moveTo>
                  <a:cubicBezTo>
                    <a:pt x="858701" y="121284"/>
                    <a:pt x="1051049" y="276971"/>
                    <a:pt x="1105874" y="492504"/>
                  </a:cubicBezTo>
                  <a:lnTo>
                    <a:pt x="988858" y="492504"/>
                  </a:lnTo>
                  <a:cubicBezTo>
                    <a:pt x="938470" y="342677"/>
                    <a:pt x="800445" y="233027"/>
                    <a:pt x="635718" y="225243"/>
                  </a:cubicBezTo>
                  <a:lnTo>
                    <a:pt x="635718" y="112914"/>
                  </a:lnTo>
                  <a:close/>
                  <a:moveTo>
                    <a:pt x="598304" y="113082"/>
                  </a:moveTo>
                  <a:lnTo>
                    <a:pt x="598304" y="225326"/>
                  </a:lnTo>
                  <a:cubicBezTo>
                    <a:pt x="396665" y="234868"/>
                    <a:pt x="234785" y="396749"/>
                    <a:pt x="225243" y="598387"/>
                  </a:cubicBezTo>
                  <a:lnTo>
                    <a:pt x="112998" y="598387"/>
                  </a:lnTo>
                  <a:cubicBezTo>
                    <a:pt x="122708" y="334893"/>
                    <a:pt x="334893" y="122791"/>
                    <a:pt x="598304" y="113082"/>
                  </a:cubicBezTo>
                  <a:close/>
                  <a:moveTo>
                    <a:pt x="598304" y="1121024"/>
                  </a:moveTo>
                  <a:cubicBezTo>
                    <a:pt x="334809" y="1111314"/>
                    <a:pt x="122708" y="899213"/>
                    <a:pt x="112998" y="635718"/>
                  </a:cubicBezTo>
                  <a:lnTo>
                    <a:pt x="225243" y="635718"/>
                  </a:lnTo>
                  <a:cubicBezTo>
                    <a:pt x="234785" y="837273"/>
                    <a:pt x="396665" y="999237"/>
                    <a:pt x="598304" y="1008779"/>
                  </a:cubicBezTo>
                  <a:lnTo>
                    <a:pt x="598304" y="1121024"/>
                  </a:lnTo>
                  <a:close/>
                  <a:moveTo>
                    <a:pt x="616969" y="922482"/>
                  </a:moveTo>
                  <a:cubicBezTo>
                    <a:pt x="606674" y="922482"/>
                    <a:pt x="598304" y="930852"/>
                    <a:pt x="598304" y="941148"/>
                  </a:cubicBezTo>
                  <a:lnTo>
                    <a:pt x="598304" y="971364"/>
                  </a:lnTo>
                  <a:cubicBezTo>
                    <a:pt x="417340" y="961906"/>
                    <a:pt x="272116" y="816683"/>
                    <a:pt x="262658" y="635718"/>
                  </a:cubicBezTo>
                  <a:lnTo>
                    <a:pt x="292874" y="635718"/>
                  </a:lnTo>
                  <a:cubicBezTo>
                    <a:pt x="303170" y="635718"/>
                    <a:pt x="311624" y="627348"/>
                    <a:pt x="311624" y="617053"/>
                  </a:cubicBezTo>
                  <a:cubicBezTo>
                    <a:pt x="311624" y="606757"/>
                    <a:pt x="303253" y="598387"/>
                    <a:pt x="292874" y="598387"/>
                  </a:cubicBezTo>
                  <a:lnTo>
                    <a:pt x="262658" y="598387"/>
                  </a:lnTo>
                  <a:cubicBezTo>
                    <a:pt x="272116" y="417423"/>
                    <a:pt x="417340" y="272200"/>
                    <a:pt x="598304" y="262741"/>
                  </a:cubicBezTo>
                  <a:lnTo>
                    <a:pt x="598304" y="292958"/>
                  </a:lnTo>
                  <a:cubicBezTo>
                    <a:pt x="598304" y="303253"/>
                    <a:pt x="606674" y="311707"/>
                    <a:pt x="616969" y="311707"/>
                  </a:cubicBezTo>
                  <a:cubicBezTo>
                    <a:pt x="627264" y="311707"/>
                    <a:pt x="635635" y="303337"/>
                    <a:pt x="635635" y="292958"/>
                  </a:cubicBezTo>
                  <a:lnTo>
                    <a:pt x="635635" y="262741"/>
                  </a:lnTo>
                  <a:cubicBezTo>
                    <a:pt x="779519" y="270275"/>
                    <a:pt x="900636" y="363770"/>
                    <a:pt x="949183" y="492671"/>
                  </a:cubicBezTo>
                  <a:lnTo>
                    <a:pt x="913693" y="492671"/>
                  </a:lnTo>
                  <a:cubicBezTo>
                    <a:pt x="908755" y="492671"/>
                    <a:pt x="903984" y="494680"/>
                    <a:pt x="900468" y="498112"/>
                  </a:cubicBezTo>
                  <a:lnTo>
                    <a:pt x="850079" y="548501"/>
                  </a:lnTo>
                  <a:cubicBezTo>
                    <a:pt x="820366" y="447807"/>
                    <a:pt x="727205" y="373981"/>
                    <a:pt x="617053" y="373981"/>
                  </a:cubicBezTo>
                  <a:cubicBezTo>
                    <a:pt x="483046" y="373981"/>
                    <a:pt x="373981" y="483046"/>
                    <a:pt x="373981" y="617053"/>
                  </a:cubicBezTo>
                  <a:cubicBezTo>
                    <a:pt x="373981" y="751060"/>
                    <a:pt x="483046" y="860208"/>
                    <a:pt x="617053" y="860208"/>
                  </a:cubicBezTo>
                  <a:cubicBezTo>
                    <a:pt x="727289" y="860208"/>
                    <a:pt x="820449" y="786382"/>
                    <a:pt x="850079" y="685689"/>
                  </a:cubicBezTo>
                  <a:lnTo>
                    <a:pt x="900468" y="736078"/>
                  </a:lnTo>
                  <a:cubicBezTo>
                    <a:pt x="903984" y="739593"/>
                    <a:pt x="908755" y="741518"/>
                    <a:pt x="913693" y="741518"/>
                  </a:cubicBezTo>
                  <a:lnTo>
                    <a:pt x="949602" y="741518"/>
                  </a:lnTo>
                  <a:cubicBezTo>
                    <a:pt x="901054" y="870419"/>
                    <a:pt x="779603" y="963831"/>
                    <a:pt x="635718" y="971364"/>
                  </a:cubicBezTo>
                  <a:lnTo>
                    <a:pt x="635718" y="941148"/>
                  </a:lnTo>
                  <a:cubicBezTo>
                    <a:pt x="635718" y="930852"/>
                    <a:pt x="627348" y="922482"/>
                    <a:pt x="616969" y="922482"/>
                  </a:cubicBezTo>
                  <a:close/>
                  <a:moveTo>
                    <a:pt x="616969" y="635718"/>
                  </a:moveTo>
                  <a:lnTo>
                    <a:pt x="800110" y="635718"/>
                  </a:lnTo>
                  <a:lnTo>
                    <a:pt x="819026" y="654635"/>
                  </a:lnTo>
                  <a:cubicBezTo>
                    <a:pt x="801281" y="750139"/>
                    <a:pt x="717496" y="822709"/>
                    <a:pt x="616969" y="822709"/>
                  </a:cubicBezTo>
                  <a:cubicBezTo>
                    <a:pt x="503552" y="822709"/>
                    <a:pt x="411229" y="730385"/>
                    <a:pt x="411229" y="616969"/>
                  </a:cubicBezTo>
                  <a:cubicBezTo>
                    <a:pt x="411229" y="503553"/>
                    <a:pt x="503552" y="411229"/>
                    <a:pt x="616969" y="411229"/>
                  </a:cubicBezTo>
                  <a:cubicBezTo>
                    <a:pt x="717496" y="411229"/>
                    <a:pt x="801281" y="483799"/>
                    <a:pt x="819026" y="579303"/>
                  </a:cubicBezTo>
                  <a:lnTo>
                    <a:pt x="800110" y="598220"/>
                  </a:lnTo>
                  <a:lnTo>
                    <a:pt x="616969" y="598220"/>
                  </a:lnTo>
                  <a:cubicBezTo>
                    <a:pt x="606674" y="598220"/>
                    <a:pt x="598304" y="606590"/>
                    <a:pt x="598304" y="616885"/>
                  </a:cubicBezTo>
                  <a:cubicBezTo>
                    <a:pt x="598304" y="627181"/>
                    <a:pt x="606674" y="635718"/>
                    <a:pt x="616969" y="635718"/>
                  </a:cubicBezTo>
                  <a:close/>
                  <a:moveTo>
                    <a:pt x="635718" y="1121108"/>
                  </a:moveTo>
                  <a:lnTo>
                    <a:pt x="635718" y="1008779"/>
                  </a:lnTo>
                  <a:cubicBezTo>
                    <a:pt x="800445" y="1000911"/>
                    <a:pt x="938470" y="891261"/>
                    <a:pt x="988858" y="741518"/>
                  </a:cubicBezTo>
                  <a:lnTo>
                    <a:pt x="1105874" y="741518"/>
                  </a:lnTo>
                  <a:cubicBezTo>
                    <a:pt x="1051049" y="957134"/>
                    <a:pt x="858785" y="1112820"/>
                    <a:pt x="635718" y="1121108"/>
                  </a:cubicBezTo>
                  <a:close/>
                  <a:moveTo>
                    <a:pt x="1163879" y="704103"/>
                  </a:moveTo>
                  <a:lnTo>
                    <a:pt x="921394" y="704103"/>
                  </a:lnTo>
                  <a:lnTo>
                    <a:pt x="853009" y="635718"/>
                  </a:lnTo>
                  <a:lnTo>
                    <a:pt x="1095411" y="635718"/>
                  </a:lnTo>
                  <a:lnTo>
                    <a:pt x="1163879" y="704103"/>
                  </a:lnTo>
                  <a:close/>
                  <a:moveTo>
                    <a:pt x="1095495" y="598303"/>
                  </a:moveTo>
                  <a:lnTo>
                    <a:pt x="853093" y="598303"/>
                  </a:lnTo>
                  <a:lnTo>
                    <a:pt x="921478" y="529919"/>
                  </a:lnTo>
                  <a:lnTo>
                    <a:pt x="1163879" y="529919"/>
                  </a:lnTo>
                  <a:lnTo>
                    <a:pt x="1095495" y="598303"/>
                  </a:lnTo>
                  <a:close/>
                </a:path>
              </a:pathLst>
            </a:custGeom>
            <a:grpFill/>
            <a:ln w="8365" cap="flat">
              <a:noFill/>
              <a:prstDash val="solid"/>
              <a:miter/>
            </a:ln>
          </p:spPr>
          <p:txBody>
            <a:bodyPr rtlCol="0" anchor="ctr"/>
            <a:lstStyle/>
            <a:p>
              <a:endParaRPr lang="en-US" sz="1200"/>
            </a:p>
          </p:txBody>
        </p:sp>
      </p:grpSp>
    </p:spTree>
    <p:extLst>
      <p:ext uri="{BB962C8B-B14F-4D97-AF65-F5344CB8AC3E}">
        <p14:creationId xmlns:p14="http://schemas.microsoft.com/office/powerpoint/2010/main" val="4270575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afterEffect">
                                  <p:stCondLst>
                                    <p:cond delay="0"/>
                                  </p:stCondLst>
                                  <p:iterate type="lt">
                                    <p:tmPct val="3000"/>
                                  </p:iterate>
                                  <p:childTnLst>
                                    <p:set>
                                      <p:cBhvr>
                                        <p:cTn id="6" dur="750" fill="hold">
                                          <p:stCondLst>
                                            <p:cond delay="0"/>
                                          </p:stCondLst>
                                        </p:cTn>
                                        <p:tgtEl>
                                          <p:spTgt spid="43"/>
                                        </p:tgtEl>
                                        <p:attrNameLst>
                                          <p:attrName>style.visibility</p:attrName>
                                        </p:attrNameLst>
                                      </p:cBhvr>
                                      <p:to>
                                        <p:strVal val="visible"/>
                                      </p:to>
                                    </p:set>
                                    <p:anim to="" calcmode="lin" valueType="num">
                                      <p:cBhvr>
                                        <p:cTn id="7" dur="750" fill="hold">
                                          <p:stCondLst>
                                            <p:cond delay="0"/>
                                          </p:stCondLst>
                                        </p:cTn>
                                        <p:tgtEl>
                                          <p:spTgt spid="43"/>
                                        </p:tgtEl>
                                        <p:attrNameLst>
                                          <p:attrName>ppt_x</p:attrName>
                                        </p:attrNameLst>
                                      </p:cBhvr>
                                      <p:tavLst>
                                        <p:tav tm="0" fmla="#ppt_x+#ppt_w*((1.5-1.5*$)^3-(1.5-1.5*$)^2)">
                                          <p:val>
                                            <p:strVal val="0"/>
                                          </p:val>
                                        </p:tav>
                                        <p:tav tm="100000">
                                          <p:val>
                                            <p:strVal val="1"/>
                                          </p:val>
                                        </p:tav>
                                      </p:tavLst>
                                    </p:anim>
                                    <p:animEffect filter="fade">
                                      <p:cBhvr>
                                        <p:cTn id="8" dur="750">
                                          <p:stCondLst>
                                            <p:cond delay="0"/>
                                          </p:stCondLst>
                                        </p:cTn>
                                        <p:tgtEl>
                                          <p:spTgt spid="43"/>
                                        </p:tgtEl>
                                      </p:cBhvr>
                                    </p:animEffect>
                                  </p:childTnLst>
                                </p:cTn>
                              </p:par>
                            </p:childTnLst>
                          </p:cTn>
                        </p:par>
                        <p:par>
                          <p:cTn id="9" fill="hold">
                            <p:stCondLst>
                              <p:cond delay="1155"/>
                            </p:stCondLst>
                            <p:childTnLst>
                              <p:par>
                                <p:cTn id="10" presetID="31" presetClass="entr" presetSubtype="0" fill="hold" nodeType="afterEffect">
                                  <p:stCondLst>
                                    <p:cond delay="0"/>
                                  </p:stCondLst>
                                  <p:childTnLst>
                                    <p:set>
                                      <p:cBhvr>
                                        <p:cTn id="11" dur="1" fill="hold">
                                          <p:stCondLst>
                                            <p:cond delay="0"/>
                                          </p:stCondLst>
                                        </p:cTn>
                                        <p:tgtEl>
                                          <p:spTgt spid="91"/>
                                        </p:tgtEl>
                                        <p:attrNameLst>
                                          <p:attrName>style.visibility</p:attrName>
                                        </p:attrNameLst>
                                      </p:cBhvr>
                                      <p:to>
                                        <p:strVal val="visible"/>
                                      </p:to>
                                    </p:set>
                                    <p:anim calcmode="lin" valueType="num">
                                      <p:cBhvr>
                                        <p:cTn id="12" dur="1000" fill="hold"/>
                                        <p:tgtEl>
                                          <p:spTgt spid="91"/>
                                        </p:tgtEl>
                                        <p:attrNameLst>
                                          <p:attrName>ppt_w</p:attrName>
                                        </p:attrNameLst>
                                      </p:cBhvr>
                                      <p:tavLst>
                                        <p:tav tm="0">
                                          <p:val>
                                            <p:fltVal val="0"/>
                                          </p:val>
                                        </p:tav>
                                        <p:tav tm="100000">
                                          <p:val>
                                            <p:strVal val="#ppt_w"/>
                                          </p:val>
                                        </p:tav>
                                      </p:tavLst>
                                    </p:anim>
                                    <p:anim calcmode="lin" valueType="num">
                                      <p:cBhvr>
                                        <p:cTn id="13" dur="1000" fill="hold"/>
                                        <p:tgtEl>
                                          <p:spTgt spid="91"/>
                                        </p:tgtEl>
                                        <p:attrNameLst>
                                          <p:attrName>ppt_h</p:attrName>
                                        </p:attrNameLst>
                                      </p:cBhvr>
                                      <p:tavLst>
                                        <p:tav tm="0">
                                          <p:val>
                                            <p:fltVal val="0"/>
                                          </p:val>
                                        </p:tav>
                                        <p:tav tm="100000">
                                          <p:val>
                                            <p:strVal val="#ppt_h"/>
                                          </p:val>
                                        </p:tav>
                                      </p:tavLst>
                                    </p:anim>
                                    <p:anim calcmode="lin" valueType="num">
                                      <p:cBhvr>
                                        <p:cTn id="14" dur="1000" fill="hold"/>
                                        <p:tgtEl>
                                          <p:spTgt spid="91"/>
                                        </p:tgtEl>
                                        <p:attrNameLst>
                                          <p:attrName>style.rotation</p:attrName>
                                        </p:attrNameLst>
                                      </p:cBhvr>
                                      <p:tavLst>
                                        <p:tav tm="0">
                                          <p:val>
                                            <p:fltVal val="90"/>
                                          </p:val>
                                        </p:tav>
                                        <p:tav tm="100000">
                                          <p:val>
                                            <p:fltVal val="0"/>
                                          </p:val>
                                        </p:tav>
                                      </p:tavLst>
                                    </p:anim>
                                    <p:animEffect transition="in" filter="fade">
                                      <p:cBhvr>
                                        <p:cTn id="15" dur="1000"/>
                                        <p:tgtEl>
                                          <p:spTgt spid="91"/>
                                        </p:tgtEl>
                                      </p:cBhvr>
                                    </p:animEffect>
                                  </p:childTnLst>
                                </p:cTn>
                              </p:par>
                              <p:par>
                                <p:cTn id="16" presetID="53" presetClass="entr" presetSubtype="16" fill="hold" nodeType="withEffect">
                                  <p:stCondLst>
                                    <p:cond delay="0"/>
                                  </p:stCondLst>
                                  <p:childTnLst>
                                    <p:set>
                                      <p:cBhvr>
                                        <p:cTn id="17" dur="1" fill="hold">
                                          <p:stCondLst>
                                            <p:cond delay="0"/>
                                          </p:stCondLst>
                                        </p:cTn>
                                        <p:tgtEl>
                                          <p:spTgt spid="81"/>
                                        </p:tgtEl>
                                        <p:attrNameLst>
                                          <p:attrName>style.visibility</p:attrName>
                                        </p:attrNameLst>
                                      </p:cBhvr>
                                      <p:to>
                                        <p:strVal val="visible"/>
                                      </p:to>
                                    </p:set>
                                    <p:anim calcmode="lin" valueType="num">
                                      <p:cBhvr>
                                        <p:cTn id="18" dur="1000" fill="hold"/>
                                        <p:tgtEl>
                                          <p:spTgt spid="81"/>
                                        </p:tgtEl>
                                        <p:attrNameLst>
                                          <p:attrName>ppt_w</p:attrName>
                                        </p:attrNameLst>
                                      </p:cBhvr>
                                      <p:tavLst>
                                        <p:tav tm="0">
                                          <p:val>
                                            <p:fltVal val="0"/>
                                          </p:val>
                                        </p:tav>
                                        <p:tav tm="100000">
                                          <p:val>
                                            <p:strVal val="#ppt_w"/>
                                          </p:val>
                                        </p:tav>
                                      </p:tavLst>
                                    </p:anim>
                                    <p:anim calcmode="lin" valueType="num">
                                      <p:cBhvr>
                                        <p:cTn id="19" dur="1000" fill="hold"/>
                                        <p:tgtEl>
                                          <p:spTgt spid="81"/>
                                        </p:tgtEl>
                                        <p:attrNameLst>
                                          <p:attrName>ppt_h</p:attrName>
                                        </p:attrNameLst>
                                      </p:cBhvr>
                                      <p:tavLst>
                                        <p:tav tm="0">
                                          <p:val>
                                            <p:fltVal val="0"/>
                                          </p:val>
                                        </p:tav>
                                        <p:tav tm="100000">
                                          <p:val>
                                            <p:strVal val="#ppt_h"/>
                                          </p:val>
                                        </p:tav>
                                      </p:tavLst>
                                    </p:anim>
                                    <p:animEffect transition="in" filter="fade">
                                      <p:cBhvr>
                                        <p:cTn id="20" dur="1000"/>
                                        <p:tgtEl>
                                          <p:spTgt spid="81"/>
                                        </p:tgtEl>
                                      </p:cBhvr>
                                    </p:animEffect>
                                  </p:childTnLst>
                                </p:cTn>
                              </p:par>
                            </p:childTnLst>
                          </p:cTn>
                        </p:par>
                        <p:par>
                          <p:cTn id="21" fill="hold">
                            <p:stCondLst>
                              <p:cond delay="2155"/>
                            </p:stCondLst>
                            <p:childTnLst>
                              <p:par>
                                <p:cTn id="22" presetID="0" presetClass="entr" presetSubtype="0" fill="hold" nodeType="afterEffect">
                                  <p:stCondLst>
                                    <p:cond delay="0"/>
                                  </p:stCondLst>
                                  <p:childTnLst>
                                    <p:set>
                                      <p:cBhvr>
                                        <p:cTn id="23" dur="700" fill="hold">
                                          <p:stCondLst>
                                            <p:cond delay="0"/>
                                          </p:stCondLst>
                                        </p:cTn>
                                        <p:tgtEl>
                                          <p:spTgt spid="64"/>
                                        </p:tgtEl>
                                        <p:attrNameLst>
                                          <p:attrName>style.visibility</p:attrName>
                                        </p:attrNameLst>
                                      </p:cBhvr>
                                      <p:to>
                                        <p:strVal val="visible"/>
                                      </p:to>
                                    </p:set>
                                    <p:anim to="" calcmode="lin" valueType="num">
                                      <p:cBhvr>
                                        <p:cTn id="24" dur="700" fill="hold">
                                          <p:stCondLst>
                                            <p:cond delay="0"/>
                                          </p:stCondLst>
                                        </p:cTn>
                                        <p:tgtEl>
                                          <p:spTgt spid="64"/>
                                        </p:tgtEl>
                                        <p:attrNameLst>
                                          <p:attrName>ppt_h</p:attrName>
                                        </p:attrNameLst>
                                      </p:cBhvr>
                                      <p:tavLst>
                                        <p:tav tm="0" fmla="#ppt_h-#ppt_h*((1.5-1.5*$)^3-(1.5-1.5*$)^2)">
                                          <p:val>
                                            <p:strVal val="0"/>
                                          </p:val>
                                        </p:tav>
                                        <p:tav tm="100000">
                                          <p:val>
                                            <p:strVal val="1"/>
                                          </p:val>
                                        </p:tav>
                                      </p:tavLst>
                                    </p:anim>
                                    <p:anim to="" calcmode="lin" valueType="num">
                                      <p:cBhvr>
                                        <p:cTn id="25" dur="700" fill="hold">
                                          <p:stCondLst>
                                            <p:cond delay="0"/>
                                          </p:stCondLst>
                                        </p:cTn>
                                        <p:tgtEl>
                                          <p:spTgt spid="64"/>
                                        </p:tgtEl>
                                        <p:attrNameLst>
                                          <p:attrName>ppt_w</p:attrName>
                                        </p:attrNameLst>
                                      </p:cBhvr>
                                      <p:tavLst>
                                        <p:tav tm="0" fmla="#ppt_w-#ppt_w*((1.5-1.5*$)^3-(1.5-1.5*$)^2)">
                                          <p:val>
                                            <p:strVal val="0"/>
                                          </p:val>
                                        </p:tav>
                                        <p:tav tm="100000">
                                          <p:val>
                                            <p:strVal val="1"/>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61"/>
                                        </p:tgtEl>
                                        <p:attrNameLst>
                                          <p:attrName>style.visibility</p:attrName>
                                        </p:attrNameLst>
                                      </p:cBhvr>
                                      <p:to>
                                        <p:strVal val="visible"/>
                                      </p:to>
                                    </p:set>
                                    <p:anim calcmode="lin" valueType="num">
                                      <p:cBhvr additive="base">
                                        <p:cTn id="28" dur="700" fill="hold"/>
                                        <p:tgtEl>
                                          <p:spTgt spid="61"/>
                                        </p:tgtEl>
                                        <p:attrNameLst>
                                          <p:attrName>ppt_x</p:attrName>
                                        </p:attrNameLst>
                                      </p:cBhvr>
                                      <p:tavLst>
                                        <p:tav tm="0">
                                          <p:val>
                                            <p:strVal val="0-#ppt_w/2"/>
                                          </p:val>
                                        </p:tav>
                                        <p:tav tm="100000">
                                          <p:val>
                                            <p:strVal val="#ppt_x"/>
                                          </p:val>
                                        </p:tav>
                                      </p:tavLst>
                                    </p:anim>
                                    <p:anim calcmode="lin" valueType="num">
                                      <p:cBhvr additive="base">
                                        <p:cTn id="29" dur="700" fill="hold"/>
                                        <p:tgtEl>
                                          <p:spTgt spid="61"/>
                                        </p:tgtEl>
                                        <p:attrNameLst>
                                          <p:attrName>ppt_y</p:attrName>
                                        </p:attrNameLst>
                                      </p:cBhvr>
                                      <p:tavLst>
                                        <p:tav tm="0">
                                          <p:val>
                                            <p:strVal val="#ppt_y"/>
                                          </p:val>
                                        </p:tav>
                                        <p:tav tm="100000">
                                          <p:val>
                                            <p:strVal val="#ppt_y"/>
                                          </p:val>
                                        </p:tav>
                                      </p:tavLst>
                                    </p:anim>
                                  </p:childTnLst>
                                </p:cTn>
                              </p:par>
                            </p:childTnLst>
                          </p:cTn>
                        </p:par>
                        <p:par>
                          <p:cTn id="30" fill="hold">
                            <p:stCondLst>
                              <p:cond delay="2855"/>
                            </p:stCondLst>
                            <p:childTnLst>
                              <p:par>
                                <p:cTn id="31" presetID="0" presetClass="entr" presetSubtype="0" fill="hold" nodeType="afterEffect">
                                  <p:stCondLst>
                                    <p:cond delay="0"/>
                                  </p:stCondLst>
                                  <p:childTnLst>
                                    <p:set>
                                      <p:cBhvr>
                                        <p:cTn id="32" dur="700" fill="hold">
                                          <p:stCondLst>
                                            <p:cond delay="0"/>
                                          </p:stCondLst>
                                        </p:cTn>
                                        <p:tgtEl>
                                          <p:spTgt spid="71"/>
                                        </p:tgtEl>
                                        <p:attrNameLst>
                                          <p:attrName>style.visibility</p:attrName>
                                        </p:attrNameLst>
                                      </p:cBhvr>
                                      <p:to>
                                        <p:strVal val="visible"/>
                                      </p:to>
                                    </p:set>
                                    <p:anim to="" calcmode="lin" valueType="num">
                                      <p:cBhvr>
                                        <p:cTn id="33" dur="700" fill="hold">
                                          <p:stCondLst>
                                            <p:cond delay="0"/>
                                          </p:stCondLst>
                                        </p:cTn>
                                        <p:tgtEl>
                                          <p:spTgt spid="71"/>
                                        </p:tgtEl>
                                        <p:attrNameLst>
                                          <p:attrName>ppt_h</p:attrName>
                                        </p:attrNameLst>
                                      </p:cBhvr>
                                      <p:tavLst>
                                        <p:tav tm="0" fmla="#ppt_h-#ppt_h*((1.5-1.5*$)^3-(1.5-1.5*$)^2)">
                                          <p:val>
                                            <p:strVal val="0"/>
                                          </p:val>
                                        </p:tav>
                                        <p:tav tm="100000">
                                          <p:val>
                                            <p:strVal val="1"/>
                                          </p:val>
                                        </p:tav>
                                      </p:tavLst>
                                    </p:anim>
                                    <p:anim to="" calcmode="lin" valueType="num">
                                      <p:cBhvr>
                                        <p:cTn id="34" dur="700" fill="hold">
                                          <p:stCondLst>
                                            <p:cond delay="0"/>
                                          </p:stCondLst>
                                        </p:cTn>
                                        <p:tgtEl>
                                          <p:spTgt spid="71"/>
                                        </p:tgtEl>
                                        <p:attrNameLst>
                                          <p:attrName>ppt_w</p:attrName>
                                        </p:attrNameLst>
                                      </p:cBhvr>
                                      <p:tavLst>
                                        <p:tav tm="0" fmla="#ppt_w-#ppt_w*((1.5-1.5*$)^3-(1.5-1.5*$)^2)">
                                          <p:val>
                                            <p:strVal val="0"/>
                                          </p:val>
                                        </p:tav>
                                        <p:tav tm="100000">
                                          <p:val>
                                            <p:strVal val="1"/>
                                          </p:val>
                                        </p:tav>
                                      </p:tavLst>
                                    </p:anim>
                                  </p:childTnLst>
                                </p:cTn>
                              </p:par>
                              <p:par>
                                <p:cTn id="35" presetID="2" presetClass="entr" presetSubtype="2" decel="10000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additive="base">
                                        <p:cTn id="37" dur="700" fill="hold"/>
                                        <p:tgtEl>
                                          <p:spTgt spid="62"/>
                                        </p:tgtEl>
                                        <p:attrNameLst>
                                          <p:attrName>ppt_x</p:attrName>
                                        </p:attrNameLst>
                                      </p:cBhvr>
                                      <p:tavLst>
                                        <p:tav tm="0">
                                          <p:val>
                                            <p:strVal val="1+#ppt_w/2"/>
                                          </p:val>
                                        </p:tav>
                                        <p:tav tm="100000">
                                          <p:val>
                                            <p:strVal val="#ppt_x"/>
                                          </p:val>
                                        </p:tav>
                                      </p:tavLst>
                                    </p:anim>
                                    <p:anim calcmode="lin" valueType="num">
                                      <p:cBhvr additive="base">
                                        <p:cTn id="38" dur="700" fill="hold"/>
                                        <p:tgtEl>
                                          <p:spTgt spid="62"/>
                                        </p:tgtEl>
                                        <p:attrNameLst>
                                          <p:attrName>ppt_y</p:attrName>
                                        </p:attrNameLst>
                                      </p:cBhvr>
                                      <p:tavLst>
                                        <p:tav tm="0">
                                          <p:val>
                                            <p:strVal val="#ppt_y"/>
                                          </p:val>
                                        </p:tav>
                                        <p:tav tm="100000">
                                          <p:val>
                                            <p:strVal val="#ppt_y"/>
                                          </p:val>
                                        </p:tav>
                                      </p:tavLst>
                                    </p:anim>
                                  </p:childTnLst>
                                </p:cTn>
                              </p:par>
                            </p:childTnLst>
                          </p:cTn>
                        </p:par>
                        <p:par>
                          <p:cTn id="39" fill="hold">
                            <p:stCondLst>
                              <p:cond delay="3555"/>
                            </p:stCondLst>
                            <p:childTnLst>
                              <p:par>
                                <p:cTn id="40" presetID="0" presetClass="entr" presetSubtype="0" fill="hold" nodeType="afterEffect">
                                  <p:stCondLst>
                                    <p:cond delay="0"/>
                                  </p:stCondLst>
                                  <p:childTnLst>
                                    <p:set>
                                      <p:cBhvr>
                                        <p:cTn id="41" dur="700" fill="hold">
                                          <p:stCondLst>
                                            <p:cond delay="0"/>
                                          </p:stCondLst>
                                        </p:cTn>
                                        <p:tgtEl>
                                          <p:spTgt spid="78"/>
                                        </p:tgtEl>
                                        <p:attrNameLst>
                                          <p:attrName>style.visibility</p:attrName>
                                        </p:attrNameLst>
                                      </p:cBhvr>
                                      <p:to>
                                        <p:strVal val="visible"/>
                                      </p:to>
                                    </p:set>
                                    <p:anim to="" calcmode="lin" valueType="num">
                                      <p:cBhvr>
                                        <p:cTn id="42" dur="700" fill="hold">
                                          <p:stCondLst>
                                            <p:cond delay="0"/>
                                          </p:stCondLst>
                                        </p:cTn>
                                        <p:tgtEl>
                                          <p:spTgt spid="78"/>
                                        </p:tgtEl>
                                        <p:attrNameLst>
                                          <p:attrName>ppt_h</p:attrName>
                                        </p:attrNameLst>
                                      </p:cBhvr>
                                      <p:tavLst>
                                        <p:tav tm="0" fmla="#ppt_h-#ppt_h*((1.5-1.5*$)^3-(1.5-1.5*$)^2)">
                                          <p:val>
                                            <p:strVal val="0"/>
                                          </p:val>
                                        </p:tav>
                                        <p:tav tm="100000">
                                          <p:val>
                                            <p:strVal val="1"/>
                                          </p:val>
                                        </p:tav>
                                      </p:tavLst>
                                    </p:anim>
                                    <p:anim to="" calcmode="lin" valueType="num">
                                      <p:cBhvr>
                                        <p:cTn id="43" dur="700" fill="hold">
                                          <p:stCondLst>
                                            <p:cond delay="0"/>
                                          </p:stCondLst>
                                        </p:cTn>
                                        <p:tgtEl>
                                          <p:spTgt spid="78"/>
                                        </p:tgtEl>
                                        <p:attrNameLst>
                                          <p:attrName>ppt_w</p:attrName>
                                        </p:attrNameLst>
                                      </p:cBhvr>
                                      <p:tavLst>
                                        <p:tav tm="0" fmla="#ppt_w-#ppt_w*((1.5-1.5*$)^3-(1.5-1.5*$)^2)">
                                          <p:val>
                                            <p:strVal val="0"/>
                                          </p:val>
                                        </p:tav>
                                        <p:tav tm="100000">
                                          <p:val>
                                            <p:strVal val="1"/>
                                          </p:val>
                                        </p:tav>
                                      </p:tavLst>
                                    </p:anim>
                                  </p:childTnLst>
                                </p:cTn>
                              </p:par>
                              <p:par>
                                <p:cTn id="44" presetID="2" presetClass="entr" presetSubtype="2" decel="100000"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additive="base">
                                        <p:cTn id="46" dur="700" fill="hold"/>
                                        <p:tgtEl>
                                          <p:spTgt spid="63"/>
                                        </p:tgtEl>
                                        <p:attrNameLst>
                                          <p:attrName>ppt_x</p:attrName>
                                        </p:attrNameLst>
                                      </p:cBhvr>
                                      <p:tavLst>
                                        <p:tav tm="0">
                                          <p:val>
                                            <p:strVal val="1+#ppt_w/2"/>
                                          </p:val>
                                        </p:tav>
                                        <p:tav tm="100000">
                                          <p:val>
                                            <p:strVal val="#ppt_x"/>
                                          </p:val>
                                        </p:tav>
                                      </p:tavLst>
                                    </p:anim>
                                    <p:anim calcmode="lin" valueType="num">
                                      <p:cBhvr additive="base">
                                        <p:cTn id="47" dur="700" fill="hold"/>
                                        <p:tgtEl>
                                          <p:spTgt spid="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61" grpId="0"/>
      <p:bldP spid="62"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7971EE24-C316-4DE6-BED2-FB835298476B}"/>
              </a:ext>
            </a:extLst>
          </p:cNvPr>
          <p:cNvSpPr/>
          <p:nvPr/>
        </p:nvSpPr>
        <p:spPr>
          <a:xfrm>
            <a:off x="1088020" y="3522842"/>
            <a:ext cx="5034669" cy="1141979"/>
          </a:xfrm>
          <a:prstGeom prst="rect">
            <a:avLst/>
          </a:prstGeom>
        </p:spPr>
        <p:txBody>
          <a:bodyPr wrap="square">
            <a:spAutoFit/>
          </a:bodyPr>
          <a:lstStyle/>
          <a:p>
            <a:pPr algn="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Simple</a:t>
            </a:r>
            <a:r>
              <a:rPr lang="es-ES" altLang="zh-CN" sz="2000">
                <a:solidFill>
                  <a:schemeClr val="tx1">
                    <a:lumMod val="85000"/>
                    <a:lumOff val="15000"/>
                  </a:schemeClr>
                </a:solidFill>
                <a:ea typeface="Lato Light" panose="020F0502020204030203" pitchFamily="34" charset="0"/>
                <a:cs typeface="Lato Light" panose="020F0502020204030203" pitchFamily="34" charset="0"/>
              </a:rPr>
              <a:t>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32" name="Rectangle 31">
            <a:extLst>
              <a:ext uri="{FF2B5EF4-FFF2-40B4-BE49-F238E27FC236}">
                <a16:creationId xmlns:a16="http://schemas.microsoft.com/office/drawing/2014/main" id="{9CF7B907-D5C8-4358-9E16-45A51206751B}"/>
              </a:ext>
            </a:extLst>
          </p:cNvPr>
          <p:cNvSpPr/>
          <p:nvPr/>
        </p:nvSpPr>
        <p:spPr>
          <a:xfrm>
            <a:off x="1088020" y="7226624"/>
            <a:ext cx="5034669" cy="1141979"/>
          </a:xfrm>
          <a:prstGeom prst="rect">
            <a:avLst/>
          </a:prstGeom>
        </p:spPr>
        <p:txBody>
          <a:bodyPr wrap="square">
            <a:spAutoFit/>
          </a:bodyPr>
          <a:lstStyle/>
          <a:p>
            <a:pPr algn="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Flexible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33" name="Rectangle 32">
            <a:extLst>
              <a:ext uri="{FF2B5EF4-FFF2-40B4-BE49-F238E27FC236}">
                <a16:creationId xmlns:a16="http://schemas.microsoft.com/office/drawing/2014/main" id="{76380BEF-5FF5-4215-9E1C-F18E0976EFA8}"/>
              </a:ext>
            </a:extLst>
          </p:cNvPr>
          <p:cNvSpPr/>
          <p:nvPr/>
        </p:nvSpPr>
        <p:spPr>
          <a:xfrm>
            <a:off x="12166745" y="7226624"/>
            <a:ext cx="5038344" cy="1141979"/>
          </a:xfrm>
          <a:prstGeom prst="rect">
            <a:avLst/>
          </a:prstGeom>
        </p:spPr>
        <p:txBody>
          <a:bodyPr wrap="square">
            <a:spAutoFit/>
          </a:bodyPr>
          <a:lstStyle/>
          <a:p>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Powerful</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34" name="Rectangle 8">
            <a:extLst>
              <a:ext uri="{FF2B5EF4-FFF2-40B4-BE49-F238E27FC236}">
                <a16:creationId xmlns:a16="http://schemas.microsoft.com/office/drawing/2014/main" id="{0FAB5637-E0C3-4846-AAFB-67EDD4E91498}"/>
              </a:ext>
            </a:extLst>
          </p:cNvPr>
          <p:cNvSpPr/>
          <p:nvPr/>
        </p:nvSpPr>
        <p:spPr>
          <a:xfrm>
            <a:off x="12166745" y="3522842"/>
            <a:ext cx="5038344" cy="1141979"/>
          </a:xfrm>
          <a:prstGeom prst="rect">
            <a:avLst/>
          </a:prstGeom>
        </p:spPr>
        <p:txBody>
          <a:bodyPr wrap="square">
            <a:spAutoFit/>
          </a:bodyPr>
          <a:lstStyle/>
          <a:p>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Creative</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grpSp>
        <p:nvGrpSpPr>
          <p:cNvPr id="71" name="Group 70">
            <a:extLst>
              <a:ext uri="{FF2B5EF4-FFF2-40B4-BE49-F238E27FC236}">
                <a16:creationId xmlns:a16="http://schemas.microsoft.com/office/drawing/2014/main" id="{FCCE9B68-CE95-4936-A2DB-85F3DDFEA285}"/>
              </a:ext>
            </a:extLst>
          </p:cNvPr>
          <p:cNvGrpSpPr/>
          <p:nvPr/>
        </p:nvGrpSpPr>
        <p:grpSpPr>
          <a:xfrm>
            <a:off x="6265771" y="3066424"/>
            <a:ext cx="5758590" cy="5758596"/>
            <a:chOff x="6265771" y="3066424"/>
            <a:chExt cx="5758590" cy="5758596"/>
          </a:xfrm>
        </p:grpSpPr>
        <p:grpSp>
          <p:nvGrpSpPr>
            <p:cNvPr id="2" name="Group 1">
              <a:extLst>
                <a:ext uri="{FF2B5EF4-FFF2-40B4-BE49-F238E27FC236}">
                  <a16:creationId xmlns:a16="http://schemas.microsoft.com/office/drawing/2014/main" id="{9E453490-4D09-4EE8-AF5F-040A8AB69C37}"/>
                </a:ext>
              </a:extLst>
            </p:cNvPr>
            <p:cNvGrpSpPr/>
            <p:nvPr/>
          </p:nvGrpSpPr>
          <p:grpSpPr>
            <a:xfrm>
              <a:off x="6265771" y="3066424"/>
              <a:ext cx="5758590" cy="5758596"/>
              <a:chOff x="6444667" y="2444159"/>
              <a:chExt cx="5400797" cy="5400804"/>
            </a:xfrm>
          </p:grpSpPr>
          <p:sp>
            <p:nvSpPr>
              <p:cNvPr id="3" name="Freeform: Shape 2">
                <a:extLst>
                  <a:ext uri="{FF2B5EF4-FFF2-40B4-BE49-F238E27FC236}">
                    <a16:creationId xmlns:a16="http://schemas.microsoft.com/office/drawing/2014/main" id="{0EF91C89-571F-454F-98CA-780E8ED66982}"/>
                  </a:ext>
                </a:extLst>
              </p:cNvPr>
              <p:cNvSpPr/>
              <p:nvPr/>
            </p:nvSpPr>
            <p:spPr>
              <a:xfrm rot="16200000">
                <a:off x="6977078" y="2976608"/>
                <a:ext cx="4335969" cy="4335968"/>
              </a:xfrm>
              <a:custGeom>
                <a:avLst/>
                <a:gdLst>
                  <a:gd name="connsiteX0" fmla="*/ 6645489 w 6645488"/>
                  <a:gd name="connsiteY0" fmla="*/ 3322744 h 6645488"/>
                  <a:gd name="connsiteX1" fmla="*/ 3322745 w 6645488"/>
                  <a:gd name="connsiteY1" fmla="*/ 6645489 h 6645488"/>
                  <a:gd name="connsiteX2" fmla="*/ 0 w 6645488"/>
                  <a:gd name="connsiteY2" fmla="*/ 3322745 h 6645488"/>
                  <a:gd name="connsiteX3" fmla="*/ 3322745 w 6645488"/>
                  <a:gd name="connsiteY3" fmla="*/ 0 h 6645488"/>
                  <a:gd name="connsiteX4" fmla="*/ 6645489 w 6645488"/>
                  <a:gd name="connsiteY4" fmla="*/ 3322744 h 6645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5488" h="6645488">
                    <a:moveTo>
                      <a:pt x="6645489" y="3322744"/>
                    </a:moveTo>
                    <a:cubicBezTo>
                      <a:pt x="6645489" y="5157846"/>
                      <a:pt x="5157846" y="6645489"/>
                      <a:pt x="3322745" y="6645489"/>
                    </a:cubicBezTo>
                    <a:cubicBezTo>
                      <a:pt x="1487644" y="6645489"/>
                      <a:pt x="0" y="5157846"/>
                      <a:pt x="0" y="3322745"/>
                    </a:cubicBezTo>
                    <a:cubicBezTo>
                      <a:pt x="0" y="1487644"/>
                      <a:pt x="1487644" y="0"/>
                      <a:pt x="3322745" y="0"/>
                    </a:cubicBezTo>
                    <a:cubicBezTo>
                      <a:pt x="5157846" y="0"/>
                      <a:pt x="6645489" y="1487644"/>
                      <a:pt x="6645489" y="3322744"/>
                    </a:cubicBezTo>
                    <a:close/>
                  </a:path>
                </a:pathLst>
              </a:custGeom>
              <a:solidFill>
                <a:schemeClr val="bg1">
                  <a:lumMod val="95000"/>
                </a:schemeClr>
              </a:solidFill>
              <a:ln w="6844" cap="flat">
                <a:noFill/>
                <a:prstDash val="solid"/>
                <a:miter/>
              </a:ln>
            </p:spPr>
            <p:txBody>
              <a:bodyPr rtlCol="0" anchor="ctr"/>
              <a:lstStyle/>
              <a:p>
                <a:endParaRPr lang="en-US"/>
              </a:p>
            </p:txBody>
          </p:sp>
          <p:grpSp>
            <p:nvGrpSpPr>
              <p:cNvPr id="4" name="Graphic 2">
                <a:extLst>
                  <a:ext uri="{FF2B5EF4-FFF2-40B4-BE49-F238E27FC236}">
                    <a16:creationId xmlns:a16="http://schemas.microsoft.com/office/drawing/2014/main" id="{A382663F-ABEB-4ADD-9393-3E40ED25F1DF}"/>
                  </a:ext>
                </a:extLst>
              </p:cNvPr>
              <p:cNvGrpSpPr/>
              <p:nvPr/>
            </p:nvGrpSpPr>
            <p:grpSpPr>
              <a:xfrm rot="18900000">
                <a:off x="6631111" y="2444159"/>
                <a:ext cx="1859158" cy="2231998"/>
                <a:chOff x="7720383" y="0"/>
                <a:chExt cx="2849423" cy="3420855"/>
              </a:xfrm>
            </p:grpSpPr>
            <p:sp>
              <p:nvSpPr>
                <p:cNvPr id="15" name="Freeform: Shape 14">
                  <a:extLst>
                    <a:ext uri="{FF2B5EF4-FFF2-40B4-BE49-F238E27FC236}">
                      <a16:creationId xmlns:a16="http://schemas.microsoft.com/office/drawing/2014/main" id="{1335BB43-FE8B-4DF6-84D9-F5398EE0DD60}"/>
                    </a:ext>
                  </a:extLst>
                </p:cNvPr>
                <p:cNvSpPr/>
                <p:nvPr/>
              </p:nvSpPr>
              <p:spPr>
                <a:xfrm>
                  <a:off x="7720383" y="0"/>
                  <a:ext cx="2849423" cy="3420855"/>
                </a:xfrm>
                <a:custGeom>
                  <a:avLst/>
                  <a:gdLst>
                    <a:gd name="connsiteX0" fmla="*/ 2849424 w 2849423"/>
                    <a:gd name="connsiteY0" fmla="*/ 1424712 h 3420855"/>
                    <a:gd name="connsiteX1" fmla="*/ 1424712 w 2849423"/>
                    <a:gd name="connsiteY1" fmla="*/ 0 h 3420855"/>
                    <a:gd name="connsiteX2" fmla="*/ 0 w 2849423"/>
                    <a:gd name="connsiteY2" fmla="*/ 1424712 h 3420855"/>
                    <a:gd name="connsiteX3" fmla="*/ 1068945 w 2849423"/>
                    <a:gd name="connsiteY3" fmla="*/ 2804662 h 3420855"/>
                    <a:gd name="connsiteX4" fmla="*/ 1424712 w 2849423"/>
                    <a:gd name="connsiteY4" fmla="*/ 3420855 h 3420855"/>
                    <a:gd name="connsiteX5" fmla="*/ 1780479 w 2849423"/>
                    <a:gd name="connsiteY5" fmla="*/ 2804662 h 3420855"/>
                    <a:gd name="connsiteX6" fmla="*/ 2849424 w 2849423"/>
                    <a:gd name="connsiteY6" fmla="*/ 1424712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2849424" y="1424712"/>
                      </a:moveTo>
                      <a:cubicBezTo>
                        <a:pt x="2849424" y="637890"/>
                        <a:pt x="2211602" y="0"/>
                        <a:pt x="1424712" y="0"/>
                      </a:cubicBezTo>
                      <a:cubicBezTo>
                        <a:pt x="637821" y="0"/>
                        <a:pt x="0" y="637890"/>
                        <a:pt x="0" y="1424712"/>
                      </a:cubicBezTo>
                      <a:cubicBezTo>
                        <a:pt x="0" y="2088747"/>
                        <a:pt x="454257" y="2646627"/>
                        <a:pt x="1068945" y="2804662"/>
                      </a:cubicBezTo>
                      <a:lnTo>
                        <a:pt x="1424712" y="3420855"/>
                      </a:lnTo>
                      <a:lnTo>
                        <a:pt x="1780479" y="2804662"/>
                      </a:lnTo>
                      <a:cubicBezTo>
                        <a:pt x="2395235" y="2646695"/>
                        <a:pt x="2849424" y="2088747"/>
                        <a:pt x="2849424" y="1424712"/>
                      </a:cubicBezTo>
                      <a:close/>
                    </a:path>
                  </a:pathLst>
                </a:custGeom>
                <a:solidFill>
                  <a:schemeClr val="accent1"/>
                </a:solidFill>
                <a:ln w="6844"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06713130-F98A-45AB-805B-E0446FEDCA85}"/>
                    </a:ext>
                  </a:extLst>
                </p:cNvPr>
                <p:cNvSpPr/>
                <p:nvPr/>
              </p:nvSpPr>
              <p:spPr>
                <a:xfrm>
                  <a:off x="7876228" y="1821750"/>
                  <a:ext cx="2537733" cy="1599104"/>
                </a:xfrm>
                <a:custGeom>
                  <a:avLst/>
                  <a:gdLst>
                    <a:gd name="connsiteX0" fmla="*/ 913099 w 2537733"/>
                    <a:gd name="connsiteY0" fmla="*/ 982911 h 1599104"/>
                    <a:gd name="connsiteX1" fmla="*/ 1268867 w 2537733"/>
                    <a:gd name="connsiteY1" fmla="*/ 1599105 h 1599104"/>
                    <a:gd name="connsiteX2" fmla="*/ 1624634 w 2537733"/>
                    <a:gd name="connsiteY2" fmla="*/ 982911 h 1599104"/>
                    <a:gd name="connsiteX3" fmla="*/ 2537734 w 2537733"/>
                    <a:gd name="connsiteY3" fmla="*/ 251118 h 1599104"/>
                    <a:gd name="connsiteX4" fmla="*/ 1268867 w 2537733"/>
                    <a:gd name="connsiteY4" fmla="*/ 0 h 1599104"/>
                    <a:gd name="connsiteX5" fmla="*/ 0 w 2537733"/>
                    <a:gd name="connsiteY5" fmla="*/ 251118 h 1599104"/>
                    <a:gd name="connsiteX6" fmla="*/ 913099 w 2537733"/>
                    <a:gd name="connsiteY6" fmla="*/ 982911 h 159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4">
                      <a:moveTo>
                        <a:pt x="913099" y="982911"/>
                      </a:moveTo>
                      <a:lnTo>
                        <a:pt x="1268867" y="1599105"/>
                      </a:lnTo>
                      <a:lnTo>
                        <a:pt x="1624634" y="982911"/>
                      </a:lnTo>
                      <a:cubicBezTo>
                        <a:pt x="2023178" y="880452"/>
                        <a:pt x="2354169" y="609760"/>
                        <a:pt x="2537734" y="251118"/>
                      </a:cubicBezTo>
                      <a:cubicBezTo>
                        <a:pt x="2146787" y="89455"/>
                        <a:pt x="1718264" y="0"/>
                        <a:pt x="1268867" y="0"/>
                      </a:cubicBezTo>
                      <a:cubicBezTo>
                        <a:pt x="819469" y="0"/>
                        <a:pt x="391016" y="89387"/>
                        <a:pt x="0" y="251118"/>
                      </a:cubicBezTo>
                      <a:cubicBezTo>
                        <a:pt x="183564" y="609760"/>
                        <a:pt x="514487" y="880452"/>
                        <a:pt x="913099" y="982911"/>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5" name="Graphic 2">
                <a:extLst>
                  <a:ext uri="{FF2B5EF4-FFF2-40B4-BE49-F238E27FC236}">
                    <a16:creationId xmlns:a16="http://schemas.microsoft.com/office/drawing/2014/main" id="{D1561C94-D7CB-49BA-9F5B-EF2EFC00DC56}"/>
                  </a:ext>
                </a:extLst>
              </p:cNvPr>
              <p:cNvGrpSpPr/>
              <p:nvPr/>
            </p:nvGrpSpPr>
            <p:grpSpPr>
              <a:xfrm rot="18900000">
                <a:off x="9613465" y="2630610"/>
                <a:ext cx="2231999" cy="1859157"/>
                <a:chOff x="10868766" y="3719883"/>
                <a:chExt cx="3420855" cy="2849423"/>
              </a:xfrm>
            </p:grpSpPr>
            <p:sp>
              <p:nvSpPr>
                <p:cNvPr id="13" name="Freeform: Shape 12">
                  <a:extLst>
                    <a:ext uri="{FF2B5EF4-FFF2-40B4-BE49-F238E27FC236}">
                      <a16:creationId xmlns:a16="http://schemas.microsoft.com/office/drawing/2014/main" id="{ED15B259-E562-4689-B3AE-822DD1084FCA}"/>
                    </a:ext>
                  </a:extLst>
                </p:cNvPr>
                <p:cNvSpPr/>
                <p:nvPr/>
              </p:nvSpPr>
              <p:spPr>
                <a:xfrm>
                  <a:off x="10868766" y="3719883"/>
                  <a:ext cx="3420855" cy="2849423"/>
                </a:xfrm>
                <a:custGeom>
                  <a:avLst/>
                  <a:gdLst>
                    <a:gd name="connsiteX0" fmla="*/ 1996144 w 3420855"/>
                    <a:gd name="connsiteY0" fmla="*/ 2849424 h 2849423"/>
                    <a:gd name="connsiteX1" fmla="*/ 3420856 w 3420855"/>
                    <a:gd name="connsiteY1" fmla="*/ 1424712 h 2849423"/>
                    <a:gd name="connsiteX2" fmla="*/ 1996144 w 3420855"/>
                    <a:gd name="connsiteY2" fmla="*/ 0 h 2849423"/>
                    <a:gd name="connsiteX3" fmla="*/ 616194 w 3420855"/>
                    <a:gd name="connsiteY3" fmla="*/ 1068945 h 2849423"/>
                    <a:gd name="connsiteX4" fmla="*/ 0 w 3420855"/>
                    <a:gd name="connsiteY4" fmla="*/ 1424712 h 2849423"/>
                    <a:gd name="connsiteX5" fmla="*/ 616194 w 3420855"/>
                    <a:gd name="connsiteY5" fmla="*/ 1780479 h 2849423"/>
                    <a:gd name="connsiteX6" fmla="*/ 1996144 w 3420855"/>
                    <a:gd name="connsiteY6" fmla="*/ 2849424 h 2849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20855" h="2849423">
                      <a:moveTo>
                        <a:pt x="1996144" y="2849424"/>
                      </a:moveTo>
                      <a:cubicBezTo>
                        <a:pt x="2783034" y="2849424"/>
                        <a:pt x="3420856" y="2211534"/>
                        <a:pt x="3420856" y="1424712"/>
                      </a:cubicBezTo>
                      <a:cubicBezTo>
                        <a:pt x="3420856" y="637821"/>
                        <a:pt x="2782965" y="0"/>
                        <a:pt x="1996144" y="0"/>
                      </a:cubicBezTo>
                      <a:cubicBezTo>
                        <a:pt x="1332108" y="0"/>
                        <a:pt x="774229" y="454257"/>
                        <a:pt x="616194" y="1068945"/>
                      </a:cubicBezTo>
                      <a:lnTo>
                        <a:pt x="0" y="1424712"/>
                      </a:lnTo>
                      <a:lnTo>
                        <a:pt x="616194" y="1780479"/>
                      </a:lnTo>
                      <a:cubicBezTo>
                        <a:pt x="774229" y="2395235"/>
                        <a:pt x="1332177" y="2849424"/>
                        <a:pt x="1996144" y="2849424"/>
                      </a:cubicBezTo>
                      <a:close/>
                    </a:path>
                  </a:pathLst>
                </a:custGeom>
                <a:solidFill>
                  <a:schemeClr val="accent2"/>
                </a:solidFill>
                <a:ln w="6844"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E19866F8-9DD5-40B5-872E-3E1754165CC3}"/>
                    </a:ext>
                  </a:extLst>
                </p:cNvPr>
                <p:cNvSpPr/>
                <p:nvPr/>
              </p:nvSpPr>
              <p:spPr>
                <a:xfrm>
                  <a:off x="10868766" y="3875728"/>
                  <a:ext cx="1599105" cy="2537733"/>
                </a:xfrm>
                <a:custGeom>
                  <a:avLst/>
                  <a:gdLst>
                    <a:gd name="connsiteX0" fmla="*/ 616194 w 1599105"/>
                    <a:gd name="connsiteY0" fmla="*/ 913099 h 2537733"/>
                    <a:gd name="connsiteX1" fmla="*/ 0 w 1599105"/>
                    <a:gd name="connsiteY1" fmla="*/ 1268867 h 2537733"/>
                    <a:gd name="connsiteX2" fmla="*/ 616194 w 1599105"/>
                    <a:gd name="connsiteY2" fmla="*/ 1624634 h 2537733"/>
                    <a:gd name="connsiteX3" fmla="*/ 1347987 w 1599105"/>
                    <a:gd name="connsiteY3" fmla="*/ 2537734 h 2537733"/>
                    <a:gd name="connsiteX4" fmla="*/ 1599105 w 1599105"/>
                    <a:gd name="connsiteY4" fmla="*/ 1268867 h 2537733"/>
                    <a:gd name="connsiteX5" fmla="*/ 1347987 w 1599105"/>
                    <a:gd name="connsiteY5" fmla="*/ 0 h 2537733"/>
                    <a:gd name="connsiteX6" fmla="*/ 616194 w 1599105"/>
                    <a:gd name="connsiteY6" fmla="*/ 913099 h 253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105" h="2537733">
                      <a:moveTo>
                        <a:pt x="616194" y="913099"/>
                      </a:moveTo>
                      <a:lnTo>
                        <a:pt x="0" y="1268867"/>
                      </a:lnTo>
                      <a:lnTo>
                        <a:pt x="616194" y="1624634"/>
                      </a:lnTo>
                      <a:cubicBezTo>
                        <a:pt x="718653" y="2023178"/>
                        <a:pt x="989346" y="2354169"/>
                        <a:pt x="1347987" y="2537734"/>
                      </a:cubicBezTo>
                      <a:cubicBezTo>
                        <a:pt x="1509649" y="2146787"/>
                        <a:pt x="1599105" y="1718264"/>
                        <a:pt x="1599105" y="1268867"/>
                      </a:cubicBezTo>
                      <a:cubicBezTo>
                        <a:pt x="1599105" y="819469"/>
                        <a:pt x="1509718" y="391016"/>
                        <a:pt x="1347987" y="0"/>
                      </a:cubicBezTo>
                      <a:cubicBezTo>
                        <a:pt x="989414" y="183564"/>
                        <a:pt x="718653" y="514487"/>
                        <a:pt x="616194" y="913099"/>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6" name="Graphic 2">
                <a:extLst>
                  <a:ext uri="{FF2B5EF4-FFF2-40B4-BE49-F238E27FC236}">
                    <a16:creationId xmlns:a16="http://schemas.microsoft.com/office/drawing/2014/main" id="{3F0984A5-D105-44EF-B0DC-02307A632C86}"/>
                  </a:ext>
                </a:extLst>
              </p:cNvPr>
              <p:cNvGrpSpPr/>
              <p:nvPr/>
            </p:nvGrpSpPr>
            <p:grpSpPr>
              <a:xfrm rot="18900000">
                <a:off x="9799853" y="5612965"/>
                <a:ext cx="1859158" cy="2231998"/>
                <a:chOff x="7720314" y="6868266"/>
                <a:chExt cx="2849423" cy="3420855"/>
              </a:xfrm>
            </p:grpSpPr>
            <p:sp>
              <p:nvSpPr>
                <p:cNvPr id="11" name="Freeform: Shape 10">
                  <a:extLst>
                    <a:ext uri="{FF2B5EF4-FFF2-40B4-BE49-F238E27FC236}">
                      <a16:creationId xmlns:a16="http://schemas.microsoft.com/office/drawing/2014/main" id="{DD90E276-F86E-46E5-BD65-DE72B8BF0B9C}"/>
                    </a:ext>
                  </a:extLst>
                </p:cNvPr>
                <p:cNvSpPr/>
                <p:nvPr/>
              </p:nvSpPr>
              <p:spPr>
                <a:xfrm>
                  <a:off x="7720314" y="6868266"/>
                  <a:ext cx="2849423" cy="3420855"/>
                </a:xfrm>
                <a:custGeom>
                  <a:avLst/>
                  <a:gdLst>
                    <a:gd name="connsiteX0" fmla="*/ 0 w 2849423"/>
                    <a:gd name="connsiteY0" fmla="*/ 1996144 h 3420855"/>
                    <a:gd name="connsiteX1" fmla="*/ 1424712 w 2849423"/>
                    <a:gd name="connsiteY1" fmla="*/ 3420856 h 3420855"/>
                    <a:gd name="connsiteX2" fmla="*/ 2849424 w 2849423"/>
                    <a:gd name="connsiteY2" fmla="*/ 1996144 h 3420855"/>
                    <a:gd name="connsiteX3" fmla="*/ 1780479 w 2849423"/>
                    <a:gd name="connsiteY3" fmla="*/ 616194 h 3420855"/>
                    <a:gd name="connsiteX4" fmla="*/ 1424712 w 2849423"/>
                    <a:gd name="connsiteY4" fmla="*/ 0 h 3420855"/>
                    <a:gd name="connsiteX5" fmla="*/ 1068945 w 2849423"/>
                    <a:gd name="connsiteY5" fmla="*/ 616194 h 3420855"/>
                    <a:gd name="connsiteX6" fmla="*/ 0 w 2849423"/>
                    <a:gd name="connsiteY6" fmla="*/ 1996144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0" y="1996144"/>
                      </a:moveTo>
                      <a:cubicBezTo>
                        <a:pt x="0" y="2783034"/>
                        <a:pt x="637890" y="3420856"/>
                        <a:pt x="1424712" y="3420856"/>
                      </a:cubicBezTo>
                      <a:cubicBezTo>
                        <a:pt x="2211602" y="3420856"/>
                        <a:pt x="2849424" y="2782965"/>
                        <a:pt x="2849424" y="1996144"/>
                      </a:cubicBezTo>
                      <a:cubicBezTo>
                        <a:pt x="2849424" y="1332108"/>
                        <a:pt x="2395167" y="774229"/>
                        <a:pt x="1780479" y="616194"/>
                      </a:cubicBezTo>
                      <a:lnTo>
                        <a:pt x="1424712" y="0"/>
                      </a:lnTo>
                      <a:lnTo>
                        <a:pt x="1068945" y="616194"/>
                      </a:lnTo>
                      <a:cubicBezTo>
                        <a:pt x="454257" y="774229"/>
                        <a:pt x="0" y="1332177"/>
                        <a:pt x="0" y="1996144"/>
                      </a:cubicBezTo>
                      <a:close/>
                    </a:path>
                  </a:pathLst>
                </a:custGeom>
                <a:solidFill>
                  <a:schemeClr val="accent3"/>
                </a:solidFill>
                <a:ln w="6844"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17D6BD0F-BA62-45C0-ABA0-59B563783E82}"/>
                    </a:ext>
                  </a:extLst>
                </p:cNvPr>
                <p:cNvSpPr/>
                <p:nvPr/>
              </p:nvSpPr>
              <p:spPr>
                <a:xfrm>
                  <a:off x="7876228" y="6868266"/>
                  <a:ext cx="2537733" cy="1599105"/>
                </a:xfrm>
                <a:custGeom>
                  <a:avLst/>
                  <a:gdLst>
                    <a:gd name="connsiteX0" fmla="*/ 1624634 w 2537733"/>
                    <a:gd name="connsiteY0" fmla="*/ 616194 h 1599105"/>
                    <a:gd name="connsiteX1" fmla="*/ 1268867 w 2537733"/>
                    <a:gd name="connsiteY1" fmla="*/ 0 h 1599105"/>
                    <a:gd name="connsiteX2" fmla="*/ 913099 w 2537733"/>
                    <a:gd name="connsiteY2" fmla="*/ 616194 h 1599105"/>
                    <a:gd name="connsiteX3" fmla="*/ 0 w 2537733"/>
                    <a:gd name="connsiteY3" fmla="*/ 1347987 h 1599105"/>
                    <a:gd name="connsiteX4" fmla="*/ 1268867 w 2537733"/>
                    <a:gd name="connsiteY4" fmla="*/ 1599105 h 1599105"/>
                    <a:gd name="connsiteX5" fmla="*/ 2537734 w 2537733"/>
                    <a:gd name="connsiteY5" fmla="*/ 1347987 h 1599105"/>
                    <a:gd name="connsiteX6" fmla="*/ 1624634 w 2537733"/>
                    <a:gd name="connsiteY6" fmla="*/ 616194 h 1599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5">
                      <a:moveTo>
                        <a:pt x="1624634" y="616194"/>
                      </a:moveTo>
                      <a:lnTo>
                        <a:pt x="1268867" y="0"/>
                      </a:lnTo>
                      <a:lnTo>
                        <a:pt x="913099" y="616194"/>
                      </a:lnTo>
                      <a:cubicBezTo>
                        <a:pt x="514555" y="718653"/>
                        <a:pt x="183564" y="989346"/>
                        <a:pt x="0" y="1347987"/>
                      </a:cubicBezTo>
                      <a:cubicBezTo>
                        <a:pt x="390947" y="1509649"/>
                        <a:pt x="819469" y="1599105"/>
                        <a:pt x="1268867" y="1599105"/>
                      </a:cubicBezTo>
                      <a:cubicBezTo>
                        <a:pt x="1718264" y="1599105"/>
                        <a:pt x="2146718" y="1509718"/>
                        <a:pt x="2537734" y="1347987"/>
                      </a:cubicBezTo>
                      <a:cubicBezTo>
                        <a:pt x="2354169" y="989414"/>
                        <a:pt x="2023247" y="718653"/>
                        <a:pt x="1624634" y="616194"/>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7" name="Graphic 2">
                <a:extLst>
                  <a:ext uri="{FF2B5EF4-FFF2-40B4-BE49-F238E27FC236}">
                    <a16:creationId xmlns:a16="http://schemas.microsoft.com/office/drawing/2014/main" id="{03DAF86B-5201-487B-9C7C-169B8DB6C485}"/>
                  </a:ext>
                </a:extLst>
              </p:cNvPr>
              <p:cNvGrpSpPr/>
              <p:nvPr/>
            </p:nvGrpSpPr>
            <p:grpSpPr>
              <a:xfrm rot="18900000">
                <a:off x="6444667" y="5799332"/>
                <a:ext cx="2232043" cy="1859202"/>
                <a:chOff x="4000500" y="3719814"/>
                <a:chExt cx="3420923" cy="2849492"/>
              </a:xfrm>
            </p:grpSpPr>
            <p:sp>
              <p:nvSpPr>
                <p:cNvPr id="9" name="Freeform: Shape 8">
                  <a:extLst>
                    <a:ext uri="{FF2B5EF4-FFF2-40B4-BE49-F238E27FC236}">
                      <a16:creationId xmlns:a16="http://schemas.microsoft.com/office/drawing/2014/main" id="{10580183-BCDA-4208-B289-BD2DECF0979B}"/>
                    </a:ext>
                  </a:extLst>
                </p:cNvPr>
                <p:cNvSpPr/>
                <p:nvPr/>
              </p:nvSpPr>
              <p:spPr>
                <a:xfrm>
                  <a:off x="4000500" y="3719814"/>
                  <a:ext cx="3420855" cy="2849492"/>
                </a:xfrm>
                <a:custGeom>
                  <a:avLst/>
                  <a:gdLst>
                    <a:gd name="connsiteX0" fmla="*/ 1424712 w 3420855"/>
                    <a:gd name="connsiteY0" fmla="*/ 0 h 2849492"/>
                    <a:gd name="connsiteX1" fmla="*/ 0 w 3420855"/>
                    <a:gd name="connsiteY1" fmla="*/ 1424780 h 2849492"/>
                    <a:gd name="connsiteX2" fmla="*/ 1424712 w 3420855"/>
                    <a:gd name="connsiteY2" fmla="*/ 2849492 h 2849492"/>
                    <a:gd name="connsiteX3" fmla="*/ 2804662 w 3420855"/>
                    <a:gd name="connsiteY3" fmla="*/ 1780548 h 2849492"/>
                    <a:gd name="connsiteX4" fmla="*/ 3420855 w 3420855"/>
                    <a:gd name="connsiteY4" fmla="*/ 1424780 h 2849492"/>
                    <a:gd name="connsiteX5" fmla="*/ 2804662 w 3420855"/>
                    <a:gd name="connsiteY5" fmla="*/ 1069013 h 2849492"/>
                    <a:gd name="connsiteX6" fmla="*/ 1424712 w 3420855"/>
                    <a:gd name="connsiteY6" fmla="*/ 0 h 2849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20855" h="2849492">
                      <a:moveTo>
                        <a:pt x="1424712" y="0"/>
                      </a:moveTo>
                      <a:cubicBezTo>
                        <a:pt x="637890" y="0"/>
                        <a:pt x="0" y="637890"/>
                        <a:pt x="0" y="1424780"/>
                      </a:cubicBezTo>
                      <a:cubicBezTo>
                        <a:pt x="0" y="2211671"/>
                        <a:pt x="637890" y="2849492"/>
                        <a:pt x="1424712" y="2849492"/>
                      </a:cubicBezTo>
                      <a:cubicBezTo>
                        <a:pt x="2088747" y="2849492"/>
                        <a:pt x="2646627" y="2395235"/>
                        <a:pt x="2804662" y="1780548"/>
                      </a:cubicBezTo>
                      <a:lnTo>
                        <a:pt x="3420855" y="1424780"/>
                      </a:lnTo>
                      <a:lnTo>
                        <a:pt x="2804662" y="1069013"/>
                      </a:lnTo>
                      <a:cubicBezTo>
                        <a:pt x="2646695" y="454257"/>
                        <a:pt x="2088747" y="0"/>
                        <a:pt x="1424712" y="0"/>
                      </a:cubicBezTo>
                      <a:close/>
                    </a:path>
                  </a:pathLst>
                </a:custGeom>
                <a:solidFill>
                  <a:schemeClr val="accent4"/>
                </a:solidFill>
                <a:ln w="6844"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4FB3C14-4DF0-4DAA-9B7D-F1A9DF0726D8}"/>
                    </a:ext>
                  </a:extLst>
                </p:cNvPr>
                <p:cNvSpPr/>
                <p:nvPr/>
              </p:nvSpPr>
              <p:spPr>
                <a:xfrm>
                  <a:off x="5822318" y="3875728"/>
                  <a:ext cx="1599105" cy="2537733"/>
                </a:xfrm>
                <a:custGeom>
                  <a:avLst/>
                  <a:gdLst>
                    <a:gd name="connsiteX0" fmla="*/ 982912 w 1599105"/>
                    <a:gd name="connsiteY0" fmla="*/ 1624634 h 2537733"/>
                    <a:gd name="connsiteX1" fmla="*/ 1599105 w 1599105"/>
                    <a:gd name="connsiteY1" fmla="*/ 1268867 h 2537733"/>
                    <a:gd name="connsiteX2" fmla="*/ 982912 w 1599105"/>
                    <a:gd name="connsiteY2" fmla="*/ 913099 h 2537733"/>
                    <a:gd name="connsiteX3" fmla="*/ 251118 w 1599105"/>
                    <a:gd name="connsiteY3" fmla="*/ 0 h 2537733"/>
                    <a:gd name="connsiteX4" fmla="*/ 0 w 1599105"/>
                    <a:gd name="connsiteY4" fmla="*/ 1268867 h 2537733"/>
                    <a:gd name="connsiteX5" fmla="*/ 251118 w 1599105"/>
                    <a:gd name="connsiteY5" fmla="*/ 2537734 h 2537733"/>
                    <a:gd name="connsiteX6" fmla="*/ 982912 w 1599105"/>
                    <a:gd name="connsiteY6" fmla="*/ 1624634 h 253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105" h="2537733">
                      <a:moveTo>
                        <a:pt x="982912" y="1624634"/>
                      </a:moveTo>
                      <a:lnTo>
                        <a:pt x="1599105" y="1268867"/>
                      </a:lnTo>
                      <a:lnTo>
                        <a:pt x="982912" y="913099"/>
                      </a:lnTo>
                      <a:cubicBezTo>
                        <a:pt x="880452" y="514555"/>
                        <a:pt x="609760" y="183564"/>
                        <a:pt x="251118" y="0"/>
                      </a:cubicBezTo>
                      <a:cubicBezTo>
                        <a:pt x="89387" y="391016"/>
                        <a:pt x="0" y="819469"/>
                        <a:pt x="0" y="1268867"/>
                      </a:cubicBezTo>
                      <a:cubicBezTo>
                        <a:pt x="0" y="1718264"/>
                        <a:pt x="89387" y="2146718"/>
                        <a:pt x="251118" y="2537734"/>
                      </a:cubicBezTo>
                      <a:cubicBezTo>
                        <a:pt x="609691" y="2354169"/>
                        <a:pt x="880384" y="2023178"/>
                        <a:pt x="982912" y="1624634"/>
                      </a:cubicBezTo>
                      <a:close/>
                    </a:path>
                  </a:pathLst>
                </a:custGeom>
                <a:solidFill>
                  <a:schemeClr val="tx1">
                    <a:alpha val="10000"/>
                  </a:schemeClr>
                </a:solidFill>
                <a:ln w="6844" cap="flat">
                  <a:noFill/>
                  <a:prstDash val="solid"/>
                  <a:miter/>
                </a:ln>
              </p:spPr>
              <p:txBody>
                <a:bodyPr rtlCol="0" anchor="ctr"/>
                <a:lstStyle/>
                <a:p>
                  <a:endParaRPr lang="en-US"/>
                </a:p>
              </p:txBody>
            </p:sp>
          </p:grpSp>
          <p:sp>
            <p:nvSpPr>
              <p:cNvPr id="8" name="Freeform: Shape 7">
                <a:extLst>
                  <a:ext uri="{FF2B5EF4-FFF2-40B4-BE49-F238E27FC236}">
                    <a16:creationId xmlns:a16="http://schemas.microsoft.com/office/drawing/2014/main" id="{D73FBDB2-0493-4600-90FD-421DB6C25340}"/>
                  </a:ext>
                </a:extLst>
              </p:cNvPr>
              <p:cNvSpPr/>
              <p:nvPr/>
            </p:nvSpPr>
            <p:spPr>
              <a:xfrm rot="16200000">
                <a:off x="8103135" y="4102663"/>
                <a:ext cx="2083852" cy="2083851"/>
              </a:xfrm>
              <a:custGeom>
                <a:avLst/>
                <a:gdLst>
                  <a:gd name="connsiteX0" fmla="*/ 3193799 w 3193798"/>
                  <a:gd name="connsiteY0" fmla="*/ 1596899 h 3193798"/>
                  <a:gd name="connsiteX1" fmla="*/ 1596899 w 3193798"/>
                  <a:gd name="connsiteY1" fmla="*/ 3193799 h 3193798"/>
                  <a:gd name="connsiteX2" fmla="*/ 0 w 3193798"/>
                  <a:gd name="connsiteY2" fmla="*/ 1596899 h 3193798"/>
                  <a:gd name="connsiteX3" fmla="*/ 1596899 w 3193798"/>
                  <a:gd name="connsiteY3" fmla="*/ 0 h 3193798"/>
                  <a:gd name="connsiteX4" fmla="*/ 3193799 w 3193798"/>
                  <a:gd name="connsiteY4" fmla="*/ 1596899 h 319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3798" h="3193798">
                    <a:moveTo>
                      <a:pt x="3193799" y="1596899"/>
                    </a:moveTo>
                    <a:cubicBezTo>
                      <a:pt x="3193799" y="2478842"/>
                      <a:pt x="2478842" y="3193799"/>
                      <a:pt x="1596899" y="3193799"/>
                    </a:cubicBezTo>
                    <a:cubicBezTo>
                      <a:pt x="714956" y="3193799"/>
                      <a:pt x="0" y="2478842"/>
                      <a:pt x="0" y="1596899"/>
                    </a:cubicBezTo>
                    <a:cubicBezTo>
                      <a:pt x="0" y="714956"/>
                      <a:pt x="714956" y="0"/>
                      <a:pt x="1596899" y="0"/>
                    </a:cubicBezTo>
                    <a:cubicBezTo>
                      <a:pt x="2478842" y="0"/>
                      <a:pt x="3193799" y="714956"/>
                      <a:pt x="3193799" y="1596899"/>
                    </a:cubicBezTo>
                    <a:close/>
                  </a:path>
                </a:pathLst>
              </a:custGeom>
              <a:solidFill>
                <a:srgbClr val="FFFFFF"/>
              </a:solidFill>
              <a:ln w="6844" cap="flat">
                <a:noFill/>
                <a:prstDash val="solid"/>
                <a:miter/>
              </a:ln>
            </p:spPr>
            <p:txBody>
              <a:bodyPr rtlCol="0" anchor="ctr"/>
              <a:lstStyle/>
              <a:p>
                <a:endParaRPr lang="en-US"/>
              </a:p>
            </p:txBody>
          </p:sp>
        </p:grpSp>
        <p:sp>
          <p:nvSpPr>
            <p:cNvPr id="39" name="TextBox 38">
              <a:extLst>
                <a:ext uri="{FF2B5EF4-FFF2-40B4-BE49-F238E27FC236}">
                  <a16:creationId xmlns:a16="http://schemas.microsoft.com/office/drawing/2014/main" id="{B2F06DD3-319F-495A-8F31-EB38BFBCBC6A}"/>
                </a:ext>
              </a:extLst>
            </p:cNvPr>
            <p:cNvSpPr txBox="1"/>
            <p:nvPr/>
          </p:nvSpPr>
          <p:spPr>
            <a:xfrm>
              <a:off x="7407251" y="4396357"/>
              <a:ext cx="735852" cy="400110"/>
            </a:xfrm>
            <a:prstGeom prst="rect">
              <a:avLst/>
            </a:prstGeom>
            <a:noFill/>
          </p:spPr>
          <p:txBody>
            <a:bodyPr wrap="square" rtlCol="0">
              <a:spAutoFit/>
            </a:bodyPr>
            <a:lstStyle/>
            <a:p>
              <a:pPr algn="ctr"/>
              <a:r>
                <a:rPr lang="en-US" sz="2000">
                  <a:solidFill>
                    <a:schemeClr val="bg1"/>
                  </a:solidFill>
                  <a:latin typeface="+mj-lt"/>
                </a:rPr>
                <a:t>01</a:t>
              </a:r>
            </a:p>
          </p:txBody>
        </p:sp>
        <p:sp>
          <p:nvSpPr>
            <p:cNvPr id="40" name="TextBox 39">
              <a:extLst>
                <a:ext uri="{FF2B5EF4-FFF2-40B4-BE49-F238E27FC236}">
                  <a16:creationId xmlns:a16="http://schemas.microsoft.com/office/drawing/2014/main" id="{4E502A34-D9A0-4C7D-A06C-7ACD28BA99F6}"/>
                </a:ext>
              </a:extLst>
            </p:cNvPr>
            <p:cNvSpPr txBox="1"/>
            <p:nvPr/>
          </p:nvSpPr>
          <p:spPr>
            <a:xfrm>
              <a:off x="10163797" y="4396357"/>
              <a:ext cx="735852" cy="400110"/>
            </a:xfrm>
            <a:prstGeom prst="rect">
              <a:avLst/>
            </a:prstGeom>
            <a:noFill/>
          </p:spPr>
          <p:txBody>
            <a:bodyPr wrap="square" rtlCol="0">
              <a:spAutoFit/>
            </a:bodyPr>
            <a:lstStyle/>
            <a:p>
              <a:pPr algn="ctr"/>
              <a:r>
                <a:rPr lang="en-US" sz="2000">
                  <a:solidFill>
                    <a:schemeClr val="bg1"/>
                  </a:solidFill>
                  <a:latin typeface="+mj-lt"/>
                </a:rPr>
                <a:t>02</a:t>
              </a:r>
            </a:p>
          </p:txBody>
        </p:sp>
        <p:sp>
          <p:nvSpPr>
            <p:cNvPr id="41" name="TextBox 40">
              <a:extLst>
                <a:ext uri="{FF2B5EF4-FFF2-40B4-BE49-F238E27FC236}">
                  <a16:creationId xmlns:a16="http://schemas.microsoft.com/office/drawing/2014/main" id="{B07BD594-A7E7-42DB-9B59-274FC07732B1}"/>
                </a:ext>
              </a:extLst>
            </p:cNvPr>
            <p:cNvSpPr txBox="1"/>
            <p:nvPr/>
          </p:nvSpPr>
          <p:spPr>
            <a:xfrm>
              <a:off x="10163797" y="7075448"/>
              <a:ext cx="735852" cy="400110"/>
            </a:xfrm>
            <a:prstGeom prst="rect">
              <a:avLst/>
            </a:prstGeom>
            <a:noFill/>
          </p:spPr>
          <p:txBody>
            <a:bodyPr wrap="square" rtlCol="0">
              <a:spAutoFit/>
            </a:bodyPr>
            <a:lstStyle/>
            <a:p>
              <a:pPr algn="ctr"/>
              <a:r>
                <a:rPr lang="en-US" sz="2000">
                  <a:solidFill>
                    <a:schemeClr val="bg1"/>
                  </a:solidFill>
                  <a:latin typeface="+mj-lt"/>
                </a:rPr>
                <a:t>03</a:t>
              </a:r>
            </a:p>
          </p:txBody>
        </p:sp>
        <p:sp>
          <p:nvSpPr>
            <p:cNvPr id="42" name="TextBox 41">
              <a:extLst>
                <a:ext uri="{FF2B5EF4-FFF2-40B4-BE49-F238E27FC236}">
                  <a16:creationId xmlns:a16="http://schemas.microsoft.com/office/drawing/2014/main" id="{198BBFCF-7267-4DC4-A8BB-53670BD16BBB}"/>
                </a:ext>
              </a:extLst>
            </p:cNvPr>
            <p:cNvSpPr txBox="1"/>
            <p:nvPr/>
          </p:nvSpPr>
          <p:spPr>
            <a:xfrm>
              <a:off x="7407251" y="7075448"/>
              <a:ext cx="735852" cy="400110"/>
            </a:xfrm>
            <a:prstGeom prst="rect">
              <a:avLst/>
            </a:prstGeom>
            <a:noFill/>
          </p:spPr>
          <p:txBody>
            <a:bodyPr wrap="square" rtlCol="0">
              <a:spAutoFit/>
            </a:bodyPr>
            <a:lstStyle/>
            <a:p>
              <a:pPr algn="ctr"/>
              <a:r>
                <a:rPr lang="en-US" sz="2000">
                  <a:solidFill>
                    <a:schemeClr val="bg1"/>
                  </a:solidFill>
                  <a:latin typeface="+mj-lt"/>
                </a:rPr>
                <a:t>04</a:t>
              </a:r>
            </a:p>
          </p:txBody>
        </p:sp>
      </p:grpSp>
      <p:sp>
        <p:nvSpPr>
          <p:cNvPr id="43" name="TextBox 42"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033E30AE-835A-430B-B4A9-230A98028C34}"/>
              </a:ext>
            </a:extLst>
          </p:cNvPr>
          <p:cNvSpPr txBox="1"/>
          <p:nvPr/>
        </p:nvSpPr>
        <p:spPr>
          <a:xfrm>
            <a:off x="4157833" y="1460210"/>
            <a:ext cx="9972335" cy="769441"/>
          </a:xfrm>
          <a:prstGeom prst="rect">
            <a:avLst/>
          </a:prstGeom>
          <a:noFill/>
        </p:spPr>
        <p:txBody>
          <a:bodyPr wrap="square" rtlCol="0">
            <a:spAutoFit/>
          </a:bodyPr>
          <a:lstStyle/>
          <a:p>
            <a:pPr algn="ctr">
              <a:spcBef>
                <a:spcPts val="1200"/>
              </a:spcBef>
            </a:pPr>
            <a:r>
              <a:rPr lang="en-US" altLang="zh-CN" sz="4400">
                <a:solidFill>
                  <a:schemeClr val="tx1">
                    <a:lumMod val="85000"/>
                    <a:lumOff val="15000"/>
                  </a:schemeClr>
                </a:solidFill>
                <a:latin typeface="Montserrat Black" panose="00000A00000000000000" pitchFamily="50" charset="0"/>
                <a:ea typeface="微软雅黑" panose="020B0503020204020204" pitchFamily="34" charset="-122"/>
                <a:cs typeface="Lato" panose="020F0502020204030203" pitchFamily="34" charset="0"/>
              </a:rPr>
              <a:t>Creative Infographic</a:t>
            </a:r>
          </a:p>
        </p:txBody>
      </p:sp>
      <p:grpSp>
        <p:nvGrpSpPr>
          <p:cNvPr id="44" name="Graphic 4">
            <a:extLst>
              <a:ext uri="{FF2B5EF4-FFF2-40B4-BE49-F238E27FC236}">
                <a16:creationId xmlns:a16="http://schemas.microsoft.com/office/drawing/2014/main" id="{F64EA17C-B4BF-42CA-9FB4-21BD95A5D319}"/>
              </a:ext>
            </a:extLst>
          </p:cNvPr>
          <p:cNvGrpSpPr/>
          <p:nvPr/>
        </p:nvGrpSpPr>
        <p:grpSpPr>
          <a:xfrm>
            <a:off x="8708602" y="5509260"/>
            <a:ext cx="872928" cy="872924"/>
            <a:chOff x="10884251" y="7930615"/>
            <a:chExt cx="1234272" cy="1234272"/>
          </a:xfrm>
          <a:solidFill>
            <a:schemeClr val="tx1">
              <a:lumMod val="85000"/>
              <a:lumOff val="15000"/>
            </a:schemeClr>
          </a:solidFill>
        </p:grpSpPr>
        <p:sp>
          <p:nvSpPr>
            <p:cNvPr id="45" name="Freeform: Shape 44">
              <a:extLst>
                <a:ext uri="{FF2B5EF4-FFF2-40B4-BE49-F238E27FC236}">
                  <a16:creationId xmlns:a16="http://schemas.microsoft.com/office/drawing/2014/main" id="{43277215-A87F-4BE2-A7DA-1980C8F6F782}"/>
                </a:ext>
              </a:extLst>
            </p:cNvPr>
            <p:cNvSpPr/>
            <p:nvPr/>
          </p:nvSpPr>
          <p:spPr>
            <a:xfrm>
              <a:off x="11834773" y="7930615"/>
              <a:ext cx="283583" cy="283666"/>
            </a:xfrm>
            <a:custGeom>
              <a:avLst/>
              <a:gdLst>
                <a:gd name="connsiteX0" fmla="*/ 265001 w 283583"/>
                <a:gd name="connsiteY0" fmla="*/ 0 h 283666"/>
                <a:gd name="connsiteX1" fmla="*/ 18749 w 283583"/>
                <a:gd name="connsiteY1" fmla="*/ 0 h 283666"/>
                <a:gd name="connsiteX2" fmla="*/ 0 w 283583"/>
                <a:gd name="connsiteY2" fmla="*/ 18666 h 283666"/>
                <a:gd name="connsiteX3" fmla="*/ 18749 w 283583"/>
                <a:gd name="connsiteY3" fmla="*/ 37415 h 283666"/>
                <a:gd name="connsiteX4" fmla="*/ 246252 w 283583"/>
                <a:gd name="connsiteY4" fmla="*/ 37415 h 283666"/>
                <a:gd name="connsiteX5" fmla="*/ 246252 w 283583"/>
                <a:gd name="connsiteY5" fmla="*/ 264918 h 283666"/>
                <a:gd name="connsiteX6" fmla="*/ 264918 w 283583"/>
                <a:gd name="connsiteY6" fmla="*/ 283667 h 283666"/>
                <a:gd name="connsiteX7" fmla="*/ 283583 w 283583"/>
                <a:gd name="connsiteY7" fmla="*/ 264918 h 283666"/>
                <a:gd name="connsiteX8" fmla="*/ 283583 w 283583"/>
                <a:gd name="connsiteY8" fmla="*/ 18749 h 283666"/>
                <a:gd name="connsiteX9" fmla="*/ 265001 w 283583"/>
                <a:gd name="connsiteY9" fmla="*/ 0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583" h="283666">
                  <a:moveTo>
                    <a:pt x="265001" y="0"/>
                  </a:moveTo>
                  <a:lnTo>
                    <a:pt x="18749" y="0"/>
                  </a:lnTo>
                  <a:cubicBezTo>
                    <a:pt x="8454" y="0"/>
                    <a:pt x="0" y="8370"/>
                    <a:pt x="0" y="18666"/>
                  </a:cubicBezTo>
                  <a:cubicBezTo>
                    <a:pt x="0" y="28961"/>
                    <a:pt x="8370" y="37415"/>
                    <a:pt x="18749" y="37415"/>
                  </a:cubicBezTo>
                  <a:lnTo>
                    <a:pt x="246252" y="37415"/>
                  </a:lnTo>
                  <a:lnTo>
                    <a:pt x="246252" y="264918"/>
                  </a:lnTo>
                  <a:cubicBezTo>
                    <a:pt x="246252" y="275297"/>
                    <a:pt x="254622" y="283667"/>
                    <a:pt x="264918" y="283667"/>
                  </a:cubicBezTo>
                  <a:cubicBezTo>
                    <a:pt x="275213" y="283667"/>
                    <a:pt x="283583" y="275297"/>
                    <a:pt x="283583" y="264918"/>
                  </a:cubicBezTo>
                  <a:lnTo>
                    <a:pt x="283583" y="18749"/>
                  </a:lnTo>
                  <a:cubicBezTo>
                    <a:pt x="283667" y="8370"/>
                    <a:pt x="275297" y="0"/>
                    <a:pt x="265001" y="0"/>
                  </a:cubicBezTo>
                  <a:close/>
                </a:path>
              </a:pathLst>
            </a:custGeom>
            <a:grpFill/>
            <a:ln w="8365" cap="flat">
              <a:noFill/>
              <a:prstDash val="solid"/>
              <a:miter/>
            </a:ln>
          </p:spPr>
          <p:txBody>
            <a:bodyPr rtlCol="0" anchor="ctr"/>
            <a:lstStyle/>
            <a:p>
              <a:endParaRPr lang="en-US" sz="1200"/>
            </a:p>
          </p:txBody>
        </p:sp>
        <p:sp>
          <p:nvSpPr>
            <p:cNvPr id="46" name="Freeform: Shape 45">
              <a:extLst>
                <a:ext uri="{FF2B5EF4-FFF2-40B4-BE49-F238E27FC236}">
                  <a16:creationId xmlns:a16="http://schemas.microsoft.com/office/drawing/2014/main" id="{BC1B3637-D554-4C58-8AF8-51FE380E454E}"/>
                </a:ext>
              </a:extLst>
            </p:cNvPr>
            <p:cNvSpPr/>
            <p:nvPr/>
          </p:nvSpPr>
          <p:spPr>
            <a:xfrm>
              <a:off x="11834857" y="8881222"/>
              <a:ext cx="283666" cy="283499"/>
            </a:xfrm>
            <a:custGeom>
              <a:avLst/>
              <a:gdLst>
                <a:gd name="connsiteX0" fmla="*/ 264918 w 283666"/>
                <a:gd name="connsiteY0" fmla="*/ 0 h 283499"/>
                <a:gd name="connsiteX1" fmla="*/ 246252 w 283666"/>
                <a:gd name="connsiteY1" fmla="*/ 18665 h 283499"/>
                <a:gd name="connsiteX2" fmla="*/ 246252 w 283666"/>
                <a:gd name="connsiteY2" fmla="*/ 246167 h 283499"/>
                <a:gd name="connsiteX3" fmla="*/ 18749 w 283666"/>
                <a:gd name="connsiteY3" fmla="*/ 246167 h 283499"/>
                <a:gd name="connsiteX4" fmla="*/ 0 w 283666"/>
                <a:gd name="connsiteY4" fmla="*/ 264833 h 283499"/>
                <a:gd name="connsiteX5" fmla="*/ 18749 w 283666"/>
                <a:gd name="connsiteY5" fmla="*/ 283499 h 283499"/>
                <a:gd name="connsiteX6" fmla="*/ 265001 w 283666"/>
                <a:gd name="connsiteY6" fmla="*/ 283499 h 283499"/>
                <a:gd name="connsiteX7" fmla="*/ 283667 w 283666"/>
                <a:gd name="connsiteY7" fmla="*/ 264833 h 283499"/>
                <a:gd name="connsiteX8" fmla="*/ 283667 w 283666"/>
                <a:gd name="connsiteY8" fmla="*/ 18582 h 283499"/>
                <a:gd name="connsiteX9" fmla="*/ 264918 w 283666"/>
                <a:gd name="connsiteY9" fmla="*/ 0 h 28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499">
                  <a:moveTo>
                    <a:pt x="264918" y="0"/>
                  </a:moveTo>
                  <a:cubicBezTo>
                    <a:pt x="254539" y="0"/>
                    <a:pt x="246252" y="8370"/>
                    <a:pt x="246252" y="18665"/>
                  </a:cubicBezTo>
                  <a:lnTo>
                    <a:pt x="246252" y="246167"/>
                  </a:lnTo>
                  <a:lnTo>
                    <a:pt x="18749" y="246167"/>
                  </a:lnTo>
                  <a:cubicBezTo>
                    <a:pt x="8454" y="246167"/>
                    <a:pt x="0" y="254538"/>
                    <a:pt x="0" y="264833"/>
                  </a:cubicBezTo>
                  <a:cubicBezTo>
                    <a:pt x="0" y="275213"/>
                    <a:pt x="8370" y="283499"/>
                    <a:pt x="18749" y="283499"/>
                  </a:cubicBezTo>
                  <a:lnTo>
                    <a:pt x="265001" y="283499"/>
                  </a:lnTo>
                  <a:cubicBezTo>
                    <a:pt x="275297" y="283499"/>
                    <a:pt x="283667" y="275129"/>
                    <a:pt x="283667" y="264833"/>
                  </a:cubicBezTo>
                  <a:lnTo>
                    <a:pt x="283667" y="18582"/>
                  </a:lnTo>
                  <a:cubicBezTo>
                    <a:pt x="283583" y="8370"/>
                    <a:pt x="275213" y="0"/>
                    <a:pt x="264918" y="0"/>
                  </a:cubicBezTo>
                  <a:close/>
                </a:path>
              </a:pathLst>
            </a:custGeom>
            <a:grpFill/>
            <a:ln w="8365" cap="flat">
              <a:noFill/>
              <a:prstDash val="solid"/>
              <a:miter/>
            </a:ln>
          </p:spPr>
          <p:txBody>
            <a:bodyPr rtlCol="0" anchor="ctr"/>
            <a:lstStyle/>
            <a:p>
              <a:endParaRPr lang="en-US" sz="1200"/>
            </a:p>
          </p:txBody>
        </p:sp>
        <p:sp>
          <p:nvSpPr>
            <p:cNvPr id="47" name="Freeform: Shape 46">
              <a:extLst>
                <a:ext uri="{FF2B5EF4-FFF2-40B4-BE49-F238E27FC236}">
                  <a16:creationId xmlns:a16="http://schemas.microsoft.com/office/drawing/2014/main" id="{F6E7B52B-0139-4294-8200-D66FC4E89DEE}"/>
                </a:ext>
              </a:extLst>
            </p:cNvPr>
            <p:cNvSpPr/>
            <p:nvPr/>
          </p:nvSpPr>
          <p:spPr>
            <a:xfrm>
              <a:off x="10884251" y="8881305"/>
              <a:ext cx="283666" cy="283582"/>
            </a:xfrm>
            <a:custGeom>
              <a:avLst/>
              <a:gdLst>
                <a:gd name="connsiteX0" fmla="*/ 264918 w 283666"/>
                <a:gd name="connsiteY0" fmla="*/ 246167 h 283582"/>
                <a:gd name="connsiteX1" fmla="*/ 37415 w 283666"/>
                <a:gd name="connsiteY1" fmla="*/ 246167 h 283582"/>
                <a:gd name="connsiteX2" fmla="*/ 37415 w 283666"/>
                <a:gd name="connsiteY2" fmla="*/ 18665 h 283582"/>
                <a:gd name="connsiteX3" fmla="*/ 18666 w 283666"/>
                <a:gd name="connsiteY3" fmla="*/ 0 h 283582"/>
                <a:gd name="connsiteX4" fmla="*/ 0 w 283666"/>
                <a:gd name="connsiteY4" fmla="*/ 18665 h 283582"/>
                <a:gd name="connsiteX5" fmla="*/ 0 w 283666"/>
                <a:gd name="connsiteY5" fmla="*/ 264917 h 283582"/>
                <a:gd name="connsiteX6" fmla="*/ 18666 w 283666"/>
                <a:gd name="connsiteY6" fmla="*/ 283582 h 283582"/>
                <a:gd name="connsiteX7" fmla="*/ 264918 w 283666"/>
                <a:gd name="connsiteY7" fmla="*/ 283582 h 283582"/>
                <a:gd name="connsiteX8" fmla="*/ 283667 w 283666"/>
                <a:gd name="connsiteY8" fmla="*/ 264917 h 283582"/>
                <a:gd name="connsiteX9" fmla="*/ 264918 w 283666"/>
                <a:gd name="connsiteY9" fmla="*/ 246167 h 28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582">
                  <a:moveTo>
                    <a:pt x="264918" y="246167"/>
                  </a:moveTo>
                  <a:lnTo>
                    <a:pt x="37415" y="246167"/>
                  </a:lnTo>
                  <a:lnTo>
                    <a:pt x="37415" y="18665"/>
                  </a:lnTo>
                  <a:cubicBezTo>
                    <a:pt x="37415" y="8370"/>
                    <a:pt x="29045" y="0"/>
                    <a:pt x="18666" y="0"/>
                  </a:cubicBezTo>
                  <a:cubicBezTo>
                    <a:pt x="8370" y="0"/>
                    <a:pt x="0" y="8370"/>
                    <a:pt x="0" y="18665"/>
                  </a:cubicBezTo>
                  <a:lnTo>
                    <a:pt x="0" y="264917"/>
                  </a:lnTo>
                  <a:cubicBezTo>
                    <a:pt x="0" y="275296"/>
                    <a:pt x="8370" y="283582"/>
                    <a:pt x="18666" y="283582"/>
                  </a:cubicBezTo>
                  <a:lnTo>
                    <a:pt x="264918" y="283582"/>
                  </a:lnTo>
                  <a:cubicBezTo>
                    <a:pt x="275213" y="283582"/>
                    <a:pt x="283667" y="275212"/>
                    <a:pt x="283667" y="264917"/>
                  </a:cubicBezTo>
                  <a:cubicBezTo>
                    <a:pt x="283583" y="254538"/>
                    <a:pt x="275213" y="246167"/>
                    <a:pt x="264918" y="246167"/>
                  </a:cubicBezTo>
                  <a:close/>
                </a:path>
              </a:pathLst>
            </a:custGeom>
            <a:grpFill/>
            <a:ln w="8365" cap="flat">
              <a:noFill/>
              <a:prstDash val="solid"/>
              <a:miter/>
            </a:ln>
          </p:spPr>
          <p:txBody>
            <a:bodyPr rtlCol="0" anchor="ctr"/>
            <a:lstStyle/>
            <a:p>
              <a:endParaRPr lang="en-US" sz="1200"/>
            </a:p>
          </p:txBody>
        </p:sp>
        <p:sp>
          <p:nvSpPr>
            <p:cNvPr id="48" name="Freeform: Shape 47">
              <a:extLst>
                <a:ext uri="{FF2B5EF4-FFF2-40B4-BE49-F238E27FC236}">
                  <a16:creationId xmlns:a16="http://schemas.microsoft.com/office/drawing/2014/main" id="{1A9F00ED-DCBC-4A29-8E39-23A9C6030A38}"/>
                </a:ext>
              </a:extLst>
            </p:cNvPr>
            <p:cNvSpPr/>
            <p:nvPr/>
          </p:nvSpPr>
          <p:spPr>
            <a:xfrm>
              <a:off x="10884251" y="7930615"/>
              <a:ext cx="283666" cy="283666"/>
            </a:xfrm>
            <a:custGeom>
              <a:avLst/>
              <a:gdLst>
                <a:gd name="connsiteX0" fmla="*/ 18666 w 283666"/>
                <a:gd name="connsiteY0" fmla="*/ 283667 h 283666"/>
                <a:gd name="connsiteX1" fmla="*/ 37415 w 283666"/>
                <a:gd name="connsiteY1" fmla="*/ 264918 h 283666"/>
                <a:gd name="connsiteX2" fmla="*/ 37415 w 283666"/>
                <a:gd name="connsiteY2" fmla="*/ 37415 h 283666"/>
                <a:gd name="connsiteX3" fmla="*/ 264918 w 283666"/>
                <a:gd name="connsiteY3" fmla="*/ 37415 h 283666"/>
                <a:gd name="connsiteX4" fmla="*/ 283667 w 283666"/>
                <a:gd name="connsiteY4" fmla="*/ 18666 h 283666"/>
                <a:gd name="connsiteX5" fmla="*/ 264918 w 283666"/>
                <a:gd name="connsiteY5" fmla="*/ 0 h 283666"/>
                <a:gd name="connsiteX6" fmla="*/ 18666 w 283666"/>
                <a:gd name="connsiteY6" fmla="*/ 0 h 283666"/>
                <a:gd name="connsiteX7" fmla="*/ 0 w 283666"/>
                <a:gd name="connsiteY7" fmla="*/ 18666 h 283666"/>
                <a:gd name="connsiteX8" fmla="*/ 0 w 283666"/>
                <a:gd name="connsiteY8" fmla="*/ 264834 h 283666"/>
                <a:gd name="connsiteX9" fmla="*/ 18666 w 283666"/>
                <a:gd name="connsiteY9" fmla="*/ 283667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666">
                  <a:moveTo>
                    <a:pt x="18666" y="283667"/>
                  </a:moveTo>
                  <a:cubicBezTo>
                    <a:pt x="28961" y="283667"/>
                    <a:pt x="37415" y="275297"/>
                    <a:pt x="37415" y="264918"/>
                  </a:cubicBezTo>
                  <a:lnTo>
                    <a:pt x="37415" y="37415"/>
                  </a:lnTo>
                  <a:lnTo>
                    <a:pt x="264918" y="37415"/>
                  </a:lnTo>
                  <a:cubicBezTo>
                    <a:pt x="275213" y="37415"/>
                    <a:pt x="283667" y="29045"/>
                    <a:pt x="283667" y="18666"/>
                  </a:cubicBezTo>
                  <a:cubicBezTo>
                    <a:pt x="283667" y="8370"/>
                    <a:pt x="275297" y="0"/>
                    <a:pt x="264918" y="0"/>
                  </a:cubicBezTo>
                  <a:lnTo>
                    <a:pt x="18666" y="0"/>
                  </a:lnTo>
                  <a:cubicBezTo>
                    <a:pt x="8370" y="0"/>
                    <a:pt x="0" y="8370"/>
                    <a:pt x="0" y="18666"/>
                  </a:cubicBezTo>
                  <a:lnTo>
                    <a:pt x="0" y="264834"/>
                  </a:lnTo>
                  <a:cubicBezTo>
                    <a:pt x="0" y="275297"/>
                    <a:pt x="8370" y="283667"/>
                    <a:pt x="18666" y="283667"/>
                  </a:cubicBezTo>
                  <a:close/>
                </a:path>
              </a:pathLst>
            </a:custGeom>
            <a:grpFill/>
            <a:ln w="8365" cap="flat">
              <a:noFill/>
              <a:prstDash val="solid"/>
              <a:miter/>
            </a:ln>
          </p:spPr>
          <p:txBody>
            <a:bodyPr rtlCol="0" anchor="ctr"/>
            <a:lstStyle/>
            <a:p>
              <a:endParaRPr lang="en-US" sz="1200"/>
            </a:p>
          </p:txBody>
        </p:sp>
        <p:sp>
          <p:nvSpPr>
            <p:cNvPr id="49" name="Freeform: Shape 48">
              <a:extLst>
                <a:ext uri="{FF2B5EF4-FFF2-40B4-BE49-F238E27FC236}">
                  <a16:creationId xmlns:a16="http://schemas.microsoft.com/office/drawing/2014/main" id="{6D7C88A5-7B75-4252-839F-03B101542818}"/>
                </a:ext>
              </a:extLst>
            </p:cNvPr>
            <p:cNvSpPr/>
            <p:nvPr/>
          </p:nvSpPr>
          <p:spPr>
            <a:xfrm>
              <a:off x="11407808" y="8454256"/>
              <a:ext cx="112161" cy="186990"/>
            </a:xfrm>
            <a:custGeom>
              <a:avLst/>
              <a:gdLst>
                <a:gd name="connsiteX0" fmla="*/ 93496 w 112161"/>
                <a:gd name="connsiteY0" fmla="*/ 37415 h 186990"/>
                <a:gd name="connsiteX1" fmla="*/ 112161 w 112161"/>
                <a:gd name="connsiteY1" fmla="*/ 18666 h 186990"/>
                <a:gd name="connsiteX2" fmla="*/ 93496 w 112161"/>
                <a:gd name="connsiteY2" fmla="*/ 0 h 186990"/>
                <a:gd name="connsiteX3" fmla="*/ 0 w 112161"/>
                <a:gd name="connsiteY3" fmla="*/ 93496 h 186990"/>
                <a:gd name="connsiteX4" fmla="*/ 93496 w 112161"/>
                <a:gd name="connsiteY4" fmla="*/ 186991 h 186990"/>
                <a:gd name="connsiteX5" fmla="*/ 112161 w 112161"/>
                <a:gd name="connsiteY5" fmla="*/ 168326 h 186990"/>
                <a:gd name="connsiteX6" fmla="*/ 93496 w 112161"/>
                <a:gd name="connsiteY6" fmla="*/ 149576 h 186990"/>
                <a:gd name="connsiteX7" fmla="*/ 37416 w 112161"/>
                <a:gd name="connsiteY7" fmla="*/ 93496 h 186990"/>
                <a:gd name="connsiteX8" fmla="*/ 93496 w 112161"/>
                <a:gd name="connsiteY8" fmla="*/ 37415 h 18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161" h="186990">
                  <a:moveTo>
                    <a:pt x="93496" y="37415"/>
                  </a:moveTo>
                  <a:cubicBezTo>
                    <a:pt x="103791" y="37415"/>
                    <a:pt x="112161" y="29045"/>
                    <a:pt x="112161" y="18666"/>
                  </a:cubicBezTo>
                  <a:cubicBezTo>
                    <a:pt x="112161" y="8287"/>
                    <a:pt x="103791" y="0"/>
                    <a:pt x="93496" y="0"/>
                  </a:cubicBezTo>
                  <a:cubicBezTo>
                    <a:pt x="41935" y="0"/>
                    <a:pt x="0" y="41935"/>
                    <a:pt x="0" y="93496"/>
                  </a:cubicBezTo>
                  <a:cubicBezTo>
                    <a:pt x="0" y="145056"/>
                    <a:pt x="41935" y="186991"/>
                    <a:pt x="93496" y="186991"/>
                  </a:cubicBezTo>
                  <a:cubicBezTo>
                    <a:pt x="103791" y="186991"/>
                    <a:pt x="112161" y="178621"/>
                    <a:pt x="112161" y="168326"/>
                  </a:cubicBezTo>
                  <a:cubicBezTo>
                    <a:pt x="112161" y="158030"/>
                    <a:pt x="103791" y="149576"/>
                    <a:pt x="93496" y="149576"/>
                  </a:cubicBezTo>
                  <a:cubicBezTo>
                    <a:pt x="62526" y="149576"/>
                    <a:pt x="37416" y="124382"/>
                    <a:pt x="37416" y="93496"/>
                  </a:cubicBezTo>
                  <a:cubicBezTo>
                    <a:pt x="37416" y="62610"/>
                    <a:pt x="62609" y="37415"/>
                    <a:pt x="93496" y="37415"/>
                  </a:cubicBezTo>
                  <a:close/>
                </a:path>
              </a:pathLst>
            </a:custGeom>
            <a:grpFill/>
            <a:ln w="8365" cap="flat">
              <a:noFill/>
              <a:prstDash val="solid"/>
              <a:miter/>
            </a:ln>
          </p:spPr>
          <p:txBody>
            <a:bodyPr rtlCol="0" anchor="ctr"/>
            <a:lstStyle/>
            <a:p>
              <a:endParaRPr lang="en-US" sz="1200"/>
            </a:p>
          </p:txBody>
        </p:sp>
        <p:sp>
          <p:nvSpPr>
            <p:cNvPr id="50" name="Freeform: Shape 49">
              <a:extLst>
                <a:ext uri="{FF2B5EF4-FFF2-40B4-BE49-F238E27FC236}">
                  <a16:creationId xmlns:a16="http://schemas.microsoft.com/office/drawing/2014/main" id="{8D138E92-8592-4550-BD81-C46530953605}"/>
                </a:ext>
              </a:extLst>
            </p:cNvPr>
            <p:cNvSpPr/>
            <p:nvPr/>
          </p:nvSpPr>
          <p:spPr>
            <a:xfrm>
              <a:off x="10884335" y="7930699"/>
              <a:ext cx="1234105" cy="1234105"/>
            </a:xfrm>
            <a:custGeom>
              <a:avLst/>
              <a:gdLst>
                <a:gd name="connsiteX0" fmla="*/ 1215440 w 1234105"/>
                <a:gd name="connsiteY0" fmla="*/ 598303 h 1234105"/>
                <a:gd name="connsiteX1" fmla="*/ 1148394 w 1234105"/>
                <a:gd name="connsiteY1" fmla="*/ 598303 h 1234105"/>
                <a:gd name="connsiteX2" fmla="*/ 1222219 w 1234105"/>
                <a:gd name="connsiteY2" fmla="*/ 524478 h 1234105"/>
                <a:gd name="connsiteX3" fmla="*/ 1226321 w 1234105"/>
                <a:gd name="connsiteY3" fmla="*/ 504138 h 1234105"/>
                <a:gd name="connsiteX4" fmla="*/ 1209078 w 1234105"/>
                <a:gd name="connsiteY4" fmla="*/ 492588 h 1234105"/>
                <a:gd name="connsiteX5" fmla="*/ 1144544 w 1234105"/>
                <a:gd name="connsiteY5" fmla="*/ 492588 h 1234105"/>
                <a:gd name="connsiteX6" fmla="*/ 635718 w 1234105"/>
                <a:gd name="connsiteY6" fmla="*/ 75583 h 1234105"/>
                <a:gd name="connsiteX7" fmla="*/ 635718 w 1234105"/>
                <a:gd name="connsiteY7" fmla="*/ 18665 h 1234105"/>
                <a:gd name="connsiteX8" fmla="*/ 617053 w 1234105"/>
                <a:gd name="connsiteY8" fmla="*/ 0 h 1234105"/>
                <a:gd name="connsiteX9" fmla="*/ 598387 w 1234105"/>
                <a:gd name="connsiteY9" fmla="*/ 18665 h 1234105"/>
                <a:gd name="connsiteX10" fmla="*/ 598387 w 1234105"/>
                <a:gd name="connsiteY10" fmla="*/ 75248 h 1234105"/>
                <a:gd name="connsiteX11" fmla="*/ 75248 w 1234105"/>
                <a:gd name="connsiteY11" fmla="*/ 598387 h 1234105"/>
                <a:gd name="connsiteX12" fmla="*/ 18666 w 1234105"/>
                <a:gd name="connsiteY12" fmla="*/ 598387 h 1234105"/>
                <a:gd name="connsiteX13" fmla="*/ 0 w 1234105"/>
                <a:gd name="connsiteY13" fmla="*/ 617053 h 1234105"/>
                <a:gd name="connsiteX14" fmla="*/ 18666 w 1234105"/>
                <a:gd name="connsiteY14" fmla="*/ 635718 h 1234105"/>
                <a:gd name="connsiteX15" fmla="*/ 75248 w 1234105"/>
                <a:gd name="connsiteY15" fmla="*/ 635718 h 1234105"/>
                <a:gd name="connsiteX16" fmla="*/ 598387 w 1234105"/>
                <a:gd name="connsiteY16" fmla="*/ 1158857 h 1234105"/>
                <a:gd name="connsiteX17" fmla="*/ 598387 w 1234105"/>
                <a:gd name="connsiteY17" fmla="*/ 1215439 h 1234105"/>
                <a:gd name="connsiteX18" fmla="*/ 617053 w 1234105"/>
                <a:gd name="connsiteY18" fmla="*/ 1234106 h 1234105"/>
                <a:gd name="connsiteX19" fmla="*/ 635718 w 1234105"/>
                <a:gd name="connsiteY19" fmla="*/ 1215439 h 1234105"/>
                <a:gd name="connsiteX20" fmla="*/ 635718 w 1234105"/>
                <a:gd name="connsiteY20" fmla="*/ 1158522 h 1234105"/>
                <a:gd name="connsiteX21" fmla="*/ 1144544 w 1234105"/>
                <a:gd name="connsiteY21" fmla="*/ 741518 h 1234105"/>
                <a:gd name="connsiteX22" fmla="*/ 1209078 w 1234105"/>
                <a:gd name="connsiteY22" fmla="*/ 741518 h 1234105"/>
                <a:gd name="connsiteX23" fmla="*/ 1226321 w 1234105"/>
                <a:gd name="connsiteY23" fmla="*/ 729967 h 1234105"/>
                <a:gd name="connsiteX24" fmla="*/ 1222219 w 1234105"/>
                <a:gd name="connsiteY24" fmla="*/ 709544 h 1234105"/>
                <a:gd name="connsiteX25" fmla="*/ 1148394 w 1234105"/>
                <a:gd name="connsiteY25" fmla="*/ 635718 h 1234105"/>
                <a:gd name="connsiteX26" fmla="*/ 1215440 w 1234105"/>
                <a:gd name="connsiteY26" fmla="*/ 635718 h 1234105"/>
                <a:gd name="connsiteX27" fmla="*/ 1234105 w 1234105"/>
                <a:gd name="connsiteY27" fmla="*/ 617053 h 1234105"/>
                <a:gd name="connsiteX28" fmla="*/ 1215440 w 1234105"/>
                <a:gd name="connsiteY28" fmla="*/ 598303 h 1234105"/>
                <a:gd name="connsiteX29" fmla="*/ 635718 w 1234105"/>
                <a:gd name="connsiteY29" fmla="*/ 112914 h 1234105"/>
                <a:gd name="connsiteX30" fmla="*/ 1105874 w 1234105"/>
                <a:gd name="connsiteY30" fmla="*/ 492504 h 1234105"/>
                <a:gd name="connsiteX31" fmla="*/ 988858 w 1234105"/>
                <a:gd name="connsiteY31" fmla="*/ 492504 h 1234105"/>
                <a:gd name="connsiteX32" fmla="*/ 635718 w 1234105"/>
                <a:gd name="connsiteY32" fmla="*/ 225243 h 1234105"/>
                <a:gd name="connsiteX33" fmla="*/ 635718 w 1234105"/>
                <a:gd name="connsiteY33" fmla="*/ 112914 h 1234105"/>
                <a:gd name="connsiteX34" fmla="*/ 598304 w 1234105"/>
                <a:gd name="connsiteY34" fmla="*/ 113082 h 1234105"/>
                <a:gd name="connsiteX35" fmla="*/ 598304 w 1234105"/>
                <a:gd name="connsiteY35" fmla="*/ 225326 h 1234105"/>
                <a:gd name="connsiteX36" fmla="*/ 225243 w 1234105"/>
                <a:gd name="connsiteY36" fmla="*/ 598387 h 1234105"/>
                <a:gd name="connsiteX37" fmla="*/ 112998 w 1234105"/>
                <a:gd name="connsiteY37" fmla="*/ 598387 h 1234105"/>
                <a:gd name="connsiteX38" fmla="*/ 598304 w 1234105"/>
                <a:gd name="connsiteY38" fmla="*/ 113082 h 1234105"/>
                <a:gd name="connsiteX39" fmla="*/ 598304 w 1234105"/>
                <a:gd name="connsiteY39" fmla="*/ 1121024 h 1234105"/>
                <a:gd name="connsiteX40" fmla="*/ 112998 w 1234105"/>
                <a:gd name="connsiteY40" fmla="*/ 635718 h 1234105"/>
                <a:gd name="connsiteX41" fmla="*/ 225243 w 1234105"/>
                <a:gd name="connsiteY41" fmla="*/ 635718 h 1234105"/>
                <a:gd name="connsiteX42" fmla="*/ 598304 w 1234105"/>
                <a:gd name="connsiteY42" fmla="*/ 1008779 h 1234105"/>
                <a:gd name="connsiteX43" fmla="*/ 598304 w 1234105"/>
                <a:gd name="connsiteY43" fmla="*/ 1121024 h 1234105"/>
                <a:gd name="connsiteX44" fmla="*/ 616969 w 1234105"/>
                <a:gd name="connsiteY44" fmla="*/ 922482 h 1234105"/>
                <a:gd name="connsiteX45" fmla="*/ 598304 w 1234105"/>
                <a:gd name="connsiteY45" fmla="*/ 941148 h 1234105"/>
                <a:gd name="connsiteX46" fmla="*/ 598304 w 1234105"/>
                <a:gd name="connsiteY46" fmla="*/ 971364 h 1234105"/>
                <a:gd name="connsiteX47" fmla="*/ 262658 w 1234105"/>
                <a:gd name="connsiteY47" fmla="*/ 635718 h 1234105"/>
                <a:gd name="connsiteX48" fmla="*/ 292874 w 1234105"/>
                <a:gd name="connsiteY48" fmla="*/ 635718 h 1234105"/>
                <a:gd name="connsiteX49" fmla="*/ 311624 w 1234105"/>
                <a:gd name="connsiteY49" fmla="*/ 617053 h 1234105"/>
                <a:gd name="connsiteX50" fmla="*/ 292874 w 1234105"/>
                <a:gd name="connsiteY50" fmla="*/ 598387 h 1234105"/>
                <a:gd name="connsiteX51" fmla="*/ 262658 w 1234105"/>
                <a:gd name="connsiteY51" fmla="*/ 598387 h 1234105"/>
                <a:gd name="connsiteX52" fmla="*/ 598304 w 1234105"/>
                <a:gd name="connsiteY52" fmla="*/ 262741 h 1234105"/>
                <a:gd name="connsiteX53" fmla="*/ 598304 w 1234105"/>
                <a:gd name="connsiteY53" fmla="*/ 292958 h 1234105"/>
                <a:gd name="connsiteX54" fmla="*/ 616969 w 1234105"/>
                <a:gd name="connsiteY54" fmla="*/ 311707 h 1234105"/>
                <a:gd name="connsiteX55" fmla="*/ 635635 w 1234105"/>
                <a:gd name="connsiteY55" fmla="*/ 292958 h 1234105"/>
                <a:gd name="connsiteX56" fmla="*/ 635635 w 1234105"/>
                <a:gd name="connsiteY56" fmla="*/ 262741 h 1234105"/>
                <a:gd name="connsiteX57" fmla="*/ 949183 w 1234105"/>
                <a:gd name="connsiteY57" fmla="*/ 492671 h 1234105"/>
                <a:gd name="connsiteX58" fmla="*/ 913693 w 1234105"/>
                <a:gd name="connsiteY58" fmla="*/ 492671 h 1234105"/>
                <a:gd name="connsiteX59" fmla="*/ 900468 w 1234105"/>
                <a:gd name="connsiteY59" fmla="*/ 498112 h 1234105"/>
                <a:gd name="connsiteX60" fmla="*/ 850079 w 1234105"/>
                <a:gd name="connsiteY60" fmla="*/ 548501 h 1234105"/>
                <a:gd name="connsiteX61" fmla="*/ 617053 w 1234105"/>
                <a:gd name="connsiteY61" fmla="*/ 373981 h 1234105"/>
                <a:gd name="connsiteX62" fmla="*/ 373981 w 1234105"/>
                <a:gd name="connsiteY62" fmla="*/ 617053 h 1234105"/>
                <a:gd name="connsiteX63" fmla="*/ 617053 w 1234105"/>
                <a:gd name="connsiteY63" fmla="*/ 860208 h 1234105"/>
                <a:gd name="connsiteX64" fmla="*/ 850079 w 1234105"/>
                <a:gd name="connsiteY64" fmla="*/ 685689 h 1234105"/>
                <a:gd name="connsiteX65" fmla="*/ 900468 w 1234105"/>
                <a:gd name="connsiteY65" fmla="*/ 736078 h 1234105"/>
                <a:gd name="connsiteX66" fmla="*/ 913693 w 1234105"/>
                <a:gd name="connsiteY66" fmla="*/ 741518 h 1234105"/>
                <a:gd name="connsiteX67" fmla="*/ 949602 w 1234105"/>
                <a:gd name="connsiteY67" fmla="*/ 741518 h 1234105"/>
                <a:gd name="connsiteX68" fmla="*/ 635718 w 1234105"/>
                <a:gd name="connsiteY68" fmla="*/ 971364 h 1234105"/>
                <a:gd name="connsiteX69" fmla="*/ 635718 w 1234105"/>
                <a:gd name="connsiteY69" fmla="*/ 941148 h 1234105"/>
                <a:gd name="connsiteX70" fmla="*/ 616969 w 1234105"/>
                <a:gd name="connsiteY70" fmla="*/ 922482 h 1234105"/>
                <a:gd name="connsiteX71" fmla="*/ 616969 w 1234105"/>
                <a:gd name="connsiteY71" fmla="*/ 635718 h 1234105"/>
                <a:gd name="connsiteX72" fmla="*/ 800110 w 1234105"/>
                <a:gd name="connsiteY72" fmla="*/ 635718 h 1234105"/>
                <a:gd name="connsiteX73" fmla="*/ 819026 w 1234105"/>
                <a:gd name="connsiteY73" fmla="*/ 654635 h 1234105"/>
                <a:gd name="connsiteX74" fmla="*/ 616969 w 1234105"/>
                <a:gd name="connsiteY74" fmla="*/ 822709 h 1234105"/>
                <a:gd name="connsiteX75" fmla="*/ 411229 w 1234105"/>
                <a:gd name="connsiteY75" fmla="*/ 616969 h 1234105"/>
                <a:gd name="connsiteX76" fmla="*/ 616969 w 1234105"/>
                <a:gd name="connsiteY76" fmla="*/ 411229 h 1234105"/>
                <a:gd name="connsiteX77" fmla="*/ 819026 w 1234105"/>
                <a:gd name="connsiteY77" fmla="*/ 579303 h 1234105"/>
                <a:gd name="connsiteX78" fmla="*/ 800110 w 1234105"/>
                <a:gd name="connsiteY78" fmla="*/ 598220 h 1234105"/>
                <a:gd name="connsiteX79" fmla="*/ 616969 w 1234105"/>
                <a:gd name="connsiteY79" fmla="*/ 598220 h 1234105"/>
                <a:gd name="connsiteX80" fmla="*/ 598304 w 1234105"/>
                <a:gd name="connsiteY80" fmla="*/ 616885 h 1234105"/>
                <a:gd name="connsiteX81" fmla="*/ 616969 w 1234105"/>
                <a:gd name="connsiteY81" fmla="*/ 635718 h 1234105"/>
                <a:gd name="connsiteX82" fmla="*/ 635718 w 1234105"/>
                <a:gd name="connsiteY82" fmla="*/ 1121108 h 1234105"/>
                <a:gd name="connsiteX83" fmla="*/ 635718 w 1234105"/>
                <a:gd name="connsiteY83" fmla="*/ 1008779 h 1234105"/>
                <a:gd name="connsiteX84" fmla="*/ 988858 w 1234105"/>
                <a:gd name="connsiteY84" fmla="*/ 741518 h 1234105"/>
                <a:gd name="connsiteX85" fmla="*/ 1105874 w 1234105"/>
                <a:gd name="connsiteY85" fmla="*/ 741518 h 1234105"/>
                <a:gd name="connsiteX86" fmla="*/ 635718 w 1234105"/>
                <a:gd name="connsiteY86" fmla="*/ 1121108 h 1234105"/>
                <a:gd name="connsiteX87" fmla="*/ 1163879 w 1234105"/>
                <a:gd name="connsiteY87" fmla="*/ 704103 h 1234105"/>
                <a:gd name="connsiteX88" fmla="*/ 921394 w 1234105"/>
                <a:gd name="connsiteY88" fmla="*/ 704103 h 1234105"/>
                <a:gd name="connsiteX89" fmla="*/ 853009 w 1234105"/>
                <a:gd name="connsiteY89" fmla="*/ 635718 h 1234105"/>
                <a:gd name="connsiteX90" fmla="*/ 1095411 w 1234105"/>
                <a:gd name="connsiteY90" fmla="*/ 635718 h 1234105"/>
                <a:gd name="connsiteX91" fmla="*/ 1163879 w 1234105"/>
                <a:gd name="connsiteY91" fmla="*/ 704103 h 1234105"/>
                <a:gd name="connsiteX92" fmla="*/ 1095495 w 1234105"/>
                <a:gd name="connsiteY92" fmla="*/ 598303 h 1234105"/>
                <a:gd name="connsiteX93" fmla="*/ 853093 w 1234105"/>
                <a:gd name="connsiteY93" fmla="*/ 598303 h 1234105"/>
                <a:gd name="connsiteX94" fmla="*/ 921478 w 1234105"/>
                <a:gd name="connsiteY94" fmla="*/ 529919 h 1234105"/>
                <a:gd name="connsiteX95" fmla="*/ 1163879 w 1234105"/>
                <a:gd name="connsiteY95" fmla="*/ 529919 h 1234105"/>
                <a:gd name="connsiteX96" fmla="*/ 1095495 w 1234105"/>
                <a:gd name="connsiteY96" fmla="*/ 598303 h 1234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234105" h="1234105">
                  <a:moveTo>
                    <a:pt x="1215440" y="598303"/>
                  </a:moveTo>
                  <a:lnTo>
                    <a:pt x="1148394" y="598303"/>
                  </a:lnTo>
                  <a:lnTo>
                    <a:pt x="1222219" y="524478"/>
                  </a:lnTo>
                  <a:cubicBezTo>
                    <a:pt x="1227576" y="519121"/>
                    <a:pt x="1229167" y="511086"/>
                    <a:pt x="1226321" y="504138"/>
                  </a:cubicBezTo>
                  <a:cubicBezTo>
                    <a:pt x="1223391" y="497107"/>
                    <a:pt x="1216612" y="492588"/>
                    <a:pt x="1209078" y="492588"/>
                  </a:cubicBezTo>
                  <a:lnTo>
                    <a:pt x="1144544" y="492588"/>
                  </a:lnTo>
                  <a:cubicBezTo>
                    <a:pt x="1088798" y="255794"/>
                    <a:pt x="879040" y="84037"/>
                    <a:pt x="635718" y="75583"/>
                  </a:cubicBezTo>
                  <a:lnTo>
                    <a:pt x="635718" y="18665"/>
                  </a:lnTo>
                  <a:cubicBezTo>
                    <a:pt x="635718" y="8370"/>
                    <a:pt x="627348" y="0"/>
                    <a:pt x="617053" y="0"/>
                  </a:cubicBezTo>
                  <a:cubicBezTo>
                    <a:pt x="606758" y="0"/>
                    <a:pt x="598387" y="8370"/>
                    <a:pt x="598387" y="18665"/>
                  </a:cubicBezTo>
                  <a:lnTo>
                    <a:pt x="598387" y="75248"/>
                  </a:lnTo>
                  <a:cubicBezTo>
                    <a:pt x="314218" y="84958"/>
                    <a:pt x="84958" y="314218"/>
                    <a:pt x="75248" y="598387"/>
                  </a:cubicBezTo>
                  <a:lnTo>
                    <a:pt x="18666" y="598387"/>
                  </a:lnTo>
                  <a:cubicBezTo>
                    <a:pt x="8370" y="598387"/>
                    <a:pt x="0" y="606757"/>
                    <a:pt x="0" y="617053"/>
                  </a:cubicBezTo>
                  <a:cubicBezTo>
                    <a:pt x="0" y="627348"/>
                    <a:pt x="8370" y="635718"/>
                    <a:pt x="18666" y="635718"/>
                  </a:cubicBezTo>
                  <a:lnTo>
                    <a:pt x="75248" y="635718"/>
                  </a:lnTo>
                  <a:cubicBezTo>
                    <a:pt x="84958" y="919887"/>
                    <a:pt x="314218" y="1149148"/>
                    <a:pt x="598387" y="1158857"/>
                  </a:cubicBezTo>
                  <a:lnTo>
                    <a:pt x="598387" y="1215439"/>
                  </a:lnTo>
                  <a:cubicBezTo>
                    <a:pt x="598387" y="1225818"/>
                    <a:pt x="606758" y="1234106"/>
                    <a:pt x="617053" y="1234106"/>
                  </a:cubicBezTo>
                  <a:cubicBezTo>
                    <a:pt x="627348" y="1234106"/>
                    <a:pt x="635718" y="1225736"/>
                    <a:pt x="635718" y="1215439"/>
                  </a:cubicBezTo>
                  <a:lnTo>
                    <a:pt x="635718" y="1158522"/>
                  </a:lnTo>
                  <a:cubicBezTo>
                    <a:pt x="879040" y="1150068"/>
                    <a:pt x="1088798" y="978311"/>
                    <a:pt x="1144544" y="741518"/>
                  </a:cubicBezTo>
                  <a:lnTo>
                    <a:pt x="1209078" y="741518"/>
                  </a:lnTo>
                  <a:cubicBezTo>
                    <a:pt x="1216612" y="741518"/>
                    <a:pt x="1223475" y="736914"/>
                    <a:pt x="1226321" y="729967"/>
                  </a:cubicBezTo>
                  <a:cubicBezTo>
                    <a:pt x="1229167" y="723020"/>
                    <a:pt x="1227576" y="714901"/>
                    <a:pt x="1222219" y="709544"/>
                  </a:cubicBezTo>
                  <a:lnTo>
                    <a:pt x="1148394" y="635718"/>
                  </a:lnTo>
                  <a:lnTo>
                    <a:pt x="1215440" y="635718"/>
                  </a:lnTo>
                  <a:cubicBezTo>
                    <a:pt x="1225735" y="635718"/>
                    <a:pt x="1234105" y="627348"/>
                    <a:pt x="1234105" y="617053"/>
                  </a:cubicBezTo>
                  <a:cubicBezTo>
                    <a:pt x="1234105" y="606757"/>
                    <a:pt x="1225735" y="598303"/>
                    <a:pt x="1215440" y="598303"/>
                  </a:cubicBezTo>
                  <a:close/>
                  <a:moveTo>
                    <a:pt x="635718" y="112914"/>
                  </a:moveTo>
                  <a:cubicBezTo>
                    <a:pt x="858701" y="121284"/>
                    <a:pt x="1051049" y="276971"/>
                    <a:pt x="1105874" y="492504"/>
                  </a:cubicBezTo>
                  <a:lnTo>
                    <a:pt x="988858" y="492504"/>
                  </a:lnTo>
                  <a:cubicBezTo>
                    <a:pt x="938470" y="342677"/>
                    <a:pt x="800445" y="233027"/>
                    <a:pt x="635718" y="225243"/>
                  </a:cubicBezTo>
                  <a:lnTo>
                    <a:pt x="635718" y="112914"/>
                  </a:lnTo>
                  <a:close/>
                  <a:moveTo>
                    <a:pt x="598304" y="113082"/>
                  </a:moveTo>
                  <a:lnTo>
                    <a:pt x="598304" y="225326"/>
                  </a:lnTo>
                  <a:cubicBezTo>
                    <a:pt x="396665" y="234868"/>
                    <a:pt x="234785" y="396749"/>
                    <a:pt x="225243" y="598387"/>
                  </a:cubicBezTo>
                  <a:lnTo>
                    <a:pt x="112998" y="598387"/>
                  </a:lnTo>
                  <a:cubicBezTo>
                    <a:pt x="122708" y="334893"/>
                    <a:pt x="334893" y="122791"/>
                    <a:pt x="598304" y="113082"/>
                  </a:cubicBezTo>
                  <a:close/>
                  <a:moveTo>
                    <a:pt x="598304" y="1121024"/>
                  </a:moveTo>
                  <a:cubicBezTo>
                    <a:pt x="334809" y="1111314"/>
                    <a:pt x="122708" y="899213"/>
                    <a:pt x="112998" y="635718"/>
                  </a:cubicBezTo>
                  <a:lnTo>
                    <a:pt x="225243" y="635718"/>
                  </a:lnTo>
                  <a:cubicBezTo>
                    <a:pt x="234785" y="837273"/>
                    <a:pt x="396665" y="999237"/>
                    <a:pt x="598304" y="1008779"/>
                  </a:cubicBezTo>
                  <a:lnTo>
                    <a:pt x="598304" y="1121024"/>
                  </a:lnTo>
                  <a:close/>
                  <a:moveTo>
                    <a:pt x="616969" y="922482"/>
                  </a:moveTo>
                  <a:cubicBezTo>
                    <a:pt x="606674" y="922482"/>
                    <a:pt x="598304" y="930852"/>
                    <a:pt x="598304" y="941148"/>
                  </a:cubicBezTo>
                  <a:lnTo>
                    <a:pt x="598304" y="971364"/>
                  </a:lnTo>
                  <a:cubicBezTo>
                    <a:pt x="417340" y="961906"/>
                    <a:pt x="272116" y="816683"/>
                    <a:pt x="262658" y="635718"/>
                  </a:cubicBezTo>
                  <a:lnTo>
                    <a:pt x="292874" y="635718"/>
                  </a:lnTo>
                  <a:cubicBezTo>
                    <a:pt x="303170" y="635718"/>
                    <a:pt x="311624" y="627348"/>
                    <a:pt x="311624" y="617053"/>
                  </a:cubicBezTo>
                  <a:cubicBezTo>
                    <a:pt x="311624" y="606757"/>
                    <a:pt x="303253" y="598387"/>
                    <a:pt x="292874" y="598387"/>
                  </a:cubicBezTo>
                  <a:lnTo>
                    <a:pt x="262658" y="598387"/>
                  </a:lnTo>
                  <a:cubicBezTo>
                    <a:pt x="272116" y="417423"/>
                    <a:pt x="417340" y="272200"/>
                    <a:pt x="598304" y="262741"/>
                  </a:cubicBezTo>
                  <a:lnTo>
                    <a:pt x="598304" y="292958"/>
                  </a:lnTo>
                  <a:cubicBezTo>
                    <a:pt x="598304" y="303253"/>
                    <a:pt x="606674" y="311707"/>
                    <a:pt x="616969" y="311707"/>
                  </a:cubicBezTo>
                  <a:cubicBezTo>
                    <a:pt x="627264" y="311707"/>
                    <a:pt x="635635" y="303337"/>
                    <a:pt x="635635" y="292958"/>
                  </a:cubicBezTo>
                  <a:lnTo>
                    <a:pt x="635635" y="262741"/>
                  </a:lnTo>
                  <a:cubicBezTo>
                    <a:pt x="779519" y="270275"/>
                    <a:pt x="900636" y="363770"/>
                    <a:pt x="949183" y="492671"/>
                  </a:cubicBezTo>
                  <a:lnTo>
                    <a:pt x="913693" y="492671"/>
                  </a:lnTo>
                  <a:cubicBezTo>
                    <a:pt x="908755" y="492671"/>
                    <a:pt x="903984" y="494680"/>
                    <a:pt x="900468" y="498112"/>
                  </a:cubicBezTo>
                  <a:lnTo>
                    <a:pt x="850079" y="548501"/>
                  </a:lnTo>
                  <a:cubicBezTo>
                    <a:pt x="820366" y="447807"/>
                    <a:pt x="727205" y="373981"/>
                    <a:pt x="617053" y="373981"/>
                  </a:cubicBezTo>
                  <a:cubicBezTo>
                    <a:pt x="483046" y="373981"/>
                    <a:pt x="373981" y="483046"/>
                    <a:pt x="373981" y="617053"/>
                  </a:cubicBezTo>
                  <a:cubicBezTo>
                    <a:pt x="373981" y="751060"/>
                    <a:pt x="483046" y="860208"/>
                    <a:pt x="617053" y="860208"/>
                  </a:cubicBezTo>
                  <a:cubicBezTo>
                    <a:pt x="727289" y="860208"/>
                    <a:pt x="820449" y="786382"/>
                    <a:pt x="850079" y="685689"/>
                  </a:cubicBezTo>
                  <a:lnTo>
                    <a:pt x="900468" y="736078"/>
                  </a:lnTo>
                  <a:cubicBezTo>
                    <a:pt x="903984" y="739593"/>
                    <a:pt x="908755" y="741518"/>
                    <a:pt x="913693" y="741518"/>
                  </a:cubicBezTo>
                  <a:lnTo>
                    <a:pt x="949602" y="741518"/>
                  </a:lnTo>
                  <a:cubicBezTo>
                    <a:pt x="901054" y="870419"/>
                    <a:pt x="779603" y="963831"/>
                    <a:pt x="635718" y="971364"/>
                  </a:cubicBezTo>
                  <a:lnTo>
                    <a:pt x="635718" y="941148"/>
                  </a:lnTo>
                  <a:cubicBezTo>
                    <a:pt x="635718" y="930852"/>
                    <a:pt x="627348" y="922482"/>
                    <a:pt x="616969" y="922482"/>
                  </a:cubicBezTo>
                  <a:close/>
                  <a:moveTo>
                    <a:pt x="616969" y="635718"/>
                  </a:moveTo>
                  <a:lnTo>
                    <a:pt x="800110" y="635718"/>
                  </a:lnTo>
                  <a:lnTo>
                    <a:pt x="819026" y="654635"/>
                  </a:lnTo>
                  <a:cubicBezTo>
                    <a:pt x="801281" y="750139"/>
                    <a:pt x="717496" y="822709"/>
                    <a:pt x="616969" y="822709"/>
                  </a:cubicBezTo>
                  <a:cubicBezTo>
                    <a:pt x="503552" y="822709"/>
                    <a:pt x="411229" y="730385"/>
                    <a:pt x="411229" y="616969"/>
                  </a:cubicBezTo>
                  <a:cubicBezTo>
                    <a:pt x="411229" y="503553"/>
                    <a:pt x="503552" y="411229"/>
                    <a:pt x="616969" y="411229"/>
                  </a:cubicBezTo>
                  <a:cubicBezTo>
                    <a:pt x="717496" y="411229"/>
                    <a:pt x="801281" y="483799"/>
                    <a:pt x="819026" y="579303"/>
                  </a:cubicBezTo>
                  <a:lnTo>
                    <a:pt x="800110" y="598220"/>
                  </a:lnTo>
                  <a:lnTo>
                    <a:pt x="616969" y="598220"/>
                  </a:lnTo>
                  <a:cubicBezTo>
                    <a:pt x="606674" y="598220"/>
                    <a:pt x="598304" y="606590"/>
                    <a:pt x="598304" y="616885"/>
                  </a:cubicBezTo>
                  <a:cubicBezTo>
                    <a:pt x="598304" y="627181"/>
                    <a:pt x="606674" y="635718"/>
                    <a:pt x="616969" y="635718"/>
                  </a:cubicBezTo>
                  <a:close/>
                  <a:moveTo>
                    <a:pt x="635718" y="1121108"/>
                  </a:moveTo>
                  <a:lnTo>
                    <a:pt x="635718" y="1008779"/>
                  </a:lnTo>
                  <a:cubicBezTo>
                    <a:pt x="800445" y="1000911"/>
                    <a:pt x="938470" y="891261"/>
                    <a:pt x="988858" y="741518"/>
                  </a:cubicBezTo>
                  <a:lnTo>
                    <a:pt x="1105874" y="741518"/>
                  </a:lnTo>
                  <a:cubicBezTo>
                    <a:pt x="1051049" y="957134"/>
                    <a:pt x="858785" y="1112820"/>
                    <a:pt x="635718" y="1121108"/>
                  </a:cubicBezTo>
                  <a:close/>
                  <a:moveTo>
                    <a:pt x="1163879" y="704103"/>
                  </a:moveTo>
                  <a:lnTo>
                    <a:pt x="921394" y="704103"/>
                  </a:lnTo>
                  <a:lnTo>
                    <a:pt x="853009" y="635718"/>
                  </a:lnTo>
                  <a:lnTo>
                    <a:pt x="1095411" y="635718"/>
                  </a:lnTo>
                  <a:lnTo>
                    <a:pt x="1163879" y="704103"/>
                  </a:lnTo>
                  <a:close/>
                  <a:moveTo>
                    <a:pt x="1095495" y="598303"/>
                  </a:moveTo>
                  <a:lnTo>
                    <a:pt x="853093" y="598303"/>
                  </a:lnTo>
                  <a:lnTo>
                    <a:pt x="921478" y="529919"/>
                  </a:lnTo>
                  <a:lnTo>
                    <a:pt x="1163879" y="529919"/>
                  </a:lnTo>
                  <a:lnTo>
                    <a:pt x="1095495" y="598303"/>
                  </a:lnTo>
                  <a:close/>
                </a:path>
              </a:pathLst>
            </a:custGeom>
            <a:grpFill/>
            <a:ln w="8365" cap="flat">
              <a:noFill/>
              <a:prstDash val="solid"/>
              <a:miter/>
            </a:ln>
          </p:spPr>
          <p:txBody>
            <a:bodyPr rtlCol="0" anchor="ctr"/>
            <a:lstStyle/>
            <a:p>
              <a:endParaRPr lang="en-US" sz="1200"/>
            </a:p>
          </p:txBody>
        </p:sp>
      </p:grpSp>
      <p:grpSp>
        <p:nvGrpSpPr>
          <p:cNvPr id="51" name="Graphic 2">
            <a:extLst>
              <a:ext uri="{FF2B5EF4-FFF2-40B4-BE49-F238E27FC236}">
                <a16:creationId xmlns:a16="http://schemas.microsoft.com/office/drawing/2014/main" id="{0C7C83C8-4376-4757-9AF2-6EB0B13646EC}"/>
              </a:ext>
            </a:extLst>
          </p:cNvPr>
          <p:cNvGrpSpPr/>
          <p:nvPr/>
        </p:nvGrpSpPr>
        <p:grpSpPr>
          <a:xfrm>
            <a:off x="6709158" y="3532661"/>
            <a:ext cx="728382" cy="728382"/>
            <a:chOff x="6240468" y="3424552"/>
            <a:chExt cx="1234527" cy="1234527"/>
          </a:xfrm>
          <a:solidFill>
            <a:schemeClr val="bg1"/>
          </a:solidFill>
        </p:grpSpPr>
        <p:sp>
          <p:nvSpPr>
            <p:cNvPr id="52" name="Freeform: Shape 51">
              <a:extLst>
                <a:ext uri="{FF2B5EF4-FFF2-40B4-BE49-F238E27FC236}">
                  <a16:creationId xmlns:a16="http://schemas.microsoft.com/office/drawing/2014/main" id="{AF8CEF7B-792C-44A3-8E33-AD71F5F750DF}"/>
                </a:ext>
              </a:extLst>
            </p:cNvPr>
            <p:cNvSpPr/>
            <p:nvPr/>
          </p:nvSpPr>
          <p:spPr>
            <a:xfrm>
              <a:off x="6839167" y="3449480"/>
              <a:ext cx="635389" cy="592292"/>
            </a:xfrm>
            <a:custGeom>
              <a:avLst/>
              <a:gdLst>
                <a:gd name="connsiteX0" fmla="*/ 18609 w 635389"/>
                <a:gd name="connsiteY0" fmla="*/ 37479 h 592292"/>
                <a:gd name="connsiteX1" fmla="*/ 566400 w 635389"/>
                <a:gd name="connsiteY1" fmla="*/ 506889 h 592292"/>
                <a:gd name="connsiteX2" fmla="*/ 534977 w 635389"/>
                <a:gd name="connsiteY2" fmla="*/ 509435 h 592292"/>
                <a:gd name="connsiteX3" fmla="*/ 592205 w 635389"/>
                <a:gd name="connsiteY3" fmla="*/ 592293 h 592292"/>
                <a:gd name="connsiteX4" fmla="*/ 635390 w 635389"/>
                <a:gd name="connsiteY4" fmla="*/ 501272 h 592292"/>
                <a:gd name="connsiteX5" fmla="*/ 603879 w 635389"/>
                <a:gd name="connsiteY5" fmla="*/ 503817 h 592292"/>
                <a:gd name="connsiteX6" fmla="*/ 18696 w 635389"/>
                <a:gd name="connsiteY6" fmla="*/ 0 h 592292"/>
                <a:gd name="connsiteX7" fmla="*/ 1 w 635389"/>
                <a:gd name="connsiteY7" fmla="*/ 18696 h 592292"/>
                <a:gd name="connsiteX8" fmla="*/ 18609 w 635389"/>
                <a:gd name="connsiteY8" fmla="*/ 37479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389" h="592292">
                  <a:moveTo>
                    <a:pt x="18609" y="37479"/>
                  </a:moveTo>
                  <a:cubicBezTo>
                    <a:pt x="292373" y="37479"/>
                    <a:pt x="524884" y="238304"/>
                    <a:pt x="566400" y="506889"/>
                  </a:cubicBezTo>
                  <a:lnTo>
                    <a:pt x="534977" y="509435"/>
                  </a:lnTo>
                  <a:lnTo>
                    <a:pt x="592205" y="592293"/>
                  </a:lnTo>
                  <a:lnTo>
                    <a:pt x="635390" y="501272"/>
                  </a:lnTo>
                  <a:lnTo>
                    <a:pt x="603879" y="503817"/>
                  </a:lnTo>
                  <a:cubicBezTo>
                    <a:pt x="560695" y="215658"/>
                    <a:pt x="311770" y="0"/>
                    <a:pt x="18696" y="0"/>
                  </a:cubicBezTo>
                  <a:cubicBezTo>
                    <a:pt x="8339" y="0"/>
                    <a:pt x="1" y="8339"/>
                    <a:pt x="1" y="18696"/>
                  </a:cubicBezTo>
                  <a:cubicBezTo>
                    <a:pt x="-87" y="29053"/>
                    <a:pt x="8251" y="37479"/>
                    <a:pt x="18609" y="37479"/>
                  </a:cubicBezTo>
                  <a:close/>
                </a:path>
              </a:pathLst>
            </a:custGeom>
            <a:grpFill/>
            <a:ln w="8777" cap="flat">
              <a:noFill/>
              <a:prstDash val="solid"/>
              <a:miter/>
            </a:ln>
          </p:spPr>
          <p:txBody>
            <a:bodyPr rtlCol="0" anchor="ctr"/>
            <a:lstStyle/>
            <a:p>
              <a:endParaRPr lang="en-US" sz="1200"/>
            </a:p>
          </p:txBody>
        </p:sp>
        <p:sp>
          <p:nvSpPr>
            <p:cNvPr id="53" name="Freeform: Shape 52">
              <a:extLst>
                <a:ext uri="{FF2B5EF4-FFF2-40B4-BE49-F238E27FC236}">
                  <a16:creationId xmlns:a16="http://schemas.microsoft.com/office/drawing/2014/main" id="{D0A09B41-B984-4824-89FD-492C1A2BECFA}"/>
                </a:ext>
              </a:extLst>
            </p:cNvPr>
            <p:cNvSpPr/>
            <p:nvPr/>
          </p:nvSpPr>
          <p:spPr>
            <a:xfrm>
              <a:off x="6976444" y="3649866"/>
              <a:ext cx="282201" cy="295531"/>
            </a:xfrm>
            <a:custGeom>
              <a:avLst/>
              <a:gdLst>
                <a:gd name="connsiteX0" fmla="*/ 0 w 282201"/>
                <a:gd name="connsiteY0" fmla="*/ 10884 h 295531"/>
                <a:gd name="connsiteX1" fmla="*/ 59510 w 282201"/>
                <a:gd name="connsiteY1" fmla="*/ 92074 h 295531"/>
                <a:gd name="connsiteX2" fmla="*/ 72149 w 282201"/>
                <a:gd name="connsiteY2" fmla="*/ 63460 h 295531"/>
                <a:gd name="connsiteX3" fmla="*/ 245589 w 282201"/>
                <a:gd name="connsiteY3" fmla="*/ 282191 h 295531"/>
                <a:gd name="connsiteX4" fmla="*/ 263495 w 282201"/>
                <a:gd name="connsiteY4" fmla="*/ 295532 h 295531"/>
                <a:gd name="connsiteX5" fmla="*/ 268849 w 282201"/>
                <a:gd name="connsiteY5" fmla="*/ 294742 h 295531"/>
                <a:gd name="connsiteX6" fmla="*/ 281400 w 282201"/>
                <a:gd name="connsiteY6" fmla="*/ 271482 h 295531"/>
                <a:gd name="connsiteX7" fmla="*/ 87334 w 282201"/>
                <a:gd name="connsiteY7" fmla="*/ 29053 h 295531"/>
                <a:gd name="connsiteX8" fmla="*/ 100149 w 282201"/>
                <a:gd name="connsiteY8" fmla="*/ 0 h 295531"/>
                <a:gd name="connsiteX9" fmla="*/ 0 w 282201"/>
                <a:gd name="connsiteY9" fmla="*/ 10884 h 295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2201" h="295531">
                  <a:moveTo>
                    <a:pt x="0" y="10884"/>
                  </a:moveTo>
                  <a:lnTo>
                    <a:pt x="59510" y="92074"/>
                  </a:lnTo>
                  <a:lnTo>
                    <a:pt x="72149" y="63460"/>
                  </a:lnTo>
                  <a:cubicBezTo>
                    <a:pt x="155007" y="111735"/>
                    <a:pt x="217941" y="190380"/>
                    <a:pt x="245589" y="282191"/>
                  </a:cubicBezTo>
                  <a:cubicBezTo>
                    <a:pt x="248047" y="290353"/>
                    <a:pt x="255420" y="295532"/>
                    <a:pt x="263495" y="295532"/>
                  </a:cubicBezTo>
                  <a:cubicBezTo>
                    <a:pt x="265250" y="295532"/>
                    <a:pt x="267093" y="295269"/>
                    <a:pt x="268849" y="294742"/>
                  </a:cubicBezTo>
                  <a:cubicBezTo>
                    <a:pt x="278767" y="291758"/>
                    <a:pt x="284385" y="281313"/>
                    <a:pt x="281400" y="271482"/>
                  </a:cubicBezTo>
                  <a:cubicBezTo>
                    <a:pt x="250680" y="169314"/>
                    <a:pt x="180110" y="81892"/>
                    <a:pt x="87334" y="29053"/>
                  </a:cubicBezTo>
                  <a:lnTo>
                    <a:pt x="100149" y="0"/>
                  </a:lnTo>
                  <a:lnTo>
                    <a:pt x="0" y="10884"/>
                  </a:lnTo>
                  <a:close/>
                </a:path>
              </a:pathLst>
            </a:custGeom>
            <a:grpFill/>
            <a:ln w="8777" cap="flat">
              <a:noFill/>
              <a:prstDash val="solid"/>
              <a:miter/>
            </a:ln>
          </p:spPr>
          <p:txBody>
            <a:bodyPr rtlCol="0" anchor="ctr"/>
            <a:lstStyle/>
            <a:p>
              <a:endParaRPr lang="en-US" sz="1200"/>
            </a:p>
          </p:txBody>
        </p:sp>
        <p:sp>
          <p:nvSpPr>
            <p:cNvPr id="54" name="Freeform: Shape 53">
              <a:extLst>
                <a:ext uri="{FF2B5EF4-FFF2-40B4-BE49-F238E27FC236}">
                  <a16:creationId xmlns:a16="http://schemas.microsoft.com/office/drawing/2014/main" id="{0543D403-3FE6-4555-957F-E06B0D20EFCF}"/>
                </a:ext>
              </a:extLst>
            </p:cNvPr>
            <p:cNvSpPr/>
            <p:nvPr/>
          </p:nvSpPr>
          <p:spPr>
            <a:xfrm>
              <a:off x="6240994" y="4041860"/>
              <a:ext cx="635476" cy="592292"/>
            </a:xfrm>
            <a:custGeom>
              <a:avLst/>
              <a:gdLst>
                <a:gd name="connsiteX0" fmla="*/ 616781 w 635476"/>
                <a:gd name="connsiteY0" fmla="*/ 554901 h 592292"/>
                <a:gd name="connsiteX1" fmla="*/ 68902 w 635476"/>
                <a:gd name="connsiteY1" fmla="*/ 85403 h 592292"/>
                <a:gd name="connsiteX2" fmla="*/ 100412 w 635476"/>
                <a:gd name="connsiteY2" fmla="*/ 82858 h 592292"/>
                <a:gd name="connsiteX3" fmla="*/ 43184 w 635476"/>
                <a:gd name="connsiteY3" fmla="*/ 0 h 592292"/>
                <a:gd name="connsiteX4" fmla="*/ 0 w 635476"/>
                <a:gd name="connsiteY4" fmla="*/ 90933 h 592292"/>
                <a:gd name="connsiteX5" fmla="*/ 31510 w 635476"/>
                <a:gd name="connsiteY5" fmla="*/ 88388 h 592292"/>
                <a:gd name="connsiteX6" fmla="*/ 616781 w 635476"/>
                <a:gd name="connsiteY6" fmla="*/ 592292 h 592292"/>
                <a:gd name="connsiteX7" fmla="*/ 635477 w 635476"/>
                <a:gd name="connsiteY7" fmla="*/ 573597 h 592292"/>
                <a:gd name="connsiteX8" fmla="*/ 616781 w 635476"/>
                <a:gd name="connsiteY8" fmla="*/ 554901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476" h="592292">
                  <a:moveTo>
                    <a:pt x="616781" y="554901"/>
                  </a:moveTo>
                  <a:cubicBezTo>
                    <a:pt x="343017" y="554901"/>
                    <a:pt x="110506" y="354076"/>
                    <a:pt x="68902" y="85403"/>
                  </a:cubicBezTo>
                  <a:lnTo>
                    <a:pt x="100412" y="82858"/>
                  </a:lnTo>
                  <a:lnTo>
                    <a:pt x="43184" y="0"/>
                  </a:lnTo>
                  <a:lnTo>
                    <a:pt x="0" y="90933"/>
                  </a:lnTo>
                  <a:lnTo>
                    <a:pt x="31510" y="88388"/>
                  </a:lnTo>
                  <a:cubicBezTo>
                    <a:pt x="74695" y="376547"/>
                    <a:pt x="323619" y="592292"/>
                    <a:pt x="616781" y="592292"/>
                  </a:cubicBezTo>
                  <a:cubicBezTo>
                    <a:pt x="627138" y="592292"/>
                    <a:pt x="635477" y="583954"/>
                    <a:pt x="635477" y="573597"/>
                  </a:cubicBezTo>
                  <a:cubicBezTo>
                    <a:pt x="635477" y="563239"/>
                    <a:pt x="627051" y="554901"/>
                    <a:pt x="616781" y="554901"/>
                  </a:cubicBezTo>
                  <a:close/>
                </a:path>
              </a:pathLst>
            </a:custGeom>
            <a:grpFill/>
            <a:ln w="8777" cap="flat">
              <a:noFill/>
              <a:prstDash val="solid"/>
              <a:miter/>
            </a:ln>
          </p:spPr>
          <p:txBody>
            <a:bodyPr rtlCol="0" anchor="ctr"/>
            <a:lstStyle/>
            <a:p>
              <a:endParaRPr lang="en-US" sz="1200"/>
            </a:p>
          </p:txBody>
        </p:sp>
        <p:sp>
          <p:nvSpPr>
            <p:cNvPr id="55" name="Freeform: Shape 54">
              <a:extLst>
                <a:ext uri="{FF2B5EF4-FFF2-40B4-BE49-F238E27FC236}">
                  <a16:creationId xmlns:a16="http://schemas.microsoft.com/office/drawing/2014/main" id="{69430CBB-D418-4E85-A4F3-633B03696DD2}"/>
                </a:ext>
              </a:extLst>
            </p:cNvPr>
            <p:cNvSpPr/>
            <p:nvPr/>
          </p:nvSpPr>
          <p:spPr>
            <a:xfrm>
              <a:off x="6456993" y="4138240"/>
              <a:ext cx="282113" cy="295614"/>
            </a:xfrm>
            <a:custGeom>
              <a:avLst/>
              <a:gdLst>
                <a:gd name="connsiteX0" fmla="*/ 282113 w 282113"/>
                <a:gd name="connsiteY0" fmla="*/ 284643 h 295614"/>
                <a:gd name="connsiteX1" fmla="*/ 222603 w 282113"/>
                <a:gd name="connsiteY1" fmla="*/ 203453 h 295614"/>
                <a:gd name="connsiteX2" fmla="*/ 210051 w 282113"/>
                <a:gd name="connsiteY2" fmla="*/ 232067 h 295614"/>
                <a:gd name="connsiteX3" fmla="*/ 36612 w 282113"/>
                <a:gd name="connsiteY3" fmla="*/ 13337 h 295614"/>
                <a:gd name="connsiteX4" fmla="*/ 13352 w 282113"/>
                <a:gd name="connsiteY4" fmla="*/ 873 h 295614"/>
                <a:gd name="connsiteX5" fmla="*/ 801 w 282113"/>
                <a:gd name="connsiteY5" fmla="*/ 24133 h 295614"/>
                <a:gd name="connsiteX6" fmla="*/ 194867 w 282113"/>
                <a:gd name="connsiteY6" fmla="*/ 266562 h 295614"/>
                <a:gd name="connsiteX7" fmla="*/ 182052 w 282113"/>
                <a:gd name="connsiteY7" fmla="*/ 295615 h 295614"/>
                <a:gd name="connsiteX8" fmla="*/ 282113 w 282113"/>
                <a:gd name="connsiteY8" fmla="*/ 284643 h 29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113" h="295614">
                  <a:moveTo>
                    <a:pt x="282113" y="284643"/>
                  </a:moveTo>
                  <a:lnTo>
                    <a:pt x="222603" y="203453"/>
                  </a:lnTo>
                  <a:lnTo>
                    <a:pt x="210051" y="232067"/>
                  </a:lnTo>
                  <a:cubicBezTo>
                    <a:pt x="127194" y="183704"/>
                    <a:pt x="64261" y="105148"/>
                    <a:pt x="36612" y="13337"/>
                  </a:cubicBezTo>
                  <a:cubicBezTo>
                    <a:pt x="33628" y="3418"/>
                    <a:pt x="23095" y="-2287"/>
                    <a:pt x="13352" y="873"/>
                  </a:cubicBezTo>
                  <a:cubicBezTo>
                    <a:pt x="3434" y="3857"/>
                    <a:pt x="-2184" y="14302"/>
                    <a:pt x="801" y="24133"/>
                  </a:cubicBezTo>
                  <a:cubicBezTo>
                    <a:pt x="31521" y="126301"/>
                    <a:pt x="102091" y="213723"/>
                    <a:pt x="194867" y="266562"/>
                  </a:cubicBezTo>
                  <a:lnTo>
                    <a:pt x="182052" y="295615"/>
                  </a:lnTo>
                  <a:lnTo>
                    <a:pt x="282113" y="284643"/>
                  </a:lnTo>
                  <a:close/>
                </a:path>
              </a:pathLst>
            </a:custGeom>
            <a:grpFill/>
            <a:ln w="8777" cap="flat">
              <a:noFill/>
              <a:prstDash val="solid"/>
              <a:miter/>
            </a:ln>
          </p:spPr>
          <p:txBody>
            <a:bodyPr rtlCol="0" anchor="ctr"/>
            <a:lstStyle/>
            <a:p>
              <a:endParaRPr lang="en-US" sz="1200"/>
            </a:p>
          </p:txBody>
        </p:sp>
        <p:sp>
          <p:nvSpPr>
            <p:cNvPr id="56" name="Freeform: Shape 55">
              <a:extLst>
                <a:ext uri="{FF2B5EF4-FFF2-40B4-BE49-F238E27FC236}">
                  <a16:creationId xmlns:a16="http://schemas.microsoft.com/office/drawing/2014/main" id="{CF80F72C-EB81-48C1-B6CB-76234027784C}"/>
                </a:ext>
              </a:extLst>
            </p:cNvPr>
            <p:cNvSpPr/>
            <p:nvPr/>
          </p:nvSpPr>
          <p:spPr>
            <a:xfrm>
              <a:off x="6240468" y="3424552"/>
              <a:ext cx="685858" cy="685858"/>
            </a:xfrm>
            <a:custGeom>
              <a:avLst/>
              <a:gdLst>
                <a:gd name="connsiteX0" fmla="*/ 342929 w 685858"/>
                <a:gd name="connsiteY0" fmla="*/ 685858 h 685858"/>
                <a:gd name="connsiteX1" fmla="*/ 685858 w 685858"/>
                <a:gd name="connsiteY1" fmla="*/ 342929 h 685858"/>
                <a:gd name="connsiteX2" fmla="*/ 342929 w 685858"/>
                <a:gd name="connsiteY2" fmla="*/ 0 h 685858"/>
                <a:gd name="connsiteX3" fmla="*/ 0 w 685858"/>
                <a:gd name="connsiteY3" fmla="*/ 342929 h 685858"/>
                <a:gd name="connsiteX4" fmla="*/ 342929 w 685858"/>
                <a:gd name="connsiteY4" fmla="*/ 685858 h 685858"/>
                <a:gd name="connsiteX5" fmla="*/ 573948 w 685858"/>
                <a:gd name="connsiteY5" fmla="*/ 542350 h 685858"/>
                <a:gd name="connsiteX6" fmla="*/ 343017 w 685858"/>
                <a:gd name="connsiteY6" fmla="*/ 648467 h 685858"/>
                <a:gd name="connsiteX7" fmla="*/ 112086 w 685858"/>
                <a:gd name="connsiteY7" fmla="*/ 542350 h 685858"/>
                <a:gd name="connsiteX8" fmla="*/ 112086 w 685858"/>
                <a:gd name="connsiteY8" fmla="*/ 534450 h 685858"/>
                <a:gd name="connsiteX9" fmla="*/ 148073 w 685858"/>
                <a:gd name="connsiteY9" fmla="*/ 481523 h 685858"/>
                <a:gd name="connsiteX10" fmla="*/ 203546 w 685858"/>
                <a:gd name="connsiteY10" fmla="*/ 460721 h 685858"/>
                <a:gd name="connsiteX11" fmla="*/ 226016 w 685858"/>
                <a:gd name="connsiteY11" fmla="*/ 454664 h 685858"/>
                <a:gd name="connsiteX12" fmla="*/ 343017 w 685858"/>
                <a:gd name="connsiteY12" fmla="*/ 520757 h 685858"/>
                <a:gd name="connsiteX13" fmla="*/ 459931 w 685858"/>
                <a:gd name="connsiteY13" fmla="*/ 454577 h 685858"/>
                <a:gd name="connsiteX14" fmla="*/ 482313 w 685858"/>
                <a:gd name="connsiteY14" fmla="*/ 460633 h 685858"/>
                <a:gd name="connsiteX15" fmla="*/ 537873 w 685858"/>
                <a:gd name="connsiteY15" fmla="*/ 481523 h 685858"/>
                <a:gd name="connsiteX16" fmla="*/ 573948 w 685858"/>
                <a:gd name="connsiteY16" fmla="*/ 534450 h 685858"/>
                <a:gd name="connsiteX17" fmla="*/ 573948 w 685858"/>
                <a:gd name="connsiteY17" fmla="*/ 542350 h 685858"/>
                <a:gd name="connsiteX18" fmla="*/ 296234 w 685858"/>
                <a:gd name="connsiteY18" fmla="*/ 396559 h 685858"/>
                <a:gd name="connsiteX19" fmla="*/ 343017 w 685858"/>
                <a:gd name="connsiteY19" fmla="*/ 407179 h 685858"/>
                <a:gd name="connsiteX20" fmla="*/ 389800 w 685858"/>
                <a:gd name="connsiteY20" fmla="*/ 396559 h 685858"/>
                <a:gd name="connsiteX21" fmla="*/ 426050 w 685858"/>
                <a:gd name="connsiteY21" fmla="*/ 440006 h 685858"/>
                <a:gd name="connsiteX22" fmla="*/ 343017 w 685858"/>
                <a:gd name="connsiteY22" fmla="*/ 483366 h 685858"/>
                <a:gd name="connsiteX23" fmla="*/ 260071 w 685858"/>
                <a:gd name="connsiteY23" fmla="*/ 440357 h 685858"/>
                <a:gd name="connsiteX24" fmla="*/ 296234 w 685858"/>
                <a:gd name="connsiteY24" fmla="*/ 396559 h 685858"/>
                <a:gd name="connsiteX25" fmla="*/ 253488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8 w 685858"/>
                <a:gd name="connsiteY29" fmla="*/ 258228 h 685858"/>
                <a:gd name="connsiteX30" fmla="*/ 37479 w 685858"/>
                <a:gd name="connsiteY30" fmla="*/ 342929 h 685858"/>
                <a:gd name="connsiteX31" fmla="*/ 342929 w 685858"/>
                <a:gd name="connsiteY31" fmla="*/ 37479 h 685858"/>
                <a:gd name="connsiteX32" fmla="*/ 648467 w 685858"/>
                <a:gd name="connsiteY32" fmla="*/ 342929 h 685858"/>
                <a:gd name="connsiteX33" fmla="*/ 604405 w 685858"/>
                <a:gd name="connsiteY33" fmla="*/ 500131 h 685858"/>
                <a:gd name="connsiteX34" fmla="*/ 553848 w 685858"/>
                <a:gd name="connsiteY34" fmla="*/ 447643 h 685858"/>
                <a:gd name="connsiteX35" fmla="*/ 492846 w 685858"/>
                <a:gd name="connsiteY35" fmla="*/ 424734 h 685858"/>
                <a:gd name="connsiteX36" fmla="*/ 465899 w 685858"/>
                <a:gd name="connsiteY36" fmla="*/ 417449 h 685858"/>
                <a:gd name="connsiteX37" fmla="*/ 422013 w 685858"/>
                <a:gd name="connsiteY37" fmla="*/ 375054 h 685858"/>
                <a:gd name="connsiteX38" fmla="*/ 421925 w 685858"/>
                <a:gd name="connsiteY38" fmla="*/ 374440 h 685858"/>
                <a:gd name="connsiteX39" fmla="*/ 469849 w 685858"/>
                <a:gd name="connsiteY39" fmla="*/ 258141 h 685858"/>
                <a:gd name="connsiteX40" fmla="*/ 342929 w 685858"/>
                <a:gd name="connsiteY40" fmla="*/ 126569 h 685858"/>
                <a:gd name="connsiteX41" fmla="*/ 216009 w 685858"/>
                <a:gd name="connsiteY41" fmla="*/ 258141 h 685858"/>
                <a:gd name="connsiteX42" fmla="*/ 263846 w 685858"/>
                <a:gd name="connsiteY42" fmla="*/ 374352 h 685858"/>
                <a:gd name="connsiteX43" fmla="*/ 263495 w 685858"/>
                <a:gd name="connsiteY43" fmla="*/ 376546 h 685858"/>
                <a:gd name="connsiteX44" fmla="*/ 219959 w 685858"/>
                <a:gd name="connsiteY44" fmla="*/ 417361 h 685858"/>
                <a:gd name="connsiteX45" fmla="*/ 192750 w 685858"/>
                <a:gd name="connsiteY45" fmla="*/ 424734 h 685858"/>
                <a:gd name="connsiteX46" fmla="*/ 131923 w 685858"/>
                <a:gd name="connsiteY46" fmla="*/ 447643 h 685858"/>
                <a:gd name="connsiteX47" fmla="*/ 81541 w 685858"/>
                <a:gd name="connsiteY47" fmla="*/ 500218 h 685858"/>
                <a:gd name="connsiteX48" fmla="*/ 37479 w 685858"/>
                <a:gd name="connsiteY48" fmla="*/ 342929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685858"/>
                  </a:moveTo>
                  <a:cubicBezTo>
                    <a:pt x="531992" y="685858"/>
                    <a:pt x="685858" y="532080"/>
                    <a:pt x="685858" y="342929"/>
                  </a:cubicBezTo>
                  <a:cubicBezTo>
                    <a:pt x="685858" y="153866"/>
                    <a:pt x="532080" y="0"/>
                    <a:pt x="342929" y="0"/>
                  </a:cubicBezTo>
                  <a:cubicBezTo>
                    <a:pt x="153866" y="0"/>
                    <a:pt x="0" y="153778"/>
                    <a:pt x="0" y="342929"/>
                  </a:cubicBezTo>
                  <a:cubicBezTo>
                    <a:pt x="88" y="532080"/>
                    <a:pt x="153866" y="685858"/>
                    <a:pt x="342929" y="685858"/>
                  </a:cubicBezTo>
                  <a:close/>
                  <a:moveTo>
                    <a:pt x="573948" y="542350"/>
                  </a:moveTo>
                  <a:cubicBezTo>
                    <a:pt x="517861" y="607214"/>
                    <a:pt x="435266" y="648467"/>
                    <a:pt x="343017" y="648467"/>
                  </a:cubicBezTo>
                  <a:cubicBezTo>
                    <a:pt x="250767" y="648467"/>
                    <a:pt x="168173" y="607214"/>
                    <a:pt x="112086" y="542350"/>
                  </a:cubicBezTo>
                  <a:lnTo>
                    <a:pt x="112086" y="534450"/>
                  </a:lnTo>
                  <a:cubicBezTo>
                    <a:pt x="112086" y="512331"/>
                    <a:pt x="125867" y="492144"/>
                    <a:pt x="148073" y="481523"/>
                  </a:cubicBezTo>
                  <a:cubicBezTo>
                    <a:pt x="164750" y="473623"/>
                    <a:pt x="182919" y="466777"/>
                    <a:pt x="203546" y="460721"/>
                  </a:cubicBezTo>
                  <a:cubicBezTo>
                    <a:pt x="211006" y="458526"/>
                    <a:pt x="218379" y="456508"/>
                    <a:pt x="226016" y="454664"/>
                  </a:cubicBezTo>
                  <a:cubicBezTo>
                    <a:pt x="240322" y="492670"/>
                    <a:pt x="287018" y="520757"/>
                    <a:pt x="343017" y="520757"/>
                  </a:cubicBezTo>
                  <a:cubicBezTo>
                    <a:pt x="398928" y="520757"/>
                    <a:pt x="445536" y="492670"/>
                    <a:pt x="459931" y="454577"/>
                  </a:cubicBezTo>
                  <a:cubicBezTo>
                    <a:pt x="467479" y="456420"/>
                    <a:pt x="474940" y="458439"/>
                    <a:pt x="482313" y="460633"/>
                  </a:cubicBezTo>
                  <a:cubicBezTo>
                    <a:pt x="502588" y="466689"/>
                    <a:pt x="521372" y="473711"/>
                    <a:pt x="537873" y="481523"/>
                  </a:cubicBezTo>
                  <a:cubicBezTo>
                    <a:pt x="560167" y="492056"/>
                    <a:pt x="573948" y="512331"/>
                    <a:pt x="573948" y="534450"/>
                  </a:cubicBezTo>
                  <a:lnTo>
                    <a:pt x="573948" y="542350"/>
                  </a:lnTo>
                  <a:close/>
                  <a:moveTo>
                    <a:pt x="296234" y="396559"/>
                  </a:moveTo>
                  <a:cubicBezTo>
                    <a:pt x="310717" y="403317"/>
                    <a:pt x="326516" y="407179"/>
                    <a:pt x="343017" y="407179"/>
                  </a:cubicBezTo>
                  <a:cubicBezTo>
                    <a:pt x="359518" y="407179"/>
                    <a:pt x="375317" y="403405"/>
                    <a:pt x="389800" y="396559"/>
                  </a:cubicBezTo>
                  <a:cubicBezTo>
                    <a:pt x="396734" y="414025"/>
                    <a:pt x="409285" y="429122"/>
                    <a:pt x="426050" y="440006"/>
                  </a:cubicBezTo>
                  <a:cubicBezTo>
                    <a:pt x="418590" y="462125"/>
                    <a:pt x="386552" y="483366"/>
                    <a:pt x="343017" y="483366"/>
                  </a:cubicBezTo>
                  <a:cubicBezTo>
                    <a:pt x="299569" y="483366"/>
                    <a:pt x="267620" y="462300"/>
                    <a:pt x="260071" y="440357"/>
                  </a:cubicBezTo>
                  <a:cubicBezTo>
                    <a:pt x="276748" y="429649"/>
                    <a:pt x="289388" y="414289"/>
                    <a:pt x="296234" y="396559"/>
                  </a:cubicBezTo>
                  <a:close/>
                  <a:moveTo>
                    <a:pt x="253488" y="258228"/>
                  </a:moveTo>
                  <a:cubicBezTo>
                    <a:pt x="253488" y="201000"/>
                    <a:pt x="288598" y="164135"/>
                    <a:pt x="342929" y="164135"/>
                  </a:cubicBezTo>
                  <a:cubicBezTo>
                    <a:pt x="397261" y="164135"/>
                    <a:pt x="432370" y="201088"/>
                    <a:pt x="432370" y="258228"/>
                  </a:cubicBezTo>
                  <a:cubicBezTo>
                    <a:pt x="432370" y="319669"/>
                    <a:pt x="392258" y="369700"/>
                    <a:pt x="342929" y="369700"/>
                  </a:cubicBezTo>
                  <a:cubicBezTo>
                    <a:pt x="293601" y="369700"/>
                    <a:pt x="253488" y="319669"/>
                    <a:pt x="253488" y="258228"/>
                  </a:cubicBezTo>
                  <a:close/>
                  <a:moveTo>
                    <a:pt x="37479" y="342929"/>
                  </a:moveTo>
                  <a:cubicBezTo>
                    <a:pt x="37479" y="174493"/>
                    <a:pt x="174493" y="37479"/>
                    <a:pt x="342929" y="37479"/>
                  </a:cubicBezTo>
                  <a:cubicBezTo>
                    <a:pt x="511366" y="37479"/>
                    <a:pt x="648467" y="174493"/>
                    <a:pt x="648467" y="342929"/>
                  </a:cubicBezTo>
                  <a:cubicBezTo>
                    <a:pt x="648467" y="400508"/>
                    <a:pt x="632141" y="454138"/>
                    <a:pt x="604405" y="500131"/>
                  </a:cubicBezTo>
                  <a:cubicBezTo>
                    <a:pt x="595364" y="477836"/>
                    <a:pt x="577810" y="458965"/>
                    <a:pt x="553848" y="447643"/>
                  </a:cubicBezTo>
                  <a:cubicBezTo>
                    <a:pt x="535503" y="438953"/>
                    <a:pt x="515052" y="431229"/>
                    <a:pt x="492846" y="424734"/>
                  </a:cubicBezTo>
                  <a:cubicBezTo>
                    <a:pt x="483893" y="422101"/>
                    <a:pt x="474852" y="419555"/>
                    <a:pt x="465899" y="417449"/>
                  </a:cubicBezTo>
                  <a:cubicBezTo>
                    <a:pt x="443166" y="411217"/>
                    <a:pt x="425963" y="394628"/>
                    <a:pt x="422013" y="375054"/>
                  </a:cubicBezTo>
                  <a:cubicBezTo>
                    <a:pt x="422013" y="374966"/>
                    <a:pt x="422013" y="374615"/>
                    <a:pt x="421925" y="374440"/>
                  </a:cubicBezTo>
                  <a:cubicBezTo>
                    <a:pt x="451066" y="347142"/>
                    <a:pt x="469849" y="305187"/>
                    <a:pt x="469849" y="258141"/>
                  </a:cubicBezTo>
                  <a:cubicBezTo>
                    <a:pt x="469849" y="180725"/>
                    <a:pt x="417712" y="126569"/>
                    <a:pt x="342929" y="126569"/>
                  </a:cubicBezTo>
                  <a:cubicBezTo>
                    <a:pt x="268234" y="126569"/>
                    <a:pt x="216009" y="180637"/>
                    <a:pt x="216009" y="258141"/>
                  </a:cubicBezTo>
                  <a:cubicBezTo>
                    <a:pt x="216009" y="305187"/>
                    <a:pt x="234705" y="347055"/>
                    <a:pt x="263846" y="374352"/>
                  </a:cubicBezTo>
                  <a:cubicBezTo>
                    <a:pt x="263758" y="375142"/>
                    <a:pt x="263670" y="375932"/>
                    <a:pt x="263495" y="376546"/>
                  </a:cubicBezTo>
                  <a:cubicBezTo>
                    <a:pt x="259369" y="395944"/>
                    <a:pt x="242253" y="412007"/>
                    <a:pt x="219959" y="417361"/>
                  </a:cubicBezTo>
                  <a:cubicBezTo>
                    <a:pt x="210743" y="419555"/>
                    <a:pt x="201790" y="422013"/>
                    <a:pt x="192750" y="424734"/>
                  </a:cubicBezTo>
                  <a:cubicBezTo>
                    <a:pt x="170280" y="431404"/>
                    <a:pt x="150355" y="438953"/>
                    <a:pt x="131923" y="447643"/>
                  </a:cubicBezTo>
                  <a:cubicBezTo>
                    <a:pt x="107961" y="458965"/>
                    <a:pt x="90494" y="477924"/>
                    <a:pt x="81541" y="500218"/>
                  </a:cubicBezTo>
                  <a:cubicBezTo>
                    <a:pt x="53805" y="454313"/>
                    <a:pt x="37479" y="400596"/>
                    <a:pt x="37479" y="342929"/>
                  </a:cubicBezTo>
                  <a:close/>
                </a:path>
              </a:pathLst>
            </a:custGeom>
            <a:grpFill/>
            <a:ln w="8777" cap="flat">
              <a:noFill/>
              <a:prstDash val="solid"/>
              <a:miter/>
            </a:ln>
          </p:spPr>
          <p:txBody>
            <a:bodyPr rtlCol="0" anchor="ctr"/>
            <a:lstStyle/>
            <a:p>
              <a:endParaRPr lang="en-US" sz="1200"/>
            </a:p>
          </p:txBody>
        </p:sp>
        <p:sp>
          <p:nvSpPr>
            <p:cNvPr id="57" name="Freeform: Shape 56">
              <a:extLst>
                <a:ext uri="{FF2B5EF4-FFF2-40B4-BE49-F238E27FC236}">
                  <a16:creationId xmlns:a16="http://schemas.microsoft.com/office/drawing/2014/main" id="{8FAC9318-55CF-4891-B8B3-71912A80A52E}"/>
                </a:ext>
              </a:extLst>
            </p:cNvPr>
            <p:cNvSpPr/>
            <p:nvPr/>
          </p:nvSpPr>
          <p:spPr>
            <a:xfrm>
              <a:off x="6789137" y="3973222"/>
              <a:ext cx="685858" cy="685858"/>
            </a:xfrm>
            <a:custGeom>
              <a:avLst/>
              <a:gdLst>
                <a:gd name="connsiteX0" fmla="*/ 342929 w 685858"/>
                <a:gd name="connsiteY0" fmla="*/ 0 h 685858"/>
                <a:gd name="connsiteX1" fmla="*/ 0 w 685858"/>
                <a:gd name="connsiteY1" fmla="*/ 342929 h 685858"/>
                <a:gd name="connsiteX2" fmla="*/ 342929 w 685858"/>
                <a:gd name="connsiteY2" fmla="*/ 685858 h 685858"/>
                <a:gd name="connsiteX3" fmla="*/ 685858 w 685858"/>
                <a:gd name="connsiteY3" fmla="*/ 342929 h 685858"/>
                <a:gd name="connsiteX4" fmla="*/ 342929 w 685858"/>
                <a:gd name="connsiteY4" fmla="*/ 0 h 685858"/>
                <a:gd name="connsiteX5" fmla="*/ 573860 w 685858"/>
                <a:gd name="connsiteY5" fmla="*/ 542350 h 685858"/>
                <a:gd name="connsiteX6" fmla="*/ 342929 w 685858"/>
                <a:gd name="connsiteY6" fmla="*/ 648467 h 685858"/>
                <a:gd name="connsiteX7" fmla="*/ 111998 w 685858"/>
                <a:gd name="connsiteY7" fmla="*/ 542350 h 685858"/>
                <a:gd name="connsiteX8" fmla="*/ 111998 w 685858"/>
                <a:gd name="connsiteY8" fmla="*/ 534450 h 685858"/>
                <a:gd name="connsiteX9" fmla="*/ 147985 w 685858"/>
                <a:gd name="connsiteY9" fmla="*/ 481611 h 685858"/>
                <a:gd name="connsiteX10" fmla="*/ 203458 w 685858"/>
                <a:gd name="connsiteY10" fmla="*/ 460721 h 685858"/>
                <a:gd name="connsiteX11" fmla="*/ 226103 w 685858"/>
                <a:gd name="connsiteY11" fmla="*/ 454576 h 685858"/>
                <a:gd name="connsiteX12" fmla="*/ 342929 w 685858"/>
                <a:gd name="connsiteY12" fmla="*/ 520757 h 685858"/>
                <a:gd name="connsiteX13" fmla="*/ 459931 w 685858"/>
                <a:gd name="connsiteY13" fmla="*/ 454576 h 685858"/>
                <a:gd name="connsiteX14" fmla="*/ 482225 w 685858"/>
                <a:gd name="connsiteY14" fmla="*/ 460633 h 685858"/>
                <a:gd name="connsiteX15" fmla="*/ 537785 w 685858"/>
                <a:gd name="connsiteY15" fmla="*/ 481523 h 685858"/>
                <a:gd name="connsiteX16" fmla="*/ 573860 w 685858"/>
                <a:gd name="connsiteY16" fmla="*/ 534450 h 685858"/>
                <a:gd name="connsiteX17" fmla="*/ 573860 w 685858"/>
                <a:gd name="connsiteY17" fmla="*/ 542350 h 685858"/>
                <a:gd name="connsiteX18" fmla="*/ 296146 w 685858"/>
                <a:gd name="connsiteY18" fmla="*/ 396471 h 685858"/>
                <a:gd name="connsiteX19" fmla="*/ 342929 w 685858"/>
                <a:gd name="connsiteY19" fmla="*/ 407091 h 685858"/>
                <a:gd name="connsiteX20" fmla="*/ 389712 w 685858"/>
                <a:gd name="connsiteY20" fmla="*/ 396471 h 685858"/>
                <a:gd name="connsiteX21" fmla="*/ 425963 w 685858"/>
                <a:gd name="connsiteY21" fmla="*/ 439918 h 685858"/>
                <a:gd name="connsiteX22" fmla="*/ 342929 w 685858"/>
                <a:gd name="connsiteY22" fmla="*/ 483366 h 685858"/>
                <a:gd name="connsiteX23" fmla="*/ 259984 w 685858"/>
                <a:gd name="connsiteY23" fmla="*/ 440357 h 685858"/>
                <a:gd name="connsiteX24" fmla="*/ 296146 w 685858"/>
                <a:gd name="connsiteY24" fmla="*/ 396471 h 685858"/>
                <a:gd name="connsiteX25" fmla="*/ 253489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9 w 685858"/>
                <a:gd name="connsiteY29" fmla="*/ 258228 h 685858"/>
                <a:gd name="connsiteX30" fmla="*/ 553848 w 685858"/>
                <a:gd name="connsiteY30" fmla="*/ 447730 h 685858"/>
                <a:gd name="connsiteX31" fmla="*/ 492846 w 685858"/>
                <a:gd name="connsiteY31" fmla="*/ 424734 h 685858"/>
                <a:gd name="connsiteX32" fmla="*/ 465899 w 685858"/>
                <a:gd name="connsiteY32" fmla="*/ 417449 h 685858"/>
                <a:gd name="connsiteX33" fmla="*/ 421925 w 685858"/>
                <a:gd name="connsiteY33" fmla="*/ 375054 h 685858"/>
                <a:gd name="connsiteX34" fmla="*/ 421837 w 685858"/>
                <a:gd name="connsiteY34" fmla="*/ 374527 h 685858"/>
                <a:gd name="connsiteX35" fmla="*/ 469761 w 685858"/>
                <a:gd name="connsiteY35" fmla="*/ 258140 h 685858"/>
                <a:gd name="connsiteX36" fmla="*/ 342841 w 685858"/>
                <a:gd name="connsiteY36" fmla="*/ 126656 h 685858"/>
                <a:gd name="connsiteX37" fmla="*/ 215922 w 685858"/>
                <a:gd name="connsiteY37" fmla="*/ 258140 h 685858"/>
                <a:gd name="connsiteX38" fmla="*/ 263758 w 685858"/>
                <a:gd name="connsiteY38" fmla="*/ 374440 h 685858"/>
                <a:gd name="connsiteX39" fmla="*/ 263495 w 685858"/>
                <a:gd name="connsiteY39" fmla="*/ 376634 h 685858"/>
                <a:gd name="connsiteX40" fmla="*/ 219959 w 685858"/>
                <a:gd name="connsiteY40" fmla="*/ 417449 h 685858"/>
                <a:gd name="connsiteX41" fmla="*/ 192750 w 685858"/>
                <a:gd name="connsiteY41" fmla="*/ 424821 h 685858"/>
                <a:gd name="connsiteX42" fmla="*/ 131923 w 685858"/>
                <a:gd name="connsiteY42" fmla="*/ 447730 h 685858"/>
                <a:gd name="connsiteX43" fmla="*/ 81453 w 685858"/>
                <a:gd name="connsiteY43" fmla="*/ 500306 h 685858"/>
                <a:gd name="connsiteX44" fmla="*/ 37304 w 685858"/>
                <a:gd name="connsiteY44" fmla="*/ 342929 h 685858"/>
                <a:gd name="connsiteX45" fmla="*/ 342841 w 685858"/>
                <a:gd name="connsiteY45" fmla="*/ 37391 h 685858"/>
                <a:gd name="connsiteX46" fmla="*/ 648380 w 685858"/>
                <a:gd name="connsiteY46" fmla="*/ 342929 h 685858"/>
                <a:gd name="connsiteX47" fmla="*/ 604230 w 685858"/>
                <a:gd name="connsiteY47" fmla="*/ 500306 h 685858"/>
                <a:gd name="connsiteX48" fmla="*/ 553848 w 685858"/>
                <a:gd name="connsiteY48" fmla="*/ 447730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0"/>
                  </a:moveTo>
                  <a:cubicBezTo>
                    <a:pt x="153866" y="0"/>
                    <a:pt x="0" y="153866"/>
                    <a:pt x="0" y="342929"/>
                  </a:cubicBezTo>
                  <a:cubicBezTo>
                    <a:pt x="0" y="531993"/>
                    <a:pt x="153866" y="685858"/>
                    <a:pt x="342929" y="685858"/>
                  </a:cubicBezTo>
                  <a:cubicBezTo>
                    <a:pt x="531993" y="685858"/>
                    <a:pt x="685858" y="531993"/>
                    <a:pt x="685858" y="342929"/>
                  </a:cubicBezTo>
                  <a:cubicBezTo>
                    <a:pt x="685858" y="153866"/>
                    <a:pt x="531993" y="0"/>
                    <a:pt x="342929" y="0"/>
                  </a:cubicBezTo>
                  <a:close/>
                  <a:moveTo>
                    <a:pt x="573860" y="542350"/>
                  </a:moveTo>
                  <a:cubicBezTo>
                    <a:pt x="517773" y="607214"/>
                    <a:pt x="435179" y="648467"/>
                    <a:pt x="342929" y="648467"/>
                  </a:cubicBezTo>
                  <a:cubicBezTo>
                    <a:pt x="250680" y="648467"/>
                    <a:pt x="168085" y="607214"/>
                    <a:pt x="111998" y="542350"/>
                  </a:cubicBezTo>
                  <a:lnTo>
                    <a:pt x="111998" y="534450"/>
                  </a:lnTo>
                  <a:cubicBezTo>
                    <a:pt x="111998" y="512331"/>
                    <a:pt x="125779" y="492143"/>
                    <a:pt x="147985" y="481611"/>
                  </a:cubicBezTo>
                  <a:cubicBezTo>
                    <a:pt x="164662" y="473711"/>
                    <a:pt x="182831" y="466865"/>
                    <a:pt x="203458" y="460721"/>
                  </a:cubicBezTo>
                  <a:cubicBezTo>
                    <a:pt x="210919" y="458526"/>
                    <a:pt x="218379" y="456507"/>
                    <a:pt x="226103" y="454576"/>
                  </a:cubicBezTo>
                  <a:cubicBezTo>
                    <a:pt x="240410" y="492582"/>
                    <a:pt x="286930" y="520757"/>
                    <a:pt x="342929" y="520757"/>
                  </a:cubicBezTo>
                  <a:cubicBezTo>
                    <a:pt x="398841" y="520757"/>
                    <a:pt x="445536" y="492670"/>
                    <a:pt x="459931" y="454576"/>
                  </a:cubicBezTo>
                  <a:cubicBezTo>
                    <a:pt x="467479" y="456420"/>
                    <a:pt x="474852" y="458438"/>
                    <a:pt x="482225" y="460633"/>
                  </a:cubicBezTo>
                  <a:cubicBezTo>
                    <a:pt x="502588" y="466689"/>
                    <a:pt x="521284" y="473711"/>
                    <a:pt x="537785" y="481523"/>
                  </a:cubicBezTo>
                  <a:cubicBezTo>
                    <a:pt x="560080" y="492056"/>
                    <a:pt x="573860" y="512331"/>
                    <a:pt x="573860" y="534450"/>
                  </a:cubicBezTo>
                  <a:lnTo>
                    <a:pt x="573860" y="542350"/>
                  </a:lnTo>
                  <a:close/>
                  <a:moveTo>
                    <a:pt x="296146" y="396471"/>
                  </a:moveTo>
                  <a:cubicBezTo>
                    <a:pt x="310629" y="403229"/>
                    <a:pt x="326428" y="407091"/>
                    <a:pt x="342929" y="407091"/>
                  </a:cubicBezTo>
                  <a:cubicBezTo>
                    <a:pt x="359431" y="407091"/>
                    <a:pt x="375230" y="403229"/>
                    <a:pt x="389712" y="396471"/>
                  </a:cubicBezTo>
                  <a:cubicBezTo>
                    <a:pt x="396646" y="413937"/>
                    <a:pt x="409110" y="429034"/>
                    <a:pt x="425963" y="439918"/>
                  </a:cubicBezTo>
                  <a:cubicBezTo>
                    <a:pt x="418502" y="462037"/>
                    <a:pt x="386465" y="483366"/>
                    <a:pt x="342929" y="483366"/>
                  </a:cubicBezTo>
                  <a:cubicBezTo>
                    <a:pt x="299482" y="483366"/>
                    <a:pt x="267532" y="462300"/>
                    <a:pt x="259984" y="440357"/>
                  </a:cubicBezTo>
                  <a:cubicBezTo>
                    <a:pt x="276661" y="429561"/>
                    <a:pt x="289300" y="414201"/>
                    <a:pt x="296146" y="396471"/>
                  </a:cubicBezTo>
                  <a:close/>
                  <a:moveTo>
                    <a:pt x="253489" y="258228"/>
                  </a:moveTo>
                  <a:cubicBezTo>
                    <a:pt x="253489" y="201000"/>
                    <a:pt x="288598" y="164135"/>
                    <a:pt x="342929" y="164135"/>
                  </a:cubicBezTo>
                  <a:cubicBezTo>
                    <a:pt x="397261" y="164135"/>
                    <a:pt x="432370" y="201088"/>
                    <a:pt x="432370" y="258228"/>
                  </a:cubicBezTo>
                  <a:cubicBezTo>
                    <a:pt x="432370" y="319669"/>
                    <a:pt x="392258" y="369700"/>
                    <a:pt x="342929" y="369700"/>
                  </a:cubicBezTo>
                  <a:cubicBezTo>
                    <a:pt x="293601" y="369700"/>
                    <a:pt x="253489" y="319669"/>
                    <a:pt x="253489" y="258228"/>
                  </a:cubicBezTo>
                  <a:close/>
                  <a:moveTo>
                    <a:pt x="553848" y="447730"/>
                  </a:moveTo>
                  <a:cubicBezTo>
                    <a:pt x="535503" y="439129"/>
                    <a:pt x="515052" y="431317"/>
                    <a:pt x="492846" y="424734"/>
                  </a:cubicBezTo>
                  <a:cubicBezTo>
                    <a:pt x="483893" y="422101"/>
                    <a:pt x="474852" y="419555"/>
                    <a:pt x="465899" y="417449"/>
                  </a:cubicBezTo>
                  <a:cubicBezTo>
                    <a:pt x="443166" y="411216"/>
                    <a:pt x="425963" y="394628"/>
                    <a:pt x="421925" y="375054"/>
                  </a:cubicBezTo>
                  <a:cubicBezTo>
                    <a:pt x="421925" y="374966"/>
                    <a:pt x="421925" y="374615"/>
                    <a:pt x="421837" y="374527"/>
                  </a:cubicBezTo>
                  <a:cubicBezTo>
                    <a:pt x="450978" y="347230"/>
                    <a:pt x="469761" y="305275"/>
                    <a:pt x="469761" y="258140"/>
                  </a:cubicBezTo>
                  <a:cubicBezTo>
                    <a:pt x="469761" y="180725"/>
                    <a:pt x="417624" y="126656"/>
                    <a:pt x="342841" y="126656"/>
                  </a:cubicBezTo>
                  <a:cubicBezTo>
                    <a:pt x="268147" y="126656"/>
                    <a:pt x="215922" y="180725"/>
                    <a:pt x="215922" y="258140"/>
                  </a:cubicBezTo>
                  <a:cubicBezTo>
                    <a:pt x="215922" y="305099"/>
                    <a:pt x="234617" y="347054"/>
                    <a:pt x="263758" y="374440"/>
                  </a:cubicBezTo>
                  <a:cubicBezTo>
                    <a:pt x="263670" y="375230"/>
                    <a:pt x="263582" y="376020"/>
                    <a:pt x="263495" y="376634"/>
                  </a:cubicBezTo>
                  <a:cubicBezTo>
                    <a:pt x="259369" y="396032"/>
                    <a:pt x="242254" y="412094"/>
                    <a:pt x="219959" y="417449"/>
                  </a:cubicBezTo>
                  <a:cubicBezTo>
                    <a:pt x="210743" y="419643"/>
                    <a:pt x="201790" y="422101"/>
                    <a:pt x="192750" y="424821"/>
                  </a:cubicBezTo>
                  <a:cubicBezTo>
                    <a:pt x="170280" y="431492"/>
                    <a:pt x="150355" y="439041"/>
                    <a:pt x="131923" y="447730"/>
                  </a:cubicBezTo>
                  <a:cubicBezTo>
                    <a:pt x="108049" y="459053"/>
                    <a:pt x="90494" y="477924"/>
                    <a:pt x="81453" y="500306"/>
                  </a:cubicBezTo>
                  <a:cubicBezTo>
                    <a:pt x="53629" y="454313"/>
                    <a:pt x="37304" y="400508"/>
                    <a:pt x="37304" y="342929"/>
                  </a:cubicBezTo>
                  <a:cubicBezTo>
                    <a:pt x="37304" y="174493"/>
                    <a:pt x="174317" y="37391"/>
                    <a:pt x="342841" y="37391"/>
                  </a:cubicBezTo>
                  <a:cubicBezTo>
                    <a:pt x="511278" y="37391"/>
                    <a:pt x="648380" y="174405"/>
                    <a:pt x="648380" y="342929"/>
                  </a:cubicBezTo>
                  <a:cubicBezTo>
                    <a:pt x="648380" y="400596"/>
                    <a:pt x="632053" y="454313"/>
                    <a:pt x="604230" y="500306"/>
                  </a:cubicBezTo>
                  <a:cubicBezTo>
                    <a:pt x="595277" y="478012"/>
                    <a:pt x="577810" y="459053"/>
                    <a:pt x="553848" y="447730"/>
                  </a:cubicBezTo>
                  <a:close/>
                </a:path>
              </a:pathLst>
            </a:custGeom>
            <a:grpFill/>
            <a:ln w="8777" cap="flat">
              <a:noFill/>
              <a:prstDash val="solid"/>
              <a:miter/>
            </a:ln>
          </p:spPr>
          <p:txBody>
            <a:bodyPr rtlCol="0" anchor="ctr"/>
            <a:lstStyle/>
            <a:p>
              <a:endParaRPr lang="en-US" sz="1200"/>
            </a:p>
          </p:txBody>
        </p:sp>
      </p:grpSp>
      <p:sp>
        <p:nvSpPr>
          <p:cNvPr id="58" name="Freeform: Shape 57">
            <a:extLst>
              <a:ext uri="{FF2B5EF4-FFF2-40B4-BE49-F238E27FC236}">
                <a16:creationId xmlns:a16="http://schemas.microsoft.com/office/drawing/2014/main" id="{C53340FE-9F34-451C-A12C-9AC34070B41D}"/>
              </a:ext>
            </a:extLst>
          </p:cNvPr>
          <p:cNvSpPr/>
          <p:nvPr/>
        </p:nvSpPr>
        <p:spPr>
          <a:xfrm>
            <a:off x="10845500" y="3525520"/>
            <a:ext cx="742653" cy="742663"/>
          </a:xfrm>
          <a:custGeom>
            <a:avLst/>
            <a:gdLst>
              <a:gd name="connsiteX0" fmla="*/ 1198448 w 1234188"/>
              <a:gd name="connsiteY0" fmla="*/ 187010 h 1234208"/>
              <a:gd name="connsiteX1" fmla="*/ 1199202 w 1234188"/>
              <a:gd name="connsiteY1" fmla="*/ 177385 h 1234208"/>
              <a:gd name="connsiteX2" fmla="*/ 1138182 w 1234188"/>
              <a:gd name="connsiteY2" fmla="*/ 116366 h 1234208"/>
              <a:gd name="connsiteX3" fmla="*/ 1121442 w 1234188"/>
              <a:gd name="connsiteY3" fmla="*/ 118709 h 1234208"/>
              <a:gd name="connsiteX4" fmla="*/ 1034056 w 1234188"/>
              <a:gd name="connsiteY4" fmla="*/ 60955 h 1234208"/>
              <a:gd name="connsiteX5" fmla="*/ 939138 w 1234188"/>
              <a:gd name="connsiteY5" fmla="*/ 150516 h 1234208"/>
              <a:gd name="connsiteX6" fmla="*/ 885318 w 1234188"/>
              <a:gd name="connsiteY6" fmla="*/ 171777 h 1234208"/>
              <a:gd name="connsiteX7" fmla="*/ 825806 w 1234188"/>
              <a:gd name="connsiteY7" fmla="*/ 104229 h 1234208"/>
              <a:gd name="connsiteX8" fmla="*/ 506984 w 1234188"/>
              <a:gd name="connsiteY8" fmla="*/ 2614 h 1234208"/>
              <a:gd name="connsiteX9" fmla="*/ 159536 w 1234188"/>
              <a:gd name="connsiteY9" fmla="*/ 300678 h 1234208"/>
              <a:gd name="connsiteX10" fmla="*/ 76336 w 1234188"/>
              <a:gd name="connsiteY10" fmla="*/ 388733 h 1234208"/>
              <a:gd name="connsiteX11" fmla="*/ 0 w 1234188"/>
              <a:gd name="connsiteY11" fmla="*/ 471514 h 1234208"/>
              <a:gd name="connsiteX12" fmla="*/ 83032 w 1234188"/>
              <a:gd name="connsiteY12" fmla="*/ 554547 h 1234208"/>
              <a:gd name="connsiteX13" fmla="*/ 171171 w 1234188"/>
              <a:gd name="connsiteY13" fmla="*/ 554547 h 1234208"/>
              <a:gd name="connsiteX14" fmla="*/ 310619 w 1234188"/>
              <a:gd name="connsiteY14" fmla="*/ 1013570 h 1234208"/>
              <a:gd name="connsiteX15" fmla="*/ 335311 w 1234188"/>
              <a:gd name="connsiteY15" fmla="*/ 1217803 h 1234208"/>
              <a:gd name="connsiteX16" fmla="*/ 353893 w 1234188"/>
              <a:gd name="connsiteY16" fmla="*/ 1234209 h 1234208"/>
              <a:gd name="connsiteX17" fmla="*/ 752817 w 1234188"/>
              <a:gd name="connsiteY17" fmla="*/ 1234209 h 1234208"/>
              <a:gd name="connsiteX18" fmla="*/ 771400 w 1234188"/>
              <a:gd name="connsiteY18" fmla="*/ 1217803 h 1234208"/>
              <a:gd name="connsiteX19" fmla="*/ 796175 w 1234188"/>
              <a:gd name="connsiteY19" fmla="*/ 1013653 h 1234208"/>
              <a:gd name="connsiteX20" fmla="*/ 947257 w 1234188"/>
              <a:gd name="connsiteY20" fmla="*/ 514370 h 1234208"/>
              <a:gd name="connsiteX21" fmla="*/ 961905 w 1234188"/>
              <a:gd name="connsiteY21" fmla="*/ 408570 h 1234208"/>
              <a:gd name="connsiteX22" fmla="*/ 961738 w 1234188"/>
              <a:gd name="connsiteY22" fmla="*/ 404971 h 1234208"/>
              <a:gd name="connsiteX23" fmla="*/ 1033471 w 1234188"/>
              <a:gd name="connsiteY23" fmla="*/ 404971 h 1234208"/>
              <a:gd name="connsiteX24" fmla="*/ 1116504 w 1234188"/>
              <a:gd name="connsiteY24" fmla="*/ 321938 h 1234208"/>
              <a:gd name="connsiteX25" fmla="*/ 1115917 w 1234188"/>
              <a:gd name="connsiteY25" fmla="*/ 315828 h 1234208"/>
              <a:gd name="connsiteX26" fmla="*/ 1165553 w 1234188"/>
              <a:gd name="connsiteY26" fmla="*/ 315828 h 1234208"/>
              <a:gd name="connsiteX27" fmla="*/ 1234189 w 1234188"/>
              <a:gd name="connsiteY27" fmla="*/ 247109 h 1234208"/>
              <a:gd name="connsiteX28" fmla="*/ 1198448 w 1234188"/>
              <a:gd name="connsiteY28" fmla="*/ 187010 h 1234208"/>
              <a:gd name="connsiteX29" fmla="*/ 543478 w 1234188"/>
              <a:gd name="connsiteY29" fmla="*/ 39109 h 1234208"/>
              <a:gd name="connsiteX30" fmla="*/ 576792 w 1234188"/>
              <a:gd name="connsiteY30" fmla="*/ 46223 h 1234208"/>
              <a:gd name="connsiteX31" fmla="*/ 671878 w 1234188"/>
              <a:gd name="connsiteY31" fmla="*/ 408570 h 1234208"/>
              <a:gd name="connsiteX32" fmla="*/ 623999 w 1234188"/>
              <a:gd name="connsiteY32" fmla="*/ 700272 h 1234208"/>
              <a:gd name="connsiteX33" fmla="*/ 603241 w 1234188"/>
              <a:gd name="connsiteY33" fmla="*/ 825826 h 1234208"/>
              <a:gd name="connsiteX34" fmla="*/ 603241 w 1234188"/>
              <a:gd name="connsiteY34" fmla="*/ 835200 h 1234208"/>
              <a:gd name="connsiteX35" fmla="*/ 553355 w 1234188"/>
              <a:gd name="connsiteY35" fmla="*/ 835200 h 1234208"/>
              <a:gd name="connsiteX36" fmla="*/ 503469 w 1234188"/>
              <a:gd name="connsiteY36" fmla="*/ 835200 h 1234208"/>
              <a:gd name="connsiteX37" fmla="*/ 503469 w 1234188"/>
              <a:gd name="connsiteY37" fmla="*/ 825826 h 1234208"/>
              <a:gd name="connsiteX38" fmla="*/ 482376 w 1234188"/>
              <a:gd name="connsiteY38" fmla="*/ 699435 h 1234208"/>
              <a:gd name="connsiteX39" fmla="*/ 435503 w 1234188"/>
              <a:gd name="connsiteY39" fmla="*/ 370067 h 1234208"/>
              <a:gd name="connsiteX40" fmla="*/ 543478 w 1234188"/>
              <a:gd name="connsiteY40" fmla="*/ 39109 h 1234208"/>
              <a:gd name="connsiteX41" fmla="*/ 656225 w 1234188"/>
              <a:gd name="connsiteY41" fmla="*/ 872615 h 1234208"/>
              <a:gd name="connsiteX42" fmla="*/ 637309 w 1234188"/>
              <a:gd name="connsiteY42" fmla="*/ 991137 h 1234208"/>
              <a:gd name="connsiteX43" fmla="*/ 469737 w 1234188"/>
              <a:gd name="connsiteY43" fmla="*/ 991137 h 1234208"/>
              <a:gd name="connsiteX44" fmla="*/ 450736 w 1234188"/>
              <a:gd name="connsiteY44" fmla="*/ 872615 h 1234208"/>
              <a:gd name="connsiteX45" fmla="*/ 656225 w 1234188"/>
              <a:gd name="connsiteY45" fmla="*/ 872615 h 1234208"/>
              <a:gd name="connsiteX46" fmla="*/ 83116 w 1234188"/>
              <a:gd name="connsiteY46" fmla="*/ 517299 h 1234208"/>
              <a:gd name="connsiteX47" fmla="*/ 37498 w 1234188"/>
              <a:gd name="connsiteY47" fmla="*/ 471682 h 1234208"/>
              <a:gd name="connsiteX48" fmla="*/ 83116 w 1234188"/>
              <a:gd name="connsiteY48" fmla="*/ 426064 h 1234208"/>
              <a:gd name="connsiteX49" fmla="*/ 92407 w 1234188"/>
              <a:gd name="connsiteY49" fmla="*/ 427068 h 1234208"/>
              <a:gd name="connsiteX50" fmla="*/ 109398 w 1234188"/>
              <a:gd name="connsiteY50" fmla="*/ 422214 h 1234208"/>
              <a:gd name="connsiteX51" fmla="*/ 114755 w 1234188"/>
              <a:gd name="connsiteY51" fmla="*/ 405389 h 1234208"/>
              <a:gd name="connsiteX52" fmla="*/ 113667 w 1234188"/>
              <a:gd name="connsiteY52" fmla="*/ 394759 h 1234208"/>
              <a:gd name="connsiteX53" fmla="*/ 171338 w 1234188"/>
              <a:gd name="connsiteY53" fmla="*/ 337172 h 1234208"/>
              <a:gd name="connsiteX54" fmla="*/ 228423 w 1234188"/>
              <a:gd name="connsiteY54" fmla="*/ 387310 h 1234208"/>
              <a:gd name="connsiteX55" fmla="*/ 240476 w 1234188"/>
              <a:gd name="connsiteY55" fmla="*/ 402460 h 1234208"/>
              <a:gd name="connsiteX56" fmla="*/ 259477 w 1234188"/>
              <a:gd name="connsiteY56" fmla="*/ 398777 h 1234208"/>
              <a:gd name="connsiteX57" fmla="*/ 275380 w 1234188"/>
              <a:gd name="connsiteY57" fmla="*/ 392583 h 1234208"/>
              <a:gd name="connsiteX58" fmla="*/ 299068 w 1234188"/>
              <a:gd name="connsiteY58" fmla="*/ 416271 h 1234208"/>
              <a:gd name="connsiteX59" fmla="*/ 295971 w 1234188"/>
              <a:gd name="connsiteY59" fmla="*/ 427905 h 1234208"/>
              <a:gd name="connsiteX60" fmla="*/ 295301 w 1234188"/>
              <a:gd name="connsiteY60" fmla="*/ 444981 h 1234208"/>
              <a:gd name="connsiteX61" fmla="*/ 308777 w 1234188"/>
              <a:gd name="connsiteY61" fmla="*/ 455527 h 1234208"/>
              <a:gd name="connsiteX62" fmla="*/ 334139 w 1234188"/>
              <a:gd name="connsiteY62" fmla="*/ 486162 h 1234208"/>
              <a:gd name="connsiteX63" fmla="*/ 302834 w 1234188"/>
              <a:gd name="connsiteY63" fmla="*/ 517467 h 1234208"/>
              <a:gd name="connsiteX64" fmla="*/ 83116 w 1234188"/>
              <a:gd name="connsiteY64" fmla="*/ 517467 h 1234208"/>
              <a:gd name="connsiteX65" fmla="*/ 302751 w 1234188"/>
              <a:gd name="connsiteY65" fmla="*/ 554630 h 1234208"/>
              <a:gd name="connsiteX66" fmla="*/ 371470 w 1234188"/>
              <a:gd name="connsiteY66" fmla="*/ 485911 h 1234208"/>
              <a:gd name="connsiteX67" fmla="*/ 335646 w 1234188"/>
              <a:gd name="connsiteY67" fmla="*/ 425645 h 1234208"/>
              <a:gd name="connsiteX68" fmla="*/ 336399 w 1234188"/>
              <a:gd name="connsiteY68" fmla="*/ 416020 h 1234208"/>
              <a:gd name="connsiteX69" fmla="*/ 275296 w 1234188"/>
              <a:gd name="connsiteY69" fmla="*/ 355001 h 1234208"/>
              <a:gd name="connsiteX70" fmla="*/ 258639 w 1234188"/>
              <a:gd name="connsiteY70" fmla="*/ 357344 h 1234208"/>
              <a:gd name="connsiteX71" fmla="*/ 197621 w 1234188"/>
              <a:gd name="connsiteY71" fmla="*/ 303440 h 1234208"/>
              <a:gd name="connsiteX72" fmla="*/ 480701 w 1234188"/>
              <a:gd name="connsiteY72" fmla="*/ 44466 h 1234208"/>
              <a:gd name="connsiteX73" fmla="*/ 398255 w 1234188"/>
              <a:gd name="connsiteY73" fmla="*/ 368728 h 1234208"/>
              <a:gd name="connsiteX74" fmla="*/ 447974 w 1234188"/>
              <a:gd name="connsiteY74" fmla="*/ 713832 h 1234208"/>
              <a:gd name="connsiteX75" fmla="*/ 466137 w 1234188"/>
              <a:gd name="connsiteY75" fmla="*/ 825742 h 1234208"/>
              <a:gd name="connsiteX76" fmla="*/ 466137 w 1234188"/>
              <a:gd name="connsiteY76" fmla="*/ 835117 h 1234208"/>
              <a:gd name="connsiteX77" fmla="*/ 400849 w 1234188"/>
              <a:gd name="connsiteY77" fmla="*/ 835117 h 1234208"/>
              <a:gd name="connsiteX78" fmla="*/ 299319 w 1234188"/>
              <a:gd name="connsiteY78" fmla="*/ 678510 h 1234208"/>
              <a:gd name="connsiteX79" fmla="*/ 213524 w 1234188"/>
              <a:gd name="connsiteY79" fmla="*/ 554547 h 1234208"/>
              <a:gd name="connsiteX80" fmla="*/ 302751 w 1234188"/>
              <a:gd name="connsiteY80" fmla="*/ 554547 h 1234208"/>
              <a:gd name="connsiteX81" fmla="*/ 248010 w 1234188"/>
              <a:gd name="connsiteY81" fmla="*/ 678593 h 1234208"/>
              <a:gd name="connsiteX82" fmla="*/ 273790 w 1234188"/>
              <a:gd name="connsiteY82" fmla="*/ 705797 h 1234208"/>
              <a:gd name="connsiteX83" fmla="*/ 364858 w 1234188"/>
              <a:gd name="connsiteY83" fmla="*/ 853866 h 1234208"/>
              <a:gd name="connsiteX84" fmla="*/ 383607 w 1234188"/>
              <a:gd name="connsiteY84" fmla="*/ 872615 h 1234208"/>
              <a:gd name="connsiteX85" fmla="*/ 412903 w 1234188"/>
              <a:gd name="connsiteY85" fmla="*/ 872615 h 1234208"/>
              <a:gd name="connsiteX86" fmla="*/ 431819 w 1234188"/>
              <a:gd name="connsiteY86" fmla="*/ 991137 h 1234208"/>
              <a:gd name="connsiteX87" fmla="*/ 343011 w 1234188"/>
              <a:gd name="connsiteY87" fmla="*/ 991137 h 1234208"/>
              <a:gd name="connsiteX88" fmla="*/ 248010 w 1234188"/>
              <a:gd name="connsiteY88" fmla="*/ 678593 h 1234208"/>
              <a:gd name="connsiteX89" fmla="*/ 736328 w 1234188"/>
              <a:gd name="connsiteY89" fmla="*/ 1196878 h 1234208"/>
              <a:gd name="connsiteX90" fmla="*/ 370549 w 1234188"/>
              <a:gd name="connsiteY90" fmla="*/ 1196878 h 1234208"/>
              <a:gd name="connsiteX91" fmla="*/ 362597 w 1234188"/>
              <a:gd name="connsiteY91" fmla="*/ 1131422 h 1234208"/>
              <a:gd name="connsiteX92" fmla="*/ 744279 w 1234188"/>
              <a:gd name="connsiteY92" fmla="*/ 1131422 h 1234208"/>
              <a:gd name="connsiteX93" fmla="*/ 736328 w 1234188"/>
              <a:gd name="connsiteY93" fmla="*/ 1196878 h 1234208"/>
              <a:gd name="connsiteX94" fmla="*/ 748883 w 1234188"/>
              <a:gd name="connsiteY94" fmla="*/ 1094007 h 1234208"/>
              <a:gd name="connsiteX95" fmla="*/ 358162 w 1234188"/>
              <a:gd name="connsiteY95" fmla="*/ 1094007 h 1234208"/>
              <a:gd name="connsiteX96" fmla="*/ 350210 w 1234188"/>
              <a:gd name="connsiteY96" fmla="*/ 1028469 h 1234208"/>
              <a:gd name="connsiteX97" fmla="*/ 756835 w 1234188"/>
              <a:gd name="connsiteY97" fmla="*/ 1028469 h 1234208"/>
              <a:gd name="connsiteX98" fmla="*/ 748883 w 1234188"/>
              <a:gd name="connsiteY98" fmla="*/ 1094007 h 1234208"/>
              <a:gd name="connsiteX99" fmla="*/ 764034 w 1234188"/>
              <a:gd name="connsiteY99" fmla="*/ 991137 h 1234208"/>
              <a:gd name="connsiteX100" fmla="*/ 675142 w 1234188"/>
              <a:gd name="connsiteY100" fmla="*/ 991137 h 1234208"/>
              <a:gd name="connsiteX101" fmla="*/ 694142 w 1234188"/>
              <a:gd name="connsiteY101" fmla="*/ 872615 h 1234208"/>
              <a:gd name="connsiteX102" fmla="*/ 723438 w 1234188"/>
              <a:gd name="connsiteY102" fmla="*/ 872615 h 1234208"/>
              <a:gd name="connsiteX103" fmla="*/ 736663 w 1234188"/>
              <a:gd name="connsiteY103" fmla="*/ 867175 h 1234208"/>
              <a:gd name="connsiteX104" fmla="*/ 742104 w 1234188"/>
              <a:gd name="connsiteY104" fmla="*/ 853950 h 1234208"/>
              <a:gd name="connsiteX105" fmla="*/ 830744 w 1234188"/>
              <a:gd name="connsiteY105" fmla="*/ 708057 h 1234208"/>
              <a:gd name="connsiteX106" fmla="*/ 858701 w 1234188"/>
              <a:gd name="connsiteY106" fmla="*/ 679347 h 1234208"/>
              <a:gd name="connsiteX107" fmla="*/ 764034 w 1234188"/>
              <a:gd name="connsiteY107" fmla="*/ 991137 h 1234208"/>
              <a:gd name="connsiteX108" fmla="*/ 805382 w 1234188"/>
              <a:gd name="connsiteY108" fmla="*/ 680602 h 1234208"/>
              <a:gd name="connsiteX109" fmla="*/ 706028 w 1234188"/>
              <a:gd name="connsiteY109" fmla="*/ 835200 h 1234208"/>
              <a:gd name="connsiteX110" fmla="*/ 640740 w 1234188"/>
              <a:gd name="connsiteY110" fmla="*/ 835200 h 1234208"/>
              <a:gd name="connsiteX111" fmla="*/ 640740 w 1234188"/>
              <a:gd name="connsiteY111" fmla="*/ 825826 h 1234208"/>
              <a:gd name="connsiteX112" fmla="*/ 658485 w 1234188"/>
              <a:gd name="connsiteY112" fmla="*/ 714836 h 1234208"/>
              <a:gd name="connsiteX113" fmla="*/ 709292 w 1234188"/>
              <a:gd name="connsiteY113" fmla="*/ 408654 h 1234208"/>
              <a:gd name="connsiteX114" fmla="*/ 626595 w 1234188"/>
              <a:gd name="connsiteY114" fmla="*/ 44717 h 1234208"/>
              <a:gd name="connsiteX115" fmla="*/ 800946 w 1234188"/>
              <a:gd name="connsiteY115" fmla="*/ 132102 h 1234208"/>
              <a:gd name="connsiteX116" fmla="*/ 860961 w 1234188"/>
              <a:gd name="connsiteY116" fmla="*/ 201909 h 1234208"/>
              <a:gd name="connsiteX117" fmla="*/ 857948 w 1234188"/>
              <a:gd name="connsiteY117" fmla="*/ 207852 h 1234208"/>
              <a:gd name="connsiteX118" fmla="*/ 841291 w 1234188"/>
              <a:gd name="connsiteY118" fmla="*/ 205509 h 1234208"/>
              <a:gd name="connsiteX119" fmla="*/ 780188 w 1234188"/>
              <a:gd name="connsiteY119" fmla="*/ 266527 h 1234208"/>
              <a:gd name="connsiteX120" fmla="*/ 780941 w 1234188"/>
              <a:gd name="connsiteY120" fmla="*/ 276153 h 1234208"/>
              <a:gd name="connsiteX121" fmla="*/ 745201 w 1234188"/>
              <a:gd name="connsiteY121" fmla="*/ 336335 h 1234208"/>
              <a:gd name="connsiteX122" fmla="*/ 813836 w 1234188"/>
              <a:gd name="connsiteY122" fmla="*/ 405055 h 1234208"/>
              <a:gd name="connsiteX123" fmla="*/ 924407 w 1234188"/>
              <a:gd name="connsiteY123" fmla="*/ 405055 h 1234208"/>
              <a:gd name="connsiteX124" fmla="*/ 924574 w 1234188"/>
              <a:gd name="connsiteY124" fmla="*/ 408654 h 1234208"/>
              <a:gd name="connsiteX125" fmla="*/ 805382 w 1234188"/>
              <a:gd name="connsiteY125" fmla="*/ 680602 h 1234208"/>
              <a:gd name="connsiteX126" fmla="*/ 1033471 w 1234188"/>
              <a:gd name="connsiteY126" fmla="*/ 367640 h 1234208"/>
              <a:gd name="connsiteX127" fmla="*/ 813836 w 1234188"/>
              <a:gd name="connsiteY127" fmla="*/ 367640 h 1234208"/>
              <a:gd name="connsiteX128" fmla="*/ 782616 w 1234188"/>
              <a:gd name="connsiteY128" fmla="*/ 336419 h 1234208"/>
              <a:gd name="connsiteX129" fmla="*/ 807978 w 1234188"/>
              <a:gd name="connsiteY129" fmla="*/ 305784 h 1234208"/>
              <a:gd name="connsiteX130" fmla="*/ 821453 w 1234188"/>
              <a:gd name="connsiteY130" fmla="*/ 295237 h 1234208"/>
              <a:gd name="connsiteX131" fmla="*/ 820699 w 1234188"/>
              <a:gd name="connsiteY131" fmla="*/ 278162 h 1234208"/>
              <a:gd name="connsiteX132" fmla="*/ 817602 w 1234188"/>
              <a:gd name="connsiteY132" fmla="*/ 266527 h 1234208"/>
              <a:gd name="connsiteX133" fmla="*/ 841291 w 1234188"/>
              <a:gd name="connsiteY133" fmla="*/ 242840 h 1234208"/>
              <a:gd name="connsiteX134" fmla="*/ 857111 w 1234188"/>
              <a:gd name="connsiteY134" fmla="*/ 249034 h 1234208"/>
              <a:gd name="connsiteX135" fmla="*/ 876110 w 1234188"/>
              <a:gd name="connsiteY135" fmla="*/ 252800 h 1234208"/>
              <a:gd name="connsiteX136" fmla="*/ 888248 w 1234188"/>
              <a:gd name="connsiteY136" fmla="*/ 237650 h 1234208"/>
              <a:gd name="connsiteX137" fmla="*/ 945332 w 1234188"/>
              <a:gd name="connsiteY137" fmla="*/ 187513 h 1234208"/>
              <a:gd name="connsiteX138" fmla="*/ 1003003 w 1234188"/>
              <a:gd name="connsiteY138" fmla="*/ 245100 h 1234208"/>
              <a:gd name="connsiteX139" fmla="*/ 1001999 w 1234188"/>
              <a:gd name="connsiteY139" fmla="*/ 255730 h 1234208"/>
              <a:gd name="connsiteX140" fmla="*/ 1007356 w 1234188"/>
              <a:gd name="connsiteY140" fmla="*/ 272554 h 1234208"/>
              <a:gd name="connsiteX141" fmla="*/ 1024348 w 1234188"/>
              <a:gd name="connsiteY141" fmla="*/ 277492 h 1234208"/>
              <a:gd name="connsiteX142" fmla="*/ 1079256 w 1234188"/>
              <a:gd name="connsiteY142" fmla="*/ 322106 h 1234208"/>
              <a:gd name="connsiteX143" fmla="*/ 1033471 w 1234188"/>
              <a:gd name="connsiteY143" fmla="*/ 367640 h 1234208"/>
              <a:gd name="connsiteX144" fmla="*/ 1165553 w 1234188"/>
              <a:gd name="connsiteY144" fmla="*/ 278497 h 1234208"/>
              <a:gd name="connsiteX145" fmla="*/ 1104032 w 1234188"/>
              <a:gd name="connsiteY145" fmla="*/ 278497 h 1234208"/>
              <a:gd name="connsiteX146" fmla="*/ 1040084 w 1234188"/>
              <a:gd name="connsiteY146" fmla="*/ 239241 h 1234208"/>
              <a:gd name="connsiteX147" fmla="*/ 976470 w 1234188"/>
              <a:gd name="connsiteY147" fmla="*/ 155622 h 1234208"/>
              <a:gd name="connsiteX148" fmla="*/ 1034056 w 1234188"/>
              <a:gd name="connsiteY148" fmla="*/ 98286 h 1234208"/>
              <a:gd name="connsiteX149" fmla="*/ 1091142 w 1234188"/>
              <a:gd name="connsiteY149" fmla="*/ 148424 h 1234208"/>
              <a:gd name="connsiteX150" fmla="*/ 1103278 w 1234188"/>
              <a:gd name="connsiteY150" fmla="*/ 163574 h 1234208"/>
              <a:gd name="connsiteX151" fmla="*/ 1122279 w 1234188"/>
              <a:gd name="connsiteY151" fmla="*/ 159807 h 1234208"/>
              <a:gd name="connsiteX152" fmla="*/ 1138182 w 1234188"/>
              <a:gd name="connsiteY152" fmla="*/ 153613 h 1234208"/>
              <a:gd name="connsiteX153" fmla="*/ 1161870 w 1234188"/>
              <a:gd name="connsiteY153" fmla="*/ 177301 h 1234208"/>
              <a:gd name="connsiteX154" fmla="*/ 1158773 w 1234188"/>
              <a:gd name="connsiteY154" fmla="*/ 188935 h 1234208"/>
              <a:gd name="connsiteX155" fmla="*/ 1158020 w 1234188"/>
              <a:gd name="connsiteY155" fmla="*/ 206011 h 1234208"/>
              <a:gd name="connsiteX156" fmla="*/ 1171496 w 1234188"/>
              <a:gd name="connsiteY156" fmla="*/ 216557 h 1234208"/>
              <a:gd name="connsiteX157" fmla="*/ 1196774 w 1234188"/>
              <a:gd name="connsiteY157" fmla="*/ 247192 h 1234208"/>
              <a:gd name="connsiteX158" fmla="*/ 1165553 w 1234188"/>
              <a:gd name="connsiteY158" fmla="*/ 278497 h 1234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Lst>
            <a:rect l="l" t="t" r="r" b="b"/>
            <a:pathLst>
              <a:path w="1234188" h="1234208">
                <a:moveTo>
                  <a:pt x="1198448" y="187010"/>
                </a:moveTo>
                <a:cubicBezTo>
                  <a:pt x="1198950" y="183830"/>
                  <a:pt x="1199202" y="180565"/>
                  <a:pt x="1199202" y="177385"/>
                </a:cubicBezTo>
                <a:cubicBezTo>
                  <a:pt x="1199202" y="143736"/>
                  <a:pt x="1171831" y="116366"/>
                  <a:pt x="1138182" y="116366"/>
                </a:cubicBezTo>
                <a:cubicBezTo>
                  <a:pt x="1132490" y="116366"/>
                  <a:pt x="1126883" y="117119"/>
                  <a:pt x="1121442" y="118709"/>
                </a:cubicBezTo>
                <a:cubicBezTo>
                  <a:pt x="1106794" y="84475"/>
                  <a:pt x="1072810" y="60955"/>
                  <a:pt x="1034056" y="60955"/>
                </a:cubicBezTo>
                <a:cubicBezTo>
                  <a:pt x="983835" y="60955"/>
                  <a:pt x="942487" y="101132"/>
                  <a:pt x="939138" y="150516"/>
                </a:cubicBezTo>
                <a:cubicBezTo>
                  <a:pt x="918883" y="151855"/>
                  <a:pt x="900300" y="159640"/>
                  <a:pt x="885318" y="171777"/>
                </a:cubicBezTo>
                <a:cubicBezTo>
                  <a:pt x="868075" y="147336"/>
                  <a:pt x="848405" y="124485"/>
                  <a:pt x="825806" y="104229"/>
                </a:cubicBezTo>
                <a:cubicBezTo>
                  <a:pt x="738169" y="25716"/>
                  <a:pt x="624921" y="-10443"/>
                  <a:pt x="506984" y="2614"/>
                </a:cubicBezTo>
                <a:cubicBezTo>
                  <a:pt x="337822" y="21364"/>
                  <a:pt x="202392" y="140639"/>
                  <a:pt x="159536" y="300678"/>
                </a:cubicBezTo>
                <a:cubicBezTo>
                  <a:pt x="114588" y="306286"/>
                  <a:pt x="79098" y="343031"/>
                  <a:pt x="76336" y="388733"/>
                </a:cubicBezTo>
                <a:cubicBezTo>
                  <a:pt x="33648" y="392165"/>
                  <a:pt x="0" y="427989"/>
                  <a:pt x="0" y="471514"/>
                </a:cubicBezTo>
                <a:cubicBezTo>
                  <a:pt x="0" y="517299"/>
                  <a:pt x="37247" y="554547"/>
                  <a:pt x="83032" y="554547"/>
                </a:cubicBezTo>
                <a:lnTo>
                  <a:pt x="171171" y="554547"/>
                </a:lnTo>
                <a:lnTo>
                  <a:pt x="310619" y="1013570"/>
                </a:lnTo>
                <a:lnTo>
                  <a:pt x="335311" y="1217803"/>
                </a:lnTo>
                <a:cubicBezTo>
                  <a:pt x="336482" y="1227178"/>
                  <a:pt x="344434" y="1234209"/>
                  <a:pt x="353893" y="1234209"/>
                </a:cubicBezTo>
                <a:lnTo>
                  <a:pt x="752817" y="1234209"/>
                </a:lnTo>
                <a:cubicBezTo>
                  <a:pt x="762275" y="1234209"/>
                  <a:pt x="770228" y="1227178"/>
                  <a:pt x="771400" y="1217803"/>
                </a:cubicBezTo>
                <a:lnTo>
                  <a:pt x="796175" y="1013653"/>
                </a:lnTo>
                <a:lnTo>
                  <a:pt x="947257" y="514370"/>
                </a:lnTo>
                <a:cubicBezTo>
                  <a:pt x="956549" y="480052"/>
                  <a:pt x="961905" y="444562"/>
                  <a:pt x="961905" y="408570"/>
                </a:cubicBezTo>
                <a:cubicBezTo>
                  <a:pt x="961905" y="407398"/>
                  <a:pt x="961738" y="406143"/>
                  <a:pt x="961738" y="404971"/>
                </a:cubicBezTo>
                <a:lnTo>
                  <a:pt x="1033471" y="404971"/>
                </a:lnTo>
                <a:cubicBezTo>
                  <a:pt x="1079256" y="404971"/>
                  <a:pt x="1116504" y="367723"/>
                  <a:pt x="1116504" y="321938"/>
                </a:cubicBezTo>
                <a:cubicBezTo>
                  <a:pt x="1116504" y="319846"/>
                  <a:pt x="1116085" y="317837"/>
                  <a:pt x="1115917" y="315828"/>
                </a:cubicBezTo>
                <a:lnTo>
                  <a:pt x="1165553" y="315828"/>
                </a:lnTo>
                <a:cubicBezTo>
                  <a:pt x="1203387" y="315828"/>
                  <a:pt x="1234189" y="285026"/>
                  <a:pt x="1234189" y="247109"/>
                </a:cubicBezTo>
                <a:cubicBezTo>
                  <a:pt x="1234272" y="221663"/>
                  <a:pt x="1220043" y="198812"/>
                  <a:pt x="1198448" y="187010"/>
                </a:cubicBezTo>
                <a:close/>
                <a:moveTo>
                  <a:pt x="543478" y="39109"/>
                </a:moveTo>
                <a:cubicBezTo>
                  <a:pt x="554778" y="35593"/>
                  <a:pt x="565324" y="37853"/>
                  <a:pt x="576792" y="46223"/>
                </a:cubicBezTo>
                <a:cubicBezTo>
                  <a:pt x="624083" y="80960"/>
                  <a:pt x="671878" y="216557"/>
                  <a:pt x="671878" y="408570"/>
                </a:cubicBezTo>
                <a:cubicBezTo>
                  <a:pt x="671878" y="521819"/>
                  <a:pt x="654467" y="628121"/>
                  <a:pt x="623999" y="700272"/>
                </a:cubicBezTo>
                <a:cubicBezTo>
                  <a:pt x="610858" y="731493"/>
                  <a:pt x="603241" y="777195"/>
                  <a:pt x="603241" y="825826"/>
                </a:cubicBezTo>
                <a:lnTo>
                  <a:pt x="603241" y="835200"/>
                </a:lnTo>
                <a:lnTo>
                  <a:pt x="553355" y="835200"/>
                </a:lnTo>
                <a:lnTo>
                  <a:pt x="503469" y="835200"/>
                </a:lnTo>
                <a:lnTo>
                  <a:pt x="503469" y="825826"/>
                </a:lnTo>
                <a:cubicBezTo>
                  <a:pt x="503469" y="777446"/>
                  <a:pt x="495768" y="731410"/>
                  <a:pt x="482376" y="699435"/>
                </a:cubicBezTo>
                <a:cubicBezTo>
                  <a:pt x="448727" y="619081"/>
                  <a:pt x="431234" y="495955"/>
                  <a:pt x="435503" y="370067"/>
                </a:cubicBezTo>
                <a:cubicBezTo>
                  <a:pt x="442198" y="182156"/>
                  <a:pt x="495517" y="54175"/>
                  <a:pt x="543478" y="39109"/>
                </a:cubicBezTo>
                <a:close/>
                <a:moveTo>
                  <a:pt x="656225" y="872615"/>
                </a:moveTo>
                <a:lnTo>
                  <a:pt x="637309" y="991137"/>
                </a:lnTo>
                <a:lnTo>
                  <a:pt x="469737" y="991137"/>
                </a:lnTo>
                <a:lnTo>
                  <a:pt x="450736" y="872615"/>
                </a:lnTo>
                <a:lnTo>
                  <a:pt x="656225" y="872615"/>
                </a:lnTo>
                <a:close/>
                <a:moveTo>
                  <a:pt x="83116" y="517299"/>
                </a:moveTo>
                <a:cubicBezTo>
                  <a:pt x="57922" y="517299"/>
                  <a:pt x="37498" y="496792"/>
                  <a:pt x="37498" y="471682"/>
                </a:cubicBezTo>
                <a:cubicBezTo>
                  <a:pt x="37498" y="446571"/>
                  <a:pt x="58006" y="426064"/>
                  <a:pt x="83116" y="426064"/>
                </a:cubicBezTo>
                <a:cubicBezTo>
                  <a:pt x="86129" y="426064"/>
                  <a:pt x="89226" y="426399"/>
                  <a:pt x="92407" y="427068"/>
                </a:cubicBezTo>
                <a:cubicBezTo>
                  <a:pt x="98517" y="428324"/>
                  <a:pt x="104879" y="426566"/>
                  <a:pt x="109398" y="422214"/>
                </a:cubicBezTo>
                <a:cubicBezTo>
                  <a:pt x="113919" y="417861"/>
                  <a:pt x="115927" y="411583"/>
                  <a:pt x="114755" y="405389"/>
                </a:cubicBezTo>
                <a:cubicBezTo>
                  <a:pt x="114086" y="401958"/>
                  <a:pt x="113667" y="398442"/>
                  <a:pt x="113667" y="394759"/>
                </a:cubicBezTo>
                <a:cubicBezTo>
                  <a:pt x="113667" y="362952"/>
                  <a:pt x="139531" y="337172"/>
                  <a:pt x="171338" y="337172"/>
                </a:cubicBezTo>
                <a:cubicBezTo>
                  <a:pt x="200216" y="337172"/>
                  <a:pt x="224740" y="358767"/>
                  <a:pt x="228423" y="387310"/>
                </a:cubicBezTo>
                <a:cubicBezTo>
                  <a:pt x="229344" y="394173"/>
                  <a:pt x="233947" y="400032"/>
                  <a:pt x="240476" y="402460"/>
                </a:cubicBezTo>
                <a:cubicBezTo>
                  <a:pt x="247005" y="404887"/>
                  <a:pt x="254371" y="403464"/>
                  <a:pt x="259477" y="398777"/>
                </a:cubicBezTo>
                <a:cubicBezTo>
                  <a:pt x="263829" y="394843"/>
                  <a:pt x="269521" y="392583"/>
                  <a:pt x="275380" y="392583"/>
                </a:cubicBezTo>
                <a:cubicBezTo>
                  <a:pt x="288437" y="392583"/>
                  <a:pt x="299068" y="403213"/>
                  <a:pt x="299068" y="416271"/>
                </a:cubicBezTo>
                <a:cubicBezTo>
                  <a:pt x="299068" y="420372"/>
                  <a:pt x="298063" y="424306"/>
                  <a:pt x="295971" y="427905"/>
                </a:cubicBezTo>
                <a:cubicBezTo>
                  <a:pt x="293041" y="433179"/>
                  <a:pt x="292790" y="439540"/>
                  <a:pt x="295301" y="444981"/>
                </a:cubicBezTo>
                <a:cubicBezTo>
                  <a:pt x="297812" y="450421"/>
                  <a:pt x="302834" y="454355"/>
                  <a:pt x="308777" y="455527"/>
                </a:cubicBezTo>
                <a:cubicBezTo>
                  <a:pt x="323425" y="458373"/>
                  <a:pt x="334139" y="471263"/>
                  <a:pt x="334139" y="486162"/>
                </a:cubicBezTo>
                <a:cubicBezTo>
                  <a:pt x="334139" y="503405"/>
                  <a:pt x="320077" y="517467"/>
                  <a:pt x="302834" y="517467"/>
                </a:cubicBezTo>
                <a:lnTo>
                  <a:pt x="83116" y="517467"/>
                </a:lnTo>
                <a:close/>
                <a:moveTo>
                  <a:pt x="302751" y="554630"/>
                </a:moveTo>
                <a:cubicBezTo>
                  <a:pt x="340584" y="554630"/>
                  <a:pt x="371470" y="523828"/>
                  <a:pt x="371470" y="485911"/>
                </a:cubicBezTo>
                <a:cubicBezTo>
                  <a:pt x="371470" y="460298"/>
                  <a:pt x="357241" y="437447"/>
                  <a:pt x="335646" y="425645"/>
                </a:cubicBezTo>
                <a:cubicBezTo>
                  <a:pt x="336148" y="422465"/>
                  <a:pt x="336399" y="419284"/>
                  <a:pt x="336399" y="416020"/>
                </a:cubicBezTo>
                <a:cubicBezTo>
                  <a:pt x="336399" y="382371"/>
                  <a:pt x="309028" y="355001"/>
                  <a:pt x="275296" y="355001"/>
                </a:cubicBezTo>
                <a:cubicBezTo>
                  <a:pt x="269604" y="355001"/>
                  <a:pt x="263997" y="355754"/>
                  <a:pt x="258639" y="357344"/>
                </a:cubicBezTo>
                <a:cubicBezTo>
                  <a:pt x="247424" y="331146"/>
                  <a:pt x="224908" y="311392"/>
                  <a:pt x="197621" y="303440"/>
                </a:cubicBezTo>
                <a:cubicBezTo>
                  <a:pt x="235705" y="171274"/>
                  <a:pt x="343764" y="70999"/>
                  <a:pt x="480701" y="44466"/>
                </a:cubicBezTo>
                <a:cubicBezTo>
                  <a:pt x="429811" y="112264"/>
                  <a:pt x="402440" y="247360"/>
                  <a:pt x="398255" y="368728"/>
                </a:cubicBezTo>
                <a:cubicBezTo>
                  <a:pt x="393651" y="501731"/>
                  <a:pt x="411814" y="627535"/>
                  <a:pt x="447974" y="713832"/>
                </a:cubicBezTo>
                <a:cubicBezTo>
                  <a:pt x="459525" y="741370"/>
                  <a:pt x="466137" y="782133"/>
                  <a:pt x="466137" y="825742"/>
                </a:cubicBezTo>
                <a:lnTo>
                  <a:pt x="466137" y="835117"/>
                </a:lnTo>
                <a:lnTo>
                  <a:pt x="400849" y="835117"/>
                </a:lnTo>
                <a:cubicBezTo>
                  <a:pt x="391810" y="772172"/>
                  <a:pt x="339579" y="716259"/>
                  <a:pt x="299319" y="678510"/>
                </a:cubicBezTo>
                <a:cubicBezTo>
                  <a:pt x="261402" y="642936"/>
                  <a:pt x="233110" y="600583"/>
                  <a:pt x="213524" y="554547"/>
                </a:cubicBezTo>
                <a:lnTo>
                  <a:pt x="302751" y="554547"/>
                </a:lnTo>
                <a:close/>
                <a:moveTo>
                  <a:pt x="248010" y="678593"/>
                </a:moveTo>
                <a:cubicBezTo>
                  <a:pt x="256212" y="687968"/>
                  <a:pt x="264583" y="697175"/>
                  <a:pt x="273790" y="705797"/>
                </a:cubicBezTo>
                <a:cubicBezTo>
                  <a:pt x="312879" y="742458"/>
                  <a:pt x="364858" y="797785"/>
                  <a:pt x="364858" y="853866"/>
                </a:cubicBezTo>
                <a:cubicBezTo>
                  <a:pt x="364858" y="864161"/>
                  <a:pt x="373228" y="872615"/>
                  <a:pt x="383607" y="872615"/>
                </a:cubicBezTo>
                <a:lnTo>
                  <a:pt x="412903" y="872615"/>
                </a:lnTo>
                <a:lnTo>
                  <a:pt x="431819" y="991137"/>
                </a:lnTo>
                <a:lnTo>
                  <a:pt x="343011" y="991137"/>
                </a:lnTo>
                <a:lnTo>
                  <a:pt x="248010" y="678593"/>
                </a:lnTo>
                <a:close/>
                <a:moveTo>
                  <a:pt x="736328" y="1196878"/>
                </a:moveTo>
                <a:lnTo>
                  <a:pt x="370549" y="1196878"/>
                </a:lnTo>
                <a:lnTo>
                  <a:pt x="362597" y="1131422"/>
                </a:lnTo>
                <a:lnTo>
                  <a:pt x="744279" y="1131422"/>
                </a:lnTo>
                <a:lnTo>
                  <a:pt x="736328" y="1196878"/>
                </a:lnTo>
                <a:close/>
                <a:moveTo>
                  <a:pt x="748883" y="1094007"/>
                </a:moveTo>
                <a:lnTo>
                  <a:pt x="358162" y="1094007"/>
                </a:lnTo>
                <a:lnTo>
                  <a:pt x="350210" y="1028469"/>
                </a:lnTo>
                <a:lnTo>
                  <a:pt x="756835" y="1028469"/>
                </a:lnTo>
                <a:lnTo>
                  <a:pt x="748883" y="1094007"/>
                </a:lnTo>
                <a:close/>
                <a:moveTo>
                  <a:pt x="764034" y="991137"/>
                </a:moveTo>
                <a:lnTo>
                  <a:pt x="675142" y="991137"/>
                </a:lnTo>
                <a:lnTo>
                  <a:pt x="694142" y="872615"/>
                </a:lnTo>
                <a:lnTo>
                  <a:pt x="723438" y="872615"/>
                </a:lnTo>
                <a:cubicBezTo>
                  <a:pt x="728377" y="872615"/>
                  <a:pt x="733147" y="870690"/>
                  <a:pt x="736663" y="867175"/>
                </a:cubicBezTo>
                <a:cubicBezTo>
                  <a:pt x="740178" y="863659"/>
                  <a:pt x="742104" y="858888"/>
                  <a:pt x="742104" y="853950"/>
                </a:cubicBezTo>
                <a:cubicBezTo>
                  <a:pt x="742104" y="811596"/>
                  <a:pt x="771901" y="762463"/>
                  <a:pt x="830744" y="708057"/>
                </a:cubicBezTo>
                <a:cubicBezTo>
                  <a:pt x="840621" y="698933"/>
                  <a:pt x="849829" y="689307"/>
                  <a:pt x="858701" y="679347"/>
                </a:cubicBezTo>
                <a:lnTo>
                  <a:pt x="764034" y="991137"/>
                </a:lnTo>
                <a:close/>
                <a:moveTo>
                  <a:pt x="805382" y="680602"/>
                </a:moveTo>
                <a:cubicBezTo>
                  <a:pt x="745451" y="736097"/>
                  <a:pt x="712724" y="786820"/>
                  <a:pt x="706028" y="835200"/>
                </a:cubicBezTo>
                <a:lnTo>
                  <a:pt x="640740" y="835200"/>
                </a:lnTo>
                <a:lnTo>
                  <a:pt x="640740" y="825826"/>
                </a:lnTo>
                <a:cubicBezTo>
                  <a:pt x="640740" y="782719"/>
                  <a:pt x="647436" y="741203"/>
                  <a:pt x="658485" y="714836"/>
                </a:cubicBezTo>
                <a:cubicBezTo>
                  <a:pt x="690794" y="638333"/>
                  <a:pt x="709292" y="526674"/>
                  <a:pt x="709292" y="408654"/>
                </a:cubicBezTo>
                <a:cubicBezTo>
                  <a:pt x="709292" y="249871"/>
                  <a:pt x="676983" y="112013"/>
                  <a:pt x="626595" y="44717"/>
                </a:cubicBezTo>
                <a:cubicBezTo>
                  <a:pt x="690877" y="57439"/>
                  <a:pt x="750557" y="86986"/>
                  <a:pt x="800946" y="132102"/>
                </a:cubicBezTo>
                <a:cubicBezTo>
                  <a:pt x="824132" y="152860"/>
                  <a:pt x="843969" y="176464"/>
                  <a:pt x="860961" y="201909"/>
                </a:cubicBezTo>
                <a:cubicBezTo>
                  <a:pt x="859956" y="203918"/>
                  <a:pt x="858784" y="205760"/>
                  <a:pt x="857948" y="207852"/>
                </a:cubicBezTo>
                <a:cubicBezTo>
                  <a:pt x="852507" y="206262"/>
                  <a:pt x="846982" y="205509"/>
                  <a:pt x="841291" y="205509"/>
                </a:cubicBezTo>
                <a:cubicBezTo>
                  <a:pt x="807642" y="205509"/>
                  <a:pt x="780188" y="232879"/>
                  <a:pt x="780188" y="266527"/>
                </a:cubicBezTo>
                <a:cubicBezTo>
                  <a:pt x="780188" y="269708"/>
                  <a:pt x="780439" y="272973"/>
                  <a:pt x="780941" y="276153"/>
                </a:cubicBezTo>
                <a:cubicBezTo>
                  <a:pt x="759430" y="287955"/>
                  <a:pt x="745201" y="310806"/>
                  <a:pt x="745201" y="336335"/>
                </a:cubicBezTo>
                <a:cubicBezTo>
                  <a:pt x="745201" y="374168"/>
                  <a:pt x="776003" y="405055"/>
                  <a:pt x="813836" y="405055"/>
                </a:cubicBezTo>
                <a:lnTo>
                  <a:pt x="924407" y="405055"/>
                </a:lnTo>
                <a:cubicBezTo>
                  <a:pt x="924407" y="406226"/>
                  <a:pt x="924574" y="407398"/>
                  <a:pt x="924574" y="408654"/>
                </a:cubicBezTo>
                <a:cubicBezTo>
                  <a:pt x="924490" y="511440"/>
                  <a:pt x="881133" y="610544"/>
                  <a:pt x="805382" y="680602"/>
                </a:cubicBezTo>
                <a:close/>
                <a:moveTo>
                  <a:pt x="1033471" y="367640"/>
                </a:moveTo>
                <a:lnTo>
                  <a:pt x="813836" y="367640"/>
                </a:lnTo>
                <a:cubicBezTo>
                  <a:pt x="796593" y="367640"/>
                  <a:pt x="782616" y="353661"/>
                  <a:pt x="782616" y="336419"/>
                </a:cubicBezTo>
                <a:cubicBezTo>
                  <a:pt x="782616" y="321436"/>
                  <a:pt x="793246" y="308630"/>
                  <a:pt x="807978" y="305784"/>
                </a:cubicBezTo>
                <a:cubicBezTo>
                  <a:pt x="813920" y="304612"/>
                  <a:pt x="818858" y="300762"/>
                  <a:pt x="821453" y="295237"/>
                </a:cubicBezTo>
                <a:cubicBezTo>
                  <a:pt x="823964" y="289797"/>
                  <a:pt x="823714" y="283435"/>
                  <a:pt x="820699" y="278162"/>
                </a:cubicBezTo>
                <a:cubicBezTo>
                  <a:pt x="818691" y="274563"/>
                  <a:pt x="817602" y="270713"/>
                  <a:pt x="817602" y="266527"/>
                </a:cubicBezTo>
                <a:cubicBezTo>
                  <a:pt x="817602" y="253470"/>
                  <a:pt x="828233" y="242840"/>
                  <a:pt x="841291" y="242840"/>
                </a:cubicBezTo>
                <a:cubicBezTo>
                  <a:pt x="847150" y="242840"/>
                  <a:pt x="852758" y="245016"/>
                  <a:pt x="857111" y="249034"/>
                </a:cubicBezTo>
                <a:cubicBezTo>
                  <a:pt x="862216" y="253721"/>
                  <a:pt x="869582" y="255144"/>
                  <a:pt x="876110" y="252800"/>
                </a:cubicBezTo>
                <a:cubicBezTo>
                  <a:pt x="882639" y="250373"/>
                  <a:pt x="887327" y="244514"/>
                  <a:pt x="888248" y="237650"/>
                </a:cubicBezTo>
                <a:cubicBezTo>
                  <a:pt x="891930" y="209108"/>
                  <a:pt x="916539" y="187513"/>
                  <a:pt x="945332" y="187513"/>
                </a:cubicBezTo>
                <a:cubicBezTo>
                  <a:pt x="977139" y="187513"/>
                  <a:pt x="1003003" y="213377"/>
                  <a:pt x="1003003" y="245100"/>
                </a:cubicBezTo>
                <a:cubicBezTo>
                  <a:pt x="1003003" y="248699"/>
                  <a:pt x="1002668" y="252298"/>
                  <a:pt x="1001999" y="255730"/>
                </a:cubicBezTo>
                <a:cubicBezTo>
                  <a:pt x="1000827" y="261924"/>
                  <a:pt x="1002835" y="268201"/>
                  <a:pt x="1007356" y="272554"/>
                </a:cubicBezTo>
                <a:cubicBezTo>
                  <a:pt x="1011876" y="276990"/>
                  <a:pt x="1018237" y="278748"/>
                  <a:pt x="1024348" y="277492"/>
                </a:cubicBezTo>
                <a:cubicBezTo>
                  <a:pt x="1053308" y="271299"/>
                  <a:pt x="1079256" y="293898"/>
                  <a:pt x="1079256" y="322106"/>
                </a:cubicBezTo>
                <a:cubicBezTo>
                  <a:pt x="1079088" y="347216"/>
                  <a:pt x="1058665" y="367640"/>
                  <a:pt x="1033471" y="367640"/>
                </a:cubicBezTo>
                <a:close/>
                <a:moveTo>
                  <a:pt x="1165553" y="278497"/>
                </a:moveTo>
                <a:lnTo>
                  <a:pt x="1104032" y="278497"/>
                </a:lnTo>
                <a:cubicBezTo>
                  <a:pt x="1090472" y="256651"/>
                  <a:pt x="1067119" y="241417"/>
                  <a:pt x="1040084" y="239241"/>
                </a:cubicBezTo>
                <a:cubicBezTo>
                  <a:pt x="1037740" y="200403"/>
                  <a:pt x="1011708" y="168010"/>
                  <a:pt x="976470" y="155622"/>
                </a:cubicBezTo>
                <a:cubicBezTo>
                  <a:pt x="976637" y="123983"/>
                  <a:pt x="1002418" y="98286"/>
                  <a:pt x="1034056" y="98286"/>
                </a:cubicBezTo>
                <a:cubicBezTo>
                  <a:pt x="1062850" y="98286"/>
                  <a:pt x="1087458" y="119881"/>
                  <a:pt x="1091142" y="148424"/>
                </a:cubicBezTo>
                <a:cubicBezTo>
                  <a:pt x="1092062" y="155287"/>
                  <a:pt x="1096750" y="161146"/>
                  <a:pt x="1103278" y="163574"/>
                </a:cubicBezTo>
                <a:cubicBezTo>
                  <a:pt x="1109807" y="166001"/>
                  <a:pt x="1117173" y="164578"/>
                  <a:pt x="1122279" y="159807"/>
                </a:cubicBezTo>
                <a:cubicBezTo>
                  <a:pt x="1126631" y="155873"/>
                  <a:pt x="1132240" y="153613"/>
                  <a:pt x="1138182" y="153613"/>
                </a:cubicBezTo>
                <a:cubicBezTo>
                  <a:pt x="1151239" y="153613"/>
                  <a:pt x="1161870" y="164243"/>
                  <a:pt x="1161870" y="177301"/>
                </a:cubicBezTo>
                <a:cubicBezTo>
                  <a:pt x="1161870" y="181402"/>
                  <a:pt x="1160782" y="185420"/>
                  <a:pt x="1158773" y="188935"/>
                </a:cubicBezTo>
                <a:cubicBezTo>
                  <a:pt x="1155760" y="194209"/>
                  <a:pt x="1155508" y="200570"/>
                  <a:pt x="1158020" y="206011"/>
                </a:cubicBezTo>
                <a:cubicBezTo>
                  <a:pt x="1160531" y="211451"/>
                  <a:pt x="1165553" y="215385"/>
                  <a:pt x="1171496" y="216557"/>
                </a:cubicBezTo>
                <a:cubicBezTo>
                  <a:pt x="1186144" y="219403"/>
                  <a:pt x="1196774" y="232210"/>
                  <a:pt x="1196774" y="247192"/>
                </a:cubicBezTo>
                <a:cubicBezTo>
                  <a:pt x="1196858" y="264519"/>
                  <a:pt x="1182795" y="278497"/>
                  <a:pt x="1165553" y="278497"/>
                </a:cubicBezTo>
                <a:close/>
              </a:path>
            </a:pathLst>
          </a:custGeom>
          <a:solidFill>
            <a:schemeClr val="bg1"/>
          </a:solidFill>
          <a:ln w="8365" cap="flat">
            <a:noFill/>
            <a:prstDash val="solid"/>
            <a:miter/>
          </a:ln>
        </p:spPr>
        <p:txBody>
          <a:bodyPr rtlCol="0" anchor="ctr"/>
          <a:lstStyle/>
          <a:p>
            <a:endParaRPr lang="en-US" sz="1200"/>
          </a:p>
        </p:txBody>
      </p:sp>
      <p:grpSp>
        <p:nvGrpSpPr>
          <p:cNvPr id="59" name="Graphic 4">
            <a:extLst>
              <a:ext uri="{FF2B5EF4-FFF2-40B4-BE49-F238E27FC236}">
                <a16:creationId xmlns:a16="http://schemas.microsoft.com/office/drawing/2014/main" id="{8E49456C-C63C-4E52-B252-D4785A000C3E}"/>
              </a:ext>
            </a:extLst>
          </p:cNvPr>
          <p:cNvGrpSpPr/>
          <p:nvPr/>
        </p:nvGrpSpPr>
        <p:grpSpPr>
          <a:xfrm>
            <a:off x="10845442" y="7623097"/>
            <a:ext cx="742765" cy="742801"/>
            <a:chOff x="10884230" y="3442838"/>
            <a:chExt cx="1234377" cy="1234439"/>
          </a:xfrm>
          <a:solidFill>
            <a:schemeClr val="bg1"/>
          </a:solidFill>
        </p:grpSpPr>
        <p:sp>
          <p:nvSpPr>
            <p:cNvPr id="60" name="Freeform: Shape 59">
              <a:extLst>
                <a:ext uri="{FF2B5EF4-FFF2-40B4-BE49-F238E27FC236}">
                  <a16:creationId xmlns:a16="http://schemas.microsoft.com/office/drawing/2014/main" id="{8ADF5D0F-5FCC-4095-B98F-56F1ADF8EF68}"/>
                </a:ext>
              </a:extLst>
            </p:cNvPr>
            <p:cNvSpPr/>
            <p:nvPr/>
          </p:nvSpPr>
          <p:spPr>
            <a:xfrm>
              <a:off x="10884298" y="3442838"/>
              <a:ext cx="1234310" cy="1234439"/>
            </a:xfrm>
            <a:custGeom>
              <a:avLst/>
              <a:gdLst>
                <a:gd name="connsiteX0" fmla="*/ 1228702 w 1234310"/>
                <a:gd name="connsiteY0" fmla="*/ 5441 h 1234439"/>
                <a:gd name="connsiteX1" fmla="*/ 1215310 w 1234310"/>
                <a:gd name="connsiteY1" fmla="*/ 0 h 1234439"/>
                <a:gd name="connsiteX2" fmla="*/ 536234 w 1234310"/>
                <a:gd name="connsiteY2" fmla="*/ 234366 h 1234439"/>
                <a:gd name="connsiteX3" fmla="*/ 388248 w 1234310"/>
                <a:gd name="connsiteY3" fmla="*/ 247759 h 1234439"/>
                <a:gd name="connsiteX4" fmla="*/ 178072 w 1234310"/>
                <a:gd name="connsiteY4" fmla="*/ 369210 h 1234439"/>
                <a:gd name="connsiteX5" fmla="*/ 3386 w 1234310"/>
                <a:gd name="connsiteY5" fmla="*/ 617555 h 1234439"/>
                <a:gd name="connsiteX6" fmla="*/ 4306 w 1234310"/>
                <a:gd name="connsiteY6" fmla="*/ 640322 h 1234439"/>
                <a:gd name="connsiteX7" fmla="*/ 26571 w 1234310"/>
                <a:gd name="connsiteY7" fmla="*/ 645260 h 1234439"/>
                <a:gd name="connsiteX8" fmla="*/ 262109 w 1234310"/>
                <a:gd name="connsiteY8" fmla="*/ 535275 h 1234439"/>
                <a:gd name="connsiteX9" fmla="*/ 388164 w 1234310"/>
                <a:gd name="connsiteY9" fmla="*/ 520962 h 1234439"/>
                <a:gd name="connsiteX10" fmla="*/ 373182 w 1234310"/>
                <a:gd name="connsiteY10" fmla="*/ 607259 h 1234439"/>
                <a:gd name="connsiteX11" fmla="*/ 372010 w 1234310"/>
                <a:gd name="connsiteY11" fmla="*/ 614625 h 1234439"/>
                <a:gd name="connsiteX12" fmla="*/ 234822 w 1234310"/>
                <a:gd name="connsiteY12" fmla="*/ 662670 h 1234439"/>
                <a:gd name="connsiteX13" fmla="*/ 222769 w 1234310"/>
                <a:gd name="connsiteY13" fmla="*/ 676146 h 1234439"/>
                <a:gd name="connsiteX14" fmla="*/ 227791 w 1234310"/>
                <a:gd name="connsiteY14" fmla="*/ 693556 h 1234439"/>
                <a:gd name="connsiteX15" fmla="*/ 540838 w 1234310"/>
                <a:gd name="connsiteY15" fmla="*/ 1006603 h 1234439"/>
                <a:gd name="connsiteX16" fmla="*/ 554062 w 1234310"/>
                <a:gd name="connsiteY16" fmla="*/ 1012043 h 1234439"/>
                <a:gd name="connsiteX17" fmla="*/ 558247 w 1234310"/>
                <a:gd name="connsiteY17" fmla="*/ 1011541 h 1234439"/>
                <a:gd name="connsiteX18" fmla="*/ 571723 w 1234310"/>
                <a:gd name="connsiteY18" fmla="*/ 999488 h 1234439"/>
                <a:gd name="connsiteX19" fmla="*/ 619768 w 1234310"/>
                <a:gd name="connsiteY19" fmla="*/ 862300 h 1234439"/>
                <a:gd name="connsiteX20" fmla="*/ 627134 w 1234310"/>
                <a:gd name="connsiteY20" fmla="*/ 861128 h 1234439"/>
                <a:gd name="connsiteX21" fmla="*/ 713348 w 1234310"/>
                <a:gd name="connsiteY21" fmla="*/ 846145 h 1234439"/>
                <a:gd name="connsiteX22" fmla="*/ 699035 w 1234310"/>
                <a:gd name="connsiteY22" fmla="*/ 972201 h 1234439"/>
                <a:gd name="connsiteX23" fmla="*/ 589050 w 1234310"/>
                <a:gd name="connsiteY23" fmla="*/ 1207823 h 1234439"/>
                <a:gd name="connsiteX24" fmla="*/ 593988 w 1234310"/>
                <a:gd name="connsiteY24" fmla="*/ 1230088 h 1234439"/>
                <a:gd name="connsiteX25" fmla="*/ 605958 w 1234310"/>
                <a:gd name="connsiteY25" fmla="*/ 1234440 h 1234439"/>
                <a:gd name="connsiteX26" fmla="*/ 616755 w 1234310"/>
                <a:gd name="connsiteY26" fmla="*/ 1231008 h 1234439"/>
                <a:gd name="connsiteX27" fmla="*/ 865100 w 1234310"/>
                <a:gd name="connsiteY27" fmla="*/ 1056322 h 1234439"/>
                <a:gd name="connsiteX28" fmla="*/ 986552 w 1234310"/>
                <a:gd name="connsiteY28" fmla="*/ 846145 h 1234439"/>
                <a:gd name="connsiteX29" fmla="*/ 999944 w 1234310"/>
                <a:gd name="connsiteY29" fmla="*/ 698160 h 1234439"/>
                <a:gd name="connsiteX30" fmla="*/ 1234310 w 1234310"/>
                <a:gd name="connsiteY30" fmla="*/ 19084 h 1234439"/>
                <a:gd name="connsiteX31" fmla="*/ 1228702 w 1234310"/>
                <a:gd name="connsiteY31" fmla="*/ 5441 h 1234439"/>
                <a:gd name="connsiteX32" fmla="*/ 346815 w 1234310"/>
                <a:gd name="connsiteY32" fmla="*/ 479195 h 1234439"/>
                <a:gd name="connsiteX33" fmla="*/ 246290 w 1234310"/>
                <a:gd name="connsiteY33" fmla="*/ 501376 h 1234439"/>
                <a:gd name="connsiteX34" fmla="*/ 74281 w 1234310"/>
                <a:gd name="connsiteY34" fmla="*/ 581647 h 1234439"/>
                <a:gd name="connsiteX35" fmla="*/ 208540 w 1234310"/>
                <a:gd name="connsiteY35" fmla="*/ 390722 h 1234439"/>
                <a:gd name="connsiteX36" fmla="*/ 391513 w 1234310"/>
                <a:gd name="connsiteY36" fmla="*/ 285006 h 1234439"/>
                <a:gd name="connsiteX37" fmla="*/ 497898 w 1234310"/>
                <a:gd name="connsiteY37" fmla="*/ 275380 h 1234439"/>
                <a:gd name="connsiteX38" fmla="*/ 396284 w 1234310"/>
                <a:gd name="connsiteY38" fmla="*/ 484385 h 1234439"/>
                <a:gd name="connsiteX39" fmla="*/ 396284 w 1234310"/>
                <a:gd name="connsiteY39" fmla="*/ 484385 h 1234439"/>
                <a:gd name="connsiteX40" fmla="*/ 346815 w 1234310"/>
                <a:gd name="connsiteY40" fmla="*/ 479195 h 1234439"/>
                <a:gd name="connsiteX41" fmla="*/ 546111 w 1234310"/>
                <a:gd name="connsiteY41" fmla="*/ 958976 h 1234439"/>
                <a:gd name="connsiteX42" fmla="*/ 275166 w 1234310"/>
                <a:gd name="connsiteY42" fmla="*/ 688032 h 1234439"/>
                <a:gd name="connsiteX43" fmla="*/ 383728 w 1234310"/>
                <a:gd name="connsiteY43" fmla="*/ 650031 h 1234439"/>
                <a:gd name="connsiteX44" fmla="*/ 584111 w 1234310"/>
                <a:gd name="connsiteY44" fmla="*/ 850414 h 1234439"/>
                <a:gd name="connsiteX45" fmla="*/ 546111 w 1234310"/>
                <a:gd name="connsiteY45" fmla="*/ 958976 h 1234439"/>
                <a:gd name="connsiteX46" fmla="*/ 949137 w 1234310"/>
                <a:gd name="connsiteY46" fmla="*/ 842630 h 1234439"/>
                <a:gd name="connsiteX47" fmla="*/ 843421 w 1234310"/>
                <a:gd name="connsiteY47" fmla="*/ 1025603 h 1234439"/>
                <a:gd name="connsiteX48" fmla="*/ 652496 w 1234310"/>
                <a:gd name="connsiteY48" fmla="*/ 1159861 h 1234439"/>
                <a:gd name="connsiteX49" fmla="*/ 732850 w 1234310"/>
                <a:gd name="connsiteY49" fmla="*/ 987854 h 1234439"/>
                <a:gd name="connsiteX50" fmla="*/ 749842 w 1234310"/>
                <a:gd name="connsiteY50" fmla="*/ 837859 h 1234439"/>
                <a:gd name="connsiteX51" fmla="*/ 749842 w 1234310"/>
                <a:gd name="connsiteY51" fmla="*/ 837859 h 1234439"/>
                <a:gd name="connsiteX52" fmla="*/ 958846 w 1234310"/>
                <a:gd name="connsiteY52" fmla="*/ 736244 h 1234439"/>
                <a:gd name="connsiteX53" fmla="*/ 949137 w 1234310"/>
                <a:gd name="connsiteY53" fmla="*/ 842630 h 1234439"/>
                <a:gd name="connsiteX54" fmla="*/ 965960 w 1234310"/>
                <a:gd name="connsiteY54" fmla="*/ 679327 h 1234439"/>
                <a:gd name="connsiteX55" fmla="*/ 621108 w 1234310"/>
                <a:gd name="connsiteY55" fmla="*/ 824132 h 1234439"/>
                <a:gd name="connsiteX56" fmla="*/ 612152 w 1234310"/>
                <a:gd name="connsiteY56" fmla="*/ 825555 h 1234439"/>
                <a:gd name="connsiteX57" fmla="*/ 408672 w 1234310"/>
                <a:gd name="connsiteY57" fmla="*/ 622075 h 1234439"/>
                <a:gd name="connsiteX58" fmla="*/ 410095 w 1234310"/>
                <a:gd name="connsiteY58" fmla="*/ 613119 h 1234439"/>
                <a:gd name="connsiteX59" fmla="*/ 554899 w 1234310"/>
                <a:gd name="connsiteY59" fmla="*/ 268265 h 1234439"/>
                <a:gd name="connsiteX60" fmla="*/ 920678 w 1234310"/>
                <a:gd name="connsiteY60" fmla="*/ 80103 h 1234439"/>
                <a:gd name="connsiteX61" fmla="*/ 1154208 w 1234310"/>
                <a:gd name="connsiteY61" fmla="*/ 313716 h 1234439"/>
                <a:gd name="connsiteX62" fmla="*/ 965960 w 1234310"/>
                <a:gd name="connsiteY62" fmla="*/ 679327 h 1234439"/>
                <a:gd name="connsiteX63" fmla="*/ 1164335 w 1234310"/>
                <a:gd name="connsiteY63" fmla="*/ 270860 h 1234439"/>
                <a:gd name="connsiteX64" fmla="*/ 963282 w 1234310"/>
                <a:gd name="connsiteY64" fmla="*/ 69808 h 1234439"/>
                <a:gd name="connsiteX65" fmla="*/ 1196059 w 1234310"/>
                <a:gd name="connsiteY65" fmla="*/ 38084 h 1234439"/>
                <a:gd name="connsiteX66" fmla="*/ 1164335 w 1234310"/>
                <a:gd name="connsiteY66" fmla="*/ 270860 h 123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234310" h="1234439">
                  <a:moveTo>
                    <a:pt x="1228702" y="5441"/>
                  </a:moveTo>
                  <a:cubicBezTo>
                    <a:pt x="1225187" y="1841"/>
                    <a:pt x="1220583" y="0"/>
                    <a:pt x="1215310" y="0"/>
                  </a:cubicBezTo>
                  <a:cubicBezTo>
                    <a:pt x="1197146" y="167"/>
                    <a:pt x="772525" y="7031"/>
                    <a:pt x="536234" y="234366"/>
                  </a:cubicBezTo>
                  <a:lnTo>
                    <a:pt x="388248" y="247759"/>
                  </a:lnTo>
                  <a:cubicBezTo>
                    <a:pt x="303542" y="255375"/>
                    <a:pt x="226954" y="299654"/>
                    <a:pt x="178072" y="369210"/>
                  </a:cubicBezTo>
                  <a:lnTo>
                    <a:pt x="3386" y="617555"/>
                  </a:lnTo>
                  <a:cubicBezTo>
                    <a:pt x="-1469" y="624502"/>
                    <a:pt x="-1051" y="633793"/>
                    <a:pt x="4306" y="640322"/>
                  </a:cubicBezTo>
                  <a:cubicBezTo>
                    <a:pt x="9747" y="646851"/>
                    <a:pt x="18787" y="648776"/>
                    <a:pt x="26571" y="645260"/>
                  </a:cubicBezTo>
                  <a:lnTo>
                    <a:pt x="262109" y="535275"/>
                  </a:lnTo>
                  <a:cubicBezTo>
                    <a:pt x="301198" y="517028"/>
                    <a:pt x="345979" y="511923"/>
                    <a:pt x="388164" y="520962"/>
                  </a:cubicBezTo>
                  <a:cubicBezTo>
                    <a:pt x="382306" y="549840"/>
                    <a:pt x="377702" y="578633"/>
                    <a:pt x="373182" y="607259"/>
                  </a:cubicBezTo>
                  <a:lnTo>
                    <a:pt x="372010" y="614625"/>
                  </a:lnTo>
                  <a:lnTo>
                    <a:pt x="234822" y="662670"/>
                  </a:lnTo>
                  <a:cubicBezTo>
                    <a:pt x="228712" y="664847"/>
                    <a:pt x="224192" y="669869"/>
                    <a:pt x="222769" y="676146"/>
                  </a:cubicBezTo>
                  <a:cubicBezTo>
                    <a:pt x="221346" y="682424"/>
                    <a:pt x="223188" y="689037"/>
                    <a:pt x="227791" y="693556"/>
                  </a:cubicBezTo>
                  <a:lnTo>
                    <a:pt x="540838" y="1006603"/>
                  </a:lnTo>
                  <a:cubicBezTo>
                    <a:pt x="544352" y="1010118"/>
                    <a:pt x="549124" y="1012043"/>
                    <a:pt x="554062" y="1012043"/>
                  </a:cubicBezTo>
                  <a:cubicBezTo>
                    <a:pt x="555402" y="1012043"/>
                    <a:pt x="556824" y="1011876"/>
                    <a:pt x="558247" y="1011541"/>
                  </a:cubicBezTo>
                  <a:cubicBezTo>
                    <a:pt x="564525" y="1010118"/>
                    <a:pt x="569631" y="1005515"/>
                    <a:pt x="571723" y="999488"/>
                  </a:cubicBezTo>
                  <a:lnTo>
                    <a:pt x="619768" y="862300"/>
                  </a:lnTo>
                  <a:lnTo>
                    <a:pt x="627134" y="861128"/>
                  </a:lnTo>
                  <a:cubicBezTo>
                    <a:pt x="655677" y="856608"/>
                    <a:pt x="684470" y="851921"/>
                    <a:pt x="713348" y="846145"/>
                  </a:cubicBezTo>
                  <a:cubicBezTo>
                    <a:pt x="722303" y="888331"/>
                    <a:pt x="717281" y="933112"/>
                    <a:pt x="699035" y="972201"/>
                  </a:cubicBezTo>
                  <a:lnTo>
                    <a:pt x="589050" y="1207823"/>
                  </a:lnTo>
                  <a:cubicBezTo>
                    <a:pt x="585451" y="1215523"/>
                    <a:pt x="587459" y="1224563"/>
                    <a:pt x="593988" y="1230088"/>
                  </a:cubicBezTo>
                  <a:cubicBezTo>
                    <a:pt x="597420" y="1233017"/>
                    <a:pt x="601689" y="1234440"/>
                    <a:pt x="605958" y="1234440"/>
                  </a:cubicBezTo>
                  <a:cubicBezTo>
                    <a:pt x="609724" y="1234440"/>
                    <a:pt x="613491" y="1233268"/>
                    <a:pt x="616755" y="1231008"/>
                  </a:cubicBezTo>
                  <a:lnTo>
                    <a:pt x="865100" y="1056322"/>
                  </a:lnTo>
                  <a:cubicBezTo>
                    <a:pt x="934656" y="1007440"/>
                    <a:pt x="978935" y="930852"/>
                    <a:pt x="986552" y="846145"/>
                  </a:cubicBezTo>
                  <a:lnTo>
                    <a:pt x="999944" y="698160"/>
                  </a:lnTo>
                  <a:cubicBezTo>
                    <a:pt x="1227279" y="461785"/>
                    <a:pt x="1234143" y="37164"/>
                    <a:pt x="1234310" y="19084"/>
                  </a:cubicBezTo>
                  <a:cubicBezTo>
                    <a:pt x="1234226" y="13811"/>
                    <a:pt x="1232218" y="9040"/>
                    <a:pt x="1228702" y="5441"/>
                  </a:cubicBezTo>
                  <a:close/>
                  <a:moveTo>
                    <a:pt x="346815" y="479195"/>
                  </a:moveTo>
                  <a:cubicBezTo>
                    <a:pt x="312246" y="479195"/>
                    <a:pt x="277761" y="486728"/>
                    <a:pt x="246290" y="501376"/>
                  </a:cubicBezTo>
                  <a:lnTo>
                    <a:pt x="74281" y="581647"/>
                  </a:lnTo>
                  <a:lnTo>
                    <a:pt x="208540" y="390722"/>
                  </a:lnTo>
                  <a:cubicBezTo>
                    <a:pt x="251144" y="330122"/>
                    <a:pt x="317855" y="291618"/>
                    <a:pt x="391513" y="285006"/>
                  </a:cubicBezTo>
                  <a:lnTo>
                    <a:pt x="497898" y="275380"/>
                  </a:lnTo>
                  <a:cubicBezTo>
                    <a:pt x="441733" y="342760"/>
                    <a:pt x="413693" y="413322"/>
                    <a:pt x="396284" y="484385"/>
                  </a:cubicBezTo>
                  <a:lnTo>
                    <a:pt x="396284" y="484385"/>
                  </a:lnTo>
                  <a:cubicBezTo>
                    <a:pt x="379962" y="480869"/>
                    <a:pt x="363389" y="479195"/>
                    <a:pt x="346815" y="479195"/>
                  </a:cubicBezTo>
                  <a:close/>
                  <a:moveTo>
                    <a:pt x="546111" y="958976"/>
                  </a:moveTo>
                  <a:lnTo>
                    <a:pt x="275166" y="688032"/>
                  </a:lnTo>
                  <a:lnTo>
                    <a:pt x="383728" y="650031"/>
                  </a:lnTo>
                  <a:lnTo>
                    <a:pt x="584111" y="850414"/>
                  </a:lnTo>
                  <a:lnTo>
                    <a:pt x="546111" y="958976"/>
                  </a:lnTo>
                  <a:close/>
                  <a:moveTo>
                    <a:pt x="949137" y="842630"/>
                  </a:moveTo>
                  <a:cubicBezTo>
                    <a:pt x="942524" y="916288"/>
                    <a:pt x="904022" y="982999"/>
                    <a:pt x="843421" y="1025603"/>
                  </a:cubicBezTo>
                  <a:lnTo>
                    <a:pt x="652496" y="1159861"/>
                  </a:lnTo>
                  <a:lnTo>
                    <a:pt x="732850" y="987854"/>
                  </a:lnTo>
                  <a:cubicBezTo>
                    <a:pt x="754530" y="941315"/>
                    <a:pt x="760556" y="888080"/>
                    <a:pt x="749842" y="837859"/>
                  </a:cubicBezTo>
                  <a:lnTo>
                    <a:pt x="749842" y="837859"/>
                  </a:lnTo>
                  <a:cubicBezTo>
                    <a:pt x="820821" y="820449"/>
                    <a:pt x="891466" y="792409"/>
                    <a:pt x="958846" y="736244"/>
                  </a:cubicBezTo>
                  <a:lnTo>
                    <a:pt x="949137" y="842630"/>
                  </a:lnTo>
                  <a:close/>
                  <a:moveTo>
                    <a:pt x="965960" y="679327"/>
                  </a:moveTo>
                  <a:cubicBezTo>
                    <a:pt x="859157" y="786215"/>
                    <a:pt x="743564" y="804629"/>
                    <a:pt x="621108" y="824132"/>
                  </a:cubicBezTo>
                  <a:lnTo>
                    <a:pt x="612152" y="825555"/>
                  </a:lnTo>
                  <a:lnTo>
                    <a:pt x="408672" y="622075"/>
                  </a:lnTo>
                  <a:lnTo>
                    <a:pt x="410095" y="613119"/>
                  </a:lnTo>
                  <a:cubicBezTo>
                    <a:pt x="429597" y="490746"/>
                    <a:pt x="448011" y="375153"/>
                    <a:pt x="554899" y="268265"/>
                  </a:cubicBezTo>
                  <a:cubicBezTo>
                    <a:pt x="654253" y="168911"/>
                    <a:pt x="794706" y="112328"/>
                    <a:pt x="920678" y="80103"/>
                  </a:cubicBezTo>
                  <a:lnTo>
                    <a:pt x="1154208" y="313716"/>
                  </a:lnTo>
                  <a:cubicBezTo>
                    <a:pt x="1121898" y="439520"/>
                    <a:pt x="1065399" y="579889"/>
                    <a:pt x="965960" y="679327"/>
                  </a:cubicBezTo>
                  <a:close/>
                  <a:moveTo>
                    <a:pt x="1164335" y="270860"/>
                  </a:moveTo>
                  <a:lnTo>
                    <a:pt x="963282" y="69808"/>
                  </a:lnTo>
                  <a:cubicBezTo>
                    <a:pt x="1068413" y="46622"/>
                    <a:pt x="1157974" y="40010"/>
                    <a:pt x="1196059" y="38084"/>
                  </a:cubicBezTo>
                  <a:cubicBezTo>
                    <a:pt x="1194216" y="76169"/>
                    <a:pt x="1187605" y="165730"/>
                    <a:pt x="1164335" y="270860"/>
                  </a:cubicBezTo>
                  <a:close/>
                </a:path>
              </a:pathLst>
            </a:custGeom>
            <a:grpFill/>
            <a:ln w="8365" cap="flat">
              <a:noFill/>
              <a:prstDash val="solid"/>
              <a:miter/>
            </a:ln>
          </p:spPr>
          <p:txBody>
            <a:bodyPr rtlCol="0" anchor="ctr"/>
            <a:lstStyle/>
            <a:p>
              <a:endParaRPr lang="en-US" sz="1200"/>
            </a:p>
          </p:txBody>
        </p:sp>
        <p:sp>
          <p:nvSpPr>
            <p:cNvPr id="61" name="Freeform: Shape 60">
              <a:extLst>
                <a:ext uri="{FF2B5EF4-FFF2-40B4-BE49-F238E27FC236}">
                  <a16:creationId xmlns:a16="http://schemas.microsoft.com/office/drawing/2014/main" id="{944B58A9-3274-468E-9B13-763245A44603}"/>
                </a:ext>
              </a:extLst>
            </p:cNvPr>
            <p:cNvSpPr/>
            <p:nvPr/>
          </p:nvSpPr>
          <p:spPr>
            <a:xfrm>
              <a:off x="11676555" y="3674149"/>
              <a:ext cx="210636" cy="210552"/>
            </a:xfrm>
            <a:custGeom>
              <a:avLst/>
              <a:gdLst>
                <a:gd name="connsiteX0" fmla="*/ 30824 w 210636"/>
                <a:gd name="connsiteY0" fmla="*/ 30761 h 210552"/>
                <a:gd name="connsiteX1" fmla="*/ 30824 w 210636"/>
                <a:gd name="connsiteY1" fmla="*/ 179750 h 210552"/>
                <a:gd name="connsiteX2" fmla="*/ 105319 w 210636"/>
                <a:gd name="connsiteY2" fmla="*/ 210553 h 210552"/>
                <a:gd name="connsiteX3" fmla="*/ 179814 w 210636"/>
                <a:gd name="connsiteY3" fmla="*/ 179750 h 210552"/>
                <a:gd name="connsiteX4" fmla="*/ 179814 w 210636"/>
                <a:gd name="connsiteY4" fmla="*/ 30761 h 210552"/>
                <a:gd name="connsiteX5" fmla="*/ 30824 w 210636"/>
                <a:gd name="connsiteY5" fmla="*/ 30761 h 210552"/>
                <a:gd name="connsiteX6" fmla="*/ 153364 w 210636"/>
                <a:gd name="connsiteY6" fmla="*/ 57210 h 210552"/>
                <a:gd name="connsiteX7" fmla="*/ 173285 w 210636"/>
                <a:gd name="connsiteY7" fmla="*/ 105255 h 210552"/>
                <a:gd name="connsiteX8" fmla="*/ 153364 w 210636"/>
                <a:gd name="connsiteY8" fmla="*/ 153300 h 210552"/>
                <a:gd name="connsiteX9" fmla="*/ 57274 w 210636"/>
                <a:gd name="connsiteY9" fmla="*/ 153300 h 210552"/>
                <a:gd name="connsiteX10" fmla="*/ 37353 w 210636"/>
                <a:gd name="connsiteY10" fmla="*/ 105255 h 210552"/>
                <a:gd name="connsiteX11" fmla="*/ 57274 w 210636"/>
                <a:gd name="connsiteY11" fmla="*/ 57210 h 210552"/>
                <a:gd name="connsiteX12" fmla="*/ 105319 w 210636"/>
                <a:gd name="connsiteY12" fmla="*/ 37373 h 210552"/>
                <a:gd name="connsiteX13" fmla="*/ 153364 w 210636"/>
                <a:gd name="connsiteY13" fmla="*/ 57210 h 210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52">
                  <a:moveTo>
                    <a:pt x="30824" y="30761"/>
                  </a:moveTo>
                  <a:cubicBezTo>
                    <a:pt x="-10275" y="71775"/>
                    <a:pt x="-10275" y="138653"/>
                    <a:pt x="30824" y="179750"/>
                  </a:cubicBezTo>
                  <a:cubicBezTo>
                    <a:pt x="51330" y="200257"/>
                    <a:pt x="78367" y="210553"/>
                    <a:pt x="105319" y="210553"/>
                  </a:cubicBezTo>
                  <a:cubicBezTo>
                    <a:pt x="132271" y="210553"/>
                    <a:pt x="159222" y="200341"/>
                    <a:pt x="179814" y="179750"/>
                  </a:cubicBezTo>
                  <a:cubicBezTo>
                    <a:pt x="220911" y="138653"/>
                    <a:pt x="220911" y="71858"/>
                    <a:pt x="179814" y="30761"/>
                  </a:cubicBezTo>
                  <a:cubicBezTo>
                    <a:pt x="138716" y="-10254"/>
                    <a:pt x="71922" y="-10254"/>
                    <a:pt x="30824" y="30761"/>
                  </a:cubicBezTo>
                  <a:close/>
                  <a:moveTo>
                    <a:pt x="153364" y="57210"/>
                  </a:moveTo>
                  <a:cubicBezTo>
                    <a:pt x="166170" y="70100"/>
                    <a:pt x="173285" y="87092"/>
                    <a:pt x="173285" y="105255"/>
                  </a:cubicBezTo>
                  <a:cubicBezTo>
                    <a:pt x="173285" y="123419"/>
                    <a:pt x="166170" y="140494"/>
                    <a:pt x="153364" y="153300"/>
                  </a:cubicBezTo>
                  <a:cubicBezTo>
                    <a:pt x="127667" y="178997"/>
                    <a:pt x="82970" y="178997"/>
                    <a:pt x="57274" y="153300"/>
                  </a:cubicBezTo>
                  <a:cubicBezTo>
                    <a:pt x="44467" y="140494"/>
                    <a:pt x="37353" y="123419"/>
                    <a:pt x="37353" y="105255"/>
                  </a:cubicBezTo>
                  <a:cubicBezTo>
                    <a:pt x="37353" y="87092"/>
                    <a:pt x="44383" y="70017"/>
                    <a:pt x="57274" y="57210"/>
                  </a:cubicBezTo>
                  <a:cubicBezTo>
                    <a:pt x="70498" y="43985"/>
                    <a:pt x="87908" y="37373"/>
                    <a:pt x="105319" y="37373"/>
                  </a:cubicBezTo>
                  <a:cubicBezTo>
                    <a:pt x="122728" y="37373"/>
                    <a:pt x="140139" y="43985"/>
                    <a:pt x="153364" y="57210"/>
                  </a:cubicBezTo>
                  <a:close/>
                </a:path>
              </a:pathLst>
            </a:custGeom>
            <a:grpFill/>
            <a:ln w="8365" cap="flat">
              <a:noFill/>
              <a:prstDash val="solid"/>
              <a:miter/>
            </a:ln>
          </p:spPr>
          <p:txBody>
            <a:bodyPr rtlCol="0" anchor="ctr"/>
            <a:lstStyle/>
            <a:p>
              <a:endParaRPr lang="en-US" sz="1200"/>
            </a:p>
          </p:txBody>
        </p:sp>
        <p:sp>
          <p:nvSpPr>
            <p:cNvPr id="62" name="Freeform: Shape 61">
              <a:extLst>
                <a:ext uri="{FF2B5EF4-FFF2-40B4-BE49-F238E27FC236}">
                  <a16:creationId xmlns:a16="http://schemas.microsoft.com/office/drawing/2014/main" id="{FFA7508C-C489-45E4-A1C4-8C4121670797}"/>
                </a:ext>
              </a:extLst>
            </p:cNvPr>
            <p:cNvSpPr/>
            <p:nvPr/>
          </p:nvSpPr>
          <p:spPr>
            <a:xfrm>
              <a:off x="11449053" y="3901704"/>
              <a:ext cx="210636" cy="210584"/>
            </a:xfrm>
            <a:custGeom>
              <a:avLst/>
              <a:gdLst>
                <a:gd name="connsiteX0" fmla="*/ 30823 w 210636"/>
                <a:gd name="connsiteY0" fmla="*/ 30792 h 210584"/>
                <a:gd name="connsiteX1" fmla="*/ 30823 w 210636"/>
                <a:gd name="connsiteY1" fmla="*/ 179782 h 210584"/>
                <a:gd name="connsiteX2" fmla="*/ 105318 w 210636"/>
                <a:gd name="connsiteY2" fmla="*/ 210584 h 210584"/>
                <a:gd name="connsiteX3" fmla="*/ 179813 w 210636"/>
                <a:gd name="connsiteY3" fmla="*/ 179782 h 210584"/>
                <a:gd name="connsiteX4" fmla="*/ 179813 w 210636"/>
                <a:gd name="connsiteY4" fmla="*/ 30792 h 210584"/>
                <a:gd name="connsiteX5" fmla="*/ 30823 w 210636"/>
                <a:gd name="connsiteY5" fmla="*/ 30792 h 210584"/>
                <a:gd name="connsiteX6" fmla="*/ 153279 w 210636"/>
                <a:gd name="connsiteY6" fmla="*/ 153332 h 210584"/>
                <a:gd name="connsiteX7" fmla="*/ 57189 w 210636"/>
                <a:gd name="connsiteY7" fmla="*/ 153332 h 210584"/>
                <a:gd name="connsiteX8" fmla="*/ 37268 w 210636"/>
                <a:gd name="connsiteY8" fmla="*/ 105287 h 210584"/>
                <a:gd name="connsiteX9" fmla="*/ 57189 w 210636"/>
                <a:gd name="connsiteY9" fmla="*/ 57242 h 210584"/>
                <a:gd name="connsiteX10" fmla="*/ 105234 w 210636"/>
                <a:gd name="connsiteY10" fmla="*/ 37404 h 210584"/>
                <a:gd name="connsiteX11" fmla="*/ 153279 w 210636"/>
                <a:gd name="connsiteY11" fmla="*/ 57242 h 210584"/>
                <a:gd name="connsiteX12" fmla="*/ 173200 w 210636"/>
                <a:gd name="connsiteY12" fmla="*/ 105287 h 210584"/>
                <a:gd name="connsiteX13" fmla="*/ 153279 w 210636"/>
                <a:gd name="connsiteY13" fmla="*/ 153332 h 210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84">
                  <a:moveTo>
                    <a:pt x="30823" y="30792"/>
                  </a:moveTo>
                  <a:cubicBezTo>
                    <a:pt x="-10274" y="71890"/>
                    <a:pt x="-10274" y="138684"/>
                    <a:pt x="30823" y="179782"/>
                  </a:cubicBezTo>
                  <a:cubicBezTo>
                    <a:pt x="51330" y="200289"/>
                    <a:pt x="78366" y="210584"/>
                    <a:pt x="105318" y="210584"/>
                  </a:cubicBezTo>
                  <a:cubicBezTo>
                    <a:pt x="132270" y="210584"/>
                    <a:pt x="159306" y="200289"/>
                    <a:pt x="179813" y="179782"/>
                  </a:cubicBezTo>
                  <a:cubicBezTo>
                    <a:pt x="220911" y="138684"/>
                    <a:pt x="220911" y="71890"/>
                    <a:pt x="179813" y="30792"/>
                  </a:cubicBezTo>
                  <a:cubicBezTo>
                    <a:pt x="138715" y="-10306"/>
                    <a:pt x="71837" y="-10222"/>
                    <a:pt x="30823" y="30792"/>
                  </a:cubicBezTo>
                  <a:close/>
                  <a:moveTo>
                    <a:pt x="153279" y="153332"/>
                  </a:moveTo>
                  <a:cubicBezTo>
                    <a:pt x="127583" y="179028"/>
                    <a:pt x="82886" y="179028"/>
                    <a:pt x="57189" y="153332"/>
                  </a:cubicBezTo>
                  <a:cubicBezTo>
                    <a:pt x="44382" y="140525"/>
                    <a:pt x="37268" y="123450"/>
                    <a:pt x="37268" y="105287"/>
                  </a:cubicBezTo>
                  <a:cubicBezTo>
                    <a:pt x="37268" y="87123"/>
                    <a:pt x="44300" y="70048"/>
                    <a:pt x="57189" y="57242"/>
                  </a:cubicBezTo>
                  <a:cubicBezTo>
                    <a:pt x="70415" y="44017"/>
                    <a:pt x="87824" y="37404"/>
                    <a:pt x="105234" y="37404"/>
                  </a:cubicBezTo>
                  <a:cubicBezTo>
                    <a:pt x="122645" y="37404"/>
                    <a:pt x="140055" y="44017"/>
                    <a:pt x="153279" y="57242"/>
                  </a:cubicBezTo>
                  <a:cubicBezTo>
                    <a:pt x="166086" y="70048"/>
                    <a:pt x="173200" y="87123"/>
                    <a:pt x="173200" y="105287"/>
                  </a:cubicBezTo>
                  <a:cubicBezTo>
                    <a:pt x="173200" y="123450"/>
                    <a:pt x="166170" y="140442"/>
                    <a:pt x="153279" y="153332"/>
                  </a:cubicBezTo>
                  <a:close/>
                </a:path>
              </a:pathLst>
            </a:custGeom>
            <a:grpFill/>
            <a:ln w="8365" cap="flat">
              <a:noFill/>
              <a:prstDash val="solid"/>
              <a:miter/>
            </a:ln>
          </p:spPr>
          <p:txBody>
            <a:bodyPr rtlCol="0" anchor="ctr"/>
            <a:lstStyle/>
            <a:p>
              <a:endParaRPr lang="en-US" sz="1200"/>
            </a:p>
          </p:txBody>
        </p:sp>
        <p:sp>
          <p:nvSpPr>
            <p:cNvPr id="63" name="Freeform: Shape 62">
              <a:extLst>
                <a:ext uri="{FF2B5EF4-FFF2-40B4-BE49-F238E27FC236}">
                  <a16:creationId xmlns:a16="http://schemas.microsoft.com/office/drawing/2014/main" id="{43F777D1-8CC5-4925-BBFA-4565DC4C730B}"/>
                </a:ext>
              </a:extLst>
            </p:cNvPr>
            <p:cNvSpPr/>
            <p:nvPr/>
          </p:nvSpPr>
          <p:spPr>
            <a:xfrm>
              <a:off x="10884230" y="4335669"/>
              <a:ext cx="341379" cy="341358"/>
            </a:xfrm>
            <a:custGeom>
              <a:avLst/>
              <a:gdLst>
                <a:gd name="connsiteX0" fmla="*/ 335918 w 341379"/>
                <a:gd name="connsiteY0" fmla="*/ 5462 h 341358"/>
                <a:gd name="connsiteX1" fmla="*/ 309468 w 341379"/>
                <a:gd name="connsiteY1" fmla="*/ 5462 h 341358"/>
                <a:gd name="connsiteX2" fmla="*/ 5462 w 341379"/>
                <a:gd name="connsiteY2" fmla="*/ 309468 h 341358"/>
                <a:gd name="connsiteX3" fmla="*/ 5462 w 341379"/>
                <a:gd name="connsiteY3" fmla="*/ 335918 h 341358"/>
                <a:gd name="connsiteX4" fmla="*/ 18687 w 341379"/>
                <a:gd name="connsiteY4" fmla="*/ 341359 h 341358"/>
                <a:gd name="connsiteX5" fmla="*/ 31911 w 341379"/>
                <a:gd name="connsiteY5" fmla="*/ 335918 h 341358"/>
                <a:gd name="connsiteX6" fmla="*/ 335918 w 341379"/>
                <a:gd name="connsiteY6" fmla="*/ 31911 h 341358"/>
                <a:gd name="connsiteX7" fmla="*/ 335918 w 341379"/>
                <a:gd name="connsiteY7" fmla="*/ 5462 h 341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379" h="341358">
                  <a:moveTo>
                    <a:pt x="335918" y="5462"/>
                  </a:moveTo>
                  <a:cubicBezTo>
                    <a:pt x="328636" y="-1821"/>
                    <a:pt x="316750" y="-1821"/>
                    <a:pt x="309468" y="5462"/>
                  </a:cubicBezTo>
                  <a:lnTo>
                    <a:pt x="5462" y="309468"/>
                  </a:lnTo>
                  <a:cubicBezTo>
                    <a:pt x="-1821" y="316750"/>
                    <a:pt x="-1821" y="328636"/>
                    <a:pt x="5462" y="335918"/>
                  </a:cubicBezTo>
                  <a:cubicBezTo>
                    <a:pt x="9144" y="339517"/>
                    <a:pt x="13916" y="341359"/>
                    <a:pt x="18687" y="341359"/>
                  </a:cubicBezTo>
                  <a:cubicBezTo>
                    <a:pt x="23458" y="341359"/>
                    <a:pt x="28229" y="339517"/>
                    <a:pt x="31911" y="335918"/>
                  </a:cubicBezTo>
                  <a:lnTo>
                    <a:pt x="335918" y="31911"/>
                  </a:lnTo>
                  <a:cubicBezTo>
                    <a:pt x="343200" y="24629"/>
                    <a:pt x="343200" y="12827"/>
                    <a:pt x="335918" y="5462"/>
                  </a:cubicBezTo>
                  <a:close/>
                </a:path>
              </a:pathLst>
            </a:custGeom>
            <a:grpFill/>
            <a:ln w="8365" cap="flat">
              <a:noFill/>
              <a:prstDash val="solid"/>
              <a:miter/>
            </a:ln>
          </p:spPr>
          <p:txBody>
            <a:bodyPr rtlCol="0" anchor="ctr"/>
            <a:lstStyle/>
            <a:p>
              <a:endParaRPr lang="en-US" sz="1200"/>
            </a:p>
          </p:txBody>
        </p:sp>
        <p:sp>
          <p:nvSpPr>
            <p:cNvPr id="64" name="Freeform: Shape 63">
              <a:extLst>
                <a:ext uri="{FF2B5EF4-FFF2-40B4-BE49-F238E27FC236}">
                  <a16:creationId xmlns:a16="http://schemas.microsoft.com/office/drawing/2014/main" id="{AE5D5A18-31C5-4542-A27E-FFC221D18B40}"/>
                </a:ext>
              </a:extLst>
            </p:cNvPr>
            <p:cNvSpPr/>
            <p:nvPr/>
          </p:nvSpPr>
          <p:spPr>
            <a:xfrm>
              <a:off x="10884230" y="4235979"/>
              <a:ext cx="241606" cy="241585"/>
            </a:xfrm>
            <a:custGeom>
              <a:avLst/>
              <a:gdLst>
                <a:gd name="connsiteX0" fmla="*/ 18687 w 241606"/>
                <a:gd name="connsiteY0" fmla="*/ 241586 h 241585"/>
                <a:gd name="connsiteX1" fmla="*/ 31911 w 241606"/>
                <a:gd name="connsiteY1" fmla="*/ 236145 h 241585"/>
                <a:gd name="connsiteX2" fmla="*/ 236145 w 241606"/>
                <a:gd name="connsiteY2" fmla="*/ 31912 h 241585"/>
                <a:gd name="connsiteX3" fmla="*/ 236145 w 241606"/>
                <a:gd name="connsiteY3" fmla="*/ 5462 h 241585"/>
                <a:gd name="connsiteX4" fmla="*/ 209695 w 241606"/>
                <a:gd name="connsiteY4" fmla="*/ 5462 h 241585"/>
                <a:gd name="connsiteX5" fmla="*/ 5462 w 241606"/>
                <a:gd name="connsiteY5" fmla="*/ 209695 h 241585"/>
                <a:gd name="connsiteX6" fmla="*/ 5462 w 241606"/>
                <a:gd name="connsiteY6" fmla="*/ 236145 h 241585"/>
                <a:gd name="connsiteX7" fmla="*/ 18687 w 241606"/>
                <a:gd name="connsiteY7" fmla="*/ 241586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6" h="241585">
                  <a:moveTo>
                    <a:pt x="18687" y="241586"/>
                  </a:moveTo>
                  <a:cubicBezTo>
                    <a:pt x="23458" y="241586"/>
                    <a:pt x="28229" y="239744"/>
                    <a:pt x="31911" y="236145"/>
                  </a:cubicBezTo>
                  <a:lnTo>
                    <a:pt x="236145" y="31912"/>
                  </a:lnTo>
                  <a:cubicBezTo>
                    <a:pt x="243427" y="24546"/>
                    <a:pt x="243427" y="12744"/>
                    <a:pt x="236145" y="5462"/>
                  </a:cubicBezTo>
                  <a:cubicBezTo>
                    <a:pt x="228863" y="-1821"/>
                    <a:pt x="216977" y="-1821"/>
                    <a:pt x="209695" y="5462"/>
                  </a:cubicBezTo>
                  <a:lnTo>
                    <a:pt x="5462" y="209695"/>
                  </a:lnTo>
                  <a:cubicBezTo>
                    <a:pt x="-1821" y="216977"/>
                    <a:pt x="-1821" y="228863"/>
                    <a:pt x="5462" y="236145"/>
                  </a:cubicBezTo>
                  <a:cubicBezTo>
                    <a:pt x="9144" y="239744"/>
                    <a:pt x="13916" y="241586"/>
                    <a:pt x="18687" y="241586"/>
                  </a:cubicBezTo>
                  <a:close/>
                </a:path>
              </a:pathLst>
            </a:custGeom>
            <a:grpFill/>
            <a:ln w="8365" cap="flat">
              <a:noFill/>
              <a:prstDash val="solid"/>
              <a:miter/>
            </a:ln>
          </p:spPr>
          <p:txBody>
            <a:bodyPr rtlCol="0" anchor="ctr"/>
            <a:lstStyle/>
            <a:p>
              <a:endParaRPr lang="en-US" sz="1200"/>
            </a:p>
          </p:txBody>
        </p:sp>
        <p:sp>
          <p:nvSpPr>
            <p:cNvPr id="65" name="Freeform: Shape 64">
              <a:extLst>
                <a:ext uri="{FF2B5EF4-FFF2-40B4-BE49-F238E27FC236}">
                  <a16:creationId xmlns:a16="http://schemas.microsoft.com/office/drawing/2014/main" id="{BF680DEF-102D-4F6D-ABE7-A0E3F274D14E}"/>
                </a:ext>
              </a:extLst>
            </p:cNvPr>
            <p:cNvSpPr/>
            <p:nvPr/>
          </p:nvSpPr>
          <p:spPr>
            <a:xfrm>
              <a:off x="11083777" y="4435442"/>
              <a:ext cx="241605" cy="241585"/>
            </a:xfrm>
            <a:custGeom>
              <a:avLst/>
              <a:gdLst>
                <a:gd name="connsiteX0" fmla="*/ 209695 w 241605"/>
                <a:gd name="connsiteY0" fmla="*/ 5462 h 241585"/>
                <a:gd name="connsiteX1" fmla="*/ 5462 w 241605"/>
                <a:gd name="connsiteY1" fmla="*/ 209695 h 241585"/>
                <a:gd name="connsiteX2" fmla="*/ 5462 w 241605"/>
                <a:gd name="connsiteY2" fmla="*/ 236145 h 241585"/>
                <a:gd name="connsiteX3" fmla="*/ 18686 w 241605"/>
                <a:gd name="connsiteY3" fmla="*/ 241586 h 241585"/>
                <a:gd name="connsiteX4" fmla="*/ 31911 w 241605"/>
                <a:gd name="connsiteY4" fmla="*/ 236145 h 241585"/>
                <a:gd name="connsiteX5" fmla="*/ 236144 w 241605"/>
                <a:gd name="connsiteY5" fmla="*/ 31911 h 241585"/>
                <a:gd name="connsiteX6" fmla="*/ 236144 w 241605"/>
                <a:gd name="connsiteY6" fmla="*/ 5462 h 241585"/>
                <a:gd name="connsiteX7" fmla="*/ 209695 w 241605"/>
                <a:gd name="connsiteY7" fmla="*/ 5462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5" h="241585">
                  <a:moveTo>
                    <a:pt x="209695" y="5462"/>
                  </a:moveTo>
                  <a:lnTo>
                    <a:pt x="5462" y="209695"/>
                  </a:lnTo>
                  <a:cubicBezTo>
                    <a:pt x="-1821" y="216977"/>
                    <a:pt x="-1821" y="228863"/>
                    <a:pt x="5462" y="236145"/>
                  </a:cubicBezTo>
                  <a:cubicBezTo>
                    <a:pt x="9144" y="239744"/>
                    <a:pt x="13915" y="241586"/>
                    <a:pt x="18686" y="241586"/>
                  </a:cubicBezTo>
                  <a:cubicBezTo>
                    <a:pt x="23457" y="241586"/>
                    <a:pt x="28228" y="239744"/>
                    <a:pt x="31911" y="236145"/>
                  </a:cubicBezTo>
                  <a:lnTo>
                    <a:pt x="236144" y="31911"/>
                  </a:lnTo>
                  <a:cubicBezTo>
                    <a:pt x="243426" y="24546"/>
                    <a:pt x="243426" y="12744"/>
                    <a:pt x="236144" y="5462"/>
                  </a:cubicBezTo>
                  <a:cubicBezTo>
                    <a:pt x="228778" y="-1821"/>
                    <a:pt x="216977" y="-1821"/>
                    <a:pt x="209695" y="5462"/>
                  </a:cubicBezTo>
                  <a:close/>
                </a:path>
              </a:pathLst>
            </a:custGeom>
            <a:grpFill/>
            <a:ln w="8365" cap="flat">
              <a:noFill/>
              <a:prstDash val="solid"/>
              <a:miter/>
            </a:ln>
          </p:spPr>
          <p:txBody>
            <a:bodyPr rtlCol="0" anchor="ctr"/>
            <a:lstStyle/>
            <a:p>
              <a:endParaRPr lang="en-US" sz="1200"/>
            </a:p>
          </p:txBody>
        </p:sp>
      </p:grpSp>
      <p:grpSp>
        <p:nvGrpSpPr>
          <p:cNvPr id="66" name="Graphic 4">
            <a:extLst>
              <a:ext uri="{FF2B5EF4-FFF2-40B4-BE49-F238E27FC236}">
                <a16:creationId xmlns:a16="http://schemas.microsoft.com/office/drawing/2014/main" id="{C0C6C62E-C3A1-4CF8-900B-E14EDA655427}"/>
              </a:ext>
            </a:extLst>
          </p:cNvPr>
          <p:cNvGrpSpPr/>
          <p:nvPr/>
        </p:nvGrpSpPr>
        <p:grpSpPr>
          <a:xfrm>
            <a:off x="6701937" y="7623140"/>
            <a:ext cx="742824" cy="742712"/>
            <a:chOff x="13194714" y="5688212"/>
            <a:chExt cx="1234475" cy="1234293"/>
          </a:xfrm>
          <a:solidFill>
            <a:schemeClr val="bg1"/>
          </a:solidFill>
        </p:grpSpPr>
        <p:sp>
          <p:nvSpPr>
            <p:cNvPr id="67" name="Freeform: Shape 66">
              <a:extLst>
                <a:ext uri="{FF2B5EF4-FFF2-40B4-BE49-F238E27FC236}">
                  <a16:creationId xmlns:a16="http://schemas.microsoft.com/office/drawing/2014/main" id="{ED94F223-9D3E-4E44-948F-551BEFEFA95F}"/>
                </a:ext>
              </a:extLst>
            </p:cNvPr>
            <p:cNvSpPr/>
            <p:nvPr/>
          </p:nvSpPr>
          <p:spPr>
            <a:xfrm>
              <a:off x="13194714" y="5688212"/>
              <a:ext cx="1234475" cy="1234293"/>
            </a:xfrm>
            <a:custGeom>
              <a:avLst/>
              <a:gdLst>
                <a:gd name="connsiteX0" fmla="*/ 1229136 w 1234475"/>
                <a:gd name="connsiteY0" fmla="*/ 546680 h 1234293"/>
                <a:gd name="connsiteX1" fmla="*/ 1027916 w 1234475"/>
                <a:gd name="connsiteY1" fmla="*/ 345460 h 1234293"/>
                <a:gd name="connsiteX2" fmla="*/ 1001466 w 1234475"/>
                <a:gd name="connsiteY2" fmla="*/ 345460 h 1234293"/>
                <a:gd name="connsiteX3" fmla="*/ 878089 w 1234475"/>
                <a:gd name="connsiteY3" fmla="*/ 468837 h 1234293"/>
                <a:gd name="connsiteX4" fmla="*/ 878089 w 1234475"/>
                <a:gd name="connsiteY4" fmla="*/ 222585 h 1234293"/>
                <a:gd name="connsiteX5" fmla="*/ 970413 w 1234475"/>
                <a:gd name="connsiteY5" fmla="*/ 222585 h 1234293"/>
                <a:gd name="connsiteX6" fmla="*/ 987739 w 1234475"/>
                <a:gd name="connsiteY6" fmla="*/ 211034 h 1234293"/>
                <a:gd name="connsiteX7" fmla="*/ 983637 w 1234475"/>
                <a:gd name="connsiteY7" fmla="*/ 190611 h 1234293"/>
                <a:gd name="connsiteX8" fmla="*/ 798488 w 1234475"/>
                <a:gd name="connsiteY8" fmla="*/ 5462 h 1234293"/>
                <a:gd name="connsiteX9" fmla="*/ 772039 w 1234475"/>
                <a:gd name="connsiteY9" fmla="*/ 5462 h 1234293"/>
                <a:gd name="connsiteX10" fmla="*/ 586890 w 1234475"/>
                <a:gd name="connsiteY10" fmla="*/ 190611 h 1234293"/>
                <a:gd name="connsiteX11" fmla="*/ 582871 w 1234475"/>
                <a:gd name="connsiteY11" fmla="*/ 211034 h 1234293"/>
                <a:gd name="connsiteX12" fmla="*/ 600114 w 1234475"/>
                <a:gd name="connsiteY12" fmla="*/ 222585 h 1234293"/>
                <a:gd name="connsiteX13" fmla="*/ 692438 w 1234475"/>
                <a:gd name="connsiteY13" fmla="*/ 222585 h 1234293"/>
                <a:gd name="connsiteX14" fmla="*/ 692438 w 1234475"/>
                <a:gd name="connsiteY14" fmla="*/ 443810 h 1234293"/>
                <a:gd name="connsiteX15" fmla="*/ 578853 w 1234475"/>
                <a:gd name="connsiteY15" fmla="*/ 330226 h 1234293"/>
                <a:gd name="connsiteX16" fmla="*/ 552403 w 1234475"/>
                <a:gd name="connsiteY16" fmla="*/ 330226 h 1234293"/>
                <a:gd name="connsiteX17" fmla="*/ 387009 w 1234475"/>
                <a:gd name="connsiteY17" fmla="*/ 495622 h 1234293"/>
                <a:gd name="connsiteX18" fmla="*/ 382906 w 1234475"/>
                <a:gd name="connsiteY18" fmla="*/ 515961 h 1234293"/>
                <a:gd name="connsiteX19" fmla="*/ 400149 w 1234475"/>
                <a:gd name="connsiteY19" fmla="*/ 527512 h 1234293"/>
                <a:gd name="connsiteX20" fmla="*/ 480671 w 1234475"/>
                <a:gd name="connsiteY20" fmla="*/ 527512 h 1234293"/>
                <a:gd name="connsiteX21" fmla="*/ 480671 w 1234475"/>
                <a:gd name="connsiteY21" fmla="*/ 654991 h 1234293"/>
                <a:gd name="connsiteX22" fmla="*/ 319293 w 1234475"/>
                <a:gd name="connsiteY22" fmla="*/ 752001 h 1234293"/>
                <a:gd name="connsiteX23" fmla="*/ 319293 w 1234475"/>
                <a:gd name="connsiteY23" fmla="*/ 313486 h 1234293"/>
                <a:gd name="connsiteX24" fmla="*/ 421326 w 1234475"/>
                <a:gd name="connsiteY24" fmla="*/ 313486 h 1234293"/>
                <a:gd name="connsiteX25" fmla="*/ 438569 w 1234475"/>
                <a:gd name="connsiteY25" fmla="*/ 301935 h 1234293"/>
                <a:gd name="connsiteX26" fmla="*/ 434467 w 1234475"/>
                <a:gd name="connsiteY26" fmla="*/ 281595 h 1234293"/>
                <a:gd name="connsiteX27" fmla="*/ 233164 w 1234475"/>
                <a:gd name="connsiteY27" fmla="*/ 80375 h 1234293"/>
                <a:gd name="connsiteX28" fmla="*/ 206714 w 1234475"/>
                <a:gd name="connsiteY28" fmla="*/ 80375 h 1234293"/>
                <a:gd name="connsiteX29" fmla="*/ 5493 w 1234475"/>
                <a:gd name="connsiteY29" fmla="*/ 281595 h 1234293"/>
                <a:gd name="connsiteX30" fmla="*/ 1392 w 1234475"/>
                <a:gd name="connsiteY30" fmla="*/ 301935 h 1234293"/>
                <a:gd name="connsiteX31" fmla="*/ 18635 w 1234475"/>
                <a:gd name="connsiteY31" fmla="*/ 313486 h 1234293"/>
                <a:gd name="connsiteX32" fmla="*/ 120668 w 1234475"/>
                <a:gd name="connsiteY32" fmla="*/ 313486 h 1234293"/>
                <a:gd name="connsiteX33" fmla="*/ 120668 w 1234475"/>
                <a:gd name="connsiteY33" fmla="*/ 1215544 h 1234293"/>
                <a:gd name="connsiteX34" fmla="*/ 139417 w 1234475"/>
                <a:gd name="connsiteY34" fmla="*/ 1234294 h 1234293"/>
                <a:gd name="connsiteX35" fmla="*/ 158082 w 1234475"/>
                <a:gd name="connsiteY35" fmla="*/ 1215544 h 1234293"/>
                <a:gd name="connsiteX36" fmla="*/ 158082 w 1234475"/>
                <a:gd name="connsiteY36" fmla="*/ 294736 h 1234293"/>
                <a:gd name="connsiteX37" fmla="*/ 139417 w 1234475"/>
                <a:gd name="connsiteY37" fmla="*/ 276071 h 1234293"/>
                <a:gd name="connsiteX38" fmla="*/ 63834 w 1234475"/>
                <a:gd name="connsiteY38" fmla="*/ 276071 h 1234293"/>
                <a:gd name="connsiteX39" fmla="*/ 219938 w 1234475"/>
                <a:gd name="connsiteY39" fmla="*/ 119966 h 1234293"/>
                <a:gd name="connsiteX40" fmla="*/ 376043 w 1234475"/>
                <a:gd name="connsiteY40" fmla="*/ 276071 h 1234293"/>
                <a:gd name="connsiteX41" fmla="*/ 300460 w 1234475"/>
                <a:gd name="connsiteY41" fmla="*/ 276071 h 1234293"/>
                <a:gd name="connsiteX42" fmla="*/ 281794 w 1234475"/>
                <a:gd name="connsiteY42" fmla="*/ 294736 h 1234293"/>
                <a:gd name="connsiteX43" fmla="*/ 281794 w 1234475"/>
                <a:gd name="connsiteY43" fmla="*/ 807998 h 1234293"/>
                <a:gd name="connsiteX44" fmla="*/ 249402 w 1234475"/>
                <a:gd name="connsiteY44" fmla="*/ 941253 h 1234293"/>
                <a:gd name="connsiteX45" fmla="*/ 542359 w 1234475"/>
                <a:gd name="connsiteY45" fmla="*/ 1234210 h 1234293"/>
                <a:gd name="connsiteX46" fmla="*/ 835317 w 1234475"/>
                <a:gd name="connsiteY46" fmla="*/ 941253 h 1234293"/>
                <a:gd name="connsiteX47" fmla="*/ 650335 w 1234475"/>
                <a:gd name="connsiteY47" fmla="*/ 669137 h 1234293"/>
                <a:gd name="connsiteX48" fmla="*/ 650335 w 1234475"/>
                <a:gd name="connsiteY48" fmla="*/ 527512 h 1234293"/>
                <a:gd name="connsiteX49" fmla="*/ 730857 w 1234475"/>
                <a:gd name="connsiteY49" fmla="*/ 527512 h 1234293"/>
                <a:gd name="connsiteX50" fmla="*/ 748183 w 1234475"/>
                <a:gd name="connsiteY50" fmla="*/ 515961 h 1234293"/>
                <a:gd name="connsiteX51" fmla="*/ 744082 w 1234475"/>
                <a:gd name="connsiteY51" fmla="*/ 495622 h 1234293"/>
                <a:gd name="connsiteX52" fmla="*/ 729685 w 1234475"/>
                <a:gd name="connsiteY52" fmla="*/ 481225 h 1234293"/>
                <a:gd name="connsiteX53" fmla="*/ 729685 w 1234475"/>
                <a:gd name="connsiteY53" fmla="*/ 203920 h 1234293"/>
                <a:gd name="connsiteX54" fmla="*/ 711020 w 1234475"/>
                <a:gd name="connsiteY54" fmla="*/ 185254 h 1234293"/>
                <a:gd name="connsiteX55" fmla="*/ 645062 w 1234475"/>
                <a:gd name="connsiteY55" fmla="*/ 185254 h 1234293"/>
                <a:gd name="connsiteX56" fmla="*/ 785012 w 1234475"/>
                <a:gd name="connsiteY56" fmla="*/ 45304 h 1234293"/>
                <a:gd name="connsiteX57" fmla="*/ 924962 w 1234475"/>
                <a:gd name="connsiteY57" fmla="*/ 185254 h 1234293"/>
                <a:gd name="connsiteX58" fmla="*/ 859088 w 1234475"/>
                <a:gd name="connsiteY58" fmla="*/ 185254 h 1234293"/>
                <a:gd name="connsiteX59" fmla="*/ 840423 w 1234475"/>
                <a:gd name="connsiteY59" fmla="*/ 203920 h 1234293"/>
                <a:gd name="connsiteX60" fmla="*/ 840423 w 1234475"/>
                <a:gd name="connsiteY60" fmla="*/ 506252 h 1234293"/>
                <a:gd name="connsiteX61" fmla="*/ 799911 w 1234475"/>
                <a:gd name="connsiteY61" fmla="*/ 546764 h 1234293"/>
                <a:gd name="connsiteX62" fmla="*/ 795810 w 1234475"/>
                <a:gd name="connsiteY62" fmla="*/ 567104 h 1234293"/>
                <a:gd name="connsiteX63" fmla="*/ 813136 w 1234475"/>
                <a:gd name="connsiteY63" fmla="*/ 578655 h 1234293"/>
                <a:gd name="connsiteX64" fmla="*/ 915169 w 1234475"/>
                <a:gd name="connsiteY64" fmla="*/ 578655 h 1234293"/>
                <a:gd name="connsiteX65" fmla="*/ 915169 w 1234475"/>
                <a:gd name="connsiteY65" fmla="*/ 1215544 h 1234293"/>
                <a:gd name="connsiteX66" fmla="*/ 933919 w 1234475"/>
                <a:gd name="connsiteY66" fmla="*/ 1234294 h 1234293"/>
                <a:gd name="connsiteX67" fmla="*/ 952584 w 1234475"/>
                <a:gd name="connsiteY67" fmla="*/ 1215544 h 1234293"/>
                <a:gd name="connsiteX68" fmla="*/ 952584 w 1234475"/>
                <a:gd name="connsiteY68" fmla="*/ 559905 h 1234293"/>
                <a:gd name="connsiteX69" fmla="*/ 933919 w 1234475"/>
                <a:gd name="connsiteY69" fmla="*/ 541239 h 1234293"/>
                <a:gd name="connsiteX70" fmla="*/ 858335 w 1234475"/>
                <a:gd name="connsiteY70" fmla="*/ 541239 h 1234293"/>
                <a:gd name="connsiteX71" fmla="*/ 1014440 w 1234475"/>
                <a:gd name="connsiteY71" fmla="*/ 385135 h 1234293"/>
                <a:gd name="connsiteX72" fmla="*/ 1170545 w 1234475"/>
                <a:gd name="connsiteY72" fmla="*/ 541239 h 1234293"/>
                <a:gd name="connsiteX73" fmla="*/ 1094962 w 1234475"/>
                <a:gd name="connsiteY73" fmla="*/ 541239 h 1234293"/>
                <a:gd name="connsiteX74" fmla="*/ 1076296 w 1234475"/>
                <a:gd name="connsiteY74" fmla="*/ 559905 h 1234293"/>
                <a:gd name="connsiteX75" fmla="*/ 1076296 w 1234475"/>
                <a:gd name="connsiteY75" fmla="*/ 1215544 h 1234293"/>
                <a:gd name="connsiteX76" fmla="*/ 1094962 w 1234475"/>
                <a:gd name="connsiteY76" fmla="*/ 1234294 h 1234293"/>
                <a:gd name="connsiteX77" fmla="*/ 1113627 w 1234475"/>
                <a:gd name="connsiteY77" fmla="*/ 1215544 h 1234293"/>
                <a:gd name="connsiteX78" fmla="*/ 1113627 w 1234475"/>
                <a:gd name="connsiteY78" fmla="*/ 578655 h 1234293"/>
                <a:gd name="connsiteX79" fmla="*/ 1215660 w 1234475"/>
                <a:gd name="connsiteY79" fmla="*/ 578655 h 1234293"/>
                <a:gd name="connsiteX80" fmla="*/ 1232903 w 1234475"/>
                <a:gd name="connsiteY80" fmla="*/ 567104 h 1234293"/>
                <a:gd name="connsiteX81" fmla="*/ 1229136 w 1234475"/>
                <a:gd name="connsiteY81" fmla="*/ 546680 h 1234293"/>
                <a:gd name="connsiteX82" fmla="*/ 798238 w 1234475"/>
                <a:gd name="connsiteY82" fmla="*/ 941253 h 1234293"/>
                <a:gd name="connsiteX83" fmla="*/ 542611 w 1234475"/>
                <a:gd name="connsiteY83" fmla="*/ 1196795 h 1234293"/>
                <a:gd name="connsiteX84" fmla="*/ 287068 w 1234475"/>
                <a:gd name="connsiteY84" fmla="*/ 941253 h 1234293"/>
                <a:gd name="connsiteX85" fmla="*/ 542611 w 1234475"/>
                <a:gd name="connsiteY85" fmla="*/ 685709 h 1234293"/>
                <a:gd name="connsiteX86" fmla="*/ 798238 w 1234475"/>
                <a:gd name="connsiteY86" fmla="*/ 941253 h 1234293"/>
                <a:gd name="connsiteX87" fmla="*/ 631920 w 1234475"/>
                <a:gd name="connsiteY87" fmla="*/ 490097 h 1234293"/>
                <a:gd name="connsiteX88" fmla="*/ 613255 w 1234475"/>
                <a:gd name="connsiteY88" fmla="*/ 508763 h 1234293"/>
                <a:gd name="connsiteX89" fmla="*/ 613255 w 1234475"/>
                <a:gd name="connsiteY89" fmla="*/ 657251 h 1234293"/>
                <a:gd name="connsiteX90" fmla="*/ 542695 w 1234475"/>
                <a:gd name="connsiteY90" fmla="*/ 648295 h 1234293"/>
                <a:gd name="connsiteX91" fmla="*/ 518337 w 1234475"/>
                <a:gd name="connsiteY91" fmla="*/ 649550 h 1234293"/>
                <a:gd name="connsiteX92" fmla="*/ 518337 w 1234475"/>
                <a:gd name="connsiteY92" fmla="*/ 508763 h 1234293"/>
                <a:gd name="connsiteX93" fmla="*/ 499672 w 1234475"/>
                <a:gd name="connsiteY93" fmla="*/ 490097 h 1234293"/>
                <a:gd name="connsiteX94" fmla="*/ 445600 w 1234475"/>
                <a:gd name="connsiteY94" fmla="*/ 490097 h 1234293"/>
                <a:gd name="connsiteX95" fmla="*/ 565880 w 1234475"/>
                <a:gd name="connsiteY95" fmla="*/ 369817 h 1234293"/>
                <a:gd name="connsiteX96" fmla="*/ 686160 w 1234475"/>
                <a:gd name="connsiteY96" fmla="*/ 490097 h 1234293"/>
                <a:gd name="connsiteX97" fmla="*/ 631920 w 1234475"/>
                <a:gd name="connsiteY97" fmla="*/ 490097 h 1234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1234475" h="1234293">
                  <a:moveTo>
                    <a:pt x="1229136" y="546680"/>
                  </a:moveTo>
                  <a:lnTo>
                    <a:pt x="1027916" y="345460"/>
                  </a:lnTo>
                  <a:cubicBezTo>
                    <a:pt x="1020634" y="338178"/>
                    <a:pt x="1008748" y="338178"/>
                    <a:pt x="1001466" y="345460"/>
                  </a:cubicBezTo>
                  <a:lnTo>
                    <a:pt x="878089" y="468837"/>
                  </a:lnTo>
                  <a:lnTo>
                    <a:pt x="878089" y="222585"/>
                  </a:lnTo>
                  <a:lnTo>
                    <a:pt x="970413" y="222585"/>
                  </a:lnTo>
                  <a:cubicBezTo>
                    <a:pt x="978030" y="222585"/>
                    <a:pt x="984809" y="218065"/>
                    <a:pt x="987739" y="211034"/>
                  </a:cubicBezTo>
                  <a:cubicBezTo>
                    <a:pt x="990585" y="204003"/>
                    <a:pt x="988994" y="195968"/>
                    <a:pt x="983637" y="190611"/>
                  </a:cubicBezTo>
                  <a:lnTo>
                    <a:pt x="798488" y="5462"/>
                  </a:lnTo>
                  <a:cubicBezTo>
                    <a:pt x="791206" y="-1821"/>
                    <a:pt x="779321" y="-1821"/>
                    <a:pt x="772039" y="5462"/>
                  </a:cubicBezTo>
                  <a:lnTo>
                    <a:pt x="586890" y="190611"/>
                  </a:lnTo>
                  <a:cubicBezTo>
                    <a:pt x="581533" y="195968"/>
                    <a:pt x="579942" y="204003"/>
                    <a:pt x="582871" y="211034"/>
                  </a:cubicBezTo>
                  <a:cubicBezTo>
                    <a:pt x="585718" y="217982"/>
                    <a:pt x="592581" y="222585"/>
                    <a:pt x="600114" y="222585"/>
                  </a:cubicBezTo>
                  <a:lnTo>
                    <a:pt x="692438" y="222585"/>
                  </a:lnTo>
                  <a:lnTo>
                    <a:pt x="692438" y="443810"/>
                  </a:lnTo>
                  <a:lnTo>
                    <a:pt x="578853" y="330226"/>
                  </a:lnTo>
                  <a:cubicBezTo>
                    <a:pt x="571571" y="322944"/>
                    <a:pt x="559686" y="322944"/>
                    <a:pt x="552403" y="330226"/>
                  </a:cubicBezTo>
                  <a:lnTo>
                    <a:pt x="387009" y="495622"/>
                  </a:lnTo>
                  <a:cubicBezTo>
                    <a:pt x="381652" y="500979"/>
                    <a:pt x="380061" y="509014"/>
                    <a:pt x="382906" y="515961"/>
                  </a:cubicBezTo>
                  <a:cubicBezTo>
                    <a:pt x="385837" y="522992"/>
                    <a:pt x="392616" y="527512"/>
                    <a:pt x="400149" y="527512"/>
                  </a:cubicBezTo>
                  <a:lnTo>
                    <a:pt x="480671" y="527512"/>
                  </a:lnTo>
                  <a:lnTo>
                    <a:pt x="480671" y="654991"/>
                  </a:lnTo>
                  <a:cubicBezTo>
                    <a:pt x="416555" y="668801"/>
                    <a:pt x="360307" y="703789"/>
                    <a:pt x="319293" y="752001"/>
                  </a:cubicBezTo>
                  <a:lnTo>
                    <a:pt x="319293" y="313486"/>
                  </a:lnTo>
                  <a:lnTo>
                    <a:pt x="421326" y="313486"/>
                  </a:lnTo>
                  <a:cubicBezTo>
                    <a:pt x="428860" y="313486"/>
                    <a:pt x="435723" y="308966"/>
                    <a:pt x="438569" y="301935"/>
                  </a:cubicBezTo>
                  <a:cubicBezTo>
                    <a:pt x="441415" y="294988"/>
                    <a:pt x="439824" y="286952"/>
                    <a:pt x="434467" y="281595"/>
                  </a:cubicBezTo>
                  <a:lnTo>
                    <a:pt x="233164" y="80375"/>
                  </a:lnTo>
                  <a:cubicBezTo>
                    <a:pt x="225882" y="73093"/>
                    <a:pt x="213996" y="73093"/>
                    <a:pt x="206714" y="80375"/>
                  </a:cubicBezTo>
                  <a:lnTo>
                    <a:pt x="5493" y="281595"/>
                  </a:lnTo>
                  <a:cubicBezTo>
                    <a:pt x="136" y="286952"/>
                    <a:pt x="-1453" y="294988"/>
                    <a:pt x="1392" y="301935"/>
                  </a:cubicBezTo>
                  <a:cubicBezTo>
                    <a:pt x="4321" y="308966"/>
                    <a:pt x="11102" y="313486"/>
                    <a:pt x="18635" y="313486"/>
                  </a:cubicBezTo>
                  <a:lnTo>
                    <a:pt x="120668" y="313486"/>
                  </a:lnTo>
                  <a:lnTo>
                    <a:pt x="120668" y="1215544"/>
                  </a:lnTo>
                  <a:cubicBezTo>
                    <a:pt x="120668" y="1225923"/>
                    <a:pt x="129038" y="1234294"/>
                    <a:pt x="139417" y="1234294"/>
                  </a:cubicBezTo>
                  <a:cubicBezTo>
                    <a:pt x="149712" y="1234294"/>
                    <a:pt x="158082" y="1225923"/>
                    <a:pt x="158082" y="1215544"/>
                  </a:cubicBezTo>
                  <a:lnTo>
                    <a:pt x="158082" y="294736"/>
                  </a:lnTo>
                  <a:cubicBezTo>
                    <a:pt x="158082" y="284441"/>
                    <a:pt x="149712" y="276071"/>
                    <a:pt x="139417" y="276071"/>
                  </a:cubicBezTo>
                  <a:lnTo>
                    <a:pt x="63834" y="276071"/>
                  </a:lnTo>
                  <a:lnTo>
                    <a:pt x="219938" y="119966"/>
                  </a:lnTo>
                  <a:lnTo>
                    <a:pt x="376043" y="276071"/>
                  </a:lnTo>
                  <a:lnTo>
                    <a:pt x="300460" y="276071"/>
                  </a:lnTo>
                  <a:cubicBezTo>
                    <a:pt x="290165" y="276071"/>
                    <a:pt x="281794" y="284441"/>
                    <a:pt x="281794" y="294736"/>
                  </a:cubicBezTo>
                  <a:lnTo>
                    <a:pt x="281794" y="807998"/>
                  </a:lnTo>
                  <a:cubicBezTo>
                    <a:pt x="261204" y="848008"/>
                    <a:pt x="249402" y="893207"/>
                    <a:pt x="249402" y="941253"/>
                  </a:cubicBezTo>
                  <a:cubicBezTo>
                    <a:pt x="249402" y="1102798"/>
                    <a:pt x="380814" y="1234210"/>
                    <a:pt x="542359" y="1234210"/>
                  </a:cubicBezTo>
                  <a:cubicBezTo>
                    <a:pt x="703905" y="1234210"/>
                    <a:pt x="835317" y="1102798"/>
                    <a:pt x="835317" y="941253"/>
                  </a:cubicBezTo>
                  <a:cubicBezTo>
                    <a:pt x="835317" y="817875"/>
                    <a:pt x="758562" y="712243"/>
                    <a:pt x="650335" y="669137"/>
                  </a:cubicBezTo>
                  <a:lnTo>
                    <a:pt x="650335" y="527512"/>
                  </a:lnTo>
                  <a:lnTo>
                    <a:pt x="730857" y="527512"/>
                  </a:lnTo>
                  <a:cubicBezTo>
                    <a:pt x="738474" y="527512"/>
                    <a:pt x="745253" y="522992"/>
                    <a:pt x="748183" y="515961"/>
                  </a:cubicBezTo>
                  <a:cubicBezTo>
                    <a:pt x="751029" y="509014"/>
                    <a:pt x="749439" y="500979"/>
                    <a:pt x="744082" y="495622"/>
                  </a:cubicBezTo>
                  <a:lnTo>
                    <a:pt x="729685" y="481225"/>
                  </a:lnTo>
                  <a:lnTo>
                    <a:pt x="729685" y="203920"/>
                  </a:lnTo>
                  <a:cubicBezTo>
                    <a:pt x="729685" y="193541"/>
                    <a:pt x="721315" y="185254"/>
                    <a:pt x="711020" y="185254"/>
                  </a:cubicBezTo>
                  <a:lnTo>
                    <a:pt x="645062" y="185254"/>
                  </a:lnTo>
                  <a:lnTo>
                    <a:pt x="785012" y="45304"/>
                  </a:lnTo>
                  <a:lnTo>
                    <a:pt x="924962" y="185254"/>
                  </a:lnTo>
                  <a:lnTo>
                    <a:pt x="859088" y="185254"/>
                  </a:lnTo>
                  <a:cubicBezTo>
                    <a:pt x="848709" y="185254"/>
                    <a:pt x="840423" y="193624"/>
                    <a:pt x="840423" y="203920"/>
                  </a:cubicBezTo>
                  <a:lnTo>
                    <a:pt x="840423" y="506252"/>
                  </a:lnTo>
                  <a:lnTo>
                    <a:pt x="799911" y="546764"/>
                  </a:lnTo>
                  <a:cubicBezTo>
                    <a:pt x="794554" y="552121"/>
                    <a:pt x="792964" y="560156"/>
                    <a:pt x="795810" y="567104"/>
                  </a:cubicBezTo>
                  <a:cubicBezTo>
                    <a:pt x="798739" y="574134"/>
                    <a:pt x="805520" y="578655"/>
                    <a:pt x="813136" y="578655"/>
                  </a:cubicBezTo>
                  <a:lnTo>
                    <a:pt x="915169" y="578655"/>
                  </a:lnTo>
                  <a:lnTo>
                    <a:pt x="915169" y="1215544"/>
                  </a:lnTo>
                  <a:cubicBezTo>
                    <a:pt x="915169" y="1225923"/>
                    <a:pt x="923540" y="1234294"/>
                    <a:pt x="933919" y="1234294"/>
                  </a:cubicBezTo>
                  <a:cubicBezTo>
                    <a:pt x="944214" y="1234294"/>
                    <a:pt x="952584" y="1225923"/>
                    <a:pt x="952584" y="1215544"/>
                  </a:cubicBezTo>
                  <a:lnTo>
                    <a:pt x="952584" y="559905"/>
                  </a:lnTo>
                  <a:cubicBezTo>
                    <a:pt x="952584" y="549610"/>
                    <a:pt x="944214" y="541239"/>
                    <a:pt x="933919" y="541239"/>
                  </a:cubicBezTo>
                  <a:lnTo>
                    <a:pt x="858335" y="541239"/>
                  </a:lnTo>
                  <a:lnTo>
                    <a:pt x="1014440" y="385135"/>
                  </a:lnTo>
                  <a:lnTo>
                    <a:pt x="1170545" y="541239"/>
                  </a:lnTo>
                  <a:lnTo>
                    <a:pt x="1094962" y="541239"/>
                  </a:lnTo>
                  <a:cubicBezTo>
                    <a:pt x="1084666" y="541239"/>
                    <a:pt x="1076296" y="549610"/>
                    <a:pt x="1076296" y="559905"/>
                  </a:cubicBezTo>
                  <a:lnTo>
                    <a:pt x="1076296" y="1215544"/>
                  </a:lnTo>
                  <a:cubicBezTo>
                    <a:pt x="1076296" y="1225923"/>
                    <a:pt x="1084666" y="1234294"/>
                    <a:pt x="1094962" y="1234294"/>
                  </a:cubicBezTo>
                  <a:cubicBezTo>
                    <a:pt x="1105257" y="1234294"/>
                    <a:pt x="1113627" y="1225923"/>
                    <a:pt x="1113627" y="1215544"/>
                  </a:cubicBezTo>
                  <a:lnTo>
                    <a:pt x="1113627" y="578655"/>
                  </a:lnTo>
                  <a:lnTo>
                    <a:pt x="1215660" y="578655"/>
                  </a:lnTo>
                  <a:cubicBezTo>
                    <a:pt x="1223193" y="578655"/>
                    <a:pt x="1230057" y="574134"/>
                    <a:pt x="1232903" y="567104"/>
                  </a:cubicBezTo>
                  <a:cubicBezTo>
                    <a:pt x="1236000" y="560072"/>
                    <a:pt x="1234410" y="552037"/>
                    <a:pt x="1229136" y="546680"/>
                  </a:cubicBezTo>
                  <a:close/>
                  <a:moveTo>
                    <a:pt x="798238" y="941253"/>
                  </a:moveTo>
                  <a:cubicBezTo>
                    <a:pt x="798238" y="1082207"/>
                    <a:pt x="683565" y="1196795"/>
                    <a:pt x="542611" y="1196795"/>
                  </a:cubicBezTo>
                  <a:cubicBezTo>
                    <a:pt x="401657" y="1196795"/>
                    <a:pt x="287068" y="1082123"/>
                    <a:pt x="287068" y="941253"/>
                  </a:cubicBezTo>
                  <a:cubicBezTo>
                    <a:pt x="287068" y="800298"/>
                    <a:pt x="401739" y="685709"/>
                    <a:pt x="542611" y="685709"/>
                  </a:cubicBezTo>
                  <a:cubicBezTo>
                    <a:pt x="683565" y="685709"/>
                    <a:pt x="798238" y="800298"/>
                    <a:pt x="798238" y="941253"/>
                  </a:cubicBezTo>
                  <a:close/>
                  <a:moveTo>
                    <a:pt x="631920" y="490097"/>
                  </a:moveTo>
                  <a:cubicBezTo>
                    <a:pt x="621625" y="490097"/>
                    <a:pt x="613255" y="498468"/>
                    <a:pt x="613255" y="508763"/>
                  </a:cubicBezTo>
                  <a:lnTo>
                    <a:pt x="613255" y="657251"/>
                  </a:lnTo>
                  <a:cubicBezTo>
                    <a:pt x="590572" y="651643"/>
                    <a:pt x="567051" y="648295"/>
                    <a:pt x="542695" y="648295"/>
                  </a:cubicBezTo>
                  <a:cubicBezTo>
                    <a:pt x="534492" y="648295"/>
                    <a:pt x="526372" y="648880"/>
                    <a:pt x="518337" y="649550"/>
                  </a:cubicBezTo>
                  <a:lnTo>
                    <a:pt x="518337" y="508763"/>
                  </a:lnTo>
                  <a:cubicBezTo>
                    <a:pt x="518337" y="498468"/>
                    <a:pt x="509967" y="490097"/>
                    <a:pt x="499672" y="490097"/>
                  </a:cubicBezTo>
                  <a:lnTo>
                    <a:pt x="445600" y="490097"/>
                  </a:lnTo>
                  <a:lnTo>
                    <a:pt x="565880" y="369817"/>
                  </a:lnTo>
                  <a:lnTo>
                    <a:pt x="686160" y="490097"/>
                  </a:lnTo>
                  <a:lnTo>
                    <a:pt x="631920" y="490097"/>
                  </a:lnTo>
                  <a:close/>
                </a:path>
              </a:pathLst>
            </a:custGeom>
            <a:grpFill/>
            <a:ln w="8365" cap="flat">
              <a:noFill/>
              <a:prstDash val="solid"/>
              <a:miter/>
            </a:ln>
          </p:spPr>
          <p:txBody>
            <a:bodyPr rtlCol="0" anchor="ctr"/>
            <a:lstStyle/>
            <a:p>
              <a:endParaRPr lang="en-US" sz="1200"/>
            </a:p>
          </p:txBody>
        </p:sp>
        <p:sp>
          <p:nvSpPr>
            <p:cNvPr id="68" name="Freeform: Shape 67">
              <a:extLst>
                <a:ext uri="{FF2B5EF4-FFF2-40B4-BE49-F238E27FC236}">
                  <a16:creationId xmlns:a16="http://schemas.microsoft.com/office/drawing/2014/main" id="{994A652E-47E4-45E3-92AE-5259B5478C7C}"/>
                </a:ext>
              </a:extLst>
            </p:cNvPr>
            <p:cNvSpPr/>
            <p:nvPr/>
          </p:nvSpPr>
          <p:spPr>
            <a:xfrm>
              <a:off x="13643829" y="6437868"/>
              <a:ext cx="186907" cy="383358"/>
            </a:xfrm>
            <a:custGeom>
              <a:avLst/>
              <a:gdLst>
                <a:gd name="connsiteX0" fmla="*/ 74663 w 186907"/>
                <a:gd name="connsiteY0" fmla="*/ 18584 h 383358"/>
                <a:gd name="connsiteX1" fmla="*/ 74663 w 186907"/>
                <a:gd name="connsiteY1" fmla="*/ 39007 h 383358"/>
                <a:gd name="connsiteX2" fmla="*/ 0 w 186907"/>
                <a:gd name="connsiteY2" fmla="*/ 123798 h 383358"/>
                <a:gd name="connsiteX3" fmla="*/ 93328 w 186907"/>
                <a:gd name="connsiteY3" fmla="*/ 210346 h 383358"/>
                <a:gd name="connsiteX4" fmla="*/ 149576 w 186907"/>
                <a:gd name="connsiteY4" fmla="*/ 259479 h 383358"/>
                <a:gd name="connsiteX5" fmla="*/ 93663 w 186907"/>
                <a:gd name="connsiteY5" fmla="*/ 308612 h 383358"/>
                <a:gd name="connsiteX6" fmla="*/ 41098 w 186907"/>
                <a:gd name="connsiteY6" fmla="*/ 276471 h 383358"/>
                <a:gd name="connsiteX7" fmla="*/ 16573 w 186907"/>
                <a:gd name="connsiteY7" fmla="*/ 266510 h 383358"/>
                <a:gd name="connsiteX8" fmla="*/ 6613 w 186907"/>
                <a:gd name="connsiteY8" fmla="*/ 290951 h 383358"/>
                <a:gd name="connsiteX9" fmla="*/ 74663 w 186907"/>
                <a:gd name="connsiteY9" fmla="*/ 344018 h 383358"/>
                <a:gd name="connsiteX10" fmla="*/ 74663 w 186907"/>
                <a:gd name="connsiteY10" fmla="*/ 364693 h 383358"/>
                <a:gd name="connsiteX11" fmla="*/ 93328 w 186907"/>
                <a:gd name="connsiteY11" fmla="*/ 383358 h 383358"/>
                <a:gd name="connsiteX12" fmla="*/ 111994 w 186907"/>
                <a:gd name="connsiteY12" fmla="*/ 364693 h 383358"/>
                <a:gd name="connsiteX13" fmla="*/ 111994 w 186907"/>
                <a:gd name="connsiteY13" fmla="*/ 344353 h 383358"/>
                <a:gd name="connsiteX14" fmla="*/ 186908 w 186907"/>
                <a:gd name="connsiteY14" fmla="*/ 259563 h 383358"/>
                <a:gd name="connsiteX15" fmla="*/ 93244 w 186907"/>
                <a:gd name="connsiteY15" fmla="*/ 173015 h 383358"/>
                <a:gd name="connsiteX16" fmla="*/ 37248 w 186907"/>
                <a:gd name="connsiteY16" fmla="*/ 123882 h 383358"/>
                <a:gd name="connsiteX17" fmla="*/ 93244 w 186907"/>
                <a:gd name="connsiteY17" fmla="*/ 74748 h 383358"/>
                <a:gd name="connsiteX18" fmla="*/ 145810 w 186907"/>
                <a:gd name="connsiteY18" fmla="*/ 106974 h 383358"/>
                <a:gd name="connsiteX19" fmla="*/ 170334 w 186907"/>
                <a:gd name="connsiteY19" fmla="*/ 116934 h 383358"/>
                <a:gd name="connsiteX20" fmla="*/ 180295 w 186907"/>
                <a:gd name="connsiteY20" fmla="*/ 92409 h 383358"/>
                <a:gd name="connsiteX21" fmla="*/ 111994 w 186907"/>
                <a:gd name="connsiteY21" fmla="*/ 39259 h 383358"/>
                <a:gd name="connsiteX22" fmla="*/ 111994 w 186907"/>
                <a:gd name="connsiteY22" fmla="*/ 18668 h 383358"/>
                <a:gd name="connsiteX23" fmla="*/ 93328 w 186907"/>
                <a:gd name="connsiteY23" fmla="*/ 2 h 383358"/>
                <a:gd name="connsiteX24" fmla="*/ 74663 w 186907"/>
                <a:gd name="connsiteY24" fmla="*/ 18584 h 383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6907" h="383358">
                  <a:moveTo>
                    <a:pt x="74663" y="18584"/>
                  </a:moveTo>
                  <a:lnTo>
                    <a:pt x="74663" y="39007"/>
                  </a:lnTo>
                  <a:cubicBezTo>
                    <a:pt x="32141" y="47043"/>
                    <a:pt x="0" y="82031"/>
                    <a:pt x="0" y="123798"/>
                  </a:cubicBezTo>
                  <a:cubicBezTo>
                    <a:pt x="0" y="165649"/>
                    <a:pt x="24525" y="210346"/>
                    <a:pt x="93328" y="210346"/>
                  </a:cubicBezTo>
                  <a:cubicBezTo>
                    <a:pt x="130157" y="210346"/>
                    <a:pt x="149576" y="227337"/>
                    <a:pt x="149576" y="259479"/>
                  </a:cubicBezTo>
                  <a:cubicBezTo>
                    <a:pt x="149576" y="286599"/>
                    <a:pt x="124465" y="308612"/>
                    <a:pt x="93663" y="308612"/>
                  </a:cubicBezTo>
                  <a:cubicBezTo>
                    <a:pt x="70310" y="308612"/>
                    <a:pt x="49217" y="295639"/>
                    <a:pt x="41098" y="276471"/>
                  </a:cubicBezTo>
                  <a:cubicBezTo>
                    <a:pt x="37081" y="266929"/>
                    <a:pt x="26115" y="262492"/>
                    <a:pt x="16573" y="266510"/>
                  </a:cubicBezTo>
                  <a:cubicBezTo>
                    <a:pt x="7031" y="270528"/>
                    <a:pt x="2595" y="281493"/>
                    <a:pt x="6613" y="290951"/>
                  </a:cubicBezTo>
                  <a:cubicBezTo>
                    <a:pt x="18331" y="318824"/>
                    <a:pt x="44027" y="338243"/>
                    <a:pt x="74663" y="344018"/>
                  </a:cubicBezTo>
                  <a:lnTo>
                    <a:pt x="74663" y="364693"/>
                  </a:lnTo>
                  <a:cubicBezTo>
                    <a:pt x="74663" y="374988"/>
                    <a:pt x="83033" y="383358"/>
                    <a:pt x="93328" y="383358"/>
                  </a:cubicBezTo>
                  <a:cubicBezTo>
                    <a:pt x="103623" y="383358"/>
                    <a:pt x="111994" y="374988"/>
                    <a:pt x="111994" y="364693"/>
                  </a:cubicBezTo>
                  <a:lnTo>
                    <a:pt x="111994" y="344353"/>
                  </a:lnTo>
                  <a:cubicBezTo>
                    <a:pt x="154681" y="336402"/>
                    <a:pt x="186908" y="301414"/>
                    <a:pt x="186908" y="259563"/>
                  </a:cubicBezTo>
                  <a:cubicBezTo>
                    <a:pt x="186908" y="217712"/>
                    <a:pt x="162299" y="173015"/>
                    <a:pt x="93244" y="173015"/>
                  </a:cubicBezTo>
                  <a:cubicBezTo>
                    <a:pt x="56081" y="173015"/>
                    <a:pt x="37248" y="156526"/>
                    <a:pt x="37248" y="123882"/>
                  </a:cubicBezTo>
                  <a:cubicBezTo>
                    <a:pt x="37248" y="96762"/>
                    <a:pt x="62359" y="74748"/>
                    <a:pt x="93244" y="74748"/>
                  </a:cubicBezTo>
                  <a:cubicBezTo>
                    <a:pt x="116598" y="74748"/>
                    <a:pt x="137691" y="87722"/>
                    <a:pt x="145810" y="106974"/>
                  </a:cubicBezTo>
                  <a:cubicBezTo>
                    <a:pt x="149827" y="116516"/>
                    <a:pt x="160793" y="121036"/>
                    <a:pt x="170334" y="116934"/>
                  </a:cubicBezTo>
                  <a:cubicBezTo>
                    <a:pt x="179876" y="112917"/>
                    <a:pt x="184312" y="101952"/>
                    <a:pt x="180295" y="92409"/>
                  </a:cubicBezTo>
                  <a:cubicBezTo>
                    <a:pt x="168493" y="64453"/>
                    <a:pt x="142713" y="45034"/>
                    <a:pt x="111994" y="39259"/>
                  </a:cubicBezTo>
                  <a:lnTo>
                    <a:pt x="111994" y="18668"/>
                  </a:lnTo>
                  <a:cubicBezTo>
                    <a:pt x="111994" y="8373"/>
                    <a:pt x="103623" y="2"/>
                    <a:pt x="93328" y="2"/>
                  </a:cubicBezTo>
                  <a:cubicBezTo>
                    <a:pt x="83033" y="-165"/>
                    <a:pt x="74663" y="8289"/>
                    <a:pt x="74663" y="18584"/>
                  </a:cubicBezTo>
                  <a:close/>
                </a:path>
              </a:pathLst>
            </a:custGeom>
            <a:grpFill/>
            <a:ln w="8365" cap="flat">
              <a:noFill/>
              <a:prstDash val="solid"/>
              <a:miter/>
            </a:ln>
          </p:spPr>
          <p:txBody>
            <a:bodyPr rtlCol="0" anchor="ctr"/>
            <a:lstStyle/>
            <a:p>
              <a:endParaRPr lang="en-US" sz="1200"/>
            </a:p>
          </p:txBody>
        </p:sp>
      </p:grpSp>
    </p:spTree>
    <p:extLst>
      <p:ext uri="{BB962C8B-B14F-4D97-AF65-F5344CB8AC3E}">
        <p14:creationId xmlns:p14="http://schemas.microsoft.com/office/powerpoint/2010/main" val="870772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afterEffect">
                                  <p:stCondLst>
                                    <p:cond delay="0"/>
                                  </p:stCondLst>
                                  <p:iterate type="lt">
                                    <p:tmPct val="3000"/>
                                  </p:iterate>
                                  <p:childTnLst>
                                    <p:set>
                                      <p:cBhvr>
                                        <p:cTn id="6" dur="750" fill="hold">
                                          <p:stCondLst>
                                            <p:cond delay="0"/>
                                          </p:stCondLst>
                                        </p:cTn>
                                        <p:tgtEl>
                                          <p:spTgt spid="43"/>
                                        </p:tgtEl>
                                        <p:attrNameLst>
                                          <p:attrName>style.visibility</p:attrName>
                                        </p:attrNameLst>
                                      </p:cBhvr>
                                      <p:to>
                                        <p:strVal val="visible"/>
                                      </p:to>
                                    </p:set>
                                    <p:anim to="" calcmode="lin" valueType="num">
                                      <p:cBhvr>
                                        <p:cTn id="7" dur="750" fill="hold">
                                          <p:stCondLst>
                                            <p:cond delay="0"/>
                                          </p:stCondLst>
                                        </p:cTn>
                                        <p:tgtEl>
                                          <p:spTgt spid="43"/>
                                        </p:tgtEl>
                                        <p:attrNameLst>
                                          <p:attrName>ppt_x</p:attrName>
                                        </p:attrNameLst>
                                      </p:cBhvr>
                                      <p:tavLst>
                                        <p:tav tm="0" fmla="#ppt_x+#ppt_w*((1.5-1.5*$)^3-(1.5-1.5*$)^2)">
                                          <p:val>
                                            <p:strVal val="0"/>
                                          </p:val>
                                        </p:tav>
                                        <p:tav tm="100000">
                                          <p:val>
                                            <p:strVal val="1"/>
                                          </p:val>
                                        </p:tav>
                                      </p:tavLst>
                                    </p:anim>
                                    <p:animEffect filter="fade">
                                      <p:cBhvr>
                                        <p:cTn id="8" dur="750">
                                          <p:stCondLst>
                                            <p:cond delay="0"/>
                                          </p:stCondLst>
                                        </p:cTn>
                                        <p:tgtEl>
                                          <p:spTgt spid="43"/>
                                        </p:tgtEl>
                                      </p:cBhvr>
                                    </p:animEffect>
                                  </p:childTnLst>
                                </p:cTn>
                              </p:par>
                            </p:childTnLst>
                          </p:cTn>
                        </p:par>
                        <p:par>
                          <p:cTn id="9" fill="hold">
                            <p:stCondLst>
                              <p:cond delay="1155"/>
                            </p:stCondLst>
                            <p:childTnLst>
                              <p:par>
                                <p:cTn id="10" presetID="31" presetClass="entr" presetSubtype="0" fill="hold" nodeType="afterEffect">
                                  <p:stCondLst>
                                    <p:cond delay="0"/>
                                  </p:stCondLst>
                                  <p:childTnLst>
                                    <p:set>
                                      <p:cBhvr>
                                        <p:cTn id="11" dur="1" fill="hold">
                                          <p:stCondLst>
                                            <p:cond delay="0"/>
                                          </p:stCondLst>
                                        </p:cTn>
                                        <p:tgtEl>
                                          <p:spTgt spid="71"/>
                                        </p:tgtEl>
                                        <p:attrNameLst>
                                          <p:attrName>style.visibility</p:attrName>
                                        </p:attrNameLst>
                                      </p:cBhvr>
                                      <p:to>
                                        <p:strVal val="visible"/>
                                      </p:to>
                                    </p:set>
                                    <p:anim calcmode="lin" valueType="num">
                                      <p:cBhvr>
                                        <p:cTn id="12" dur="1000" fill="hold"/>
                                        <p:tgtEl>
                                          <p:spTgt spid="71"/>
                                        </p:tgtEl>
                                        <p:attrNameLst>
                                          <p:attrName>ppt_w</p:attrName>
                                        </p:attrNameLst>
                                      </p:cBhvr>
                                      <p:tavLst>
                                        <p:tav tm="0">
                                          <p:val>
                                            <p:fltVal val="0"/>
                                          </p:val>
                                        </p:tav>
                                        <p:tav tm="100000">
                                          <p:val>
                                            <p:strVal val="#ppt_w"/>
                                          </p:val>
                                        </p:tav>
                                      </p:tavLst>
                                    </p:anim>
                                    <p:anim calcmode="lin" valueType="num">
                                      <p:cBhvr>
                                        <p:cTn id="13" dur="1000" fill="hold"/>
                                        <p:tgtEl>
                                          <p:spTgt spid="71"/>
                                        </p:tgtEl>
                                        <p:attrNameLst>
                                          <p:attrName>ppt_h</p:attrName>
                                        </p:attrNameLst>
                                      </p:cBhvr>
                                      <p:tavLst>
                                        <p:tav tm="0">
                                          <p:val>
                                            <p:fltVal val="0"/>
                                          </p:val>
                                        </p:tav>
                                        <p:tav tm="100000">
                                          <p:val>
                                            <p:strVal val="#ppt_h"/>
                                          </p:val>
                                        </p:tav>
                                      </p:tavLst>
                                    </p:anim>
                                    <p:anim calcmode="lin" valueType="num">
                                      <p:cBhvr>
                                        <p:cTn id="14" dur="1000" fill="hold"/>
                                        <p:tgtEl>
                                          <p:spTgt spid="71"/>
                                        </p:tgtEl>
                                        <p:attrNameLst>
                                          <p:attrName>style.rotation</p:attrName>
                                        </p:attrNameLst>
                                      </p:cBhvr>
                                      <p:tavLst>
                                        <p:tav tm="0">
                                          <p:val>
                                            <p:fltVal val="90"/>
                                          </p:val>
                                        </p:tav>
                                        <p:tav tm="100000">
                                          <p:val>
                                            <p:fltVal val="0"/>
                                          </p:val>
                                        </p:tav>
                                      </p:tavLst>
                                    </p:anim>
                                    <p:animEffect transition="in" filter="fade">
                                      <p:cBhvr>
                                        <p:cTn id="15" dur="1000"/>
                                        <p:tgtEl>
                                          <p:spTgt spid="71"/>
                                        </p:tgtEl>
                                      </p:cBhvr>
                                    </p:animEffect>
                                  </p:childTnLst>
                                </p:cTn>
                              </p:par>
                              <p:par>
                                <p:cTn id="16" presetID="53" presetClass="entr" presetSubtype="16" fill="hold" nodeType="with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1000" fill="hold"/>
                                        <p:tgtEl>
                                          <p:spTgt spid="44"/>
                                        </p:tgtEl>
                                        <p:attrNameLst>
                                          <p:attrName>ppt_w</p:attrName>
                                        </p:attrNameLst>
                                      </p:cBhvr>
                                      <p:tavLst>
                                        <p:tav tm="0">
                                          <p:val>
                                            <p:fltVal val="0"/>
                                          </p:val>
                                        </p:tav>
                                        <p:tav tm="100000">
                                          <p:val>
                                            <p:strVal val="#ppt_w"/>
                                          </p:val>
                                        </p:tav>
                                      </p:tavLst>
                                    </p:anim>
                                    <p:anim calcmode="lin" valueType="num">
                                      <p:cBhvr>
                                        <p:cTn id="19" dur="1000" fill="hold"/>
                                        <p:tgtEl>
                                          <p:spTgt spid="44"/>
                                        </p:tgtEl>
                                        <p:attrNameLst>
                                          <p:attrName>ppt_h</p:attrName>
                                        </p:attrNameLst>
                                      </p:cBhvr>
                                      <p:tavLst>
                                        <p:tav tm="0">
                                          <p:val>
                                            <p:fltVal val="0"/>
                                          </p:val>
                                        </p:tav>
                                        <p:tav tm="100000">
                                          <p:val>
                                            <p:strVal val="#ppt_h"/>
                                          </p:val>
                                        </p:tav>
                                      </p:tavLst>
                                    </p:anim>
                                    <p:animEffect transition="in" filter="fade">
                                      <p:cBhvr>
                                        <p:cTn id="20" dur="1000"/>
                                        <p:tgtEl>
                                          <p:spTgt spid="44"/>
                                        </p:tgtEl>
                                      </p:cBhvr>
                                    </p:animEffect>
                                  </p:childTnLst>
                                </p:cTn>
                              </p:par>
                            </p:childTnLst>
                          </p:cTn>
                        </p:par>
                        <p:par>
                          <p:cTn id="21" fill="hold">
                            <p:stCondLst>
                              <p:cond delay="2155"/>
                            </p:stCondLst>
                            <p:childTnLst>
                              <p:par>
                                <p:cTn id="22" presetID="0" presetClass="entr" presetSubtype="0" fill="hold" nodeType="afterEffect">
                                  <p:stCondLst>
                                    <p:cond delay="0"/>
                                  </p:stCondLst>
                                  <p:childTnLst>
                                    <p:set>
                                      <p:cBhvr>
                                        <p:cTn id="23" dur="700" fill="hold">
                                          <p:stCondLst>
                                            <p:cond delay="0"/>
                                          </p:stCondLst>
                                        </p:cTn>
                                        <p:tgtEl>
                                          <p:spTgt spid="51"/>
                                        </p:tgtEl>
                                        <p:attrNameLst>
                                          <p:attrName>style.visibility</p:attrName>
                                        </p:attrNameLst>
                                      </p:cBhvr>
                                      <p:to>
                                        <p:strVal val="visible"/>
                                      </p:to>
                                    </p:set>
                                    <p:anim to="" calcmode="lin" valueType="num">
                                      <p:cBhvr>
                                        <p:cTn id="24" dur="700" fill="hold">
                                          <p:stCondLst>
                                            <p:cond delay="0"/>
                                          </p:stCondLst>
                                        </p:cTn>
                                        <p:tgtEl>
                                          <p:spTgt spid="51"/>
                                        </p:tgtEl>
                                        <p:attrNameLst>
                                          <p:attrName>ppt_h</p:attrName>
                                        </p:attrNameLst>
                                      </p:cBhvr>
                                      <p:tavLst>
                                        <p:tav tm="0" fmla="#ppt_h-#ppt_h*((1.5-1.5*$)^3-(1.5-1.5*$)^2)">
                                          <p:val>
                                            <p:strVal val="0"/>
                                          </p:val>
                                        </p:tav>
                                        <p:tav tm="100000">
                                          <p:val>
                                            <p:strVal val="1"/>
                                          </p:val>
                                        </p:tav>
                                      </p:tavLst>
                                    </p:anim>
                                    <p:anim to="" calcmode="lin" valueType="num">
                                      <p:cBhvr>
                                        <p:cTn id="25" dur="700" fill="hold">
                                          <p:stCondLst>
                                            <p:cond delay="0"/>
                                          </p:stCondLst>
                                        </p:cTn>
                                        <p:tgtEl>
                                          <p:spTgt spid="51"/>
                                        </p:tgtEl>
                                        <p:attrNameLst>
                                          <p:attrName>ppt_w</p:attrName>
                                        </p:attrNameLst>
                                      </p:cBhvr>
                                      <p:tavLst>
                                        <p:tav tm="0" fmla="#ppt_w-#ppt_w*((1.5-1.5*$)^3-(1.5-1.5*$)^2)">
                                          <p:val>
                                            <p:strVal val="0"/>
                                          </p:val>
                                        </p:tav>
                                        <p:tav tm="100000">
                                          <p:val>
                                            <p:strVal val="1"/>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additive="base">
                                        <p:cTn id="28" dur="700" fill="hold"/>
                                        <p:tgtEl>
                                          <p:spTgt spid="31"/>
                                        </p:tgtEl>
                                        <p:attrNameLst>
                                          <p:attrName>ppt_x</p:attrName>
                                        </p:attrNameLst>
                                      </p:cBhvr>
                                      <p:tavLst>
                                        <p:tav tm="0">
                                          <p:val>
                                            <p:strVal val="0-#ppt_w/2"/>
                                          </p:val>
                                        </p:tav>
                                        <p:tav tm="100000">
                                          <p:val>
                                            <p:strVal val="#ppt_x"/>
                                          </p:val>
                                        </p:tav>
                                      </p:tavLst>
                                    </p:anim>
                                    <p:anim calcmode="lin" valueType="num">
                                      <p:cBhvr additive="base">
                                        <p:cTn id="29" dur="700" fill="hold"/>
                                        <p:tgtEl>
                                          <p:spTgt spid="31"/>
                                        </p:tgtEl>
                                        <p:attrNameLst>
                                          <p:attrName>ppt_y</p:attrName>
                                        </p:attrNameLst>
                                      </p:cBhvr>
                                      <p:tavLst>
                                        <p:tav tm="0">
                                          <p:val>
                                            <p:strVal val="#ppt_y"/>
                                          </p:val>
                                        </p:tav>
                                        <p:tav tm="100000">
                                          <p:val>
                                            <p:strVal val="#ppt_y"/>
                                          </p:val>
                                        </p:tav>
                                      </p:tavLst>
                                    </p:anim>
                                  </p:childTnLst>
                                </p:cTn>
                              </p:par>
                            </p:childTnLst>
                          </p:cTn>
                        </p:par>
                        <p:par>
                          <p:cTn id="30" fill="hold">
                            <p:stCondLst>
                              <p:cond delay="2855"/>
                            </p:stCondLst>
                            <p:childTnLst>
                              <p:par>
                                <p:cTn id="31" presetID="0" presetClass="entr" presetSubtype="0" fill="hold" grpId="0" nodeType="afterEffect">
                                  <p:stCondLst>
                                    <p:cond delay="0"/>
                                  </p:stCondLst>
                                  <p:childTnLst>
                                    <p:set>
                                      <p:cBhvr>
                                        <p:cTn id="32" dur="700" fill="hold">
                                          <p:stCondLst>
                                            <p:cond delay="0"/>
                                          </p:stCondLst>
                                        </p:cTn>
                                        <p:tgtEl>
                                          <p:spTgt spid="58"/>
                                        </p:tgtEl>
                                        <p:attrNameLst>
                                          <p:attrName>style.visibility</p:attrName>
                                        </p:attrNameLst>
                                      </p:cBhvr>
                                      <p:to>
                                        <p:strVal val="visible"/>
                                      </p:to>
                                    </p:set>
                                    <p:anim to="" calcmode="lin" valueType="num">
                                      <p:cBhvr>
                                        <p:cTn id="33" dur="700" fill="hold">
                                          <p:stCondLst>
                                            <p:cond delay="0"/>
                                          </p:stCondLst>
                                        </p:cTn>
                                        <p:tgtEl>
                                          <p:spTgt spid="58"/>
                                        </p:tgtEl>
                                        <p:attrNameLst>
                                          <p:attrName>ppt_h</p:attrName>
                                        </p:attrNameLst>
                                      </p:cBhvr>
                                      <p:tavLst>
                                        <p:tav tm="0" fmla="#ppt_h-#ppt_h*((1.5-1.5*$)^3-(1.5-1.5*$)^2)">
                                          <p:val>
                                            <p:strVal val="0"/>
                                          </p:val>
                                        </p:tav>
                                        <p:tav tm="100000">
                                          <p:val>
                                            <p:strVal val="1"/>
                                          </p:val>
                                        </p:tav>
                                      </p:tavLst>
                                    </p:anim>
                                    <p:anim to="" calcmode="lin" valueType="num">
                                      <p:cBhvr>
                                        <p:cTn id="34" dur="700" fill="hold">
                                          <p:stCondLst>
                                            <p:cond delay="0"/>
                                          </p:stCondLst>
                                        </p:cTn>
                                        <p:tgtEl>
                                          <p:spTgt spid="58"/>
                                        </p:tgtEl>
                                        <p:attrNameLst>
                                          <p:attrName>ppt_w</p:attrName>
                                        </p:attrNameLst>
                                      </p:cBhvr>
                                      <p:tavLst>
                                        <p:tav tm="0" fmla="#ppt_w-#ppt_w*((1.5-1.5*$)^3-(1.5-1.5*$)^2)">
                                          <p:val>
                                            <p:strVal val="0"/>
                                          </p:val>
                                        </p:tav>
                                        <p:tav tm="100000">
                                          <p:val>
                                            <p:strVal val="1"/>
                                          </p:val>
                                        </p:tav>
                                      </p:tavLst>
                                    </p:anim>
                                  </p:childTnLst>
                                </p:cTn>
                              </p:par>
                              <p:par>
                                <p:cTn id="35" presetID="2" presetClass="entr" presetSubtype="2" decel="10000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700" fill="hold"/>
                                        <p:tgtEl>
                                          <p:spTgt spid="34"/>
                                        </p:tgtEl>
                                        <p:attrNameLst>
                                          <p:attrName>ppt_x</p:attrName>
                                        </p:attrNameLst>
                                      </p:cBhvr>
                                      <p:tavLst>
                                        <p:tav tm="0">
                                          <p:val>
                                            <p:strVal val="1+#ppt_w/2"/>
                                          </p:val>
                                        </p:tav>
                                        <p:tav tm="100000">
                                          <p:val>
                                            <p:strVal val="#ppt_x"/>
                                          </p:val>
                                        </p:tav>
                                      </p:tavLst>
                                    </p:anim>
                                    <p:anim calcmode="lin" valueType="num">
                                      <p:cBhvr additive="base">
                                        <p:cTn id="38" dur="700" fill="hold"/>
                                        <p:tgtEl>
                                          <p:spTgt spid="34"/>
                                        </p:tgtEl>
                                        <p:attrNameLst>
                                          <p:attrName>ppt_y</p:attrName>
                                        </p:attrNameLst>
                                      </p:cBhvr>
                                      <p:tavLst>
                                        <p:tav tm="0">
                                          <p:val>
                                            <p:strVal val="#ppt_y"/>
                                          </p:val>
                                        </p:tav>
                                        <p:tav tm="100000">
                                          <p:val>
                                            <p:strVal val="#ppt_y"/>
                                          </p:val>
                                        </p:tav>
                                      </p:tavLst>
                                    </p:anim>
                                  </p:childTnLst>
                                </p:cTn>
                              </p:par>
                            </p:childTnLst>
                          </p:cTn>
                        </p:par>
                        <p:par>
                          <p:cTn id="39" fill="hold">
                            <p:stCondLst>
                              <p:cond delay="3555"/>
                            </p:stCondLst>
                            <p:childTnLst>
                              <p:par>
                                <p:cTn id="40" presetID="0" presetClass="entr" presetSubtype="0" fill="hold" nodeType="afterEffect">
                                  <p:stCondLst>
                                    <p:cond delay="0"/>
                                  </p:stCondLst>
                                  <p:childTnLst>
                                    <p:set>
                                      <p:cBhvr>
                                        <p:cTn id="41" dur="700" fill="hold">
                                          <p:stCondLst>
                                            <p:cond delay="0"/>
                                          </p:stCondLst>
                                        </p:cTn>
                                        <p:tgtEl>
                                          <p:spTgt spid="59"/>
                                        </p:tgtEl>
                                        <p:attrNameLst>
                                          <p:attrName>style.visibility</p:attrName>
                                        </p:attrNameLst>
                                      </p:cBhvr>
                                      <p:to>
                                        <p:strVal val="visible"/>
                                      </p:to>
                                    </p:set>
                                    <p:anim to="" calcmode="lin" valueType="num">
                                      <p:cBhvr>
                                        <p:cTn id="42" dur="700" fill="hold">
                                          <p:stCondLst>
                                            <p:cond delay="0"/>
                                          </p:stCondLst>
                                        </p:cTn>
                                        <p:tgtEl>
                                          <p:spTgt spid="59"/>
                                        </p:tgtEl>
                                        <p:attrNameLst>
                                          <p:attrName>ppt_h</p:attrName>
                                        </p:attrNameLst>
                                      </p:cBhvr>
                                      <p:tavLst>
                                        <p:tav tm="0" fmla="#ppt_h-#ppt_h*((1.5-1.5*$)^3-(1.5-1.5*$)^2)">
                                          <p:val>
                                            <p:strVal val="0"/>
                                          </p:val>
                                        </p:tav>
                                        <p:tav tm="100000">
                                          <p:val>
                                            <p:strVal val="1"/>
                                          </p:val>
                                        </p:tav>
                                      </p:tavLst>
                                    </p:anim>
                                    <p:anim to="" calcmode="lin" valueType="num">
                                      <p:cBhvr>
                                        <p:cTn id="43" dur="700" fill="hold">
                                          <p:stCondLst>
                                            <p:cond delay="0"/>
                                          </p:stCondLst>
                                        </p:cTn>
                                        <p:tgtEl>
                                          <p:spTgt spid="59"/>
                                        </p:tgtEl>
                                        <p:attrNameLst>
                                          <p:attrName>ppt_w</p:attrName>
                                        </p:attrNameLst>
                                      </p:cBhvr>
                                      <p:tavLst>
                                        <p:tav tm="0" fmla="#ppt_w-#ppt_w*((1.5-1.5*$)^3-(1.5-1.5*$)^2)">
                                          <p:val>
                                            <p:strVal val="0"/>
                                          </p:val>
                                        </p:tav>
                                        <p:tav tm="100000">
                                          <p:val>
                                            <p:strVal val="1"/>
                                          </p:val>
                                        </p:tav>
                                      </p:tavLst>
                                    </p:anim>
                                  </p:childTnLst>
                                </p:cTn>
                              </p:par>
                              <p:par>
                                <p:cTn id="44" presetID="2" presetClass="entr" presetSubtype="2" decel="10000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 calcmode="lin" valueType="num">
                                      <p:cBhvr additive="base">
                                        <p:cTn id="46" dur="700" fill="hold"/>
                                        <p:tgtEl>
                                          <p:spTgt spid="33"/>
                                        </p:tgtEl>
                                        <p:attrNameLst>
                                          <p:attrName>ppt_x</p:attrName>
                                        </p:attrNameLst>
                                      </p:cBhvr>
                                      <p:tavLst>
                                        <p:tav tm="0">
                                          <p:val>
                                            <p:strVal val="1+#ppt_w/2"/>
                                          </p:val>
                                        </p:tav>
                                        <p:tav tm="100000">
                                          <p:val>
                                            <p:strVal val="#ppt_x"/>
                                          </p:val>
                                        </p:tav>
                                      </p:tavLst>
                                    </p:anim>
                                    <p:anim calcmode="lin" valueType="num">
                                      <p:cBhvr additive="base">
                                        <p:cTn id="47" dur="700" fill="hold"/>
                                        <p:tgtEl>
                                          <p:spTgt spid="33"/>
                                        </p:tgtEl>
                                        <p:attrNameLst>
                                          <p:attrName>ppt_y</p:attrName>
                                        </p:attrNameLst>
                                      </p:cBhvr>
                                      <p:tavLst>
                                        <p:tav tm="0">
                                          <p:val>
                                            <p:strVal val="#ppt_y"/>
                                          </p:val>
                                        </p:tav>
                                        <p:tav tm="100000">
                                          <p:val>
                                            <p:strVal val="#ppt_y"/>
                                          </p:val>
                                        </p:tav>
                                      </p:tavLst>
                                    </p:anim>
                                  </p:childTnLst>
                                </p:cTn>
                              </p:par>
                            </p:childTnLst>
                          </p:cTn>
                        </p:par>
                        <p:par>
                          <p:cTn id="48" fill="hold">
                            <p:stCondLst>
                              <p:cond delay="4255"/>
                            </p:stCondLst>
                            <p:childTnLst>
                              <p:par>
                                <p:cTn id="49" presetID="0" presetClass="entr" presetSubtype="0" fill="hold" nodeType="afterEffect">
                                  <p:stCondLst>
                                    <p:cond delay="0"/>
                                  </p:stCondLst>
                                  <p:childTnLst>
                                    <p:set>
                                      <p:cBhvr>
                                        <p:cTn id="50" dur="700" fill="hold">
                                          <p:stCondLst>
                                            <p:cond delay="0"/>
                                          </p:stCondLst>
                                        </p:cTn>
                                        <p:tgtEl>
                                          <p:spTgt spid="66"/>
                                        </p:tgtEl>
                                        <p:attrNameLst>
                                          <p:attrName>style.visibility</p:attrName>
                                        </p:attrNameLst>
                                      </p:cBhvr>
                                      <p:to>
                                        <p:strVal val="visible"/>
                                      </p:to>
                                    </p:set>
                                    <p:anim to="" calcmode="lin" valueType="num">
                                      <p:cBhvr>
                                        <p:cTn id="51" dur="700" fill="hold">
                                          <p:stCondLst>
                                            <p:cond delay="0"/>
                                          </p:stCondLst>
                                        </p:cTn>
                                        <p:tgtEl>
                                          <p:spTgt spid="66"/>
                                        </p:tgtEl>
                                        <p:attrNameLst>
                                          <p:attrName>ppt_h</p:attrName>
                                        </p:attrNameLst>
                                      </p:cBhvr>
                                      <p:tavLst>
                                        <p:tav tm="0" fmla="#ppt_h-#ppt_h*((1.5-1.5*$)^3-(1.5-1.5*$)^2)">
                                          <p:val>
                                            <p:strVal val="0"/>
                                          </p:val>
                                        </p:tav>
                                        <p:tav tm="100000">
                                          <p:val>
                                            <p:strVal val="1"/>
                                          </p:val>
                                        </p:tav>
                                      </p:tavLst>
                                    </p:anim>
                                    <p:anim to="" calcmode="lin" valueType="num">
                                      <p:cBhvr>
                                        <p:cTn id="52" dur="700" fill="hold">
                                          <p:stCondLst>
                                            <p:cond delay="0"/>
                                          </p:stCondLst>
                                        </p:cTn>
                                        <p:tgtEl>
                                          <p:spTgt spid="66"/>
                                        </p:tgtEl>
                                        <p:attrNameLst>
                                          <p:attrName>ppt_w</p:attrName>
                                        </p:attrNameLst>
                                      </p:cBhvr>
                                      <p:tavLst>
                                        <p:tav tm="0" fmla="#ppt_w-#ppt_w*((1.5-1.5*$)^3-(1.5-1.5*$)^2)">
                                          <p:val>
                                            <p:strVal val="0"/>
                                          </p:val>
                                        </p:tav>
                                        <p:tav tm="100000">
                                          <p:val>
                                            <p:strVal val="1"/>
                                          </p:val>
                                        </p:tav>
                                      </p:tavLst>
                                    </p:anim>
                                  </p:childTnLst>
                                </p:cTn>
                              </p:par>
                              <p:par>
                                <p:cTn id="53" presetID="2" presetClass="entr" presetSubtype="8" decel="10000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700" fill="hold"/>
                                        <p:tgtEl>
                                          <p:spTgt spid="32"/>
                                        </p:tgtEl>
                                        <p:attrNameLst>
                                          <p:attrName>ppt_x</p:attrName>
                                        </p:attrNameLst>
                                      </p:cBhvr>
                                      <p:tavLst>
                                        <p:tav tm="0">
                                          <p:val>
                                            <p:strVal val="0-#ppt_w/2"/>
                                          </p:val>
                                        </p:tav>
                                        <p:tav tm="100000">
                                          <p:val>
                                            <p:strVal val="#ppt_x"/>
                                          </p:val>
                                        </p:tav>
                                      </p:tavLst>
                                    </p:anim>
                                    <p:anim calcmode="lin" valueType="num">
                                      <p:cBhvr additive="base">
                                        <p:cTn id="56" dur="7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43" grpId="0"/>
      <p:bldP spid="5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11EC0B-9F10-4867-9ADE-1B01D48BB4BD}"/>
              </a:ext>
            </a:extLst>
          </p:cNvPr>
          <p:cNvSpPr/>
          <p:nvPr/>
        </p:nvSpPr>
        <p:spPr>
          <a:xfrm>
            <a:off x="704466" y="5374733"/>
            <a:ext cx="5034669" cy="1141979"/>
          </a:xfrm>
          <a:prstGeom prst="rect">
            <a:avLst/>
          </a:prstGeom>
        </p:spPr>
        <p:txBody>
          <a:bodyPr wrap="square">
            <a:spAutoFit/>
          </a:bodyPr>
          <a:lstStyle/>
          <a:p>
            <a:pPr algn="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Simple</a:t>
            </a:r>
            <a:r>
              <a:rPr lang="es-ES" altLang="zh-CN" sz="2000">
                <a:solidFill>
                  <a:schemeClr val="tx1">
                    <a:lumMod val="85000"/>
                    <a:lumOff val="15000"/>
                  </a:schemeClr>
                </a:solidFill>
                <a:ea typeface="Lato Light" panose="020F0502020204030203" pitchFamily="34" charset="0"/>
                <a:cs typeface="Lato Light" panose="020F0502020204030203" pitchFamily="34" charset="0"/>
              </a:rPr>
              <a:t>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3" name="Rectangle 2">
            <a:extLst>
              <a:ext uri="{FF2B5EF4-FFF2-40B4-BE49-F238E27FC236}">
                <a16:creationId xmlns:a16="http://schemas.microsoft.com/office/drawing/2014/main" id="{490373B0-EA3D-442B-935B-19ACEB1ED95A}"/>
              </a:ext>
            </a:extLst>
          </p:cNvPr>
          <p:cNvSpPr/>
          <p:nvPr/>
        </p:nvSpPr>
        <p:spPr>
          <a:xfrm>
            <a:off x="12545191" y="5374733"/>
            <a:ext cx="5038344" cy="1141979"/>
          </a:xfrm>
          <a:prstGeom prst="rect">
            <a:avLst/>
          </a:prstGeom>
        </p:spPr>
        <p:txBody>
          <a:bodyPr wrap="square">
            <a:spAutoFit/>
          </a:bodyPr>
          <a:lstStyle/>
          <a:p>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Powerful</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4" name="Rectangle 3">
            <a:extLst>
              <a:ext uri="{FF2B5EF4-FFF2-40B4-BE49-F238E27FC236}">
                <a16:creationId xmlns:a16="http://schemas.microsoft.com/office/drawing/2014/main" id="{AE5EB96A-5AA6-438F-93D7-884410CE9D63}"/>
              </a:ext>
            </a:extLst>
          </p:cNvPr>
          <p:cNvSpPr/>
          <p:nvPr/>
        </p:nvSpPr>
        <p:spPr>
          <a:xfrm>
            <a:off x="3040495" y="3017368"/>
            <a:ext cx="5034669" cy="1141979"/>
          </a:xfrm>
          <a:prstGeom prst="rect">
            <a:avLst/>
          </a:prstGeom>
        </p:spPr>
        <p:txBody>
          <a:bodyPr wrap="square">
            <a:spAutoFit/>
          </a:bodyPr>
          <a:lstStyle/>
          <a:p>
            <a:pPr algn="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Flexible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5" name="Rectangle 8">
            <a:extLst>
              <a:ext uri="{FF2B5EF4-FFF2-40B4-BE49-F238E27FC236}">
                <a16:creationId xmlns:a16="http://schemas.microsoft.com/office/drawing/2014/main" id="{CF6AA0A5-81C1-4696-B1DC-C6105386271D}"/>
              </a:ext>
            </a:extLst>
          </p:cNvPr>
          <p:cNvSpPr/>
          <p:nvPr/>
        </p:nvSpPr>
        <p:spPr>
          <a:xfrm>
            <a:off x="10209161" y="7789783"/>
            <a:ext cx="5038344" cy="1141979"/>
          </a:xfrm>
          <a:prstGeom prst="rect">
            <a:avLst/>
          </a:prstGeom>
        </p:spPr>
        <p:txBody>
          <a:bodyPr wrap="square">
            <a:spAutoFit/>
          </a:bodyPr>
          <a:lstStyle/>
          <a:p>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Creative</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a:t>
            </a:r>
            <a:r>
              <a:rPr lang="es-ES" altLang="zh-CN" sz="1000">
                <a:solidFill>
                  <a:schemeClr val="bg1">
                    <a:lumMod val="65000"/>
                  </a:schemeClr>
                </a:solidFill>
                <a:ea typeface="Lato Light" panose="020F0502020204030203" pitchFamily="34" charset="0"/>
                <a:cs typeface="Lato Light" panose="020F0502020204030203" pitchFamily="34" charset="0"/>
              </a:rPr>
              <a:t>regione diceret.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grpSp>
        <p:nvGrpSpPr>
          <p:cNvPr id="70" name="Group 69">
            <a:extLst>
              <a:ext uri="{FF2B5EF4-FFF2-40B4-BE49-F238E27FC236}">
                <a16:creationId xmlns:a16="http://schemas.microsoft.com/office/drawing/2014/main" id="{A8F395E0-374C-4A84-8E78-DC175CD02279}"/>
              </a:ext>
            </a:extLst>
          </p:cNvPr>
          <p:cNvGrpSpPr/>
          <p:nvPr/>
        </p:nvGrpSpPr>
        <p:grpSpPr>
          <a:xfrm>
            <a:off x="6667791" y="3468450"/>
            <a:ext cx="4954550" cy="4954544"/>
            <a:chOff x="6667791" y="3468450"/>
            <a:chExt cx="4954550" cy="4954544"/>
          </a:xfrm>
        </p:grpSpPr>
        <p:grpSp>
          <p:nvGrpSpPr>
            <p:cNvPr id="6" name="Group 5">
              <a:extLst>
                <a:ext uri="{FF2B5EF4-FFF2-40B4-BE49-F238E27FC236}">
                  <a16:creationId xmlns:a16="http://schemas.microsoft.com/office/drawing/2014/main" id="{DF7B2F06-8B93-46DE-AEEC-201E075ECEA7}"/>
                </a:ext>
              </a:extLst>
            </p:cNvPr>
            <p:cNvGrpSpPr/>
            <p:nvPr/>
          </p:nvGrpSpPr>
          <p:grpSpPr>
            <a:xfrm rot="2700000">
              <a:off x="6667794" y="3468447"/>
              <a:ext cx="4954544" cy="4954550"/>
              <a:chOff x="6444667" y="2444159"/>
              <a:chExt cx="5400797" cy="5400804"/>
            </a:xfrm>
          </p:grpSpPr>
          <p:sp>
            <p:nvSpPr>
              <p:cNvPr id="7" name="Freeform: Shape 6">
                <a:extLst>
                  <a:ext uri="{FF2B5EF4-FFF2-40B4-BE49-F238E27FC236}">
                    <a16:creationId xmlns:a16="http://schemas.microsoft.com/office/drawing/2014/main" id="{DCD2083E-9019-4D59-953B-D1C20032972C}"/>
                  </a:ext>
                </a:extLst>
              </p:cNvPr>
              <p:cNvSpPr/>
              <p:nvPr/>
            </p:nvSpPr>
            <p:spPr>
              <a:xfrm rot="16200000">
                <a:off x="6977078" y="2976608"/>
                <a:ext cx="4335969" cy="4335968"/>
              </a:xfrm>
              <a:custGeom>
                <a:avLst/>
                <a:gdLst>
                  <a:gd name="connsiteX0" fmla="*/ 6645489 w 6645488"/>
                  <a:gd name="connsiteY0" fmla="*/ 3322744 h 6645488"/>
                  <a:gd name="connsiteX1" fmla="*/ 3322745 w 6645488"/>
                  <a:gd name="connsiteY1" fmla="*/ 6645489 h 6645488"/>
                  <a:gd name="connsiteX2" fmla="*/ 0 w 6645488"/>
                  <a:gd name="connsiteY2" fmla="*/ 3322745 h 6645488"/>
                  <a:gd name="connsiteX3" fmla="*/ 3322745 w 6645488"/>
                  <a:gd name="connsiteY3" fmla="*/ 0 h 6645488"/>
                  <a:gd name="connsiteX4" fmla="*/ 6645489 w 6645488"/>
                  <a:gd name="connsiteY4" fmla="*/ 3322744 h 6645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5488" h="6645488">
                    <a:moveTo>
                      <a:pt x="6645489" y="3322744"/>
                    </a:moveTo>
                    <a:cubicBezTo>
                      <a:pt x="6645489" y="5157846"/>
                      <a:pt x="5157846" y="6645489"/>
                      <a:pt x="3322745" y="6645489"/>
                    </a:cubicBezTo>
                    <a:cubicBezTo>
                      <a:pt x="1487644" y="6645489"/>
                      <a:pt x="0" y="5157846"/>
                      <a:pt x="0" y="3322745"/>
                    </a:cubicBezTo>
                    <a:cubicBezTo>
                      <a:pt x="0" y="1487644"/>
                      <a:pt x="1487644" y="0"/>
                      <a:pt x="3322745" y="0"/>
                    </a:cubicBezTo>
                    <a:cubicBezTo>
                      <a:pt x="5157846" y="0"/>
                      <a:pt x="6645489" y="1487644"/>
                      <a:pt x="6645489" y="3322744"/>
                    </a:cubicBezTo>
                    <a:close/>
                  </a:path>
                </a:pathLst>
              </a:custGeom>
              <a:solidFill>
                <a:schemeClr val="bg1">
                  <a:lumMod val="95000"/>
                </a:schemeClr>
              </a:solidFill>
              <a:ln w="6844" cap="flat">
                <a:noFill/>
                <a:prstDash val="solid"/>
                <a:miter/>
              </a:ln>
            </p:spPr>
            <p:txBody>
              <a:bodyPr rtlCol="0" anchor="ctr"/>
              <a:lstStyle/>
              <a:p>
                <a:endParaRPr lang="en-US"/>
              </a:p>
            </p:txBody>
          </p:sp>
          <p:grpSp>
            <p:nvGrpSpPr>
              <p:cNvPr id="8" name="Graphic 2">
                <a:extLst>
                  <a:ext uri="{FF2B5EF4-FFF2-40B4-BE49-F238E27FC236}">
                    <a16:creationId xmlns:a16="http://schemas.microsoft.com/office/drawing/2014/main" id="{F7C3BBC1-FDCF-47E3-9498-508C1EF11618}"/>
                  </a:ext>
                </a:extLst>
              </p:cNvPr>
              <p:cNvGrpSpPr/>
              <p:nvPr/>
            </p:nvGrpSpPr>
            <p:grpSpPr>
              <a:xfrm rot="18900000">
                <a:off x="6631111" y="2444159"/>
                <a:ext cx="1859158" cy="2231998"/>
                <a:chOff x="7720383" y="0"/>
                <a:chExt cx="2849423" cy="3420855"/>
              </a:xfrm>
            </p:grpSpPr>
            <p:sp>
              <p:nvSpPr>
                <p:cNvPr id="19" name="Freeform: Shape 18">
                  <a:extLst>
                    <a:ext uri="{FF2B5EF4-FFF2-40B4-BE49-F238E27FC236}">
                      <a16:creationId xmlns:a16="http://schemas.microsoft.com/office/drawing/2014/main" id="{39376A3E-E983-438C-9EA8-4C37017D577A}"/>
                    </a:ext>
                  </a:extLst>
                </p:cNvPr>
                <p:cNvSpPr/>
                <p:nvPr/>
              </p:nvSpPr>
              <p:spPr>
                <a:xfrm>
                  <a:off x="7720383" y="0"/>
                  <a:ext cx="2849423" cy="3420855"/>
                </a:xfrm>
                <a:custGeom>
                  <a:avLst/>
                  <a:gdLst>
                    <a:gd name="connsiteX0" fmla="*/ 2849424 w 2849423"/>
                    <a:gd name="connsiteY0" fmla="*/ 1424712 h 3420855"/>
                    <a:gd name="connsiteX1" fmla="*/ 1424712 w 2849423"/>
                    <a:gd name="connsiteY1" fmla="*/ 0 h 3420855"/>
                    <a:gd name="connsiteX2" fmla="*/ 0 w 2849423"/>
                    <a:gd name="connsiteY2" fmla="*/ 1424712 h 3420855"/>
                    <a:gd name="connsiteX3" fmla="*/ 1068945 w 2849423"/>
                    <a:gd name="connsiteY3" fmla="*/ 2804662 h 3420855"/>
                    <a:gd name="connsiteX4" fmla="*/ 1424712 w 2849423"/>
                    <a:gd name="connsiteY4" fmla="*/ 3420855 h 3420855"/>
                    <a:gd name="connsiteX5" fmla="*/ 1780479 w 2849423"/>
                    <a:gd name="connsiteY5" fmla="*/ 2804662 h 3420855"/>
                    <a:gd name="connsiteX6" fmla="*/ 2849424 w 2849423"/>
                    <a:gd name="connsiteY6" fmla="*/ 1424712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2849424" y="1424712"/>
                      </a:moveTo>
                      <a:cubicBezTo>
                        <a:pt x="2849424" y="637890"/>
                        <a:pt x="2211602" y="0"/>
                        <a:pt x="1424712" y="0"/>
                      </a:cubicBezTo>
                      <a:cubicBezTo>
                        <a:pt x="637821" y="0"/>
                        <a:pt x="0" y="637890"/>
                        <a:pt x="0" y="1424712"/>
                      </a:cubicBezTo>
                      <a:cubicBezTo>
                        <a:pt x="0" y="2088747"/>
                        <a:pt x="454257" y="2646627"/>
                        <a:pt x="1068945" y="2804662"/>
                      </a:cubicBezTo>
                      <a:lnTo>
                        <a:pt x="1424712" y="3420855"/>
                      </a:lnTo>
                      <a:lnTo>
                        <a:pt x="1780479" y="2804662"/>
                      </a:lnTo>
                      <a:cubicBezTo>
                        <a:pt x="2395235" y="2646695"/>
                        <a:pt x="2849424" y="2088747"/>
                        <a:pt x="2849424" y="1424712"/>
                      </a:cubicBezTo>
                      <a:close/>
                    </a:path>
                  </a:pathLst>
                </a:custGeom>
                <a:solidFill>
                  <a:schemeClr val="accent2"/>
                </a:solidFill>
                <a:ln w="6844"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91169A82-6038-4970-93FE-E15FEE1AB57B}"/>
                    </a:ext>
                  </a:extLst>
                </p:cNvPr>
                <p:cNvSpPr/>
                <p:nvPr/>
              </p:nvSpPr>
              <p:spPr>
                <a:xfrm>
                  <a:off x="7876228" y="1821750"/>
                  <a:ext cx="2537733" cy="1599104"/>
                </a:xfrm>
                <a:custGeom>
                  <a:avLst/>
                  <a:gdLst>
                    <a:gd name="connsiteX0" fmla="*/ 913099 w 2537733"/>
                    <a:gd name="connsiteY0" fmla="*/ 982911 h 1599104"/>
                    <a:gd name="connsiteX1" fmla="*/ 1268867 w 2537733"/>
                    <a:gd name="connsiteY1" fmla="*/ 1599105 h 1599104"/>
                    <a:gd name="connsiteX2" fmla="*/ 1624634 w 2537733"/>
                    <a:gd name="connsiteY2" fmla="*/ 982911 h 1599104"/>
                    <a:gd name="connsiteX3" fmla="*/ 2537734 w 2537733"/>
                    <a:gd name="connsiteY3" fmla="*/ 251118 h 1599104"/>
                    <a:gd name="connsiteX4" fmla="*/ 1268867 w 2537733"/>
                    <a:gd name="connsiteY4" fmla="*/ 0 h 1599104"/>
                    <a:gd name="connsiteX5" fmla="*/ 0 w 2537733"/>
                    <a:gd name="connsiteY5" fmla="*/ 251118 h 1599104"/>
                    <a:gd name="connsiteX6" fmla="*/ 913099 w 2537733"/>
                    <a:gd name="connsiteY6" fmla="*/ 982911 h 159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4">
                      <a:moveTo>
                        <a:pt x="913099" y="982911"/>
                      </a:moveTo>
                      <a:lnTo>
                        <a:pt x="1268867" y="1599105"/>
                      </a:lnTo>
                      <a:lnTo>
                        <a:pt x="1624634" y="982911"/>
                      </a:lnTo>
                      <a:cubicBezTo>
                        <a:pt x="2023178" y="880452"/>
                        <a:pt x="2354169" y="609760"/>
                        <a:pt x="2537734" y="251118"/>
                      </a:cubicBezTo>
                      <a:cubicBezTo>
                        <a:pt x="2146787" y="89455"/>
                        <a:pt x="1718264" y="0"/>
                        <a:pt x="1268867" y="0"/>
                      </a:cubicBezTo>
                      <a:cubicBezTo>
                        <a:pt x="819469" y="0"/>
                        <a:pt x="391016" y="89387"/>
                        <a:pt x="0" y="251118"/>
                      </a:cubicBezTo>
                      <a:cubicBezTo>
                        <a:pt x="183564" y="609760"/>
                        <a:pt x="514487" y="880452"/>
                        <a:pt x="913099" y="982911"/>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9" name="Graphic 2">
                <a:extLst>
                  <a:ext uri="{FF2B5EF4-FFF2-40B4-BE49-F238E27FC236}">
                    <a16:creationId xmlns:a16="http://schemas.microsoft.com/office/drawing/2014/main" id="{B40F3872-F858-4781-A46E-62A827CEA5FC}"/>
                  </a:ext>
                </a:extLst>
              </p:cNvPr>
              <p:cNvGrpSpPr/>
              <p:nvPr/>
            </p:nvGrpSpPr>
            <p:grpSpPr>
              <a:xfrm rot="18900000">
                <a:off x="9613465" y="2630610"/>
                <a:ext cx="2231999" cy="1859157"/>
                <a:chOff x="10868766" y="3719883"/>
                <a:chExt cx="3420855" cy="2849423"/>
              </a:xfrm>
            </p:grpSpPr>
            <p:sp>
              <p:nvSpPr>
                <p:cNvPr id="17" name="Freeform: Shape 16">
                  <a:extLst>
                    <a:ext uri="{FF2B5EF4-FFF2-40B4-BE49-F238E27FC236}">
                      <a16:creationId xmlns:a16="http://schemas.microsoft.com/office/drawing/2014/main" id="{7CF14C0B-1DB1-41CA-9A62-1A4568E81A3E}"/>
                    </a:ext>
                  </a:extLst>
                </p:cNvPr>
                <p:cNvSpPr/>
                <p:nvPr/>
              </p:nvSpPr>
              <p:spPr>
                <a:xfrm>
                  <a:off x="10868766" y="3719883"/>
                  <a:ext cx="3420855" cy="2849423"/>
                </a:xfrm>
                <a:custGeom>
                  <a:avLst/>
                  <a:gdLst>
                    <a:gd name="connsiteX0" fmla="*/ 1996144 w 3420855"/>
                    <a:gd name="connsiteY0" fmla="*/ 2849424 h 2849423"/>
                    <a:gd name="connsiteX1" fmla="*/ 3420856 w 3420855"/>
                    <a:gd name="connsiteY1" fmla="*/ 1424712 h 2849423"/>
                    <a:gd name="connsiteX2" fmla="*/ 1996144 w 3420855"/>
                    <a:gd name="connsiteY2" fmla="*/ 0 h 2849423"/>
                    <a:gd name="connsiteX3" fmla="*/ 616194 w 3420855"/>
                    <a:gd name="connsiteY3" fmla="*/ 1068945 h 2849423"/>
                    <a:gd name="connsiteX4" fmla="*/ 0 w 3420855"/>
                    <a:gd name="connsiteY4" fmla="*/ 1424712 h 2849423"/>
                    <a:gd name="connsiteX5" fmla="*/ 616194 w 3420855"/>
                    <a:gd name="connsiteY5" fmla="*/ 1780479 h 2849423"/>
                    <a:gd name="connsiteX6" fmla="*/ 1996144 w 3420855"/>
                    <a:gd name="connsiteY6" fmla="*/ 2849424 h 2849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20855" h="2849423">
                      <a:moveTo>
                        <a:pt x="1996144" y="2849424"/>
                      </a:moveTo>
                      <a:cubicBezTo>
                        <a:pt x="2783034" y="2849424"/>
                        <a:pt x="3420856" y="2211534"/>
                        <a:pt x="3420856" y="1424712"/>
                      </a:cubicBezTo>
                      <a:cubicBezTo>
                        <a:pt x="3420856" y="637821"/>
                        <a:pt x="2782965" y="0"/>
                        <a:pt x="1996144" y="0"/>
                      </a:cubicBezTo>
                      <a:cubicBezTo>
                        <a:pt x="1332108" y="0"/>
                        <a:pt x="774229" y="454257"/>
                        <a:pt x="616194" y="1068945"/>
                      </a:cubicBezTo>
                      <a:lnTo>
                        <a:pt x="0" y="1424712"/>
                      </a:lnTo>
                      <a:lnTo>
                        <a:pt x="616194" y="1780479"/>
                      </a:lnTo>
                      <a:cubicBezTo>
                        <a:pt x="774229" y="2395235"/>
                        <a:pt x="1332177" y="2849424"/>
                        <a:pt x="1996144" y="2849424"/>
                      </a:cubicBezTo>
                      <a:close/>
                    </a:path>
                  </a:pathLst>
                </a:custGeom>
                <a:solidFill>
                  <a:schemeClr val="accent3"/>
                </a:solidFill>
                <a:ln w="6844"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CD9CBC42-170D-4C5B-9819-D756FB0D0A76}"/>
                    </a:ext>
                  </a:extLst>
                </p:cNvPr>
                <p:cNvSpPr/>
                <p:nvPr/>
              </p:nvSpPr>
              <p:spPr>
                <a:xfrm>
                  <a:off x="10868766" y="3875728"/>
                  <a:ext cx="1599105" cy="2537733"/>
                </a:xfrm>
                <a:custGeom>
                  <a:avLst/>
                  <a:gdLst>
                    <a:gd name="connsiteX0" fmla="*/ 616194 w 1599105"/>
                    <a:gd name="connsiteY0" fmla="*/ 913099 h 2537733"/>
                    <a:gd name="connsiteX1" fmla="*/ 0 w 1599105"/>
                    <a:gd name="connsiteY1" fmla="*/ 1268867 h 2537733"/>
                    <a:gd name="connsiteX2" fmla="*/ 616194 w 1599105"/>
                    <a:gd name="connsiteY2" fmla="*/ 1624634 h 2537733"/>
                    <a:gd name="connsiteX3" fmla="*/ 1347987 w 1599105"/>
                    <a:gd name="connsiteY3" fmla="*/ 2537734 h 2537733"/>
                    <a:gd name="connsiteX4" fmla="*/ 1599105 w 1599105"/>
                    <a:gd name="connsiteY4" fmla="*/ 1268867 h 2537733"/>
                    <a:gd name="connsiteX5" fmla="*/ 1347987 w 1599105"/>
                    <a:gd name="connsiteY5" fmla="*/ 0 h 2537733"/>
                    <a:gd name="connsiteX6" fmla="*/ 616194 w 1599105"/>
                    <a:gd name="connsiteY6" fmla="*/ 913099 h 253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105" h="2537733">
                      <a:moveTo>
                        <a:pt x="616194" y="913099"/>
                      </a:moveTo>
                      <a:lnTo>
                        <a:pt x="0" y="1268867"/>
                      </a:lnTo>
                      <a:lnTo>
                        <a:pt x="616194" y="1624634"/>
                      </a:lnTo>
                      <a:cubicBezTo>
                        <a:pt x="718653" y="2023178"/>
                        <a:pt x="989346" y="2354169"/>
                        <a:pt x="1347987" y="2537734"/>
                      </a:cubicBezTo>
                      <a:cubicBezTo>
                        <a:pt x="1509649" y="2146787"/>
                        <a:pt x="1599105" y="1718264"/>
                        <a:pt x="1599105" y="1268867"/>
                      </a:cubicBezTo>
                      <a:cubicBezTo>
                        <a:pt x="1599105" y="819469"/>
                        <a:pt x="1509718" y="391016"/>
                        <a:pt x="1347987" y="0"/>
                      </a:cubicBezTo>
                      <a:cubicBezTo>
                        <a:pt x="989414" y="183564"/>
                        <a:pt x="718653" y="514487"/>
                        <a:pt x="616194" y="913099"/>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10" name="Graphic 2">
                <a:extLst>
                  <a:ext uri="{FF2B5EF4-FFF2-40B4-BE49-F238E27FC236}">
                    <a16:creationId xmlns:a16="http://schemas.microsoft.com/office/drawing/2014/main" id="{8F3DA6BF-C717-46BB-94E1-FE0586AD3084}"/>
                  </a:ext>
                </a:extLst>
              </p:cNvPr>
              <p:cNvGrpSpPr/>
              <p:nvPr/>
            </p:nvGrpSpPr>
            <p:grpSpPr>
              <a:xfrm rot="18900000">
                <a:off x="9799853" y="5612965"/>
                <a:ext cx="1859158" cy="2231998"/>
                <a:chOff x="7720314" y="6868266"/>
                <a:chExt cx="2849423" cy="3420855"/>
              </a:xfrm>
            </p:grpSpPr>
            <p:sp>
              <p:nvSpPr>
                <p:cNvPr id="15" name="Freeform: Shape 14">
                  <a:extLst>
                    <a:ext uri="{FF2B5EF4-FFF2-40B4-BE49-F238E27FC236}">
                      <a16:creationId xmlns:a16="http://schemas.microsoft.com/office/drawing/2014/main" id="{458210BE-9181-41D0-ADD2-2803BB43E540}"/>
                    </a:ext>
                  </a:extLst>
                </p:cNvPr>
                <p:cNvSpPr/>
                <p:nvPr/>
              </p:nvSpPr>
              <p:spPr>
                <a:xfrm>
                  <a:off x="7720314" y="6868266"/>
                  <a:ext cx="2849423" cy="3420855"/>
                </a:xfrm>
                <a:custGeom>
                  <a:avLst/>
                  <a:gdLst>
                    <a:gd name="connsiteX0" fmla="*/ 0 w 2849423"/>
                    <a:gd name="connsiteY0" fmla="*/ 1996144 h 3420855"/>
                    <a:gd name="connsiteX1" fmla="*/ 1424712 w 2849423"/>
                    <a:gd name="connsiteY1" fmla="*/ 3420856 h 3420855"/>
                    <a:gd name="connsiteX2" fmla="*/ 2849424 w 2849423"/>
                    <a:gd name="connsiteY2" fmla="*/ 1996144 h 3420855"/>
                    <a:gd name="connsiteX3" fmla="*/ 1780479 w 2849423"/>
                    <a:gd name="connsiteY3" fmla="*/ 616194 h 3420855"/>
                    <a:gd name="connsiteX4" fmla="*/ 1424712 w 2849423"/>
                    <a:gd name="connsiteY4" fmla="*/ 0 h 3420855"/>
                    <a:gd name="connsiteX5" fmla="*/ 1068945 w 2849423"/>
                    <a:gd name="connsiteY5" fmla="*/ 616194 h 3420855"/>
                    <a:gd name="connsiteX6" fmla="*/ 0 w 2849423"/>
                    <a:gd name="connsiteY6" fmla="*/ 1996144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0" y="1996144"/>
                      </a:moveTo>
                      <a:cubicBezTo>
                        <a:pt x="0" y="2783034"/>
                        <a:pt x="637890" y="3420856"/>
                        <a:pt x="1424712" y="3420856"/>
                      </a:cubicBezTo>
                      <a:cubicBezTo>
                        <a:pt x="2211602" y="3420856"/>
                        <a:pt x="2849424" y="2782965"/>
                        <a:pt x="2849424" y="1996144"/>
                      </a:cubicBezTo>
                      <a:cubicBezTo>
                        <a:pt x="2849424" y="1332108"/>
                        <a:pt x="2395167" y="774229"/>
                        <a:pt x="1780479" y="616194"/>
                      </a:cubicBezTo>
                      <a:lnTo>
                        <a:pt x="1424712" y="0"/>
                      </a:lnTo>
                      <a:lnTo>
                        <a:pt x="1068945" y="616194"/>
                      </a:lnTo>
                      <a:cubicBezTo>
                        <a:pt x="454257" y="774229"/>
                        <a:pt x="0" y="1332177"/>
                        <a:pt x="0" y="1996144"/>
                      </a:cubicBezTo>
                      <a:close/>
                    </a:path>
                  </a:pathLst>
                </a:custGeom>
                <a:solidFill>
                  <a:schemeClr val="accent4"/>
                </a:solidFill>
                <a:ln w="6844"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1B04510F-CFFC-4C99-B6FD-3B9D5B28C51C}"/>
                    </a:ext>
                  </a:extLst>
                </p:cNvPr>
                <p:cNvSpPr/>
                <p:nvPr/>
              </p:nvSpPr>
              <p:spPr>
                <a:xfrm>
                  <a:off x="7876228" y="6868266"/>
                  <a:ext cx="2537733" cy="1599105"/>
                </a:xfrm>
                <a:custGeom>
                  <a:avLst/>
                  <a:gdLst>
                    <a:gd name="connsiteX0" fmla="*/ 1624634 w 2537733"/>
                    <a:gd name="connsiteY0" fmla="*/ 616194 h 1599105"/>
                    <a:gd name="connsiteX1" fmla="*/ 1268867 w 2537733"/>
                    <a:gd name="connsiteY1" fmla="*/ 0 h 1599105"/>
                    <a:gd name="connsiteX2" fmla="*/ 913099 w 2537733"/>
                    <a:gd name="connsiteY2" fmla="*/ 616194 h 1599105"/>
                    <a:gd name="connsiteX3" fmla="*/ 0 w 2537733"/>
                    <a:gd name="connsiteY3" fmla="*/ 1347987 h 1599105"/>
                    <a:gd name="connsiteX4" fmla="*/ 1268867 w 2537733"/>
                    <a:gd name="connsiteY4" fmla="*/ 1599105 h 1599105"/>
                    <a:gd name="connsiteX5" fmla="*/ 2537734 w 2537733"/>
                    <a:gd name="connsiteY5" fmla="*/ 1347987 h 1599105"/>
                    <a:gd name="connsiteX6" fmla="*/ 1624634 w 2537733"/>
                    <a:gd name="connsiteY6" fmla="*/ 616194 h 1599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5">
                      <a:moveTo>
                        <a:pt x="1624634" y="616194"/>
                      </a:moveTo>
                      <a:lnTo>
                        <a:pt x="1268867" y="0"/>
                      </a:lnTo>
                      <a:lnTo>
                        <a:pt x="913099" y="616194"/>
                      </a:lnTo>
                      <a:cubicBezTo>
                        <a:pt x="514555" y="718653"/>
                        <a:pt x="183564" y="989346"/>
                        <a:pt x="0" y="1347987"/>
                      </a:cubicBezTo>
                      <a:cubicBezTo>
                        <a:pt x="390947" y="1509649"/>
                        <a:pt x="819469" y="1599105"/>
                        <a:pt x="1268867" y="1599105"/>
                      </a:cubicBezTo>
                      <a:cubicBezTo>
                        <a:pt x="1718264" y="1599105"/>
                        <a:pt x="2146718" y="1509718"/>
                        <a:pt x="2537734" y="1347987"/>
                      </a:cubicBezTo>
                      <a:cubicBezTo>
                        <a:pt x="2354169" y="989414"/>
                        <a:pt x="2023247" y="718653"/>
                        <a:pt x="1624634" y="616194"/>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11" name="Graphic 2">
                <a:extLst>
                  <a:ext uri="{FF2B5EF4-FFF2-40B4-BE49-F238E27FC236}">
                    <a16:creationId xmlns:a16="http://schemas.microsoft.com/office/drawing/2014/main" id="{E4F6F0F1-7B5F-4A8B-B792-12743FA77C20}"/>
                  </a:ext>
                </a:extLst>
              </p:cNvPr>
              <p:cNvGrpSpPr/>
              <p:nvPr/>
            </p:nvGrpSpPr>
            <p:grpSpPr>
              <a:xfrm rot="18900000">
                <a:off x="6444667" y="5799332"/>
                <a:ext cx="2232043" cy="1859202"/>
                <a:chOff x="4000500" y="3719814"/>
                <a:chExt cx="3420923" cy="2849492"/>
              </a:xfrm>
            </p:grpSpPr>
            <p:sp>
              <p:nvSpPr>
                <p:cNvPr id="13" name="Freeform: Shape 12">
                  <a:extLst>
                    <a:ext uri="{FF2B5EF4-FFF2-40B4-BE49-F238E27FC236}">
                      <a16:creationId xmlns:a16="http://schemas.microsoft.com/office/drawing/2014/main" id="{74296624-4AEB-40CD-8649-2C5E84B06AA7}"/>
                    </a:ext>
                  </a:extLst>
                </p:cNvPr>
                <p:cNvSpPr/>
                <p:nvPr/>
              </p:nvSpPr>
              <p:spPr>
                <a:xfrm>
                  <a:off x="4000500" y="3719814"/>
                  <a:ext cx="3420855" cy="2849492"/>
                </a:xfrm>
                <a:custGeom>
                  <a:avLst/>
                  <a:gdLst>
                    <a:gd name="connsiteX0" fmla="*/ 1424712 w 3420855"/>
                    <a:gd name="connsiteY0" fmla="*/ 0 h 2849492"/>
                    <a:gd name="connsiteX1" fmla="*/ 0 w 3420855"/>
                    <a:gd name="connsiteY1" fmla="*/ 1424780 h 2849492"/>
                    <a:gd name="connsiteX2" fmla="*/ 1424712 w 3420855"/>
                    <a:gd name="connsiteY2" fmla="*/ 2849492 h 2849492"/>
                    <a:gd name="connsiteX3" fmla="*/ 2804662 w 3420855"/>
                    <a:gd name="connsiteY3" fmla="*/ 1780548 h 2849492"/>
                    <a:gd name="connsiteX4" fmla="*/ 3420855 w 3420855"/>
                    <a:gd name="connsiteY4" fmla="*/ 1424780 h 2849492"/>
                    <a:gd name="connsiteX5" fmla="*/ 2804662 w 3420855"/>
                    <a:gd name="connsiteY5" fmla="*/ 1069013 h 2849492"/>
                    <a:gd name="connsiteX6" fmla="*/ 1424712 w 3420855"/>
                    <a:gd name="connsiteY6" fmla="*/ 0 h 2849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20855" h="2849492">
                      <a:moveTo>
                        <a:pt x="1424712" y="0"/>
                      </a:moveTo>
                      <a:cubicBezTo>
                        <a:pt x="637890" y="0"/>
                        <a:pt x="0" y="637890"/>
                        <a:pt x="0" y="1424780"/>
                      </a:cubicBezTo>
                      <a:cubicBezTo>
                        <a:pt x="0" y="2211671"/>
                        <a:pt x="637890" y="2849492"/>
                        <a:pt x="1424712" y="2849492"/>
                      </a:cubicBezTo>
                      <a:cubicBezTo>
                        <a:pt x="2088747" y="2849492"/>
                        <a:pt x="2646627" y="2395235"/>
                        <a:pt x="2804662" y="1780548"/>
                      </a:cubicBezTo>
                      <a:lnTo>
                        <a:pt x="3420855" y="1424780"/>
                      </a:lnTo>
                      <a:lnTo>
                        <a:pt x="2804662" y="1069013"/>
                      </a:lnTo>
                      <a:cubicBezTo>
                        <a:pt x="2646695" y="454257"/>
                        <a:pt x="2088747" y="0"/>
                        <a:pt x="1424712" y="0"/>
                      </a:cubicBezTo>
                      <a:close/>
                    </a:path>
                  </a:pathLst>
                </a:custGeom>
                <a:solidFill>
                  <a:schemeClr val="accent1"/>
                </a:solidFill>
                <a:ln w="6844"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9FE1FBA8-C185-4749-9AA0-77023089B35A}"/>
                    </a:ext>
                  </a:extLst>
                </p:cNvPr>
                <p:cNvSpPr/>
                <p:nvPr/>
              </p:nvSpPr>
              <p:spPr>
                <a:xfrm>
                  <a:off x="5822318" y="3875728"/>
                  <a:ext cx="1599105" cy="2537733"/>
                </a:xfrm>
                <a:custGeom>
                  <a:avLst/>
                  <a:gdLst>
                    <a:gd name="connsiteX0" fmla="*/ 982912 w 1599105"/>
                    <a:gd name="connsiteY0" fmla="*/ 1624634 h 2537733"/>
                    <a:gd name="connsiteX1" fmla="*/ 1599105 w 1599105"/>
                    <a:gd name="connsiteY1" fmla="*/ 1268867 h 2537733"/>
                    <a:gd name="connsiteX2" fmla="*/ 982912 w 1599105"/>
                    <a:gd name="connsiteY2" fmla="*/ 913099 h 2537733"/>
                    <a:gd name="connsiteX3" fmla="*/ 251118 w 1599105"/>
                    <a:gd name="connsiteY3" fmla="*/ 0 h 2537733"/>
                    <a:gd name="connsiteX4" fmla="*/ 0 w 1599105"/>
                    <a:gd name="connsiteY4" fmla="*/ 1268867 h 2537733"/>
                    <a:gd name="connsiteX5" fmla="*/ 251118 w 1599105"/>
                    <a:gd name="connsiteY5" fmla="*/ 2537734 h 2537733"/>
                    <a:gd name="connsiteX6" fmla="*/ 982912 w 1599105"/>
                    <a:gd name="connsiteY6" fmla="*/ 1624634 h 253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105" h="2537733">
                      <a:moveTo>
                        <a:pt x="982912" y="1624634"/>
                      </a:moveTo>
                      <a:lnTo>
                        <a:pt x="1599105" y="1268867"/>
                      </a:lnTo>
                      <a:lnTo>
                        <a:pt x="982912" y="913099"/>
                      </a:lnTo>
                      <a:cubicBezTo>
                        <a:pt x="880452" y="514555"/>
                        <a:pt x="609760" y="183564"/>
                        <a:pt x="251118" y="0"/>
                      </a:cubicBezTo>
                      <a:cubicBezTo>
                        <a:pt x="89387" y="391016"/>
                        <a:pt x="0" y="819469"/>
                        <a:pt x="0" y="1268867"/>
                      </a:cubicBezTo>
                      <a:cubicBezTo>
                        <a:pt x="0" y="1718264"/>
                        <a:pt x="89387" y="2146718"/>
                        <a:pt x="251118" y="2537734"/>
                      </a:cubicBezTo>
                      <a:cubicBezTo>
                        <a:pt x="609691" y="2354169"/>
                        <a:pt x="880384" y="2023178"/>
                        <a:pt x="982912" y="1624634"/>
                      </a:cubicBezTo>
                      <a:close/>
                    </a:path>
                  </a:pathLst>
                </a:custGeom>
                <a:solidFill>
                  <a:schemeClr val="tx1">
                    <a:alpha val="10000"/>
                  </a:schemeClr>
                </a:solidFill>
                <a:ln w="6844" cap="flat">
                  <a:noFill/>
                  <a:prstDash val="solid"/>
                  <a:miter/>
                </a:ln>
              </p:spPr>
              <p:txBody>
                <a:bodyPr rtlCol="0" anchor="ctr"/>
                <a:lstStyle/>
                <a:p>
                  <a:endParaRPr lang="en-US"/>
                </a:p>
              </p:txBody>
            </p:sp>
          </p:grpSp>
          <p:sp>
            <p:nvSpPr>
              <p:cNvPr id="12" name="Freeform: Shape 11">
                <a:extLst>
                  <a:ext uri="{FF2B5EF4-FFF2-40B4-BE49-F238E27FC236}">
                    <a16:creationId xmlns:a16="http://schemas.microsoft.com/office/drawing/2014/main" id="{984DA56A-15A9-4C10-942F-43B569F669D2}"/>
                  </a:ext>
                </a:extLst>
              </p:cNvPr>
              <p:cNvSpPr/>
              <p:nvPr/>
            </p:nvSpPr>
            <p:spPr>
              <a:xfrm rot="16200000">
                <a:off x="8103135" y="4102663"/>
                <a:ext cx="2083852" cy="2083851"/>
              </a:xfrm>
              <a:custGeom>
                <a:avLst/>
                <a:gdLst>
                  <a:gd name="connsiteX0" fmla="*/ 3193799 w 3193798"/>
                  <a:gd name="connsiteY0" fmla="*/ 1596899 h 3193798"/>
                  <a:gd name="connsiteX1" fmla="*/ 1596899 w 3193798"/>
                  <a:gd name="connsiteY1" fmla="*/ 3193799 h 3193798"/>
                  <a:gd name="connsiteX2" fmla="*/ 0 w 3193798"/>
                  <a:gd name="connsiteY2" fmla="*/ 1596899 h 3193798"/>
                  <a:gd name="connsiteX3" fmla="*/ 1596899 w 3193798"/>
                  <a:gd name="connsiteY3" fmla="*/ 0 h 3193798"/>
                  <a:gd name="connsiteX4" fmla="*/ 3193799 w 3193798"/>
                  <a:gd name="connsiteY4" fmla="*/ 1596899 h 319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3798" h="3193798">
                    <a:moveTo>
                      <a:pt x="3193799" y="1596899"/>
                    </a:moveTo>
                    <a:cubicBezTo>
                      <a:pt x="3193799" y="2478842"/>
                      <a:pt x="2478842" y="3193799"/>
                      <a:pt x="1596899" y="3193799"/>
                    </a:cubicBezTo>
                    <a:cubicBezTo>
                      <a:pt x="714956" y="3193799"/>
                      <a:pt x="0" y="2478842"/>
                      <a:pt x="0" y="1596899"/>
                    </a:cubicBezTo>
                    <a:cubicBezTo>
                      <a:pt x="0" y="714956"/>
                      <a:pt x="714956" y="0"/>
                      <a:pt x="1596899" y="0"/>
                    </a:cubicBezTo>
                    <a:cubicBezTo>
                      <a:pt x="2478842" y="0"/>
                      <a:pt x="3193799" y="714956"/>
                      <a:pt x="3193799" y="1596899"/>
                    </a:cubicBezTo>
                    <a:close/>
                  </a:path>
                </a:pathLst>
              </a:custGeom>
              <a:solidFill>
                <a:srgbClr val="FFFFFF"/>
              </a:solidFill>
              <a:ln w="6844" cap="flat">
                <a:noFill/>
                <a:prstDash val="solid"/>
                <a:miter/>
              </a:ln>
            </p:spPr>
            <p:txBody>
              <a:bodyPr rtlCol="0" anchor="ctr"/>
              <a:lstStyle/>
              <a:p>
                <a:endParaRPr lang="en-US"/>
              </a:p>
            </p:txBody>
          </p:sp>
        </p:grpSp>
        <p:sp>
          <p:nvSpPr>
            <p:cNvPr id="39" name="TextBox 38">
              <a:extLst>
                <a:ext uri="{FF2B5EF4-FFF2-40B4-BE49-F238E27FC236}">
                  <a16:creationId xmlns:a16="http://schemas.microsoft.com/office/drawing/2014/main" id="{35EB0DCF-B8A5-466C-8B58-02BE65E2B7DE}"/>
                </a:ext>
              </a:extLst>
            </p:cNvPr>
            <p:cNvSpPr txBox="1"/>
            <p:nvPr/>
          </p:nvSpPr>
          <p:spPr>
            <a:xfrm>
              <a:off x="8828512" y="4119302"/>
              <a:ext cx="633108" cy="400110"/>
            </a:xfrm>
            <a:prstGeom prst="rect">
              <a:avLst/>
            </a:prstGeom>
            <a:noFill/>
          </p:spPr>
          <p:txBody>
            <a:bodyPr wrap="square" rtlCol="0">
              <a:spAutoFit/>
            </a:bodyPr>
            <a:lstStyle/>
            <a:p>
              <a:pPr algn="ctr"/>
              <a:r>
                <a:rPr lang="en-US" sz="2000">
                  <a:solidFill>
                    <a:schemeClr val="bg1"/>
                  </a:solidFill>
                  <a:latin typeface="+mj-lt"/>
                </a:rPr>
                <a:t>02</a:t>
              </a:r>
            </a:p>
          </p:txBody>
        </p:sp>
        <p:sp>
          <p:nvSpPr>
            <p:cNvPr id="40" name="TextBox 39">
              <a:extLst>
                <a:ext uri="{FF2B5EF4-FFF2-40B4-BE49-F238E27FC236}">
                  <a16:creationId xmlns:a16="http://schemas.microsoft.com/office/drawing/2014/main" id="{C7768EF5-5BBD-43E1-987E-CAC63E8230CE}"/>
                </a:ext>
              </a:extLst>
            </p:cNvPr>
            <p:cNvSpPr txBox="1"/>
            <p:nvPr/>
          </p:nvSpPr>
          <p:spPr>
            <a:xfrm>
              <a:off x="10493010" y="5773600"/>
              <a:ext cx="633108" cy="400110"/>
            </a:xfrm>
            <a:prstGeom prst="rect">
              <a:avLst/>
            </a:prstGeom>
            <a:noFill/>
          </p:spPr>
          <p:txBody>
            <a:bodyPr wrap="square" rtlCol="0">
              <a:spAutoFit/>
            </a:bodyPr>
            <a:lstStyle/>
            <a:p>
              <a:pPr algn="ctr"/>
              <a:r>
                <a:rPr lang="en-US" sz="2000">
                  <a:solidFill>
                    <a:schemeClr val="bg1"/>
                  </a:solidFill>
                  <a:latin typeface="+mj-lt"/>
                </a:rPr>
                <a:t>03</a:t>
              </a:r>
            </a:p>
          </p:txBody>
        </p:sp>
        <p:sp>
          <p:nvSpPr>
            <p:cNvPr id="41" name="TextBox 40">
              <a:extLst>
                <a:ext uri="{FF2B5EF4-FFF2-40B4-BE49-F238E27FC236}">
                  <a16:creationId xmlns:a16="http://schemas.microsoft.com/office/drawing/2014/main" id="{CE77E77C-57FE-4CA4-BE28-F522D0A23634}"/>
                </a:ext>
              </a:extLst>
            </p:cNvPr>
            <p:cNvSpPr txBox="1"/>
            <p:nvPr/>
          </p:nvSpPr>
          <p:spPr>
            <a:xfrm>
              <a:off x="8828512" y="7426217"/>
              <a:ext cx="633108" cy="400110"/>
            </a:xfrm>
            <a:prstGeom prst="rect">
              <a:avLst/>
            </a:prstGeom>
            <a:noFill/>
          </p:spPr>
          <p:txBody>
            <a:bodyPr wrap="square" rtlCol="0">
              <a:spAutoFit/>
            </a:bodyPr>
            <a:lstStyle/>
            <a:p>
              <a:pPr algn="ctr"/>
              <a:r>
                <a:rPr lang="en-US" sz="2000">
                  <a:solidFill>
                    <a:schemeClr val="bg1"/>
                  </a:solidFill>
                  <a:latin typeface="+mj-lt"/>
                </a:rPr>
                <a:t>04</a:t>
              </a:r>
            </a:p>
          </p:txBody>
        </p:sp>
        <p:sp>
          <p:nvSpPr>
            <p:cNvPr id="42" name="TextBox 41">
              <a:extLst>
                <a:ext uri="{FF2B5EF4-FFF2-40B4-BE49-F238E27FC236}">
                  <a16:creationId xmlns:a16="http://schemas.microsoft.com/office/drawing/2014/main" id="{2BB203C7-6063-4E23-B4D8-EEC47CBD38A3}"/>
                </a:ext>
              </a:extLst>
            </p:cNvPr>
            <p:cNvSpPr txBox="1"/>
            <p:nvPr/>
          </p:nvSpPr>
          <p:spPr>
            <a:xfrm>
              <a:off x="7186096" y="5773600"/>
              <a:ext cx="633108" cy="400110"/>
            </a:xfrm>
            <a:prstGeom prst="rect">
              <a:avLst/>
            </a:prstGeom>
            <a:noFill/>
          </p:spPr>
          <p:txBody>
            <a:bodyPr wrap="square" rtlCol="0">
              <a:spAutoFit/>
            </a:bodyPr>
            <a:lstStyle/>
            <a:p>
              <a:pPr algn="ctr"/>
              <a:r>
                <a:rPr lang="en-US" sz="2000">
                  <a:solidFill>
                    <a:schemeClr val="bg1"/>
                  </a:solidFill>
                  <a:latin typeface="+mj-lt"/>
                </a:rPr>
                <a:t>01</a:t>
              </a:r>
            </a:p>
          </p:txBody>
        </p:sp>
      </p:grpSp>
      <p:sp>
        <p:nvSpPr>
          <p:cNvPr id="43" name="TextBox 42"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1E7DD758-AADF-41DF-A8EE-475173FE4D88}"/>
              </a:ext>
            </a:extLst>
          </p:cNvPr>
          <p:cNvSpPr txBox="1"/>
          <p:nvPr/>
        </p:nvSpPr>
        <p:spPr>
          <a:xfrm>
            <a:off x="4157833" y="1460210"/>
            <a:ext cx="9972335" cy="769441"/>
          </a:xfrm>
          <a:prstGeom prst="rect">
            <a:avLst/>
          </a:prstGeom>
          <a:noFill/>
        </p:spPr>
        <p:txBody>
          <a:bodyPr wrap="square" rtlCol="0">
            <a:spAutoFit/>
          </a:bodyPr>
          <a:lstStyle/>
          <a:p>
            <a:pPr algn="ctr">
              <a:spcBef>
                <a:spcPts val="1200"/>
              </a:spcBef>
            </a:pPr>
            <a:r>
              <a:rPr lang="en-US" altLang="zh-CN" sz="4400">
                <a:solidFill>
                  <a:schemeClr val="tx1">
                    <a:lumMod val="85000"/>
                    <a:lumOff val="15000"/>
                  </a:schemeClr>
                </a:solidFill>
                <a:latin typeface="Montserrat Black" panose="00000A00000000000000" pitchFamily="50" charset="0"/>
                <a:ea typeface="微软雅黑" panose="020B0503020204020204" pitchFamily="34" charset="-122"/>
                <a:cs typeface="Lato" panose="020F0502020204030203" pitchFamily="34" charset="0"/>
              </a:rPr>
              <a:t>Creative Infographic</a:t>
            </a:r>
          </a:p>
        </p:txBody>
      </p:sp>
      <p:grpSp>
        <p:nvGrpSpPr>
          <p:cNvPr id="44" name="Graphic 4">
            <a:extLst>
              <a:ext uri="{FF2B5EF4-FFF2-40B4-BE49-F238E27FC236}">
                <a16:creationId xmlns:a16="http://schemas.microsoft.com/office/drawing/2014/main" id="{6B012CD8-C425-45CB-95DE-8AF19E7709DA}"/>
              </a:ext>
            </a:extLst>
          </p:cNvPr>
          <p:cNvGrpSpPr/>
          <p:nvPr/>
        </p:nvGrpSpPr>
        <p:grpSpPr>
          <a:xfrm>
            <a:off x="8708602" y="5509260"/>
            <a:ext cx="872928" cy="872924"/>
            <a:chOff x="10884251" y="7930615"/>
            <a:chExt cx="1234272" cy="1234272"/>
          </a:xfrm>
          <a:solidFill>
            <a:schemeClr val="tx1">
              <a:lumMod val="85000"/>
              <a:lumOff val="15000"/>
            </a:schemeClr>
          </a:solidFill>
        </p:grpSpPr>
        <p:sp>
          <p:nvSpPr>
            <p:cNvPr id="45" name="Freeform: Shape 44">
              <a:extLst>
                <a:ext uri="{FF2B5EF4-FFF2-40B4-BE49-F238E27FC236}">
                  <a16:creationId xmlns:a16="http://schemas.microsoft.com/office/drawing/2014/main" id="{057C21EE-9877-492E-B5C0-2AD037FE5CE1}"/>
                </a:ext>
              </a:extLst>
            </p:cNvPr>
            <p:cNvSpPr/>
            <p:nvPr/>
          </p:nvSpPr>
          <p:spPr>
            <a:xfrm>
              <a:off x="11834773" y="7930615"/>
              <a:ext cx="283583" cy="283666"/>
            </a:xfrm>
            <a:custGeom>
              <a:avLst/>
              <a:gdLst>
                <a:gd name="connsiteX0" fmla="*/ 265001 w 283583"/>
                <a:gd name="connsiteY0" fmla="*/ 0 h 283666"/>
                <a:gd name="connsiteX1" fmla="*/ 18749 w 283583"/>
                <a:gd name="connsiteY1" fmla="*/ 0 h 283666"/>
                <a:gd name="connsiteX2" fmla="*/ 0 w 283583"/>
                <a:gd name="connsiteY2" fmla="*/ 18666 h 283666"/>
                <a:gd name="connsiteX3" fmla="*/ 18749 w 283583"/>
                <a:gd name="connsiteY3" fmla="*/ 37415 h 283666"/>
                <a:gd name="connsiteX4" fmla="*/ 246252 w 283583"/>
                <a:gd name="connsiteY4" fmla="*/ 37415 h 283666"/>
                <a:gd name="connsiteX5" fmla="*/ 246252 w 283583"/>
                <a:gd name="connsiteY5" fmla="*/ 264918 h 283666"/>
                <a:gd name="connsiteX6" fmla="*/ 264918 w 283583"/>
                <a:gd name="connsiteY6" fmla="*/ 283667 h 283666"/>
                <a:gd name="connsiteX7" fmla="*/ 283583 w 283583"/>
                <a:gd name="connsiteY7" fmla="*/ 264918 h 283666"/>
                <a:gd name="connsiteX8" fmla="*/ 283583 w 283583"/>
                <a:gd name="connsiteY8" fmla="*/ 18749 h 283666"/>
                <a:gd name="connsiteX9" fmla="*/ 265001 w 283583"/>
                <a:gd name="connsiteY9" fmla="*/ 0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583" h="283666">
                  <a:moveTo>
                    <a:pt x="265001" y="0"/>
                  </a:moveTo>
                  <a:lnTo>
                    <a:pt x="18749" y="0"/>
                  </a:lnTo>
                  <a:cubicBezTo>
                    <a:pt x="8454" y="0"/>
                    <a:pt x="0" y="8370"/>
                    <a:pt x="0" y="18666"/>
                  </a:cubicBezTo>
                  <a:cubicBezTo>
                    <a:pt x="0" y="28961"/>
                    <a:pt x="8370" y="37415"/>
                    <a:pt x="18749" y="37415"/>
                  </a:cubicBezTo>
                  <a:lnTo>
                    <a:pt x="246252" y="37415"/>
                  </a:lnTo>
                  <a:lnTo>
                    <a:pt x="246252" y="264918"/>
                  </a:lnTo>
                  <a:cubicBezTo>
                    <a:pt x="246252" y="275297"/>
                    <a:pt x="254622" y="283667"/>
                    <a:pt x="264918" y="283667"/>
                  </a:cubicBezTo>
                  <a:cubicBezTo>
                    <a:pt x="275213" y="283667"/>
                    <a:pt x="283583" y="275297"/>
                    <a:pt x="283583" y="264918"/>
                  </a:cubicBezTo>
                  <a:lnTo>
                    <a:pt x="283583" y="18749"/>
                  </a:lnTo>
                  <a:cubicBezTo>
                    <a:pt x="283667" y="8370"/>
                    <a:pt x="275297" y="0"/>
                    <a:pt x="265001" y="0"/>
                  </a:cubicBezTo>
                  <a:close/>
                </a:path>
              </a:pathLst>
            </a:custGeom>
            <a:grpFill/>
            <a:ln w="8365" cap="flat">
              <a:noFill/>
              <a:prstDash val="solid"/>
              <a:miter/>
            </a:ln>
          </p:spPr>
          <p:txBody>
            <a:bodyPr rtlCol="0" anchor="ctr"/>
            <a:lstStyle/>
            <a:p>
              <a:endParaRPr lang="en-US" sz="1200"/>
            </a:p>
          </p:txBody>
        </p:sp>
        <p:sp>
          <p:nvSpPr>
            <p:cNvPr id="46" name="Freeform: Shape 45">
              <a:extLst>
                <a:ext uri="{FF2B5EF4-FFF2-40B4-BE49-F238E27FC236}">
                  <a16:creationId xmlns:a16="http://schemas.microsoft.com/office/drawing/2014/main" id="{55146B79-2A64-417A-8582-2C9344C5EAA9}"/>
                </a:ext>
              </a:extLst>
            </p:cNvPr>
            <p:cNvSpPr/>
            <p:nvPr/>
          </p:nvSpPr>
          <p:spPr>
            <a:xfrm>
              <a:off x="11834857" y="8881222"/>
              <a:ext cx="283666" cy="283499"/>
            </a:xfrm>
            <a:custGeom>
              <a:avLst/>
              <a:gdLst>
                <a:gd name="connsiteX0" fmla="*/ 264918 w 283666"/>
                <a:gd name="connsiteY0" fmla="*/ 0 h 283499"/>
                <a:gd name="connsiteX1" fmla="*/ 246252 w 283666"/>
                <a:gd name="connsiteY1" fmla="*/ 18665 h 283499"/>
                <a:gd name="connsiteX2" fmla="*/ 246252 w 283666"/>
                <a:gd name="connsiteY2" fmla="*/ 246167 h 283499"/>
                <a:gd name="connsiteX3" fmla="*/ 18749 w 283666"/>
                <a:gd name="connsiteY3" fmla="*/ 246167 h 283499"/>
                <a:gd name="connsiteX4" fmla="*/ 0 w 283666"/>
                <a:gd name="connsiteY4" fmla="*/ 264833 h 283499"/>
                <a:gd name="connsiteX5" fmla="*/ 18749 w 283666"/>
                <a:gd name="connsiteY5" fmla="*/ 283499 h 283499"/>
                <a:gd name="connsiteX6" fmla="*/ 265001 w 283666"/>
                <a:gd name="connsiteY6" fmla="*/ 283499 h 283499"/>
                <a:gd name="connsiteX7" fmla="*/ 283667 w 283666"/>
                <a:gd name="connsiteY7" fmla="*/ 264833 h 283499"/>
                <a:gd name="connsiteX8" fmla="*/ 283667 w 283666"/>
                <a:gd name="connsiteY8" fmla="*/ 18582 h 283499"/>
                <a:gd name="connsiteX9" fmla="*/ 264918 w 283666"/>
                <a:gd name="connsiteY9" fmla="*/ 0 h 28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499">
                  <a:moveTo>
                    <a:pt x="264918" y="0"/>
                  </a:moveTo>
                  <a:cubicBezTo>
                    <a:pt x="254539" y="0"/>
                    <a:pt x="246252" y="8370"/>
                    <a:pt x="246252" y="18665"/>
                  </a:cubicBezTo>
                  <a:lnTo>
                    <a:pt x="246252" y="246167"/>
                  </a:lnTo>
                  <a:lnTo>
                    <a:pt x="18749" y="246167"/>
                  </a:lnTo>
                  <a:cubicBezTo>
                    <a:pt x="8454" y="246167"/>
                    <a:pt x="0" y="254538"/>
                    <a:pt x="0" y="264833"/>
                  </a:cubicBezTo>
                  <a:cubicBezTo>
                    <a:pt x="0" y="275213"/>
                    <a:pt x="8370" y="283499"/>
                    <a:pt x="18749" y="283499"/>
                  </a:cubicBezTo>
                  <a:lnTo>
                    <a:pt x="265001" y="283499"/>
                  </a:lnTo>
                  <a:cubicBezTo>
                    <a:pt x="275297" y="283499"/>
                    <a:pt x="283667" y="275129"/>
                    <a:pt x="283667" y="264833"/>
                  </a:cubicBezTo>
                  <a:lnTo>
                    <a:pt x="283667" y="18582"/>
                  </a:lnTo>
                  <a:cubicBezTo>
                    <a:pt x="283583" y="8370"/>
                    <a:pt x="275213" y="0"/>
                    <a:pt x="264918" y="0"/>
                  </a:cubicBezTo>
                  <a:close/>
                </a:path>
              </a:pathLst>
            </a:custGeom>
            <a:grpFill/>
            <a:ln w="8365" cap="flat">
              <a:noFill/>
              <a:prstDash val="solid"/>
              <a:miter/>
            </a:ln>
          </p:spPr>
          <p:txBody>
            <a:bodyPr rtlCol="0" anchor="ctr"/>
            <a:lstStyle/>
            <a:p>
              <a:endParaRPr lang="en-US" sz="1200"/>
            </a:p>
          </p:txBody>
        </p:sp>
        <p:sp>
          <p:nvSpPr>
            <p:cNvPr id="47" name="Freeform: Shape 46">
              <a:extLst>
                <a:ext uri="{FF2B5EF4-FFF2-40B4-BE49-F238E27FC236}">
                  <a16:creationId xmlns:a16="http://schemas.microsoft.com/office/drawing/2014/main" id="{0C27BA0C-B4EF-4DD5-8495-B60403DAE209}"/>
                </a:ext>
              </a:extLst>
            </p:cNvPr>
            <p:cNvSpPr/>
            <p:nvPr/>
          </p:nvSpPr>
          <p:spPr>
            <a:xfrm>
              <a:off x="10884251" y="8881305"/>
              <a:ext cx="283666" cy="283582"/>
            </a:xfrm>
            <a:custGeom>
              <a:avLst/>
              <a:gdLst>
                <a:gd name="connsiteX0" fmla="*/ 264918 w 283666"/>
                <a:gd name="connsiteY0" fmla="*/ 246167 h 283582"/>
                <a:gd name="connsiteX1" fmla="*/ 37415 w 283666"/>
                <a:gd name="connsiteY1" fmla="*/ 246167 h 283582"/>
                <a:gd name="connsiteX2" fmla="*/ 37415 w 283666"/>
                <a:gd name="connsiteY2" fmla="*/ 18665 h 283582"/>
                <a:gd name="connsiteX3" fmla="*/ 18666 w 283666"/>
                <a:gd name="connsiteY3" fmla="*/ 0 h 283582"/>
                <a:gd name="connsiteX4" fmla="*/ 0 w 283666"/>
                <a:gd name="connsiteY4" fmla="*/ 18665 h 283582"/>
                <a:gd name="connsiteX5" fmla="*/ 0 w 283666"/>
                <a:gd name="connsiteY5" fmla="*/ 264917 h 283582"/>
                <a:gd name="connsiteX6" fmla="*/ 18666 w 283666"/>
                <a:gd name="connsiteY6" fmla="*/ 283582 h 283582"/>
                <a:gd name="connsiteX7" fmla="*/ 264918 w 283666"/>
                <a:gd name="connsiteY7" fmla="*/ 283582 h 283582"/>
                <a:gd name="connsiteX8" fmla="*/ 283667 w 283666"/>
                <a:gd name="connsiteY8" fmla="*/ 264917 h 283582"/>
                <a:gd name="connsiteX9" fmla="*/ 264918 w 283666"/>
                <a:gd name="connsiteY9" fmla="*/ 246167 h 28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582">
                  <a:moveTo>
                    <a:pt x="264918" y="246167"/>
                  </a:moveTo>
                  <a:lnTo>
                    <a:pt x="37415" y="246167"/>
                  </a:lnTo>
                  <a:lnTo>
                    <a:pt x="37415" y="18665"/>
                  </a:lnTo>
                  <a:cubicBezTo>
                    <a:pt x="37415" y="8370"/>
                    <a:pt x="29045" y="0"/>
                    <a:pt x="18666" y="0"/>
                  </a:cubicBezTo>
                  <a:cubicBezTo>
                    <a:pt x="8370" y="0"/>
                    <a:pt x="0" y="8370"/>
                    <a:pt x="0" y="18665"/>
                  </a:cubicBezTo>
                  <a:lnTo>
                    <a:pt x="0" y="264917"/>
                  </a:lnTo>
                  <a:cubicBezTo>
                    <a:pt x="0" y="275296"/>
                    <a:pt x="8370" y="283582"/>
                    <a:pt x="18666" y="283582"/>
                  </a:cubicBezTo>
                  <a:lnTo>
                    <a:pt x="264918" y="283582"/>
                  </a:lnTo>
                  <a:cubicBezTo>
                    <a:pt x="275213" y="283582"/>
                    <a:pt x="283667" y="275212"/>
                    <a:pt x="283667" y="264917"/>
                  </a:cubicBezTo>
                  <a:cubicBezTo>
                    <a:pt x="283583" y="254538"/>
                    <a:pt x="275213" y="246167"/>
                    <a:pt x="264918" y="246167"/>
                  </a:cubicBezTo>
                  <a:close/>
                </a:path>
              </a:pathLst>
            </a:custGeom>
            <a:grpFill/>
            <a:ln w="8365" cap="flat">
              <a:noFill/>
              <a:prstDash val="solid"/>
              <a:miter/>
            </a:ln>
          </p:spPr>
          <p:txBody>
            <a:bodyPr rtlCol="0" anchor="ctr"/>
            <a:lstStyle/>
            <a:p>
              <a:endParaRPr lang="en-US" sz="1200"/>
            </a:p>
          </p:txBody>
        </p:sp>
        <p:sp>
          <p:nvSpPr>
            <p:cNvPr id="48" name="Freeform: Shape 47">
              <a:extLst>
                <a:ext uri="{FF2B5EF4-FFF2-40B4-BE49-F238E27FC236}">
                  <a16:creationId xmlns:a16="http://schemas.microsoft.com/office/drawing/2014/main" id="{F183F685-66CD-4DBC-9255-F095837DED16}"/>
                </a:ext>
              </a:extLst>
            </p:cNvPr>
            <p:cNvSpPr/>
            <p:nvPr/>
          </p:nvSpPr>
          <p:spPr>
            <a:xfrm>
              <a:off x="10884251" y="7930615"/>
              <a:ext cx="283666" cy="283666"/>
            </a:xfrm>
            <a:custGeom>
              <a:avLst/>
              <a:gdLst>
                <a:gd name="connsiteX0" fmla="*/ 18666 w 283666"/>
                <a:gd name="connsiteY0" fmla="*/ 283667 h 283666"/>
                <a:gd name="connsiteX1" fmla="*/ 37415 w 283666"/>
                <a:gd name="connsiteY1" fmla="*/ 264918 h 283666"/>
                <a:gd name="connsiteX2" fmla="*/ 37415 w 283666"/>
                <a:gd name="connsiteY2" fmla="*/ 37415 h 283666"/>
                <a:gd name="connsiteX3" fmla="*/ 264918 w 283666"/>
                <a:gd name="connsiteY3" fmla="*/ 37415 h 283666"/>
                <a:gd name="connsiteX4" fmla="*/ 283667 w 283666"/>
                <a:gd name="connsiteY4" fmla="*/ 18666 h 283666"/>
                <a:gd name="connsiteX5" fmla="*/ 264918 w 283666"/>
                <a:gd name="connsiteY5" fmla="*/ 0 h 283666"/>
                <a:gd name="connsiteX6" fmla="*/ 18666 w 283666"/>
                <a:gd name="connsiteY6" fmla="*/ 0 h 283666"/>
                <a:gd name="connsiteX7" fmla="*/ 0 w 283666"/>
                <a:gd name="connsiteY7" fmla="*/ 18666 h 283666"/>
                <a:gd name="connsiteX8" fmla="*/ 0 w 283666"/>
                <a:gd name="connsiteY8" fmla="*/ 264834 h 283666"/>
                <a:gd name="connsiteX9" fmla="*/ 18666 w 283666"/>
                <a:gd name="connsiteY9" fmla="*/ 283667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666">
                  <a:moveTo>
                    <a:pt x="18666" y="283667"/>
                  </a:moveTo>
                  <a:cubicBezTo>
                    <a:pt x="28961" y="283667"/>
                    <a:pt x="37415" y="275297"/>
                    <a:pt x="37415" y="264918"/>
                  </a:cubicBezTo>
                  <a:lnTo>
                    <a:pt x="37415" y="37415"/>
                  </a:lnTo>
                  <a:lnTo>
                    <a:pt x="264918" y="37415"/>
                  </a:lnTo>
                  <a:cubicBezTo>
                    <a:pt x="275213" y="37415"/>
                    <a:pt x="283667" y="29045"/>
                    <a:pt x="283667" y="18666"/>
                  </a:cubicBezTo>
                  <a:cubicBezTo>
                    <a:pt x="283667" y="8370"/>
                    <a:pt x="275297" y="0"/>
                    <a:pt x="264918" y="0"/>
                  </a:cubicBezTo>
                  <a:lnTo>
                    <a:pt x="18666" y="0"/>
                  </a:lnTo>
                  <a:cubicBezTo>
                    <a:pt x="8370" y="0"/>
                    <a:pt x="0" y="8370"/>
                    <a:pt x="0" y="18666"/>
                  </a:cubicBezTo>
                  <a:lnTo>
                    <a:pt x="0" y="264834"/>
                  </a:lnTo>
                  <a:cubicBezTo>
                    <a:pt x="0" y="275297"/>
                    <a:pt x="8370" y="283667"/>
                    <a:pt x="18666" y="283667"/>
                  </a:cubicBezTo>
                  <a:close/>
                </a:path>
              </a:pathLst>
            </a:custGeom>
            <a:grpFill/>
            <a:ln w="8365" cap="flat">
              <a:noFill/>
              <a:prstDash val="solid"/>
              <a:miter/>
            </a:ln>
          </p:spPr>
          <p:txBody>
            <a:bodyPr rtlCol="0" anchor="ctr"/>
            <a:lstStyle/>
            <a:p>
              <a:endParaRPr lang="en-US" sz="1200"/>
            </a:p>
          </p:txBody>
        </p:sp>
        <p:sp>
          <p:nvSpPr>
            <p:cNvPr id="49" name="Freeform: Shape 48">
              <a:extLst>
                <a:ext uri="{FF2B5EF4-FFF2-40B4-BE49-F238E27FC236}">
                  <a16:creationId xmlns:a16="http://schemas.microsoft.com/office/drawing/2014/main" id="{1E4D933F-ADEA-4686-B775-CF271A5A5271}"/>
                </a:ext>
              </a:extLst>
            </p:cNvPr>
            <p:cNvSpPr/>
            <p:nvPr/>
          </p:nvSpPr>
          <p:spPr>
            <a:xfrm>
              <a:off x="11407808" y="8454256"/>
              <a:ext cx="112161" cy="186990"/>
            </a:xfrm>
            <a:custGeom>
              <a:avLst/>
              <a:gdLst>
                <a:gd name="connsiteX0" fmla="*/ 93496 w 112161"/>
                <a:gd name="connsiteY0" fmla="*/ 37415 h 186990"/>
                <a:gd name="connsiteX1" fmla="*/ 112161 w 112161"/>
                <a:gd name="connsiteY1" fmla="*/ 18666 h 186990"/>
                <a:gd name="connsiteX2" fmla="*/ 93496 w 112161"/>
                <a:gd name="connsiteY2" fmla="*/ 0 h 186990"/>
                <a:gd name="connsiteX3" fmla="*/ 0 w 112161"/>
                <a:gd name="connsiteY3" fmla="*/ 93496 h 186990"/>
                <a:gd name="connsiteX4" fmla="*/ 93496 w 112161"/>
                <a:gd name="connsiteY4" fmla="*/ 186991 h 186990"/>
                <a:gd name="connsiteX5" fmla="*/ 112161 w 112161"/>
                <a:gd name="connsiteY5" fmla="*/ 168326 h 186990"/>
                <a:gd name="connsiteX6" fmla="*/ 93496 w 112161"/>
                <a:gd name="connsiteY6" fmla="*/ 149576 h 186990"/>
                <a:gd name="connsiteX7" fmla="*/ 37416 w 112161"/>
                <a:gd name="connsiteY7" fmla="*/ 93496 h 186990"/>
                <a:gd name="connsiteX8" fmla="*/ 93496 w 112161"/>
                <a:gd name="connsiteY8" fmla="*/ 37415 h 18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161" h="186990">
                  <a:moveTo>
                    <a:pt x="93496" y="37415"/>
                  </a:moveTo>
                  <a:cubicBezTo>
                    <a:pt x="103791" y="37415"/>
                    <a:pt x="112161" y="29045"/>
                    <a:pt x="112161" y="18666"/>
                  </a:cubicBezTo>
                  <a:cubicBezTo>
                    <a:pt x="112161" y="8287"/>
                    <a:pt x="103791" y="0"/>
                    <a:pt x="93496" y="0"/>
                  </a:cubicBezTo>
                  <a:cubicBezTo>
                    <a:pt x="41935" y="0"/>
                    <a:pt x="0" y="41935"/>
                    <a:pt x="0" y="93496"/>
                  </a:cubicBezTo>
                  <a:cubicBezTo>
                    <a:pt x="0" y="145056"/>
                    <a:pt x="41935" y="186991"/>
                    <a:pt x="93496" y="186991"/>
                  </a:cubicBezTo>
                  <a:cubicBezTo>
                    <a:pt x="103791" y="186991"/>
                    <a:pt x="112161" y="178621"/>
                    <a:pt x="112161" y="168326"/>
                  </a:cubicBezTo>
                  <a:cubicBezTo>
                    <a:pt x="112161" y="158030"/>
                    <a:pt x="103791" y="149576"/>
                    <a:pt x="93496" y="149576"/>
                  </a:cubicBezTo>
                  <a:cubicBezTo>
                    <a:pt x="62526" y="149576"/>
                    <a:pt x="37416" y="124382"/>
                    <a:pt x="37416" y="93496"/>
                  </a:cubicBezTo>
                  <a:cubicBezTo>
                    <a:pt x="37416" y="62610"/>
                    <a:pt x="62609" y="37415"/>
                    <a:pt x="93496" y="37415"/>
                  </a:cubicBezTo>
                  <a:close/>
                </a:path>
              </a:pathLst>
            </a:custGeom>
            <a:grpFill/>
            <a:ln w="8365" cap="flat">
              <a:noFill/>
              <a:prstDash val="solid"/>
              <a:miter/>
            </a:ln>
          </p:spPr>
          <p:txBody>
            <a:bodyPr rtlCol="0" anchor="ctr"/>
            <a:lstStyle/>
            <a:p>
              <a:endParaRPr lang="en-US" sz="1200"/>
            </a:p>
          </p:txBody>
        </p:sp>
        <p:sp>
          <p:nvSpPr>
            <p:cNvPr id="50" name="Freeform: Shape 49">
              <a:extLst>
                <a:ext uri="{FF2B5EF4-FFF2-40B4-BE49-F238E27FC236}">
                  <a16:creationId xmlns:a16="http://schemas.microsoft.com/office/drawing/2014/main" id="{DE824C7B-BC1A-413F-9EB3-FA95F187A1D7}"/>
                </a:ext>
              </a:extLst>
            </p:cNvPr>
            <p:cNvSpPr/>
            <p:nvPr/>
          </p:nvSpPr>
          <p:spPr>
            <a:xfrm>
              <a:off x="10884335" y="7930699"/>
              <a:ext cx="1234105" cy="1234105"/>
            </a:xfrm>
            <a:custGeom>
              <a:avLst/>
              <a:gdLst>
                <a:gd name="connsiteX0" fmla="*/ 1215440 w 1234105"/>
                <a:gd name="connsiteY0" fmla="*/ 598303 h 1234105"/>
                <a:gd name="connsiteX1" fmla="*/ 1148394 w 1234105"/>
                <a:gd name="connsiteY1" fmla="*/ 598303 h 1234105"/>
                <a:gd name="connsiteX2" fmla="*/ 1222219 w 1234105"/>
                <a:gd name="connsiteY2" fmla="*/ 524478 h 1234105"/>
                <a:gd name="connsiteX3" fmla="*/ 1226321 w 1234105"/>
                <a:gd name="connsiteY3" fmla="*/ 504138 h 1234105"/>
                <a:gd name="connsiteX4" fmla="*/ 1209078 w 1234105"/>
                <a:gd name="connsiteY4" fmla="*/ 492588 h 1234105"/>
                <a:gd name="connsiteX5" fmla="*/ 1144544 w 1234105"/>
                <a:gd name="connsiteY5" fmla="*/ 492588 h 1234105"/>
                <a:gd name="connsiteX6" fmla="*/ 635718 w 1234105"/>
                <a:gd name="connsiteY6" fmla="*/ 75583 h 1234105"/>
                <a:gd name="connsiteX7" fmla="*/ 635718 w 1234105"/>
                <a:gd name="connsiteY7" fmla="*/ 18665 h 1234105"/>
                <a:gd name="connsiteX8" fmla="*/ 617053 w 1234105"/>
                <a:gd name="connsiteY8" fmla="*/ 0 h 1234105"/>
                <a:gd name="connsiteX9" fmla="*/ 598387 w 1234105"/>
                <a:gd name="connsiteY9" fmla="*/ 18665 h 1234105"/>
                <a:gd name="connsiteX10" fmla="*/ 598387 w 1234105"/>
                <a:gd name="connsiteY10" fmla="*/ 75248 h 1234105"/>
                <a:gd name="connsiteX11" fmla="*/ 75248 w 1234105"/>
                <a:gd name="connsiteY11" fmla="*/ 598387 h 1234105"/>
                <a:gd name="connsiteX12" fmla="*/ 18666 w 1234105"/>
                <a:gd name="connsiteY12" fmla="*/ 598387 h 1234105"/>
                <a:gd name="connsiteX13" fmla="*/ 0 w 1234105"/>
                <a:gd name="connsiteY13" fmla="*/ 617053 h 1234105"/>
                <a:gd name="connsiteX14" fmla="*/ 18666 w 1234105"/>
                <a:gd name="connsiteY14" fmla="*/ 635718 h 1234105"/>
                <a:gd name="connsiteX15" fmla="*/ 75248 w 1234105"/>
                <a:gd name="connsiteY15" fmla="*/ 635718 h 1234105"/>
                <a:gd name="connsiteX16" fmla="*/ 598387 w 1234105"/>
                <a:gd name="connsiteY16" fmla="*/ 1158857 h 1234105"/>
                <a:gd name="connsiteX17" fmla="*/ 598387 w 1234105"/>
                <a:gd name="connsiteY17" fmla="*/ 1215439 h 1234105"/>
                <a:gd name="connsiteX18" fmla="*/ 617053 w 1234105"/>
                <a:gd name="connsiteY18" fmla="*/ 1234106 h 1234105"/>
                <a:gd name="connsiteX19" fmla="*/ 635718 w 1234105"/>
                <a:gd name="connsiteY19" fmla="*/ 1215439 h 1234105"/>
                <a:gd name="connsiteX20" fmla="*/ 635718 w 1234105"/>
                <a:gd name="connsiteY20" fmla="*/ 1158522 h 1234105"/>
                <a:gd name="connsiteX21" fmla="*/ 1144544 w 1234105"/>
                <a:gd name="connsiteY21" fmla="*/ 741518 h 1234105"/>
                <a:gd name="connsiteX22" fmla="*/ 1209078 w 1234105"/>
                <a:gd name="connsiteY22" fmla="*/ 741518 h 1234105"/>
                <a:gd name="connsiteX23" fmla="*/ 1226321 w 1234105"/>
                <a:gd name="connsiteY23" fmla="*/ 729967 h 1234105"/>
                <a:gd name="connsiteX24" fmla="*/ 1222219 w 1234105"/>
                <a:gd name="connsiteY24" fmla="*/ 709544 h 1234105"/>
                <a:gd name="connsiteX25" fmla="*/ 1148394 w 1234105"/>
                <a:gd name="connsiteY25" fmla="*/ 635718 h 1234105"/>
                <a:gd name="connsiteX26" fmla="*/ 1215440 w 1234105"/>
                <a:gd name="connsiteY26" fmla="*/ 635718 h 1234105"/>
                <a:gd name="connsiteX27" fmla="*/ 1234105 w 1234105"/>
                <a:gd name="connsiteY27" fmla="*/ 617053 h 1234105"/>
                <a:gd name="connsiteX28" fmla="*/ 1215440 w 1234105"/>
                <a:gd name="connsiteY28" fmla="*/ 598303 h 1234105"/>
                <a:gd name="connsiteX29" fmla="*/ 635718 w 1234105"/>
                <a:gd name="connsiteY29" fmla="*/ 112914 h 1234105"/>
                <a:gd name="connsiteX30" fmla="*/ 1105874 w 1234105"/>
                <a:gd name="connsiteY30" fmla="*/ 492504 h 1234105"/>
                <a:gd name="connsiteX31" fmla="*/ 988858 w 1234105"/>
                <a:gd name="connsiteY31" fmla="*/ 492504 h 1234105"/>
                <a:gd name="connsiteX32" fmla="*/ 635718 w 1234105"/>
                <a:gd name="connsiteY32" fmla="*/ 225243 h 1234105"/>
                <a:gd name="connsiteX33" fmla="*/ 635718 w 1234105"/>
                <a:gd name="connsiteY33" fmla="*/ 112914 h 1234105"/>
                <a:gd name="connsiteX34" fmla="*/ 598304 w 1234105"/>
                <a:gd name="connsiteY34" fmla="*/ 113082 h 1234105"/>
                <a:gd name="connsiteX35" fmla="*/ 598304 w 1234105"/>
                <a:gd name="connsiteY35" fmla="*/ 225326 h 1234105"/>
                <a:gd name="connsiteX36" fmla="*/ 225243 w 1234105"/>
                <a:gd name="connsiteY36" fmla="*/ 598387 h 1234105"/>
                <a:gd name="connsiteX37" fmla="*/ 112998 w 1234105"/>
                <a:gd name="connsiteY37" fmla="*/ 598387 h 1234105"/>
                <a:gd name="connsiteX38" fmla="*/ 598304 w 1234105"/>
                <a:gd name="connsiteY38" fmla="*/ 113082 h 1234105"/>
                <a:gd name="connsiteX39" fmla="*/ 598304 w 1234105"/>
                <a:gd name="connsiteY39" fmla="*/ 1121024 h 1234105"/>
                <a:gd name="connsiteX40" fmla="*/ 112998 w 1234105"/>
                <a:gd name="connsiteY40" fmla="*/ 635718 h 1234105"/>
                <a:gd name="connsiteX41" fmla="*/ 225243 w 1234105"/>
                <a:gd name="connsiteY41" fmla="*/ 635718 h 1234105"/>
                <a:gd name="connsiteX42" fmla="*/ 598304 w 1234105"/>
                <a:gd name="connsiteY42" fmla="*/ 1008779 h 1234105"/>
                <a:gd name="connsiteX43" fmla="*/ 598304 w 1234105"/>
                <a:gd name="connsiteY43" fmla="*/ 1121024 h 1234105"/>
                <a:gd name="connsiteX44" fmla="*/ 616969 w 1234105"/>
                <a:gd name="connsiteY44" fmla="*/ 922482 h 1234105"/>
                <a:gd name="connsiteX45" fmla="*/ 598304 w 1234105"/>
                <a:gd name="connsiteY45" fmla="*/ 941148 h 1234105"/>
                <a:gd name="connsiteX46" fmla="*/ 598304 w 1234105"/>
                <a:gd name="connsiteY46" fmla="*/ 971364 h 1234105"/>
                <a:gd name="connsiteX47" fmla="*/ 262658 w 1234105"/>
                <a:gd name="connsiteY47" fmla="*/ 635718 h 1234105"/>
                <a:gd name="connsiteX48" fmla="*/ 292874 w 1234105"/>
                <a:gd name="connsiteY48" fmla="*/ 635718 h 1234105"/>
                <a:gd name="connsiteX49" fmla="*/ 311624 w 1234105"/>
                <a:gd name="connsiteY49" fmla="*/ 617053 h 1234105"/>
                <a:gd name="connsiteX50" fmla="*/ 292874 w 1234105"/>
                <a:gd name="connsiteY50" fmla="*/ 598387 h 1234105"/>
                <a:gd name="connsiteX51" fmla="*/ 262658 w 1234105"/>
                <a:gd name="connsiteY51" fmla="*/ 598387 h 1234105"/>
                <a:gd name="connsiteX52" fmla="*/ 598304 w 1234105"/>
                <a:gd name="connsiteY52" fmla="*/ 262741 h 1234105"/>
                <a:gd name="connsiteX53" fmla="*/ 598304 w 1234105"/>
                <a:gd name="connsiteY53" fmla="*/ 292958 h 1234105"/>
                <a:gd name="connsiteX54" fmla="*/ 616969 w 1234105"/>
                <a:gd name="connsiteY54" fmla="*/ 311707 h 1234105"/>
                <a:gd name="connsiteX55" fmla="*/ 635635 w 1234105"/>
                <a:gd name="connsiteY55" fmla="*/ 292958 h 1234105"/>
                <a:gd name="connsiteX56" fmla="*/ 635635 w 1234105"/>
                <a:gd name="connsiteY56" fmla="*/ 262741 h 1234105"/>
                <a:gd name="connsiteX57" fmla="*/ 949183 w 1234105"/>
                <a:gd name="connsiteY57" fmla="*/ 492671 h 1234105"/>
                <a:gd name="connsiteX58" fmla="*/ 913693 w 1234105"/>
                <a:gd name="connsiteY58" fmla="*/ 492671 h 1234105"/>
                <a:gd name="connsiteX59" fmla="*/ 900468 w 1234105"/>
                <a:gd name="connsiteY59" fmla="*/ 498112 h 1234105"/>
                <a:gd name="connsiteX60" fmla="*/ 850079 w 1234105"/>
                <a:gd name="connsiteY60" fmla="*/ 548501 h 1234105"/>
                <a:gd name="connsiteX61" fmla="*/ 617053 w 1234105"/>
                <a:gd name="connsiteY61" fmla="*/ 373981 h 1234105"/>
                <a:gd name="connsiteX62" fmla="*/ 373981 w 1234105"/>
                <a:gd name="connsiteY62" fmla="*/ 617053 h 1234105"/>
                <a:gd name="connsiteX63" fmla="*/ 617053 w 1234105"/>
                <a:gd name="connsiteY63" fmla="*/ 860208 h 1234105"/>
                <a:gd name="connsiteX64" fmla="*/ 850079 w 1234105"/>
                <a:gd name="connsiteY64" fmla="*/ 685689 h 1234105"/>
                <a:gd name="connsiteX65" fmla="*/ 900468 w 1234105"/>
                <a:gd name="connsiteY65" fmla="*/ 736078 h 1234105"/>
                <a:gd name="connsiteX66" fmla="*/ 913693 w 1234105"/>
                <a:gd name="connsiteY66" fmla="*/ 741518 h 1234105"/>
                <a:gd name="connsiteX67" fmla="*/ 949602 w 1234105"/>
                <a:gd name="connsiteY67" fmla="*/ 741518 h 1234105"/>
                <a:gd name="connsiteX68" fmla="*/ 635718 w 1234105"/>
                <a:gd name="connsiteY68" fmla="*/ 971364 h 1234105"/>
                <a:gd name="connsiteX69" fmla="*/ 635718 w 1234105"/>
                <a:gd name="connsiteY69" fmla="*/ 941148 h 1234105"/>
                <a:gd name="connsiteX70" fmla="*/ 616969 w 1234105"/>
                <a:gd name="connsiteY70" fmla="*/ 922482 h 1234105"/>
                <a:gd name="connsiteX71" fmla="*/ 616969 w 1234105"/>
                <a:gd name="connsiteY71" fmla="*/ 635718 h 1234105"/>
                <a:gd name="connsiteX72" fmla="*/ 800110 w 1234105"/>
                <a:gd name="connsiteY72" fmla="*/ 635718 h 1234105"/>
                <a:gd name="connsiteX73" fmla="*/ 819026 w 1234105"/>
                <a:gd name="connsiteY73" fmla="*/ 654635 h 1234105"/>
                <a:gd name="connsiteX74" fmla="*/ 616969 w 1234105"/>
                <a:gd name="connsiteY74" fmla="*/ 822709 h 1234105"/>
                <a:gd name="connsiteX75" fmla="*/ 411229 w 1234105"/>
                <a:gd name="connsiteY75" fmla="*/ 616969 h 1234105"/>
                <a:gd name="connsiteX76" fmla="*/ 616969 w 1234105"/>
                <a:gd name="connsiteY76" fmla="*/ 411229 h 1234105"/>
                <a:gd name="connsiteX77" fmla="*/ 819026 w 1234105"/>
                <a:gd name="connsiteY77" fmla="*/ 579303 h 1234105"/>
                <a:gd name="connsiteX78" fmla="*/ 800110 w 1234105"/>
                <a:gd name="connsiteY78" fmla="*/ 598220 h 1234105"/>
                <a:gd name="connsiteX79" fmla="*/ 616969 w 1234105"/>
                <a:gd name="connsiteY79" fmla="*/ 598220 h 1234105"/>
                <a:gd name="connsiteX80" fmla="*/ 598304 w 1234105"/>
                <a:gd name="connsiteY80" fmla="*/ 616885 h 1234105"/>
                <a:gd name="connsiteX81" fmla="*/ 616969 w 1234105"/>
                <a:gd name="connsiteY81" fmla="*/ 635718 h 1234105"/>
                <a:gd name="connsiteX82" fmla="*/ 635718 w 1234105"/>
                <a:gd name="connsiteY82" fmla="*/ 1121108 h 1234105"/>
                <a:gd name="connsiteX83" fmla="*/ 635718 w 1234105"/>
                <a:gd name="connsiteY83" fmla="*/ 1008779 h 1234105"/>
                <a:gd name="connsiteX84" fmla="*/ 988858 w 1234105"/>
                <a:gd name="connsiteY84" fmla="*/ 741518 h 1234105"/>
                <a:gd name="connsiteX85" fmla="*/ 1105874 w 1234105"/>
                <a:gd name="connsiteY85" fmla="*/ 741518 h 1234105"/>
                <a:gd name="connsiteX86" fmla="*/ 635718 w 1234105"/>
                <a:gd name="connsiteY86" fmla="*/ 1121108 h 1234105"/>
                <a:gd name="connsiteX87" fmla="*/ 1163879 w 1234105"/>
                <a:gd name="connsiteY87" fmla="*/ 704103 h 1234105"/>
                <a:gd name="connsiteX88" fmla="*/ 921394 w 1234105"/>
                <a:gd name="connsiteY88" fmla="*/ 704103 h 1234105"/>
                <a:gd name="connsiteX89" fmla="*/ 853009 w 1234105"/>
                <a:gd name="connsiteY89" fmla="*/ 635718 h 1234105"/>
                <a:gd name="connsiteX90" fmla="*/ 1095411 w 1234105"/>
                <a:gd name="connsiteY90" fmla="*/ 635718 h 1234105"/>
                <a:gd name="connsiteX91" fmla="*/ 1163879 w 1234105"/>
                <a:gd name="connsiteY91" fmla="*/ 704103 h 1234105"/>
                <a:gd name="connsiteX92" fmla="*/ 1095495 w 1234105"/>
                <a:gd name="connsiteY92" fmla="*/ 598303 h 1234105"/>
                <a:gd name="connsiteX93" fmla="*/ 853093 w 1234105"/>
                <a:gd name="connsiteY93" fmla="*/ 598303 h 1234105"/>
                <a:gd name="connsiteX94" fmla="*/ 921478 w 1234105"/>
                <a:gd name="connsiteY94" fmla="*/ 529919 h 1234105"/>
                <a:gd name="connsiteX95" fmla="*/ 1163879 w 1234105"/>
                <a:gd name="connsiteY95" fmla="*/ 529919 h 1234105"/>
                <a:gd name="connsiteX96" fmla="*/ 1095495 w 1234105"/>
                <a:gd name="connsiteY96" fmla="*/ 598303 h 1234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234105" h="1234105">
                  <a:moveTo>
                    <a:pt x="1215440" y="598303"/>
                  </a:moveTo>
                  <a:lnTo>
                    <a:pt x="1148394" y="598303"/>
                  </a:lnTo>
                  <a:lnTo>
                    <a:pt x="1222219" y="524478"/>
                  </a:lnTo>
                  <a:cubicBezTo>
                    <a:pt x="1227576" y="519121"/>
                    <a:pt x="1229167" y="511086"/>
                    <a:pt x="1226321" y="504138"/>
                  </a:cubicBezTo>
                  <a:cubicBezTo>
                    <a:pt x="1223391" y="497107"/>
                    <a:pt x="1216612" y="492588"/>
                    <a:pt x="1209078" y="492588"/>
                  </a:cubicBezTo>
                  <a:lnTo>
                    <a:pt x="1144544" y="492588"/>
                  </a:lnTo>
                  <a:cubicBezTo>
                    <a:pt x="1088798" y="255794"/>
                    <a:pt x="879040" y="84037"/>
                    <a:pt x="635718" y="75583"/>
                  </a:cubicBezTo>
                  <a:lnTo>
                    <a:pt x="635718" y="18665"/>
                  </a:lnTo>
                  <a:cubicBezTo>
                    <a:pt x="635718" y="8370"/>
                    <a:pt x="627348" y="0"/>
                    <a:pt x="617053" y="0"/>
                  </a:cubicBezTo>
                  <a:cubicBezTo>
                    <a:pt x="606758" y="0"/>
                    <a:pt x="598387" y="8370"/>
                    <a:pt x="598387" y="18665"/>
                  </a:cubicBezTo>
                  <a:lnTo>
                    <a:pt x="598387" y="75248"/>
                  </a:lnTo>
                  <a:cubicBezTo>
                    <a:pt x="314218" y="84958"/>
                    <a:pt x="84958" y="314218"/>
                    <a:pt x="75248" y="598387"/>
                  </a:cubicBezTo>
                  <a:lnTo>
                    <a:pt x="18666" y="598387"/>
                  </a:lnTo>
                  <a:cubicBezTo>
                    <a:pt x="8370" y="598387"/>
                    <a:pt x="0" y="606757"/>
                    <a:pt x="0" y="617053"/>
                  </a:cubicBezTo>
                  <a:cubicBezTo>
                    <a:pt x="0" y="627348"/>
                    <a:pt x="8370" y="635718"/>
                    <a:pt x="18666" y="635718"/>
                  </a:cubicBezTo>
                  <a:lnTo>
                    <a:pt x="75248" y="635718"/>
                  </a:lnTo>
                  <a:cubicBezTo>
                    <a:pt x="84958" y="919887"/>
                    <a:pt x="314218" y="1149148"/>
                    <a:pt x="598387" y="1158857"/>
                  </a:cubicBezTo>
                  <a:lnTo>
                    <a:pt x="598387" y="1215439"/>
                  </a:lnTo>
                  <a:cubicBezTo>
                    <a:pt x="598387" y="1225818"/>
                    <a:pt x="606758" y="1234106"/>
                    <a:pt x="617053" y="1234106"/>
                  </a:cubicBezTo>
                  <a:cubicBezTo>
                    <a:pt x="627348" y="1234106"/>
                    <a:pt x="635718" y="1225736"/>
                    <a:pt x="635718" y="1215439"/>
                  </a:cubicBezTo>
                  <a:lnTo>
                    <a:pt x="635718" y="1158522"/>
                  </a:lnTo>
                  <a:cubicBezTo>
                    <a:pt x="879040" y="1150068"/>
                    <a:pt x="1088798" y="978311"/>
                    <a:pt x="1144544" y="741518"/>
                  </a:cubicBezTo>
                  <a:lnTo>
                    <a:pt x="1209078" y="741518"/>
                  </a:lnTo>
                  <a:cubicBezTo>
                    <a:pt x="1216612" y="741518"/>
                    <a:pt x="1223475" y="736914"/>
                    <a:pt x="1226321" y="729967"/>
                  </a:cubicBezTo>
                  <a:cubicBezTo>
                    <a:pt x="1229167" y="723020"/>
                    <a:pt x="1227576" y="714901"/>
                    <a:pt x="1222219" y="709544"/>
                  </a:cubicBezTo>
                  <a:lnTo>
                    <a:pt x="1148394" y="635718"/>
                  </a:lnTo>
                  <a:lnTo>
                    <a:pt x="1215440" y="635718"/>
                  </a:lnTo>
                  <a:cubicBezTo>
                    <a:pt x="1225735" y="635718"/>
                    <a:pt x="1234105" y="627348"/>
                    <a:pt x="1234105" y="617053"/>
                  </a:cubicBezTo>
                  <a:cubicBezTo>
                    <a:pt x="1234105" y="606757"/>
                    <a:pt x="1225735" y="598303"/>
                    <a:pt x="1215440" y="598303"/>
                  </a:cubicBezTo>
                  <a:close/>
                  <a:moveTo>
                    <a:pt x="635718" y="112914"/>
                  </a:moveTo>
                  <a:cubicBezTo>
                    <a:pt x="858701" y="121284"/>
                    <a:pt x="1051049" y="276971"/>
                    <a:pt x="1105874" y="492504"/>
                  </a:cubicBezTo>
                  <a:lnTo>
                    <a:pt x="988858" y="492504"/>
                  </a:lnTo>
                  <a:cubicBezTo>
                    <a:pt x="938470" y="342677"/>
                    <a:pt x="800445" y="233027"/>
                    <a:pt x="635718" y="225243"/>
                  </a:cubicBezTo>
                  <a:lnTo>
                    <a:pt x="635718" y="112914"/>
                  </a:lnTo>
                  <a:close/>
                  <a:moveTo>
                    <a:pt x="598304" y="113082"/>
                  </a:moveTo>
                  <a:lnTo>
                    <a:pt x="598304" y="225326"/>
                  </a:lnTo>
                  <a:cubicBezTo>
                    <a:pt x="396665" y="234868"/>
                    <a:pt x="234785" y="396749"/>
                    <a:pt x="225243" y="598387"/>
                  </a:cubicBezTo>
                  <a:lnTo>
                    <a:pt x="112998" y="598387"/>
                  </a:lnTo>
                  <a:cubicBezTo>
                    <a:pt x="122708" y="334893"/>
                    <a:pt x="334893" y="122791"/>
                    <a:pt x="598304" y="113082"/>
                  </a:cubicBezTo>
                  <a:close/>
                  <a:moveTo>
                    <a:pt x="598304" y="1121024"/>
                  </a:moveTo>
                  <a:cubicBezTo>
                    <a:pt x="334809" y="1111314"/>
                    <a:pt x="122708" y="899213"/>
                    <a:pt x="112998" y="635718"/>
                  </a:cubicBezTo>
                  <a:lnTo>
                    <a:pt x="225243" y="635718"/>
                  </a:lnTo>
                  <a:cubicBezTo>
                    <a:pt x="234785" y="837273"/>
                    <a:pt x="396665" y="999237"/>
                    <a:pt x="598304" y="1008779"/>
                  </a:cubicBezTo>
                  <a:lnTo>
                    <a:pt x="598304" y="1121024"/>
                  </a:lnTo>
                  <a:close/>
                  <a:moveTo>
                    <a:pt x="616969" y="922482"/>
                  </a:moveTo>
                  <a:cubicBezTo>
                    <a:pt x="606674" y="922482"/>
                    <a:pt x="598304" y="930852"/>
                    <a:pt x="598304" y="941148"/>
                  </a:cubicBezTo>
                  <a:lnTo>
                    <a:pt x="598304" y="971364"/>
                  </a:lnTo>
                  <a:cubicBezTo>
                    <a:pt x="417340" y="961906"/>
                    <a:pt x="272116" y="816683"/>
                    <a:pt x="262658" y="635718"/>
                  </a:cubicBezTo>
                  <a:lnTo>
                    <a:pt x="292874" y="635718"/>
                  </a:lnTo>
                  <a:cubicBezTo>
                    <a:pt x="303170" y="635718"/>
                    <a:pt x="311624" y="627348"/>
                    <a:pt x="311624" y="617053"/>
                  </a:cubicBezTo>
                  <a:cubicBezTo>
                    <a:pt x="311624" y="606757"/>
                    <a:pt x="303253" y="598387"/>
                    <a:pt x="292874" y="598387"/>
                  </a:cubicBezTo>
                  <a:lnTo>
                    <a:pt x="262658" y="598387"/>
                  </a:lnTo>
                  <a:cubicBezTo>
                    <a:pt x="272116" y="417423"/>
                    <a:pt x="417340" y="272200"/>
                    <a:pt x="598304" y="262741"/>
                  </a:cubicBezTo>
                  <a:lnTo>
                    <a:pt x="598304" y="292958"/>
                  </a:lnTo>
                  <a:cubicBezTo>
                    <a:pt x="598304" y="303253"/>
                    <a:pt x="606674" y="311707"/>
                    <a:pt x="616969" y="311707"/>
                  </a:cubicBezTo>
                  <a:cubicBezTo>
                    <a:pt x="627264" y="311707"/>
                    <a:pt x="635635" y="303337"/>
                    <a:pt x="635635" y="292958"/>
                  </a:cubicBezTo>
                  <a:lnTo>
                    <a:pt x="635635" y="262741"/>
                  </a:lnTo>
                  <a:cubicBezTo>
                    <a:pt x="779519" y="270275"/>
                    <a:pt x="900636" y="363770"/>
                    <a:pt x="949183" y="492671"/>
                  </a:cubicBezTo>
                  <a:lnTo>
                    <a:pt x="913693" y="492671"/>
                  </a:lnTo>
                  <a:cubicBezTo>
                    <a:pt x="908755" y="492671"/>
                    <a:pt x="903984" y="494680"/>
                    <a:pt x="900468" y="498112"/>
                  </a:cubicBezTo>
                  <a:lnTo>
                    <a:pt x="850079" y="548501"/>
                  </a:lnTo>
                  <a:cubicBezTo>
                    <a:pt x="820366" y="447807"/>
                    <a:pt x="727205" y="373981"/>
                    <a:pt x="617053" y="373981"/>
                  </a:cubicBezTo>
                  <a:cubicBezTo>
                    <a:pt x="483046" y="373981"/>
                    <a:pt x="373981" y="483046"/>
                    <a:pt x="373981" y="617053"/>
                  </a:cubicBezTo>
                  <a:cubicBezTo>
                    <a:pt x="373981" y="751060"/>
                    <a:pt x="483046" y="860208"/>
                    <a:pt x="617053" y="860208"/>
                  </a:cubicBezTo>
                  <a:cubicBezTo>
                    <a:pt x="727289" y="860208"/>
                    <a:pt x="820449" y="786382"/>
                    <a:pt x="850079" y="685689"/>
                  </a:cubicBezTo>
                  <a:lnTo>
                    <a:pt x="900468" y="736078"/>
                  </a:lnTo>
                  <a:cubicBezTo>
                    <a:pt x="903984" y="739593"/>
                    <a:pt x="908755" y="741518"/>
                    <a:pt x="913693" y="741518"/>
                  </a:cubicBezTo>
                  <a:lnTo>
                    <a:pt x="949602" y="741518"/>
                  </a:lnTo>
                  <a:cubicBezTo>
                    <a:pt x="901054" y="870419"/>
                    <a:pt x="779603" y="963831"/>
                    <a:pt x="635718" y="971364"/>
                  </a:cubicBezTo>
                  <a:lnTo>
                    <a:pt x="635718" y="941148"/>
                  </a:lnTo>
                  <a:cubicBezTo>
                    <a:pt x="635718" y="930852"/>
                    <a:pt x="627348" y="922482"/>
                    <a:pt x="616969" y="922482"/>
                  </a:cubicBezTo>
                  <a:close/>
                  <a:moveTo>
                    <a:pt x="616969" y="635718"/>
                  </a:moveTo>
                  <a:lnTo>
                    <a:pt x="800110" y="635718"/>
                  </a:lnTo>
                  <a:lnTo>
                    <a:pt x="819026" y="654635"/>
                  </a:lnTo>
                  <a:cubicBezTo>
                    <a:pt x="801281" y="750139"/>
                    <a:pt x="717496" y="822709"/>
                    <a:pt x="616969" y="822709"/>
                  </a:cubicBezTo>
                  <a:cubicBezTo>
                    <a:pt x="503552" y="822709"/>
                    <a:pt x="411229" y="730385"/>
                    <a:pt x="411229" y="616969"/>
                  </a:cubicBezTo>
                  <a:cubicBezTo>
                    <a:pt x="411229" y="503553"/>
                    <a:pt x="503552" y="411229"/>
                    <a:pt x="616969" y="411229"/>
                  </a:cubicBezTo>
                  <a:cubicBezTo>
                    <a:pt x="717496" y="411229"/>
                    <a:pt x="801281" y="483799"/>
                    <a:pt x="819026" y="579303"/>
                  </a:cubicBezTo>
                  <a:lnTo>
                    <a:pt x="800110" y="598220"/>
                  </a:lnTo>
                  <a:lnTo>
                    <a:pt x="616969" y="598220"/>
                  </a:lnTo>
                  <a:cubicBezTo>
                    <a:pt x="606674" y="598220"/>
                    <a:pt x="598304" y="606590"/>
                    <a:pt x="598304" y="616885"/>
                  </a:cubicBezTo>
                  <a:cubicBezTo>
                    <a:pt x="598304" y="627181"/>
                    <a:pt x="606674" y="635718"/>
                    <a:pt x="616969" y="635718"/>
                  </a:cubicBezTo>
                  <a:close/>
                  <a:moveTo>
                    <a:pt x="635718" y="1121108"/>
                  </a:moveTo>
                  <a:lnTo>
                    <a:pt x="635718" y="1008779"/>
                  </a:lnTo>
                  <a:cubicBezTo>
                    <a:pt x="800445" y="1000911"/>
                    <a:pt x="938470" y="891261"/>
                    <a:pt x="988858" y="741518"/>
                  </a:cubicBezTo>
                  <a:lnTo>
                    <a:pt x="1105874" y="741518"/>
                  </a:lnTo>
                  <a:cubicBezTo>
                    <a:pt x="1051049" y="957134"/>
                    <a:pt x="858785" y="1112820"/>
                    <a:pt x="635718" y="1121108"/>
                  </a:cubicBezTo>
                  <a:close/>
                  <a:moveTo>
                    <a:pt x="1163879" y="704103"/>
                  </a:moveTo>
                  <a:lnTo>
                    <a:pt x="921394" y="704103"/>
                  </a:lnTo>
                  <a:lnTo>
                    <a:pt x="853009" y="635718"/>
                  </a:lnTo>
                  <a:lnTo>
                    <a:pt x="1095411" y="635718"/>
                  </a:lnTo>
                  <a:lnTo>
                    <a:pt x="1163879" y="704103"/>
                  </a:lnTo>
                  <a:close/>
                  <a:moveTo>
                    <a:pt x="1095495" y="598303"/>
                  </a:moveTo>
                  <a:lnTo>
                    <a:pt x="853093" y="598303"/>
                  </a:lnTo>
                  <a:lnTo>
                    <a:pt x="921478" y="529919"/>
                  </a:lnTo>
                  <a:lnTo>
                    <a:pt x="1163879" y="529919"/>
                  </a:lnTo>
                  <a:lnTo>
                    <a:pt x="1095495" y="598303"/>
                  </a:lnTo>
                  <a:close/>
                </a:path>
              </a:pathLst>
            </a:custGeom>
            <a:grpFill/>
            <a:ln w="8365" cap="flat">
              <a:noFill/>
              <a:prstDash val="solid"/>
              <a:miter/>
            </a:ln>
          </p:spPr>
          <p:txBody>
            <a:bodyPr rtlCol="0" anchor="ctr"/>
            <a:lstStyle/>
            <a:p>
              <a:endParaRPr lang="en-US" sz="1200"/>
            </a:p>
          </p:txBody>
        </p:sp>
      </p:grpSp>
      <p:grpSp>
        <p:nvGrpSpPr>
          <p:cNvPr id="51" name="Graphic 2">
            <a:extLst>
              <a:ext uri="{FF2B5EF4-FFF2-40B4-BE49-F238E27FC236}">
                <a16:creationId xmlns:a16="http://schemas.microsoft.com/office/drawing/2014/main" id="{41756276-64CA-493E-9F13-7C3E90CF7A2B}"/>
              </a:ext>
            </a:extLst>
          </p:cNvPr>
          <p:cNvGrpSpPr/>
          <p:nvPr/>
        </p:nvGrpSpPr>
        <p:grpSpPr>
          <a:xfrm>
            <a:off x="8822040" y="3161873"/>
            <a:ext cx="618600" cy="618600"/>
            <a:chOff x="6240468" y="3424552"/>
            <a:chExt cx="1234527" cy="1234527"/>
          </a:xfrm>
          <a:solidFill>
            <a:schemeClr val="bg1"/>
          </a:solidFill>
        </p:grpSpPr>
        <p:sp>
          <p:nvSpPr>
            <p:cNvPr id="52" name="Freeform: Shape 51">
              <a:extLst>
                <a:ext uri="{FF2B5EF4-FFF2-40B4-BE49-F238E27FC236}">
                  <a16:creationId xmlns:a16="http://schemas.microsoft.com/office/drawing/2014/main" id="{47D40ADA-0FC1-4631-B3F3-F1FB01925843}"/>
                </a:ext>
              </a:extLst>
            </p:cNvPr>
            <p:cNvSpPr/>
            <p:nvPr/>
          </p:nvSpPr>
          <p:spPr>
            <a:xfrm>
              <a:off x="6839167" y="3449480"/>
              <a:ext cx="635389" cy="592292"/>
            </a:xfrm>
            <a:custGeom>
              <a:avLst/>
              <a:gdLst>
                <a:gd name="connsiteX0" fmla="*/ 18609 w 635389"/>
                <a:gd name="connsiteY0" fmla="*/ 37479 h 592292"/>
                <a:gd name="connsiteX1" fmla="*/ 566400 w 635389"/>
                <a:gd name="connsiteY1" fmla="*/ 506889 h 592292"/>
                <a:gd name="connsiteX2" fmla="*/ 534977 w 635389"/>
                <a:gd name="connsiteY2" fmla="*/ 509435 h 592292"/>
                <a:gd name="connsiteX3" fmla="*/ 592205 w 635389"/>
                <a:gd name="connsiteY3" fmla="*/ 592293 h 592292"/>
                <a:gd name="connsiteX4" fmla="*/ 635390 w 635389"/>
                <a:gd name="connsiteY4" fmla="*/ 501272 h 592292"/>
                <a:gd name="connsiteX5" fmla="*/ 603879 w 635389"/>
                <a:gd name="connsiteY5" fmla="*/ 503817 h 592292"/>
                <a:gd name="connsiteX6" fmla="*/ 18696 w 635389"/>
                <a:gd name="connsiteY6" fmla="*/ 0 h 592292"/>
                <a:gd name="connsiteX7" fmla="*/ 1 w 635389"/>
                <a:gd name="connsiteY7" fmla="*/ 18696 h 592292"/>
                <a:gd name="connsiteX8" fmla="*/ 18609 w 635389"/>
                <a:gd name="connsiteY8" fmla="*/ 37479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389" h="592292">
                  <a:moveTo>
                    <a:pt x="18609" y="37479"/>
                  </a:moveTo>
                  <a:cubicBezTo>
                    <a:pt x="292373" y="37479"/>
                    <a:pt x="524884" y="238304"/>
                    <a:pt x="566400" y="506889"/>
                  </a:cubicBezTo>
                  <a:lnTo>
                    <a:pt x="534977" y="509435"/>
                  </a:lnTo>
                  <a:lnTo>
                    <a:pt x="592205" y="592293"/>
                  </a:lnTo>
                  <a:lnTo>
                    <a:pt x="635390" y="501272"/>
                  </a:lnTo>
                  <a:lnTo>
                    <a:pt x="603879" y="503817"/>
                  </a:lnTo>
                  <a:cubicBezTo>
                    <a:pt x="560695" y="215658"/>
                    <a:pt x="311770" y="0"/>
                    <a:pt x="18696" y="0"/>
                  </a:cubicBezTo>
                  <a:cubicBezTo>
                    <a:pt x="8339" y="0"/>
                    <a:pt x="1" y="8339"/>
                    <a:pt x="1" y="18696"/>
                  </a:cubicBezTo>
                  <a:cubicBezTo>
                    <a:pt x="-87" y="29053"/>
                    <a:pt x="8251" y="37479"/>
                    <a:pt x="18609" y="37479"/>
                  </a:cubicBezTo>
                  <a:close/>
                </a:path>
              </a:pathLst>
            </a:custGeom>
            <a:grpFill/>
            <a:ln w="8777" cap="flat">
              <a:noFill/>
              <a:prstDash val="solid"/>
              <a:miter/>
            </a:ln>
          </p:spPr>
          <p:txBody>
            <a:bodyPr rtlCol="0" anchor="ctr"/>
            <a:lstStyle/>
            <a:p>
              <a:endParaRPr lang="en-US" sz="1200"/>
            </a:p>
          </p:txBody>
        </p:sp>
        <p:sp>
          <p:nvSpPr>
            <p:cNvPr id="53" name="Freeform: Shape 52">
              <a:extLst>
                <a:ext uri="{FF2B5EF4-FFF2-40B4-BE49-F238E27FC236}">
                  <a16:creationId xmlns:a16="http://schemas.microsoft.com/office/drawing/2014/main" id="{CC2036A7-F730-4227-B3B1-E2EB9CBCAB99}"/>
                </a:ext>
              </a:extLst>
            </p:cNvPr>
            <p:cNvSpPr/>
            <p:nvPr/>
          </p:nvSpPr>
          <p:spPr>
            <a:xfrm>
              <a:off x="6976444" y="3649866"/>
              <a:ext cx="282201" cy="295531"/>
            </a:xfrm>
            <a:custGeom>
              <a:avLst/>
              <a:gdLst>
                <a:gd name="connsiteX0" fmla="*/ 0 w 282201"/>
                <a:gd name="connsiteY0" fmla="*/ 10884 h 295531"/>
                <a:gd name="connsiteX1" fmla="*/ 59510 w 282201"/>
                <a:gd name="connsiteY1" fmla="*/ 92074 h 295531"/>
                <a:gd name="connsiteX2" fmla="*/ 72149 w 282201"/>
                <a:gd name="connsiteY2" fmla="*/ 63460 h 295531"/>
                <a:gd name="connsiteX3" fmla="*/ 245589 w 282201"/>
                <a:gd name="connsiteY3" fmla="*/ 282191 h 295531"/>
                <a:gd name="connsiteX4" fmla="*/ 263495 w 282201"/>
                <a:gd name="connsiteY4" fmla="*/ 295532 h 295531"/>
                <a:gd name="connsiteX5" fmla="*/ 268849 w 282201"/>
                <a:gd name="connsiteY5" fmla="*/ 294742 h 295531"/>
                <a:gd name="connsiteX6" fmla="*/ 281400 w 282201"/>
                <a:gd name="connsiteY6" fmla="*/ 271482 h 295531"/>
                <a:gd name="connsiteX7" fmla="*/ 87334 w 282201"/>
                <a:gd name="connsiteY7" fmla="*/ 29053 h 295531"/>
                <a:gd name="connsiteX8" fmla="*/ 100149 w 282201"/>
                <a:gd name="connsiteY8" fmla="*/ 0 h 295531"/>
                <a:gd name="connsiteX9" fmla="*/ 0 w 282201"/>
                <a:gd name="connsiteY9" fmla="*/ 10884 h 295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2201" h="295531">
                  <a:moveTo>
                    <a:pt x="0" y="10884"/>
                  </a:moveTo>
                  <a:lnTo>
                    <a:pt x="59510" y="92074"/>
                  </a:lnTo>
                  <a:lnTo>
                    <a:pt x="72149" y="63460"/>
                  </a:lnTo>
                  <a:cubicBezTo>
                    <a:pt x="155007" y="111735"/>
                    <a:pt x="217941" y="190380"/>
                    <a:pt x="245589" y="282191"/>
                  </a:cubicBezTo>
                  <a:cubicBezTo>
                    <a:pt x="248047" y="290353"/>
                    <a:pt x="255420" y="295532"/>
                    <a:pt x="263495" y="295532"/>
                  </a:cubicBezTo>
                  <a:cubicBezTo>
                    <a:pt x="265250" y="295532"/>
                    <a:pt x="267093" y="295269"/>
                    <a:pt x="268849" y="294742"/>
                  </a:cubicBezTo>
                  <a:cubicBezTo>
                    <a:pt x="278767" y="291758"/>
                    <a:pt x="284385" y="281313"/>
                    <a:pt x="281400" y="271482"/>
                  </a:cubicBezTo>
                  <a:cubicBezTo>
                    <a:pt x="250680" y="169314"/>
                    <a:pt x="180110" y="81892"/>
                    <a:pt x="87334" y="29053"/>
                  </a:cubicBezTo>
                  <a:lnTo>
                    <a:pt x="100149" y="0"/>
                  </a:lnTo>
                  <a:lnTo>
                    <a:pt x="0" y="10884"/>
                  </a:lnTo>
                  <a:close/>
                </a:path>
              </a:pathLst>
            </a:custGeom>
            <a:grpFill/>
            <a:ln w="8777" cap="flat">
              <a:noFill/>
              <a:prstDash val="solid"/>
              <a:miter/>
            </a:ln>
          </p:spPr>
          <p:txBody>
            <a:bodyPr rtlCol="0" anchor="ctr"/>
            <a:lstStyle/>
            <a:p>
              <a:endParaRPr lang="en-US" sz="1200"/>
            </a:p>
          </p:txBody>
        </p:sp>
        <p:sp>
          <p:nvSpPr>
            <p:cNvPr id="54" name="Freeform: Shape 53">
              <a:extLst>
                <a:ext uri="{FF2B5EF4-FFF2-40B4-BE49-F238E27FC236}">
                  <a16:creationId xmlns:a16="http://schemas.microsoft.com/office/drawing/2014/main" id="{446F25BE-079B-4121-8BE1-025FBA325B2E}"/>
                </a:ext>
              </a:extLst>
            </p:cNvPr>
            <p:cNvSpPr/>
            <p:nvPr/>
          </p:nvSpPr>
          <p:spPr>
            <a:xfrm>
              <a:off x="6240994" y="4041860"/>
              <a:ext cx="635476" cy="592292"/>
            </a:xfrm>
            <a:custGeom>
              <a:avLst/>
              <a:gdLst>
                <a:gd name="connsiteX0" fmla="*/ 616781 w 635476"/>
                <a:gd name="connsiteY0" fmla="*/ 554901 h 592292"/>
                <a:gd name="connsiteX1" fmla="*/ 68902 w 635476"/>
                <a:gd name="connsiteY1" fmla="*/ 85403 h 592292"/>
                <a:gd name="connsiteX2" fmla="*/ 100412 w 635476"/>
                <a:gd name="connsiteY2" fmla="*/ 82858 h 592292"/>
                <a:gd name="connsiteX3" fmla="*/ 43184 w 635476"/>
                <a:gd name="connsiteY3" fmla="*/ 0 h 592292"/>
                <a:gd name="connsiteX4" fmla="*/ 0 w 635476"/>
                <a:gd name="connsiteY4" fmla="*/ 90933 h 592292"/>
                <a:gd name="connsiteX5" fmla="*/ 31510 w 635476"/>
                <a:gd name="connsiteY5" fmla="*/ 88388 h 592292"/>
                <a:gd name="connsiteX6" fmla="*/ 616781 w 635476"/>
                <a:gd name="connsiteY6" fmla="*/ 592292 h 592292"/>
                <a:gd name="connsiteX7" fmla="*/ 635477 w 635476"/>
                <a:gd name="connsiteY7" fmla="*/ 573597 h 592292"/>
                <a:gd name="connsiteX8" fmla="*/ 616781 w 635476"/>
                <a:gd name="connsiteY8" fmla="*/ 554901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476" h="592292">
                  <a:moveTo>
                    <a:pt x="616781" y="554901"/>
                  </a:moveTo>
                  <a:cubicBezTo>
                    <a:pt x="343017" y="554901"/>
                    <a:pt x="110506" y="354076"/>
                    <a:pt x="68902" y="85403"/>
                  </a:cubicBezTo>
                  <a:lnTo>
                    <a:pt x="100412" y="82858"/>
                  </a:lnTo>
                  <a:lnTo>
                    <a:pt x="43184" y="0"/>
                  </a:lnTo>
                  <a:lnTo>
                    <a:pt x="0" y="90933"/>
                  </a:lnTo>
                  <a:lnTo>
                    <a:pt x="31510" y="88388"/>
                  </a:lnTo>
                  <a:cubicBezTo>
                    <a:pt x="74695" y="376547"/>
                    <a:pt x="323619" y="592292"/>
                    <a:pt x="616781" y="592292"/>
                  </a:cubicBezTo>
                  <a:cubicBezTo>
                    <a:pt x="627138" y="592292"/>
                    <a:pt x="635477" y="583954"/>
                    <a:pt x="635477" y="573597"/>
                  </a:cubicBezTo>
                  <a:cubicBezTo>
                    <a:pt x="635477" y="563239"/>
                    <a:pt x="627051" y="554901"/>
                    <a:pt x="616781" y="554901"/>
                  </a:cubicBezTo>
                  <a:close/>
                </a:path>
              </a:pathLst>
            </a:custGeom>
            <a:grpFill/>
            <a:ln w="8777" cap="flat">
              <a:noFill/>
              <a:prstDash val="solid"/>
              <a:miter/>
            </a:ln>
          </p:spPr>
          <p:txBody>
            <a:bodyPr rtlCol="0" anchor="ctr"/>
            <a:lstStyle/>
            <a:p>
              <a:endParaRPr lang="en-US" sz="1200"/>
            </a:p>
          </p:txBody>
        </p:sp>
        <p:sp>
          <p:nvSpPr>
            <p:cNvPr id="55" name="Freeform: Shape 54">
              <a:extLst>
                <a:ext uri="{FF2B5EF4-FFF2-40B4-BE49-F238E27FC236}">
                  <a16:creationId xmlns:a16="http://schemas.microsoft.com/office/drawing/2014/main" id="{91949CF6-754D-4E5D-A58C-F5313C8822BC}"/>
                </a:ext>
              </a:extLst>
            </p:cNvPr>
            <p:cNvSpPr/>
            <p:nvPr/>
          </p:nvSpPr>
          <p:spPr>
            <a:xfrm>
              <a:off x="6456993" y="4138240"/>
              <a:ext cx="282113" cy="295614"/>
            </a:xfrm>
            <a:custGeom>
              <a:avLst/>
              <a:gdLst>
                <a:gd name="connsiteX0" fmla="*/ 282113 w 282113"/>
                <a:gd name="connsiteY0" fmla="*/ 284643 h 295614"/>
                <a:gd name="connsiteX1" fmla="*/ 222603 w 282113"/>
                <a:gd name="connsiteY1" fmla="*/ 203453 h 295614"/>
                <a:gd name="connsiteX2" fmla="*/ 210051 w 282113"/>
                <a:gd name="connsiteY2" fmla="*/ 232067 h 295614"/>
                <a:gd name="connsiteX3" fmla="*/ 36612 w 282113"/>
                <a:gd name="connsiteY3" fmla="*/ 13337 h 295614"/>
                <a:gd name="connsiteX4" fmla="*/ 13352 w 282113"/>
                <a:gd name="connsiteY4" fmla="*/ 873 h 295614"/>
                <a:gd name="connsiteX5" fmla="*/ 801 w 282113"/>
                <a:gd name="connsiteY5" fmla="*/ 24133 h 295614"/>
                <a:gd name="connsiteX6" fmla="*/ 194867 w 282113"/>
                <a:gd name="connsiteY6" fmla="*/ 266562 h 295614"/>
                <a:gd name="connsiteX7" fmla="*/ 182052 w 282113"/>
                <a:gd name="connsiteY7" fmla="*/ 295615 h 295614"/>
                <a:gd name="connsiteX8" fmla="*/ 282113 w 282113"/>
                <a:gd name="connsiteY8" fmla="*/ 284643 h 29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113" h="295614">
                  <a:moveTo>
                    <a:pt x="282113" y="284643"/>
                  </a:moveTo>
                  <a:lnTo>
                    <a:pt x="222603" y="203453"/>
                  </a:lnTo>
                  <a:lnTo>
                    <a:pt x="210051" y="232067"/>
                  </a:lnTo>
                  <a:cubicBezTo>
                    <a:pt x="127194" y="183704"/>
                    <a:pt x="64261" y="105148"/>
                    <a:pt x="36612" y="13337"/>
                  </a:cubicBezTo>
                  <a:cubicBezTo>
                    <a:pt x="33628" y="3418"/>
                    <a:pt x="23095" y="-2287"/>
                    <a:pt x="13352" y="873"/>
                  </a:cubicBezTo>
                  <a:cubicBezTo>
                    <a:pt x="3434" y="3857"/>
                    <a:pt x="-2184" y="14302"/>
                    <a:pt x="801" y="24133"/>
                  </a:cubicBezTo>
                  <a:cubicBezTo>
                    <a:pt x="31521" y="126301"/>
                    <a:pt x="102091" y="213723"/>
                    <a:pt x="194867" y="266562"/>
                  </a:cubicBezTo>
                  <a:lnTo>
                    <a:pt x="182052" y="295615"/>
                  </a:lnTo>
                  <a:lnTo>
                    <a:pt x="282113" y="284643"/>
                  </a:lnTo>
                  <a:close/>
                </a:path>
              </a:pathLst>
            </a:custGeom>
            <a:grpFill/>
            <a:ln w="8777" cap="flat">
              <a:noFill/>
              <a:prstDash val="solid"/>
              <a:miter/>
            </a:ln>
          </p:spPr>
          <p:txBody>
            <a:bodyPr rtlCol="0" anchor="ctr"/>
            <a:lstStyle/>
            <a:p>
              <a:endParaRPr lang="en-US" sz="1200"/>
            </a:p>
          </p:txBody>
        </p:sp>
        <p:sp>
          <p:nvSpPr>
            <p:cNvPr id="56" name="Freeform: Shape 55">
              <a:extLst>
                <a:ext uri="{FF2B5EF4-FFF2-40B4-BE49-F238E27FC236}">
                  <a16:creationId xmlns:a16="http://schemas.microsoft.com/office/drawing/2014/main" id="{7C8161C1-5392-4462-9397-138F18F88A17}"/>
                </a:ext>
              </a:extLst>
            </p:cNvPr>
            <p:cNvSpPr/>
            <p:nvPr/>
          </p:nvSpPr>
          <p:spPr>
            <a:xfrm>
              <a:off x="6240468" y="3424552"/>
              <a:ext cx="685858" cy="685858"/>
            </a:xfrm>
            <a:custGeom>
              <a:avLst/>
              <a:gdLst>
                <a:gd name="connsiteX0" fmla="*/ 342929 w 685858"/>
                <a:gd name="connsiteY0" fmla="*/ 685858 h 685858"/>
                <a:gd name="connsiteX1" fmla="*/ 685858 w 685858"/>
                <a:gd name="connsiteY1" fmla="*/ 342929 h 685858"/>
                <a:gd name="connsiteX2" fmla="*/ 342929 w 685858"/>
                <a:gd name="connsiteY2" fmla="*/ 0 h 685858"/>
                <a:gd name="connsiteX3" fmla="*/ 0 w 685858"/>
                <a:gd name="connsiteY3" fmla="*/ 342929 h 685858"/>
                <a:gd name="connsiteX4" fmla="*/ 342929 w 685858"/>
                <a:gd name="connsiteY4" fmla="*/ 685858 h 685858"/>
                <a:gd name="connsiteX5" fmla="*/ 573948 w 685858"/>
                <a:gd name="connsiteY5" fmla="*/ 542350 h 685858"/>
                <a:gd name="connsiteX6" fmla="*/ 343017 w 685858"/>
                <a:gd name="connsiteY6" fmla="*/ 648467 h 685858"/>
                <a:gd name="connsiteX7" fmla="*/ 112086 w 685858"/>
                <a:gd name="connsiteY7" fmla="*/ 542350 h 685858"/>
                <a:gd name="connsiteX8" fmla="*/ 112086 w 685858"/>
                <a:gd name="connsiteY8" fmla="*/ 534450 h 685858"/>
                <a:gd name="connsiteX9" fmla="*/ 148073 w 685858"/>
                <a:gd name="connsiteY9" fmla="*/ 481523 h 685858"/>
                <a:gd name="connsiteX10" fmla="*/ 203546 w 685858"/>
                <a:gd name="connsiteY10" fmla="*/ 460721 h 685858"/>
                <a:gd name="connsiteX11" fmla="*/ 226016 w 685858"/>
                <a:gd name="connsiteY11" fmla="*/ 454664 h 685858"/>
                <a:gd name="connsiteX12" fmla="*/ 343017 w 685858"/>
                <a:gd name="connsiteY12" fmla="*/ 520757 h 685858"/>
                <a:gd name="connsiteX13" fmla="*/ 459931 w 685858"/>
                <a:gd name="connsiteY13" fmla="*/ 454577 h 685858"/>
                <a:gd name="connsiteX14" fmla="*/ 482313 w 685858"/>
                <a:gd name="connsiteY14" fmla="*/ 460633 h 685858"/>
                <a:gd name="connsiteX15" fmla="*/ 537873 w 685858"/>
                <a:gd name="connsiteY15" fmla="*/ 481523 h 685858"/>
                <a:gd name="connsiteX16" fmla="*/ 573948 w 685858"/>
                <a:gd name="connsiteY16" fmla="*/ 534450 h 685858"/>
                <a:gd name="connsiteX17" fmla="*/ 573948 w 685858"/>
                <a:gd name="connsiteY17" fmla="*/ 542350 h 685858"/>
                <a:gd name="connsiteX18" fmla="*/ 296234 w 685858"/>
                <a:gd name="connsiteY18" fmla="*/ 396559 h 685858"/>
                <a:gd name="connsiteX19" fmla="*/ 343017 w 685858"/>
                <a:gd name="connsiteY19" fmla="*/ 407179 h 685858"/>
                <a:gd name="connsiteX20" fmla="*/ 389800 w 685858"/>
                <a:gd name="connsiteY20" fmla="*/ 396559 h 685858"/>
                <a:gd name="connsiteX21" fmla="*/ 426050 w 685858"/>
                <a:gd name="connsiteY21" fmla="*/ 440006 h 685858"/>
                <a:gd name="connsiteX22" fmla="*/ 343017 w 685858"/>
                <a:gd name="connsiteY22" fmla="*/ 483366 h 685858"/>
                <a:gd name="connsiteX23" fmla="*/ 260071 w 685858"/>
                <a:gd name="connsiteY23" fmla="*/ 440357 h 685858"/>
                <a:gd name="connsiteX24" fmla="*/ 296234 w 685858"/>
                <a:gd name="connsiteY24" fmla="*/ 396559 h 685858"/>
                <a:gd name="connsiteX25" fmla="*/ 253488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8 w 685858"/>
                <a:gd name="connsiteY29" fmla="*/ 258228 h 685858"/>
                <a:gd name="connsiteX30" fmla="*/ 37479 w 685858"/>
                <a:gd name="connsiteY30" fmla="*/ 342929 h 685858"/>
                <a:gd name="connsiteX31" fmla="*/ 342929 w 685858"/>
                <a:gd name="connsiteY31" fmla="*/ 37479 h 685858"/>
                <a:gd name="connsiteX32" fmla="*/ 648467 w 685858"/>
                <a:gd name="connsiteY32" fmla="*/ 342929 h 685858"/>
                <a:gd name="connsiteX33" fmla="*/ 604405 w 685858"/>
                <a:gd name="connsiteY33" fmla="*/ 500131 h 685858"/>
                <a:gd name="connsiteX34" fmla="*/ 553848 w 685858"/>
                <a:gd name="connsiteY34" fmla="*/ 447643 h 685858"/>
                <a:gd name="connsiteX35" fmla="*/ 492846 w 685858"/>
                <a:gd name="connsiteY35" fmla="*/ 424734 h 685858"/>
                <a:gd name="connsiteX36" fmla="*/ 465899 w 685858"/>
                <a:gd name="connsiteY36" fmla="*/ 417449 h 685858"/>
                <a:gd name="connsiteX37" fmla="*/ 422013 w 685858"/>
                <a:gd name="connsiteY37" fmla="*/ 375054 h 685858"/>
                <a:gd name="connsiteX38" fmla="*/ 421925 w 685858"/>
                <a:gd name="connsiteY38" fmla="*/ 374440 h 685858"/>
                <a:gd name="connsiteX39" fmla="*/ 469849 w 685858"/>
                <a:gd name="connsiteY39" fmla="*/ 258141 h 685858"/>
                <a:gd name="connsiteX40" fmla="*/ 342929 w 685858"/>
                <a:gd name="connsiteY40" fmla="*/ 126569 h 685858"/>
                <a:gd name="connsiteX41" fmla="*/ 216009 w 685858"/>
                <a:gd name="connsiteY41" fmla="*/ 258141 h 685858"/>
                <a:gd name="connsiteX42" fmla="*/ 263846 w 685858"/>
                <a:gd name="connsiteY42" fmla="*/ 374352 h 685858"/>
                <a:gd name="connsiteX43" fmla="*/ 263495 w 685858"/>
                <a:gd name="connsiteY43" fmla="*/ 376546 h 685858"/>
                <a:gd name="connsiteX44" fmla="*/ 219959 w 685858"/>
                <a:gd name="connsiteY44" fmla="*/ 417361 h 685858"/>
                <a:gd name="connsiteX45" fmla="*/ 192750 w 685858"/>
                <a:gd name="connsiteY45" fmla="*/ 424734 h 685858"/>
                <a:gd name="connsiteX46" fmla="*/ 131923 w 685858"/>
                <a:gd name="connsiteY46" fmla="*/ 447643 h 685858"/>
                <a:gd name="connsiteX47" fmla="*/ 81541 w 685858"/>
                <a:gd name="connsiteY47" fmla="*/ 500218 h 685858"/>
                <a:gd name="connsiteX48" fmla="*/ 37479 w 685858"/>
                <a:gd name="connsiteY48" fmla="*/ 342929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685858"/>
                  </a:moveTo>
                  <a:cubicBezTo>
                    <a:pt x="531992" y="685858"/>
                    <a:pt x="685858" y="532080"/>
                    <a:pt x="685858" y="342929"/>
                  </a:cubicBezTo>
                  <a:cubicBezTo>
                    <a:pt x="685858" y="153866"/>
                    <a:pt x="532080" y="0"/>
                    <a:pt x="342929" y="0"/>
                  </a:cubicBezTo>
                  <a:cubicBezTo>
                    <a:pt x="153866" y="0"/>
                    <a:pt x="0" y="153778"/>
                    <a:pt x="0" y="342929"/>
                  </a:cubicBezTo>
                  <a:cubicBezTo>
                    <a:pt x="88" y="532080"/>
                    <a:pt x="153866" y="685858"/>
                    <a:pt x="342929" y="685858"/>
                  </a:cubicBezTo>
                  <a:close/>
                  <a:moveTo>
                    <a:pt x="573948" y="542350"/>
                  </a:moveTo>
                  <a:cubicBezTo>
                    <a:pt x="517861" y="607214"/>
                    <a:pt x="435266" y="648467"/>
                    <a:pt x="343017" y="648467"/>
                  </a:cubicBezTo>
                  <a:cubicBezTo>
                    <a:pt x="250767" y="648467"/>
                    <a:pt x="168173" y="607214"/>
                    <a:pt x="112086" y="542350"/>
                  </a:cubicBezTo>
                  <a:lnTo>
                    <a:pt x="112086" y="534450"/>
                  </a:lnTo>
                  <a:cubicBezTo>
                    <a:pt x="112086" y="512331"/>
                    <a:pt x="125867" y="492144"/>
                    <a:pt x="148073" y="481523"/>
                  </a:cubicBezTo>
                  <a:cubicBezTo>
                    <a:pt x="164750" y="473623"/>
                    <a:pt x="182919" y="466777"/>
                    <a:pt x="203546" y="460721"/>
                  </a:cubicBezTo>
                  <a:cubicBezTo>
                    <a:pt x="211006" y="458526"/>
                    <a:pt x="218379" y="456508"/>
                    <a:pt x="226016" y="454664"/>
                  </a:cubicBezTo>
                  <a:cubicBezTo>
                    <a:pt x="240322" y="492670"/>
                    <a:pt x="287018" y="520757"/>
                    <a:pt x="343017" y="520757"/>
                  </a:cubicBezTo>
                  <a:cubicBezTo>
                    <a:pt x="398928" y="520757"/>
                    <a:pt x="445536" y="492670"/>
                    <a:pt x="459931" y="454577"/>
                  </a:cubicBezTo>
                  <a:cubicBezTo>
                    <a:pt x="467479" y="456420"/>
                    <a:pt x="474940" y="458439"/>
                    <a:pt x="482313" y="460633"/>
                  </a:cubicBezTo>
                  <a:cubicBezTo>
                    <a:pt x="502588" y="466689"/>
                    <a:pt x="521372" y="473711"/>
                    <a:pt x="537873" y="481523"/>
                  </a:cubicBezTo>
                  <a:cubicBezTo>
                    <a:pt x="560167" y="492056"/>
                    <a:pt x="573948" y="512331"/>
                    <a:pt x="573948" y="534450"/>
                  </a:cubicBezTo>
                  <a:lnTo>
                    <a:pt x="573948" y="542350"/>
                  </a:lnTo>
                  <a:close/>
                  <a:moveTo>
                    <a:pt x="296234" y="396559"/>
                  </a:moveTo>
                  <a:cubicBezTo>
                    <a:pt x="310717" y="403317"/>
                    <a:pt x="326516" y="407179"/>
                    <a:pt x="343017" y="407179"/>
                  </a:cubicBezTo>
                  <a:cubicBezTo>
                    <a:pt x="359518" y="407179"/>
                    <a:pt x="375317" y="403405"/>
                    <a:pt x="389800" y="396559"/>
                  </a:cubicBezTo>
                  <a:cubicBezTo>
                    <a:pt x="396734" y="414025"/>
                    <a:pt x="409285" y="429122"/>
                    <a:pt x="426050" y="440006"/>
                  </a:cubicBezTo>
                  <a:cubicBezTo>
                    <a:pt x="418590" y="462125"/>
                    <a:pt x="386552" y="483366"/>
                    <a:pt x="343017" y="483366"/>
                  </a:cubicBezTo>
                  <a:cubicBezTo>
                    <a:pt x="299569" y="483366"/>
                    <a:pt x="267620" y="462300"/>
                    <a:pt x="260071" y="440357"/>
                  </a:cubicBezTo>
                  <a:cubicBezTo>
                    <a:pt x="276748" y="429649"/>
                    <a:pt x="289388" y="414289"/>
                    <a:pt x="296234" y="396559"/>
                  </a:cubicBezTo>
                  <a:close/>
                  <a:moveTo>
                    <a:pt x="253488" y="258228"/>
                  </a:moveTo>
                  <a:cubicBezTo>
                    <a:pt x="253488" y="201000"/>
                    <a:pt x="288598" y="164135"/>
                    <a:pt x="342929" y="164135"/>
                  </a:cubicBezTo>
                  <a:cubicBezTo>
                    <a:pt x="397261" y="164135"/>
                    <a:pt x="432370" y="201088"/>
                    <a:pt x="432370" y="258228"/>
                  </a:cubicBezTo>
                  <a:cubicBezTo>
                    <a:pt x="432370" y="319669"/>
                    <a:pt x="392258" y="369700"/>
                    <a:pt x="342929" y="369700"/>
                  </a:cubicBezTo>
                  <a:cubicBezTo>
                    <a:pt x="293601" y="369700"/>
                    <a:pt x="253488" y="319669"/>
                    <a:pt x="253488" y="258228"/>
                  </a:cubicBezTo>
                  <a:close/>
                  <a:moveTo>
                    <a:pt x="37479" y="342929"/>
                  </a:moveTo>
                  <a:cubicBezTo>
                    <a:pt x="37479" y="174493"/>
                    <a:pt x="174493" y="37479"/>
                    <a:pt x="342929" y="37479"/>
                  </a:cubicBezTo>
                  <a:cubicBezTo>
                    <a:pt x="511366" y="37479"/>
                    <a:pt x="648467" y="174493"/>
                    <a:pt x="648467" y="342929"/>
                  </a:cubicBezTo>
                  <a:cubicBezTo>
                    <a:pt x="648467" y="400508"/>
                    <a:pt x="632141" y="454138"/>
                    <a:pt x="604405" y="500131"/>
                  </a:cubicBezTo>
                  <a:cubicBezTo>
                    <a:pt x="595364" y="477836"/>
                    <a:pt x="577810" y="458965"/>
                    <a:pt x="553848" y="447643"/>
                  </a:cubicBezTo>
                  <a:cubicBezTo>
                    <a:pt x="535503" y="438953"/>
                    <a:pt x="515052" y="431229"/>
                    <a:pt x="492846" y="424734"/>
                  </a:cubicBezTo>
                  <a:cubicBezTo>
                    <a:pt x="483893" y="422101"/>
                    <a:pt x="474852" y="419555"/>
                    <a:pt x="465899" y="417449"/>
                  </a:cubicBezTo>
                  <a:cubicBezTo>
                    <a:pt x="443166" y="411217"/>
                    <a:pt x="425963" y="394628"/>
                    <a:pt x="422013" y="375054"/>
                  </a:cubicBezTo>
                  <a:cubicBezTo>
                    <a:pt x="422013" y="374966"/>
                    <a:pt x="422013" y="374615"/>
                    <a:pt x="421925" y="374440"/>
                  </a:cubicBezTo>
                  <a:cubicBezTo>
                    <a:pt x="451066" y="347142"/>
                    <a:pt x="469849" y="305187"/>
                    <a:pt x="469849" y="258141"/>
                  </a:cubicBezTo>
                  <a:cubicBezTo>
                    <a:pt x="469849" y="180725"/>
                    <a:pt x="417712" y="126569"/>
                    <a:pt x="342929" y="126569"/>
                  </a:cubicBezTo>
                  <a:cubicBezTo>
                    <a:pt x="268234" y="126569"/>
                    <a:pt x="216009" y="180637"/>
                    <a:pt x="216009" y="258141"/>
                  </a:cubicBezTo>
                  <a:cubicBezTo>
                    <a:pt x="216009" y="305187"/>
                    <a:pt x="234705" y="347055"/>
                    <a:pt x="263846" y="374352"/>
                  </a:cubicBezTo>
                  <a:cubicBezTo>
                    <a:pt x="263758" y="375142"/>
                    <a:pt x="263670" y="375932"/>
                    <a:pt x="263495" y="376546"/>
                  </a:cubicBezTo>
                  <a:cubicBezTo>
                    <a:pt x="259369" y="395944"/>
                    <a:pt x="242253" y="412007"/>
                    <a:pt x="219959" y="417361"/>
                  </a:cubicBezTo>
                  <a:cubicBezTo>
                    <a:pt x="210743" y="419555"/>
                    <a:pt x="201790" y="422013"/>
                    <a:pt x="192750" y="424734"/>
                  </a:cubicBezTo>
                  <a:cubicBezTo>
                    <a:pt x="170280" y="431404"/>
                    <a:pt x="150355" y="438953"/>
                    <a:pt x="131923" y="447643"/>
                  </a:cubicBezTo>
                  <a:cubicBezTo>
                    <a:pt x="107961" y="458965"/>
                    <a:pt x="90494" y="477924"/>
                    <a:pt x="81541" y="500218"/>
                  </a:cubicBezTo>
                  <a:cubicBezTo>
                    <a:pt x="53805" y="454313"/>
                    <a:pt x="37479" y="400596"/>
                    <a:pt x="37479" y="342929"/>
                  </a:cubicBezTo>
                  <a:close/>
                </a:path>
              </a:pathLst>
            </a:custGeom>
            <a:grpFill/>
            <a:ln w="8777" cap="flat">
              <a:noFill/>
              <a:prstDash val="solid"/>
              <a:miter/>
            </a:ln>
          </p:spPr>
          <p:txBody>
            <a:bodyPr rtlCol="0" anchor="ctr"/>
            <a:lstStyle/>
            <a:p>
              <a:endParaRPr lang="en-US" sz="1200"/>
            </a:p>
          </p:txBody>
        </p:sp>
        <p:sp>
          <p:nvSpPr>
            <p:cNvPr id="57" name="Freeform: Shape 56">
              <a:extLst>
                <a:ext uri="{FF2B5EF4-FFF2-40B4-BE49-F238E27FC236}">
                  <a16:creationId xmlns:a16="http://schemas.microsoft.com/office/drawing/2014/main" id="{93F8C4ED-9C7A-4BDF-A518-44C630C05C45}"/>
                </a:ext>
              </a:extLst>
            </p:cNvPr>
            <p:cNvSpPr/>
            <p:nvPr/>
          </p:nvSpPr>
          <p:spPr>
            <a:xfrm>
              <a:off x="6789137" y="3973222"/>
              <a:ext cx="685858" cy="685858"/>
            </a:xfrm>
            <a:custGeom>
              <a:avLst/>
              <a:gdLst>
                <a:gd name="connsiteX0" fmla="*/ 342929 w 685858"/>
                <a:gd name="connsiteY0" fmla="*/ 0 h 685858"/>
                <a:gd name="connsiteX1" fmla="*/ 0 w 685858"/>
                <a:gd name="connsiteY1" fmla="*/ 342929 h 685858"/>
                <a:gd name="connsiteX2" fmla="*/ 342929 w 685858"/>
                <a:gd name="connsiteY2" fmla="*/ 685858 h 685858"/>
                <a:gd name="connsiteX3" fmla="*/ 685858 w 685858"/>
                <a:gd name="connsiteY3" fmla="*/ 342929 h 685858"/>
                <a:gd name="connsiteX4" fmla="*/ 342929 w 685858"/>
                <a:gd name="connsiteY4" fmla="*/ 0 h 685858"/>
                <a:gd name="connsiteX5" fmla="*/ 573860 w 685858"/>
                <a:gd name="connsiteY5" fmla="*/ 542350 h 685858"/>
                <a:gd name="connsiteX6" fmla="*/ 342929 w 685858"/>
                <a:gd name="connsiteY6" fmla="*/ 648467 h 685858"/>
                <a:gd name="connsiteX7" fmla="*/ 111998 w 685858"/>
                <a:gd name="connsiteY7" fmla="*/ 542350 h 685858"/>
                <a:gd name="connsiteX8" fmla="*/ 111998 w 685858"/>
                <a:gd name="connsiteY8" fmla="*/ 534450 h 685858"/>
                <a:gd name="connsiteX9" fmla="*/ 147985 w 685858"/>
                <a:gd name="connsiteY9" fmla="*/ 481611 h 685858"/>
                <a:gd name="connsiteX10" fmla="*/ 203458 w 685858"/>
                <a:gd name="connsiteY10" fmla="*/ 460721 h 685858"/>
                <a:gd name="connsiteX11" fmla="*/ 226103 w 685858"/>
                <a:gd name="connsiteY11" fmla="*/ 454576 h 685858"/>
                <a:gd name="connsiteX12" fmla="*/ 342929 w 685858"/>
                <a:gd name="connsiteY12" fmla="*/ 520757 h 685858"/>
                <a:gd name="connsiteX13" fmla="*/ 459931 w 685858"/>
                <a:gd name="connsiteY13" fmla="*/ 454576 h 685858"/>
                <a:gd name="connsiteX14" fmla="*/ 482225 w 685858"/>
                <a:gd name="connsiteY14" fmla="*/ 460633 h 685858"/>
                <a:gd name="connsiteX15" fmla="*/ 537785 w 685858"/>
                <a:gd name="connsiteY15" fmla="*/ 481523 h 685858"/>
                <a:gd name="connsiteX16" fmla="*/ 573860 w 685858"/>
                <a:gd name="connsiteY16" fmla="*/ 534450 h 685858"/>
                <a:gd name="connsiteX17" fmla="*/ 573860 w 685858"/>
                <a:gd name="connsiteY17" fmla="*/ 542350 h 685858"/>
                <a:gd name="connsiteX18" fmla="*/ 296146 w 685858"/>
                <a:gd name="connsiteY18" fmla="*/ 396471 h 685858"/>
                <a:gd name="connsiteX19" fmla="*/ 342929 w 685858"/>
                <a:gd name="connsiteY19" fmla="*/ 407091 h 685858"/>
                <a:gd name="connsiteX20" fmla="*/ 389712 w 685858"/>
                <a:gd name="connsiteY20" fmla="*/ 396471 h 685858"/>
                <a:gd name="connsiteX21" fmla="*/ 425963 w 685858"/>
                <a:gd name="connsiteY21" fmla="*/ 439918 h 685858"/>
                <a:gd name="connsiteX22" fmla="*/ 342929 w 685858"/>
                <a:gd name="connsiteY22" fmla="*/ 483366 h 685858"/>
                <a:gd name="connsiteX23" fmla="*/ 259984 w 685858"/>
                <a:gd name="connsiteY23" fmla="*/ 440357 h 685858"/>
                <a:gd name="connsiteX24" fmla="*/ 296146 w 685858"/>
                <a:gd name="connsiteY24" fmla="*/ 396471 h 685858"/>
                <a:gd name="connsiteX25" fmla="*/ 253489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9 w 685858"/>
                <a:gd name="connsiteY29" fmla="*/ 258228 h 685858"/>
                <a:gd name="connsiteX30" fmla="*/ 553848 w 685858"/>
                <a:gd name="connsiteY30" fmla="*/ 447730 h 685858"/>
                <a:gd name="connsiteX31" fmla="*/ 492846 w 685858"/>
                <a:gd name="connsiteY31" fmla="*/ 424734 h 685858"/>
                <a:gd name="connsiteX32" fmla="*/ 465899 w 685858"/>
                <a:gd name="connsiteY32" fmla="*/ 417449 h 685858"/>
                <a:gd name="connsiteX33" fmla="*/ 421925 w 685858"/>
                <a:gd name="connsiteY33" fmla="*/ 375054 h 685858"/>
                <a:gd name="connsiteX34" fmla="*/ 421837 w 685858"/>
                <a:gd name="connsiteY34" fmla="*/ 374527 h 685858"/>
                <a:gd name="connsiteX35" fmla="*/ 469761 w 685858"/>
                <a:gd name="connsiteY35" fmla="*/ 258140 h 685858"/>
                <a:gd name="connsiteX36" fmla="*/ 342841 w 685858"/>
                <a:gd name="connsiteY36" fmla="*/ 126656 h 685858"/>
                <a:gd name="connsiteX37" fmla="*/ 215922 w 685858"/>
                <a:gd name="connsiteY37" fmla="*/ 258140 h 685858"/>
                <a:gd name="connsiteX38" fmla="*/ 263758 w 685858"/>
                <a:gd name="connsiteY38" fmla="*/ 374440 h 685858"/>
                <a:gd name="connsiteX39" fmla="*/ 263495 w 685858"/>
                <a:gd name="connsiteY39" fmla="*/ 376634 h 685858"/>
                <a:gd name="connsiteX40" fmla="*/ 219959 w 685858"/>
                <a:gd name="connsiteY40" fmla="*/ 417449 h 685858"/>
                <a:gd name="connsiteX41" fmla="*/ 192750 w 685858"/>
                <a:gd name="connsiteY41" fmla="*/ 424821 h 685858"/>
                <a:gd name="connsiteX42" fmla="*/ 131923 w 685858"/>
                <a:gd name="connsiteY42" fmla="*/ 447730 h 685858"/>
                <a:gd name="connsiteX43" fmla="*/ 81453 w 685858"/>
                <a:gd name="connsiteY43" fmla="*/ 500306 h 685858"/>
                <a:gd name="connsiteX44" fmla="*/ 37304 w 685858"/>
                <a:gd name="connsiteY44" fmla="*/ 342929 h 685858"/>
                <a:gd name="connsiteX45" fmla="*/ 342841 w 685858"/>
                <a:gd name="connsiteY45" fmla="*/ 37391 h 685858"/>
                <a:gd name="connsiteX46" fmla="*/ 648380 w 685858"/>
                <a:gd name="connsiteY46" fmla="*/ 342929 h 685858"/>
                <a:gd name="connsiteX47" fmla="*/ 604230 w 685858"/>
                <a:gd name="connsiteY47" fmla="*/ 500306 h 685858"/>
                <a:gd name="connsiteX48" fmla="*/ 553848 w 685858"/>
                <a:gd name="connsiteY48" fmla="*/ 447730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0"/>
                  </a:moveTo>
                  <a:cubicBezTo>
                    <a:pt x="153866" y="0"/>
                    <a:pt x="0" y="153866"/>
                    <a:pt x="0" y="342929"/>
                  </a:cubicBezTo>
                  <a:cubicBezTo>
                    <a:pt x="0" y="531993"/>
                    <a:pt x="153866" y="685858"/>
                    <a:pt x="342929" y="685858"/>
                  </a:cubicBezTo>
                  <a:cubicBezTo>
                    <a:pt x="531993" y="685858"/>
                    <a:pt x="685858" y="531993"/>
                    <a:pt x="685858" y="342929"/>
                  </a:cubicBezTo>
                  <a:cubicBezTo>
                    <a:pt x="685858" y="153866"/>
                    <a:pt x="531993" y="0"/>
                    <a:pt x="342929" y="0"/>
                  </a:cubicBezTo>
                  <a:close/>
                  <a:moveTo>
                    <a:pt x="573860" y="542350"/>
                  </a:moveTo>
                  <a:cubicBezTo>
                    <a:pt x="517773" y="607214"/>
                    <a:pt x="435179" y="648467"/>
                    <a:pt x="342929" y="648467"/>
                  </a:cubicBezTo>
                  <a:cubicBezTo>
                    <a:pt x="250680" y="648467"/>
                    <a:pt x="168085" y="607214"/>
                    <a:pt x="111998" y="542350"/>
                  </a:cubicBezTo>
                  <a:lnTo>
                    <a:pt x="111998" y="534450"/>
                  </a:lnTo>
                  <a:cubicBezTo>
                    <a:pt x="111998" y="512331"/>
                    <a:pt x="125779" y="492143"/>
                    <a:pt x="147985" y="481611"/>
                  </a:cubicBezTo>
                  <a:cubicBezTo>
                    <a:pt x="164662" y="473711"/>
                    <a:pt x="182831" y="466865"/>
                    <a:pt x="203458" y="460721"/>
                  </a:cubicBezTo>
                  <a:cubicBezTo>
                    <a:pt x="210919" y="458526"/>
                    <a:pt x="218379" y="456507"/>
                    <a:pt x="226103" y="454576"/>
                  </a:cubicBezTo>
                  <a:cubicBezTo>
                    <a:pt x="240410" y="492582"/>
                    <a:pt x="286930" y="520757"/>
                    <a:pt x="342929" y="520757"/>
                  </a:cubicBezTo>
                  <a:cubicBezTo>
                    <a:pt x="398841" y="520757"/>
                    <a:pt x="445536" y="492670"/>
                    <a:pt x="459931" y="454576"/>
                  </a:cubicBezTo>
                  <a:cubicBezTo>
                    <a:pt x="467479" y="456420"/>
                    <a:pt x="474852" y="458438"/>
                    <a:pt x="482225" y="460633"/>
                  </a:cubicBezTo>
                  <a:cubicBezTo>
                    <a:pt x="502588" y="466689"/>
                    <a:pt x="521284" y="473711"/>
                    <a:pt x="537785" y="481523"/>
                  </a:cubicBezTo>
                  <a:cubicBezTo>
                    <a:pt x="560080" y="492056"/>
                    <a:pt x="573860" y="512331"/>
                    <a:pt x="573860" y="534450"/>
                  </a:cubicBezTo>
                  <a:lnTo>
                    <a:pt x="573860" y="542350"/>
                  </a:lnTo>
                  <a:close/>
                  <a:moveTo>
                    <a:pt x="296146" y="396471"/>
                  </a:moveTo>
                  <a:cubicBezTo>
                    <a:pt x="310629" y="403229"/>
                    <a:pt x="326428" y="407091"/>
                    <a:pt x="342929" y="407091"/>
                  </a:cubicBezTo>
                  <a:cubicBezTo>
                    <a:pt x="359431" y="407091"/>
                    <a:pt x="375230" y="403229"/>
                    <a:pt x="389712" y="396471"/>
                  </a:cubicBezTo>
                  <a:cubicBezTo>
                    <a:pt x="396646" y="413937"/>
                    <a:pt x="409110" y="429034"/>
                    <a:pt x="425963" y="439918"/>
                  </a:cubicBezTo>
                  <a:cubicBezTo>
                    <a:pt x="418502" y="462037"/>
                    <a:pt x="386465" y="483366"/>
                    <a:pt x="342929" y="483366"/>
                  </a:cubicBezTo>
                  <a:cubicBezTo>
                    <a:pt x="299482" y="483366"/>
                    <a:pt x="267532" y="462300"/>
                    <a:pt x="259984" y="440357"/>
                  </a:cubicBezTo>
                  <a:cubicBezTo>
                    <a:pt x="276661" y="429561"/>
                    <a:pt x="289300" y="414201"/>
                    <a:pt x="296146" y="396471"/>
                  </a:cubicBezTo>
                  <a:close/>
                  <a:moveTo>
                    <a:pt x="253489" y="258228"/>
                  </a:moveTo>
                  <a:cubicBezTo>
                    <a:pt x="253489" y="201000"/>
                    <a:pt x="288598" y="164135"/>
                    <a:pt x="342929" y="164135"/>
                  </a:cubicBezTo>
                  <a:cubicBezTo>
                    <a:pt x="397261" y="164135"/>
                    <a:pt x="432370" y="201088"/>
                    <a:pt x="432370" y="258228"/>
                  </a:cubicBezTo>
                  <a:cubicBezTo>
                    <a:pt x="432370" y="319669"/>
                    <a:pt x="392258" y="369700"/>
                    <a:pt x="342929" y="369700"/>
                  </a:cubicBezTo>
                  <a:cubicBezTo>
                    <a:pt x="293601" y="369700"/>
                    <a:pt x="253489" y="319669"/>
                    <a:pt x="253489" y="258228"/>
                  </a:cubicBezTo>
                  <a:close/>
                  <a:moveTo>
                    <a:pt x="553848" y="447730"/>
                  </a:moveTo>
                  <a:cubicBezTo>
                    <a:pt x="535503" y="439129"/>
                    <a:pt x="515052" y="431317"/>
                    <a:pt x="492846" y="424734"/>
                  </a:cubicBezTo>
                  <a:cubicBezTo>
                    <a:pt x="483893" y="422101"/>
                    <a:pt x="474852" y="419555"/>
                    <a:pt x="465899" y="417449"/>
                  </a:cubicBezTo>
                  <a:cubicBezTo>
                    <a:pt x="443166" y="411216"/>
                    <a:pt x="425963" y="394628"/>
                    <a:pt x="421925" y="375054"/>
                  </a:cubicBezTo>
                  <a:cubicBezTo>
                    <a:pt x="421925" y="374966"/>
                    <a:pt x="421925" y="374615"/>
                    <a:pt x="421837" y="374527"/>
                  </a:cubicBezTo>
                  <a:cubicBezTo>
                    <a:pt x="450978" y="347230"/>
                    <a:pt x="469761" y="305275"/>
                    <a:pt x="469761" y="258140"/>
                  </a:cubicBezTo>
                  <a:cubicBezTo>
                    <a:pt x="469761" y="180725"/>
                    <a:pt x="417624" y="126656"/>
                    <a:pt x="342841" y="126656"/>
                  </a:cubicBezTo>
                  <a:cubicBezTo>
                    <a:pt x="268147" y="126656"/>
                    <a:pt x="215922" y="180725"/>
                    <a:pt x="215922" y="258140"/>
                  </a:cubicBezTo>
                  <a:cubicBezTo>
                    <a:pt x="215922" y="305099"/>
                    <a:pt x="234617" y="347054"/>
                    <a:pt x="263758" y="374440"/>
                  </a:cubicBezTo>
                  <a:cubicBezTo>
                    <a:pt x="263670" y="375230"/>
                    <a:pt x="263582" y="376020"/>
                    <a:pt x="263495" y="376634"/>
                  </a:cubicBezTo>
                  <a:cubicBezTo>
                    <a:pt x="259369" y="396032"/>
                    <a:pt x="242254" y="412094"/>
                    <a:pt x="219959" y="417449"/>
                  </a:cubicBezTo>
                  <a:cubicBezTo>
                    <a:pt x="210743" y="419643"/>
                    <a:pt x="201790" y="422101"/>
                    <a:pt x="192750" y="424821"/>
                  </a:cubicBezTo>
                  <a:cubicBezTo>
                    <a:pt x="170280" y="431492"/>
                    <a:pt x="150355" y="439041"/>
                    <a:pt x="131923" y="447730"/>
                  </a:cubicBezTo>
                  <a:cubicBezTo>
                    <a:pt x="108049" y="459053"/>
                    <a:pt x="90494" y="477924"/>
                    <a:pt x="81453" y="500306"/>
                  </a:cubicBezTo>
                  <a:cubicBezTo>
                    <a:pt x="53629" y="454313"/>
                    <a:pt x="37304" y="400508"/>
                    <a:pt x="37304" y="342929"/>
                  </a:cubicBezTo>
                  <a:cubicBezTo>
                    <a:pt x="37304" y="174493"/>
                    <a:pt x="174317" y="37391"/>
                    <a:pt x="342841" y="37391"/>
                  </a:cubicBezTo>
                  <a:cubicBezTo>
                    <a:pt x="511278" y="37391"/>
                    <a:pt x="648380" y="174405"/>
                    <a:pt x="648380" y="342929"/>
                  </a:cubicBezTo>
                  <a:cubicBezTo>
                    <a:pt x="648380" y="400596"/>
                    <a:pt x="632053" y="454313"/>
                    <a:pt x="604230" y="500306"/>
                  </a:cubicBezTo>
                  <a:cubicBezTo>
                    <a:pt x="595277" y="478012"/>
                    <a:pt x="577810" y="459053"/>
                    <a:pt x="553848" y="447730"/>
                  </a:cubicBezTo>
                  <a:close/>
                </a:path>
              </a:pathLst>
            </a:custGeom>
            <a:grpFill/>
            <a:ln w="8777" cap="flat">
              <a:noFill/>
              <a:prstDash val="solid"/>
              <a:miter/>
            </a:ln>
          </p:spPr>
          <p:txBody>
            <a:bodyPr rtlCol="0" anchor="ctr"/>
            <a:lstStyle/>
            <a:p>
              <a:endParaRPr lang="en-US" sz="1200"/>
            </a:p>
          </p:txBody>
        </p:sp>
      </p:grpSp>
      <p:sp>
        <p:nvSpPr>
          <p:cNvPr id="58" name="Freeform: Shape 57">
            <a:extLst>
              <a:ext uri="{FF2B5EF4-FFF2-40B4-BE49-F238E27FC236}">
                <a16:creationId xmlns:a16="http://schemas.microsoft.com/office/drawing/2014/main" id="{16B8F120-0CB1-4338-BC23-0B683748FD86}"/>
              </a:ext>
            </a:extLst>
          </p:cNvPr>
          <p:cNvSpPr/>
          <p:nvPr/>
        </p:nvSpPr>
        <p:spPr>
          <a:xfrm>
            <a:off x="11304268" y="5644096"/>
            <a:ext cx="630720" cy="630728"/>
          </a:xfrm>
          <a:custGeom>
            <a:avLst/>
            <a:gdLst>
              <a:gd name="connsiteX0" fmla="*/ 1198448 w 1234188"/>
              <a:gd name="connsiteY0" fmla="*/ 187010 h 1234208"/>
              <a:gd name="connsiteX1" fmla="*/ 1199202 w 1234188"/>
              <a:gd name="connsiteY1" fmla="*/ 177385 h 1234208"/>
              <a:gd name="connsiteX2" fmla="*/ 1138182 w 1234188"/>
              <a:gd name="connsiteY2" fmla="*/ 116366 h 1234208"/>
              <a:gd name="connsiteX3" fmla="*/ 1121442 w 1234188"/>
              <a:gd name="connsiteY3" fmla="*/ 118709 h 1234208"/>
              <a:gd name="connsiteX4" fmla="*/ 1034056 w 1234188"/>
              <a:gd name="connsiteY4" fmla="*/ 60955 h 1234208"/>
              <a:gd name="connsiteX5" fmla="*/ 939138 w 1234188"/>
              <a:gd name="connsiteY5" fmla="*/ 150516 h 1234208"/>
              <a:gd name="connsiteX6" fmla="*/ 885318 w 1234188"/>
              <a:gd name="connsiteY6" fmla="*/ 171777 h 1234208"/>
              <a:gd name="connsiteX7" fmla="*/ 825806 w 1234188"/>
              <a:gd name="connsiteY7" fmla="*/ 104229 h 1234208"/>
              <a:gd name="connsiteX8" fmla="*/ 506984 w 1234188"/>
              <a:gd name="connsiteY8" fmla="*/ 2614 h 1234208"/>
              <a:gd name="connsiteX9" fmla="*/ 159536 w 1234188"/>
              <a:gd name="connsiteY9" fmla="*/ 300678 h 1234208"/>
              <a:gd name="connsiteX10" fmla="*/ 76336 w 1234188"/>
              <a:gd name="connsiteY10" fmla="*/ 388733 h 1234208"/>
              <a:gd name="connsiteX11" fmla="*/ 0 w 1234188"/>
              <a:gd name="connsiteY11" fmla="*/ 471514 h 1234208"/>
              <a:gd name="connsiteX12" fmla="*/ 83032 w 1234188"/>
              <a:gd name="connsiteY12" fmla="*/ 554547 h 1234208"/>
              <a:gd name="connsiteX13" fmla="*/ 171171 w 1234188"/>
              <a:gd name="connsiteY13" fmla="*/ 554547 h 1234208"/>
              <a:gd name="connsiteX14" fmla="*/ 310619 w 1234188"/>
              <a:gd name="connsiteY14" fmla="*/ 1013570 h 1234208"/>
              <a:gd name="connsiteX15" fmla="*/ 335311 w 1234188"/>
              <a:gd name="connsiteY15" fmla="*/ 1217803 h 1234208"/>
              <a:gd name="connsiteX16" fmla="*/ 353893 w 1234188"/>
              <a:gd name="connsiteY16" fmla="*/ 1234209 h 1234208"/>
              <a:gd name="connsiteX17" fmla="*/ 752817 w 1234188"/>
              <a:gd name="connsiteY17" fmla="*/ 1234209 h 1234208"/>
              <a:gd name="connsiteX18" fmla="*/ 771400 w 1234188"/>
              <a:gd name="connsiteY18" fmla="*/ 1217803 h 1234208"/>
              <a:gd name="connsiteX19" fmla="*/ 796175 w 1234188"/>
              <a:gd name="connsiteY19" fmla="*/ 1013653 h 1234208"/>
              <a:gd name="connsiteX20" fmla="*/ 947257 w 1234188"/>
              <a:gd name="connsiteY20" fmla="*/ 514370 h 1234208"/>
              <a:gd name="connsiteX21" fmla="*/ 961905 w 1234188"/>
              <a:gd name="connsiteY21" fmla="*/ 408570 h 1234208"/>
              <a:gd name="connsiteX22" fmla="*/ 961738 w 1234188"/>
              <a:gd name="connsiteY22" fmla="*/ 404971 h 1234208"/>
              <a:gd name="connsiteX23" fmla="*/ 1033471 w 1234188"/>
              <a:gd name="connsiteY23" fmla="*/ 404971 h 1234208"/>
              <a:gd name="connsiteX24" fmla="*/ 1116504 w 1234188"/>
              <a:gd name="connsiteY24" fmla="*/ 321938 h 1234208"/>
              <a:gd name="connsiteX25" fmla="*/ 1115917 w 1234188"/>
              <a:gd name="connsiteY25" fmla="*/ 315828 h 1234208"/>
              <a:gd name="connsiteX26" fmla="*/ 1165553 w 1234188"/>
              <a:gd name="connsiteY26" fmla="*/ 315828 h 1234208"/>
              <a:gd name="connsiteX27" fmla="*/ 1234189 w 1234188"/>
              <a:gd name="connsiteY27" fmla="*/ 247109 h 1234208"/>
              <a:gd name="connsiteX28" fmla="*/ 1198448 w 1234188"/>
              <a:gd name="connsiteY28" fmla="*/ 187010 h 1234208"/>
              <a:gd name="connsiteX29" fmla="*/ 543478 w 1234188"/>
              <a:gd name="connsiteY29" fmla="*/ 39109 h 1234208"/>
              <a:gd name="connsiteX30" fmla="*/ 576792 w 1234188"/>
              <a:gd name="connsiteY30" fmla="*/ 46223 h 1234208"/>
              <a:gd name="connsiteX31" fmla="*/ 671878 w 1234188"/>
              <a:gd name="connsiteY31" fmla="*/ 408570 h 1234208"/>
              <a:gd name="connsiteX32" fmla="*/ 623999 w 1234188"/>
              <a:gd name="connsiteY32" fmla="*/ 700272 h 1234208"/>
              <a:gd name="connsiteX33" fmla="*/ 603241 w 1234188"/>
              <a:gd name="connsiteY33" fmla="*/ 825826 h 1234208"/>
              <a:gd name="connsiteX34" fmla="*/ 603241 w 1234188"/>
              <a:gd name="connsiteY34" fmla="*/ 835200 h 1234208"/>
              <a:gd name="connsiteX35" fmla="*/ 553355 w 1234188"/>
              <a:gd name="connsiteY35" fmla="*/ 835200 h 1234208"/>
              <a:gd name="connsiteX36" fmla="*/ 503469 w 1234188"/>
              <a:gd name="connsiteY36" fmla="*/ 835200 h 1234208"/>
              <a:gd name="connsiteX37" fmla="*/ 503469 w 1234188"/>
              <a:gd name="connsiteY37" fmla="*/ 825826 h 1234208"/>
              <a:gd name="connsiteX38" fmla="*/ 482376 w 1234188"/>
              <a:gd name="connsiteY38" fmla="*/ 699435 h 1234208"/>
              <a:gd name="connsiteX39" fmla="*/ 435503 w 1234188"/>
              <a:gd name="connsiteY39" fmla="*/ 370067 h 1234208"/>
              <a:gd name="connsiteX40" fmla="*/ 543478 w 1234188"/>
              <a:gd name="connsiteY40" fmla="*/ 39109 h 1234208"/>
              <a:gd name="connsiteX41" fmla="*/ 656225 w 1234188"/>
              <a:gd name="connsiteY41" fmla="*/ 872615 h 1234208"/>
              <a:gd name="connsiteX42" fmla="*/ 637309 w 1234188"/>
              <a:gd name="connsiteY42" fmla="*/ 991137 h 1234208"/>
              <a:gd name="connsiteX43" fmla="*/ 469737 w 1234188"/>
              <a:gd name="connsiteY43" fmla="*/ 991137 h 1234208"/>
              <a:gd name="connsiteX44" fmla="*/ 450736 w 1234188"/>
              <a:gd name="connsiteY44" fmla="*/ 872615 h 1234208"/>
              <a:gd name="connsiteX45" fmla="*/ 656225 w 1234188"/>
              <a:gd name="connsiteY45" fmla="*/ 872615 h 1234208"/>
              <a:gd name="connsiteX46" fmla="*/ 83116 w 1234188"/>
              <a:gd name="connsiteY46" fmla="*/ 517299 h 1234208"/>
              <a:gd name="connsiteX47" fmla="*/ 37498 w 1234188"/>
              <a:gd name="connsiteY47" fmla="*/ 471682 h 1234208"/>
              <a:gd name="connsiteX48" fmla="*/ 83116 w 1234188"/>
              <a:gd name="connsiteY48" fmla="*/ 426064 h 1234208"/>
              <a:gd name="connsiteX49" fmla="*/ 92407 w 1234188"/>
              <a:gd name="connsiteY49" fmla="*/ 427068 h 1234208"/>
              <a:gd name="connsiteX50" fmla="*/ 109398 w 1234188"/>
              <a:gd name="connsiteY50" fmla="*/ 422214 h 1234208"/>
              <a:gd name="connsiteX51" fmla="*/ 114755 w 1234188"/>
              <a:gd name="connsiteY51" fmla="*/ 405389 h 1234208"/>
              <a:gd name="connsiteX52" fmla="*/ 113667 w 1234188"/>
              <a:gd name="connsiteY52" fmla="*/ 394759 h 1234208"/>
              <a:gd name="connsiteX53" fmla="*/ 171338 w 1234188"/>
              <a:gd name="connsiteY53" fmla="*/ 337172 h 1234208"/>
              <a:gd name="connsiteX54" fmla="*/ 228423 w 1234188"/>
              <a:gd name="connsiteY54" fmla="*/ 387310 h 1234208"/>
              <a:gd name="connsiteX55" fmla="*/ 240476 w 1234188"/>
              <a:gd name="connsiteY55" fmla="*/ 402460 h 1234208"/>
              <a:gd name="connsiteX56" fmla="*/ 259477 w 1234188"/>
              <a:gd name="connsiteY56" fmla="*/ 398777 h 1234208"/>
              <a:gd name="connsiteX57" fmla="*/ 275380 w 1234188"/>
              <a:gd name="connsiteY57" fmla="*/ 392583 h 1234208"/>
              <a:gd name="connsiteX58" fmla="*/ 299068 w 1234188"/>
              <a:gd name="connsiteY58" fmla="*/ 416271 h 1234208"/>
              <a:gd name="connsiteX59" fmla="*/ 295971 w 1234188"/>
              <a:gd name="connsiteY59" fmla="*/ 427905 h 1234208"/>
              <a:gd name="connsiteX60" fmla="*/ 295301 w 1234188"/>
              <a:gd name="connsiteY60" fmla="*/ 444981 h 1234208"/>
              <a:gd name="connsiteX61" fmla="*/ 308777 w 1234188"/>
              <a:gd name="connsiteY61" fmla="*/ 455527 h 1234208"/>
              <a:gd name="connsiteX62" fmla="*/ 334139 w 1234188"/>
              <a:gd name="connsiteY62" fmla="*/ 486162 h 1234208"/>
              <a:gd name="connsiteX63" fmla="*/ 302834 w 1234188"/>
              <a:gd name="connsiteY63" fmla="*/ 517467 h 1234208"/>
              <a:gd name="connsiteX64" fmla="*/ 83116 w 1234188"/>
              <a:gd name="connsiteY64" fmla="*/ 517467 h 1234208"/>
              <a:gd name="connsiteX65" fmla="*/ 302751 w 1234188"/>
              <a:gd name="connsiteY65" fmla="*/ 554630 h 1234208"/>
              <a:gd name="connsiteX66" fmla="*/ 371470 w 1234188"/>
              <a:gd name="connsiteY66" fmla="*/ 485911 h 1234208"/>
              <a:gd name="connsiteX67" fmla="*/ 335646 w 1234188"/>
              <a:gd name="connsiteY67" fmla="*/ 425645 h 1234208"/>
              <a:gd name="connsiteX68" fmla="*/ 336399 w 1234188"/>
              <a:gd name="connsiteY68" fmla="*/ 416020 h 1234208"/>
              <a:gd name="connsiteX69" fmla="*/ 275296 w 1234188"/>
              <a:gd name="connsiteY69" fmla="*/ 355001 h 1234208"/>
              <a:gd name="connsiteX70" fmla="*/ 258639 w 1234188"/>
              <a:gd name="connsiteY70" fmla="*/ 357344 h 1234208"/>
              <a:gd name="connsiteX71" fmla="*/ 197621 w 1234188"/>
              <a:gd name="connsiteY71" fmla="*/ 303440 h 1234208"/>
              <a:gd name="connsiteX72" fmla="*/ 480701 w 1234188"/>
              <a:gd name="connsiteY72" fmla="*/ 44466 h 1234208"/>
              <a:gd name="connsiteX73" fmla="*/ 398255 w 1234188"/>
              <a:gd name="connsiteY73" fmla="*/ 368728 h 1234208"/>
              <a:gd name="connsiteX74" fmla="*/ 447974 w 1234188"/>
              <a:gd name="connsiteY74" fmla="*/ 713832 h 1234208"/>
              <a:gd name="connsiteX75" fmla="*/ 466137 w 1234188"/>
              <a:gd name="connsiteY75" fmla="*/ 825742 h 1234208"/>
              <a:gd name="connsiteX76" fmla="*/ 466137 w 1234188"/>
              <a:gd name="connsiteY76" fmla="*/ 835117 h 1234208"/>
              <a:gd name="connsiteX77" fmla="*/ 400849 w 1234188"/>
              <a:gd name="connsiteY77" fmla="*/ 835117 h 1234208"/>
              <a:gd name="connsiteX78" fmla="*/ 299319 w 1234188"/>
              <a:gd name="connsiteY78" fmla="*/ 678510 h 1234208"/>
              <a:gd name="connsiteX79" fmla="*/ 213524 w 1234188"/>
              <a:gd name="connsiteY79" fmla="*/ 554547 h 1234208"/>
              <a:gd name="connsiteX80" fmla="*/ 302751 w 1234188"/>
              <a:gd name="connsiteY80" fmla="*/ 554547 h 1234208"/>
              <a:gd name="connsiteX81" fmla="*/ 248010 w 1234188"/>
              <a:gd name="connsiteY81" fmla="*/ 678593 h 1234208"/>
              <a:gd name="connsiteX82" fmla="*/ 273790 w 1234188"/>
              <a:gd name="connsiteY82" fmla="*/ 705797 h 1234208"/>
              <a:gd name="connsiteX83" fmla="*/ 364858 w 1234188"/>
              <a:gd name="connsiteY83" fmla="*/ 853866 h 1234208"/>
              <a:gd name="connsiteX84" fmla="*/ 383607 w 1234188"/>
              <a:gd name="connsiteY84" fmla="*/ 872615 h 1234208"/>
              <a:gd name="connsiteX85" fmla="*/ 412903 w 1234188"/>
              <a:gd name="connsiteY85" fmla="*/ 872615 h 1234208"/>
              <a:gd name="connsiteX86" fmla="*/ 431819 w 1234188"/>
              <a:gd name="connsiteY86" fmla="*/ 991137 h 1234208"/>
              <a:gd name="connsiteX87" fmla="*/ 343011 w 1234188"/>
              <a:gd name="connsiteY87" fmla="*/ 991137 h 1234208"/>
              <a:gd name="connsiteX88" fmla="*/ 248010 w 1234188"/>
              <a:gd name="connsiteY88" fmla="*/ 678593 h 1234208"/>
              <a:gd name="connsiteX89" fmla="*/ 736328 w 1234188"/>
              <a:gd name="connsiteY89" fmla="*/ 1196878 h 1234208"/>
              <a:gd name="connsiteX90" fmla="*/ 370549 w 1234188"/>
              <a:gd name="connsiteY90" fmla="*/ 1196878 h 1234208"/>
              <a:gd name="connsiteX91" fmla="*/ 362597 w 1234188"/>
              <a:gd name="connsiteY91" fmla="*/ 1131422 h 1234208"/>
              <a:gd name="connsiteX92" fmla="*/ 744279 w 1234188"/>
              <a:gd name="connsiteY92" fmla="*/ 1131422 h 1234208"/>
              <a:gd name="connsiteX93" fmla="*/ 736328 w 1234188"/>
              <a:gd name="connsiteY93" fmla="*/ 1196878 h 1234208"/>
              <a:gd name="connsiteX94" fmla="*/ 748883 w 1234188"/>
              <a:gd name="connsiteY94" fmla="*/ 1094007 h 1234208"/>
              <a:gd name="connsiteX95" fmla="*/ 358162 w 1234188"/>
              <a:gd name="connsiteY95" fmla="*/ 1094007 h 1234208"/>
              <a:gd name="connsiteX96" fmla="*/ 350210 w 1234188"/>
              <a:gd name="connsiteY96" fmla="*/ 1028469 h 1234208"/>
              <a:gd name="connsiteX97" fmla="*/ 756835 w 1234188"/>
              <a:gd name="connsiteY97" fmla="*/ 1028469 h 1234208"/>
              <a:gd name="connsiteX98" fmla="*/ 748883 w 1234188"/>
              <a:gd name="connsiteY98" fmla="*/ 1094007 h 1234208"/>
              <a:gd name="connsiteX99" fmla="*/ 764034 w 1234188"/>
              <a:gd name="connsiteY99" fmla="*/ 991137 h 1234208"/>
              <a:gd name="connsiteX100" fmla="*/ 675142 w 1234188"/>
              <a:gd name="connsiteY100" fmla="*/ 991137 h 1234208"/>
              <a:gd name="connsiteX101" fmla="*/ 694142 w 1234188"/>
              <a:gd name="connsiteY101" fmla="*/ 872615 h 1234208"/>
              <a:gd name="connsiteX102" fmla="*/ 723438 w 1234188"/>
              <a:gd name="connsiteY102" fmla="*/ 872615 h 1234208"/>
              <a:gd name="connsiteX103" fmla="*/ 736663 w 1234188"/>
              <a:gd name="connsiteY103" fmla="*/ 867175 h 1234208"/>
              <a:gd name="connsiteX104" fmla="*/ 742104 w 1234188"/>
              <a:gd name="connsiteY104" fmla="*/ 853950 h 1234208"/>
              <a:gd name="connsiteX105" fmla="*/ 830744 w 1234188"/>
              <a:gd name="connsiteY105" fmla="*/ 708057 h 1234208"/>
              <a:gd name="connsiteX106" fmla="*/ 858701 w 1234188"/>
              <a:gd name="connsiteY106" fmla="*/ 679347 h 1234208"/>
              <a:gd name="connsiteX107" fmla="*/ 764034 w 1234188"/>
              <a:gd name="connsiteY107" fmla="*/ 991137 h 1234208"/>
              <a:gd name="connsiteX108" fmla="*/ 805382 w 1234188"/>
              <a:gd name="connsiteY108" fmla="*/ 680602 h 1234208"/>
              <a:gd name="connsiteX109" fmla="*/ 706028 w 1234188"/>
              <a:gd name="connsiteY109" fmla="*/ 835200 h 1234208"/>
              <a:gd name="connsiteX110" fmla="*/ 640740 w 1234188"/>
              <a:gd name="connsiteY110" fmla="*/ 835200 h 1234208"/>
              <a:gd name="connsiteX111" fmla="*/ 640740 w 1234188"/>
              <a:gd name="connsiteY111" fmla="*/ 825826 h 1234208"/>
              <a:gd name="connsiteX112" fmla="*/ 658485 w 1234188"/>
              <a:gd name="connsiteY112" fmla="*/ 714836 h 1234208"/>
              <a:gd name="connsiteX113" fmla="*/ 709292 w 1234188"/>
              <a:gd name="connsiteY113" fmla="*/ 408654 h 1234208"/>
              <a:gd name="connsiteX114" fmla="*/ 626595 w 1234188"/>
              <a:gd name="connsiteY114" fmla="*/ 44717 h 1234208"/>
              <a:gd name="connsiteX115" fmla="*/ 800946 w 1234188"/>
              <a:gd name="connsiteY115" fmla="*/ 132102 h 1234208"/>
              <a:gd name="connsiteX116" fmla="*/ 860961 w 1234188"/>
              <a:gd name="connsiteY116" fmla="*/ 201909 h 1234208"/>
              <a:gd name="connsiteX117" fmla="*/ 857948 w 1234188"/>
              <a:gd name="connsiteY117" fmla="*/ 207852 h 1234208"/>
              <a:gd name="connsiteX118" fmla="*/ 841291 w 1234188"/>
              <a:gd name="connsiteY118" fmla="*/ 205509 h 1234208"/>
              <a:gd name="connsiteX119" fmla="*/ 780188 w 1234188"/>
              <a:gd name="connsiteY119" fmla="*/ 266527 h 1234208"/>
              <a:gd name="connsiteX120" fmla="*/ 780941 w 1234188"/>
              <a:gd name="connsiteY120" fmla="*/ 276153 h 1234208"/>
              <a:gd name="connsiteX121" fmla="*/ 745201 w 1234188"/>
              <a:gd name="connsiteY121" fmla="*/ 336335 h 1234208"/>
              <a:gd name="connsiteX122" fmla="*/ 813836 w 1234188"/>
              <a:gd name="connsiteY122" fmla="*/ 405055 h 1234208"/>
              <a:gd name="connsiteX123" fmla="*/ 924407 w 1234188"/>
              <a:gd name="connsiteY123" fmla="*/ 405055 h 1234208"/>
              <a:gd name="connsiteX124" fmla="*/ 924574 w 1234188"/>
              <a:gd name="connsiteY124" fmla="*/ 408654 h 1234208"/>
              <a:gd name="connsiteX125" fmla="*/ 805382 w 1234188"/>
              <a:gd name="connsiteY125" fmla="*/ 680602 h 1234208"/>
              <a:gd name="connsiteX126" fmla="*/ 1033471 w 1234188"/>
              <a:gd name="connsiteY126" fmla="*/ 367640 h 1234208"/>
              <a:gd name="connsiteX127" fmla="*/ 813836 w 1234188"/>
              <a:gd name="connsiteY127" fmla="*/ 367640 h 1234208"/>
              <a:gd name="connsiteX128" fmla="*/ 782616 w 1234188"/>
              <a:gd name="connsiteY128" fmla="*/ 336419 h 1234208"/>
              <a:gd name="connsiteX129" fmla="*/ 807978 w 1234188"/>
              <a:gd name="connsiteY129" fmla="*/ 305784 h 1234208"/>
              <a:gd name="connsiteX130" fmla="*/ 821453 w 1234188"/>
              <a:gd name="connsiteY130" fmla="*/ 295237 h 1234208"/>
              <a:gd name="connsiteX131" fmla="*/ 820699 w 1234188"/>
              <a:gd name="connsiteY131" fmla="*/ 278162 h 1234208"/>
              <a:gd name="connsiteX132" fmla="*/ 817602 w 1234188"/>
              <a:gd name="connsiteY132" fmla="*/ 266527 h 1234208"/>
              <a:gd name="connsiteX133" fmla="*/ 841291 w 1234188"/>
              <a:gd name="connsiteY133" fmla="*/ 242840 h 1234208"/>
              <a:gd name="connsiteX134" fmla="*/ 857111 w 1234188"/>
              <a:gd name="connsiteY134" fmla="*/ 249034 h 1234208"/>
              <a:gd name="connsiteX135" fmla="*/ 876110 w 1234188"/>
              <a:gd name="connsiteY135" fmla="*/ 252800 h 1234208"/>
              <a:gd name="connsiteX136" fmla="*/ 888248 w 1234188"/>
              <a:gd name="connsiteY136" fmla="*/ 237650 h 1234208"/>
              <a:gd name="connsiteX137" fmla="*/ 945332 w 1234188"/>
              <a:gd name="connsiteY137" fmla="*/ 187513 h 1234208"/>
              <a:gd name="connsiteX138" fmla="*/ 1003003 w 1234188"/>
              <a:gd name="connsiteY138" fmla="*/ 245100 h 1234208"/>
              <a:gd name="connsiteX139" fmla="*/ 1001999 w 1234188"/>
              <a:gd name="connsiteY139" fmla="*/ 255730 h 1234208"/>
              <a:gd name="connsiteX140" fmla="*/ 1007356 w 1234188"/>
              <a:gd name="connsiteY140" fmla="*/ 272554 h 1234208"/>
              <a:gd name="connsiteX141" fmla="*/ 1024348 w 1234188"/>
              <a:gd name="connsiteY141" fmla="*/ 277492 h 1234208"/>
              <a:gd name="connsiteX142" fmla="*/ 1079256 w 1234188"/>
              <a:gd name="connsiteY142" fmla="*/ 322106 h 1234208"/>
              <a:gd name="connsiteX143" fmla="*/ 1033471 w 1234188"/>
              <a:gd name="connsiteY143" fmla="*/ 367640 h 1234208"/>
              <a:gd name="connsiteX144" fmla="*/ 1165553 w 1234188"/>
              <a:gd name="connsiteY144" fmla="*/ 278497 h 1234208"/>
              <a:gd name="connsiteX145" fmla="*/ 1104032 w 1234188"/>
              <a:gd name="connsiteY145" fmla="*/ 278497 h 1234208"/>
              <a:gd name="connsiteX146" fmla="*/ 1040084 w 1234188"/>
              <a:gd name="connsiteY146" fmla="*/ 239241 h 1234208"/>
              <a:gd name="connsiteX147" fmla="*/ 976470 w 1234188"/>
              <a:gd name="connsiteY147" fmla="*/ 155622 h 1234208"/>
              <a:gd name="connsiteX148" fmla="*/ 1034056 w 1234188"/>
              <a:gd name="connsiteY148" fmla="*/ 98286 h 1234208"/>
              <a:gd name="connsiteX149" fmla="*/ 1091142 w 1234188"/>
              <a:gd name="connsiteY149" fmla="*/ 148424 h 1234208"/>
              <a:gd name="connsiteX150" fmla="*/ 1103278 w 1234188"/>
              <a:gd name="connsiteY150" fmla="*/ 163574 h 1234208"/>
              <a:gd name="connsiteX151" fmla="*/ 1122279 w 1234188"/>
              <a:gd name="connsiteY151" fmla="*/ 159807 h 1234208"/>
              <a:gd name="connsiteX152" fmla="*/ 1138182 w 1234188"/>
              <a:gd name="connsiteY152" fmla="*/ 153613 h 1234208"/>
              <a:gd name="connsiteX153" fmla="*/ 1161870 w 1234188"/>
              <a:gd name="connsiteY153" fmla="*/ 177301 h 1234208"/>
              <a:gd name="connsiteX154" fmla="*/ 1158773 w 1234188"/>
              <a:gd name="connsiteY154" fmla="*/ 188935 h 1234208"/>
              <a:gd name="connsiteX155" fmla="*/ 1158020 w 1234188"/>
              <a:gd name="connsiteY155" fmla="*/ 206011 h 1234208"/>
              <a:gd name="connsiteX156" fmla="*/ 1171496 w 1234188"/>
              <a:gd name="connsiteY156" fmla="*/ 216557 h 1234208"/>
              <a:gd name="connsiteX157" fmla="*/ 1196774 w 1234188"/>
              <a:gd name="connsiteY157" fmla="*/ 247192 h 1234208"/>
              <a:gd name="connsiteX158" fmla="*/ 1165553 w 1234188"/>
              <a:gd name="connsiteY158" fmla="*/ 278497 h 1234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Lst>
            <a:rect l="l" t="t" r="r" b="b"/>
            <a:pathLst>
              <a:path w="1234188" h="1234208">
                <a:moveTo>
                  <a:pt x="1198448" y="187010"/>
                </a:moveTo>
                <a:cubicBezTo>
                  <a:pt x="1198950" y="183830"/>
                  <a:pt x="1199202" y="180565"/>
                  <a:pt x="1199202" y="177385"/>
                </a:cubicBezTo>
                <a:cubicBezTo>
                  <a:pt x="1199202" y="143736"/>
                  <a:pt x="1171831" y="116366"/>
                  <a:pt x="1138182" y="116366"/>
                </a:cubicBezTo>
                <a:cubicBezTo>
                  <a:pt x="1132490" y="116366"/>
                  <a:pt x="1126883" y="117119"/>
                  <a:pt x="1121442" y="118709"/>
                </a:cubicBezTo>
                <a:cubicBezTo>
                  <a:pt x="1106794" y="84475"/>
                  <a:pt x="1072810" y="60955"/>
                  <a:pt x="1034056" y="60955"/>
                </a:cubicBezTo>
                <a:cubicBezTo>
                  <a:pt x="983835" y="60955"/>
                  <a:pt x="942487" y="101132"/>
                  <a:pt x="939138" y="150516"/>
                </a:cubicBezTo>
                <a:cubicBezTo>
                  <a:pt x="918883" y="151855"/>
                  <a:pt x="900300" y="159640"/>
                  <a:pt x="885318" y="171777"/>
                </a:cubicBezTo>
                <a:cubicBezTo>
                  <a:pt x="868075" y="147336"/>
                  <a:pt x="848405" y="124485"/>
                  <a:pt x="825806" y="104229"/>
                </a:cubicBezTo>
                <a:cubicBezTo>
                  <a:pt x="738169" y="25716"/>
                  <a:pt x="624921" y="-10443"/>
                  <a:pt x="506984" y="2614"/>
                </a:cubicBezTo>
                <a:cubicBezTo>
                  <a:pt x="337822" y="21364"/>
                  <a:pt x="202392" y="140639"/>
                  <a:pt x="159536" y="300678"/>
                </a:cubicBezTo>
                <a:cubicBezTo>
                  <a:pt x="114588" y="306286"/>
                  <a:pt x="79098" y="343031"/>
                  <a:pt x="76336" y="388733"/>
                </a:cubicBezTo>
                <a:cubicBezTo>
                  <a:pt x="33648" y="392165"/>
                  <a:pt x="0" y="427989"/>
                  <a:pt x="0" y="471514"/>
                </a:cubicBezTo>
                <a:cubicBezTo>
                  <a:pt x="0" y="517299"/>
                  <a:pt x="37247" y="554547"/>
                  <a:pt x="83032" y="554547"/>
                </a:cubicBezTo>
                <a:lnTo>
                  <a:pt x="171171" y="554547"/>
                </a:lnTo>
                <a:lnTo>
                  <a:pt x="310619" y="1013570"/>
                </a:lnTo>
                <a:lnTo>
                  <a:pt x="335311" y="1217803"/>
                </a:lnTo>
                <a:cubicBezTo>
                  <a:pt x="336482" y="1227178"/>
                  <a:pt x="344434" y="1234209"/>
                  <a:pt x="353893" y="1234209"/>
                </a:cubicBezTo>
                <a:lnTo>
                  <a:pt x="752817" y="1234209"/>
                </a:lnTo>
                <a:cubicBezTo>
                  <a:pt x="762275" y="1234209"/>
                  <a:pt x="770228" y="1227178"/>
                  <a:pt x="771400" y="1217803"/>
                </a:cubicBezTo>
                <a:lnTo>
                  <a:pt x="796175" y="1013653"/>
                </a:lnTo>
                <a:lnTo>
                  <a:pt x="947257" y="514370"/>
                </a:lnTo>
                <a:cubicBezTo>
                  <a:pt x="956549" y="480052"/>
                  <a:pt x="961905" y="444562"/>
                  <a:pt x="961905" y="408570"/>
                </a:cubicBezTo>
                <a:cubicBezTo>
                  <a:pt x="961905" y="407398"/>
                  <a:pt x="961738" y="406143"/>
                  <a:pt x="961738" y="404971"/>
                </a:cubicBezTo>
                <a:lnTo>
                  <a:pt x="1033471" y="404971"/>
                </a:lnTo>
                <a:cubicBezTo>
                  <a:pt x="1079256" y="404971"/>
                  <a:pt x="1116504" y="367723"/>
                  <a:pt x="1116504" y="321938"/>
                </a:cubicBezTo>
                <a:cubicBezTo>
                  <a:pt x="1116504" y="319846"/>
                  <a:pt x="1116085" y="317837"/>
                  <a:pt x="1115917" y="315828"/>
                </a:cubicBezTo>
                <a:lnTo>
                  <a:pt x="1165553" y="315828"/>
                </a:lnTo>
                <a:cubicBezTo>
                  <a:pt x="1203387" y="315828"/>
                  <a:pt x="1234189" y="285026"/>
                  <a:pt x="1234189" y="247109"/>
                </a:cubicBezTo>
                <a:cubicBezTo>
                  <a:pt x="1234272" y="221663"/>
                  <a:pt x="1220043" y="198812"/>
                  <a:pt x="1198448" y="187010"/>
                </a:cubicBezTo>
                <a:close/>
                <a:moveTo>
                  <a:pt x="543478" y="39109"/>
                </a:moveTo>
                <a:cubicBezTo>
                  <a:pt x="554778" y="35593"/>
                  <a:pt x="565324" y="37853"/>
                  <a:pt x="576792" y="46223"/>
                </a:cubicBezTo>
                <a:cubicBezTo>
                  <a:pt x="624083" y="80960"/>
                  <a:pt x="671878" y="216557"/>
                  <a:pt x="671878" y="408570"/>
                </a:cubicBezTo>
                <a:cubicBezTo>
                  <a:pt x="671878" y="521819"/>
                  <a:pt x="654467" y="628121"/>
                  <a:pt x="623999" y="700272"/>
                </a:cubicBezTo>
                <a:cubicBezTo>
                  <a:pt x="610858" y="731493"/>
                  <a:pt x="603241" y="777195"/>
                  <a:pt x="603241" y="825826"/>
                </a:cubicBezTo>
                <a:lnTo>
                  <a:pt x="603241" y="835200"/>
                </a:lnTo>
                <a:lnTo>
                  <a:pt x="553355" y="835200"/>
                </a:lnTo>
                <a:lnTo>
                  <a:pt x="503469" y="835200"/>
                </a:lnTo>
                <a:lnTo>
                  <a:pt x="503469" y="825826"/>
                </a:lnTo>
                <a:cubicBezTo>
                  <a:pt x="503469" y="777446"/>
                  <a:pt x="495768" y="731410"/>
                  <a:pt x="482376" y="699435"/>
                </a:cubicBezTo>
                <a:cubicBezTo>
                  <a:pt x="448727" y="619081"/>
                  <a:pt x="431234" y="495955"/>
                  <a:pt x="435503" y="370067"/>
                </a:cubicBezTo>
                <a:cubicBezTo>
                  <a:pt x="442198" y="182156"/>
                  <a:pt x="495517" y="54175"/>
                  <a:pt x="543478" y="39109"/>
                </a:cubicBezTo>
                <a:close/>
                <a:moveTo>
                  <a:pt x="656225" y="872615"/>
                </a:moveTo>
                <a:lnTo>
                  <a:pt x="637309" y="991137"/>
                </a:lnTo>
                <a:lnTo>
                  <a:pt x="469737" y="991137"/>
                </a:lnTo>
                <a:lnTo>
                  <a:pt x="450736" y="872615"/>
                </a:lnTo>
                <a:lnTo>
                  <a:pt x="656225" y="872615"/>
                </a:lnTo>
                <a:close/>
                <a:moveTo>
                  <a:pt x="83116" y="517299"/>
                </a:moveTo>
                <a:cubicBezTo>
                  <a:pt x="57922" y="517299"/>
                  <a:pt x="37498" y="496792"/>
                  <a:pt x="37498" y="471682"/>
                </a:cubicBezTo>
                <a:cubicBezTo>
                  <a:pt x="37498" y="446571"/>
                  <a:pt x="58006" y="426064"/>
                  <a:pt x="83116" y="426064"/>
                </a:cubicBezTo>
                <a:cubicBezTo>
                  <a:pt x="86129" y="426064"/>
                  <a:pt x="89226" y="426399"/>
                  <a:pt x="92407" y="427068"/>
                </a:cubicBezTo>
                <a:cubicBezTo>
                  <a:pt x="98517" y="428324"/>
                  <a:pt x="104879" y="426566"/>
                  <a:pt x="109398" y="422214"/>
                </a:cubicBezTo>
                <a:cubicBezTo>
                  <a:pt x="113919" y="417861"/>
                  <a:pt x="115927" y="411583"/>
                  <a:pt x="114755" y="405389"/>
                </a:cubicBezTo>
                <a:cubicBezTo>
                  <a:pt x="114086" y="401958"/>
                  <a:pt x="113667" y="398442"/>
                  <a:pt x="113667" y="394759"/>
                </a:cubicBezTo>
                <a:cubicBezTo>
                  <a:pt x="113667" y="362952"/>
                  <a:pt x="139531" y="337172"/>
                  <a:pt x="171338" y="337172"/>
                </a:cubicBezTo>
                <a:cubicBezTo>
                  <a:pt x="200216" y="337172"/>
                  <a:pt x="224740" y="358767"/>
                  <a:pt x="228423" y="387310"/>
                </a:cubicBezTo>
                <a:cubicBezTo>
                  <a:pt x="229344" y="394173"/>
                  <a:pt x="233947" y="400032"/>
                  <a:pt x="240476" y="402460"/>
                </a:cubicBezTo>
                <a:cubicBezTo>
                  <a:pt x="247005" y="404887"/>
                  <a:pt x="254371" y="403464"/>
                  <a:pt x="259477" y="398777"/>
                </a:cubicBezTo>
                <a:cubicBezTo>
                  <a:pt x="263829" y="394843"/>
                  <a:pt x="269521" y="392583"/>
                  <a:pt x="275380" y="392583"/>
                </a:cubicBezTo>
                <a:cubicBezTo>
                  <a:pt x="288437" y="392583"/>
                  <a:pt x="299068" y="403213"/>
                  <a:pt x="299068" y="416271"/>
                </a:cubicBezTo>
                <a:cubicBezTo>
                  <a:pt x="299068" y="420372"/>
                  <a:pt x="298063" y="424306"/>
                  <a:pt x="295971" y="427905"/>
                </a:cubicBezTo>
                <a:cubicBezTo>
                  <a:pt x="293041" y="433179"/>
                  <a:pt x="292790" y="439540"/>
                  <a:pt x="295301" y="444981"/>
                </a:cubicBezTo>
                <a:cubicBezTo>
                  <a:pt x="297812" y="450421"/>
                  <a:pt x="302834" y="454355"/>
                  <a:pt x="308777" y="455527"/>
                </a:cubicBezTo>
                <a:cubicBezTo>
                  <a:pt x="323425" y="458373"/>
                  <a:pt x="334139" y="471263"/>
                  <a:pt x="334139" y="486162"/>
                </a:cubicBezTo>
                <a:cubicBezTo>
                  <a:pt x="334139" y="503405"/>
                  <a:pt x="320077" y="517467"/>
                  <a:pt x="302834" y="517467"/>
                </a:cubicBezTo>
                <a:lnTo>
                  <a:pt x="83116" y="517467"/>
                </a:lnTo>
                <a:close/>
                <a:moveTo>
                  <a:pt x="302751" y="554630"/>
                </a:moveTo>
                <a:cubicBezTo>
                  <a:pt x="340584" y="554630"/>
                  <a:pt x="371470" y="523828"/>
                  <a:pt x="371470" y="485911"/>
                </a:cubicBezTo>
                <a:cubicBezTo>
                  <a:pt x="371470" y="460298"/>
                  <a:pt x="357241" y="437447"/>
                  <a:pt x="335646" y="425645"/>
                </a:cubicBezTo>
                <a:cubicBezTo>
                  <a:pt x="336148" y="422465"/>
                  <a:pt x="336399" y="419284"/>
                  <a:pt x="336399" y="416020"/>
                </a:cubicBezTo>
                <a:cubicBezTo>
                  <a:pt x="336399" y="382371"/>
                  <a:pt x="309028" y="355001"/>
                  <a:pt x="275296" y="355001"/>
                </a:cubicBezTo>
                <a:cubicBezTo>
                  <a:pt x="269604" y="355001"/>
                  <a:pt x="263997" y="355754"/>
                  <a:pt x="258639" y="357344"/>
                </a:cubicBezTo>
                <a:cubicBezTo>
                  <a:pt x="247424" y="331146"/>
                  <a:pt x="224908" y="311392"/>
                  <a:pt x="197621" y="303440"/>
                </a:cubicBezTo>
                <a:cubicBezTo>
                  <a:pt x="235705" y="171274"/>
                  <a:pt x="343764" y="70999"/>
                  <a:pt x="480701" y="44466"/>
                </a:cubicBezTo>
                <a:cubicBezTo>
                  <a:pt x="429811" y="112264"/>
                  <a:pt x="402440" y="247360"/>
                  <a:pt x="398255" y="368728"/>
                </a:cubicBezTo>
                <a:cubicBezTo>
                  <a:pt x="393651" y="501731"/>
                  <a:pt x="411814" y="627535"/>
                  <a:pt x="447974" y="713832"/>
                </a:cubicBezTo>
                <a:cubicBezTo>
                  <a:pt x="459525" y="741370"/>
                  <a:pt x="466137" y="782133"/>
                  <a:pt x="466137" y="825742"/>
                </a:cubicBezTo>
                <a:lnTo>
                  <a:pt x="466137" y="835117"/>
                </a:lnTo>
                <a:lnTo>
                  <a:pt x="400849" y="835117"/>
                </a:lnTo>
                <a:cubicBezTo>
                  <a:pt x="391810" y="772172"/>
                  <a:pt x="339579" y="716259"/>
                  <a:pt x="299319" y="678510"/>
                </a:cubicBezTo>
                <a:cubicBezTo>
                  <a:pt x="261402" y="642936"/>
                  <a:pt x="233110" y="600583"/>
                  <a:pt x="213524" y="554547"/>
                </a:cubicBezTo>
                <a:lnTo>
                  <a:pt x="302751" y="554547"/>
                </a:lnTo>
                <a:close/>
                <a:moveTo>
                  <a:pt x="248010" y="678593"/>
                </a:moveTo>
                <a:cubicBezTo>
                  <a:pt x="256212" y="687968"/>
                  <a:pt x="264583" y="697175"/>
                  <a:pt x="273790" y="705797"/>
                </a:cubicBezTo>
                <a:cubicBezTo>
                  <a:pt x="312879" y="742458"/>
                  <a:pt x="364858" y="797785"/>
                  <a:pt x="364858" y="853866"/>
                </a:cubicBezTo>
                <a:cubicBezTo>
                  <a:pt x="364858" y="864161"/>
                  <a:pt x="373228" y="872615"/>
                  <a:pt x="383607" y="872615"/>
                </a:cubicBezTo>
                <a:lnTo>
                  <a:pt x="412903" y="872615"/>
                </a:lnTo>
                <a:lnTo>
                  <a:pt x="431819" y="991137"/>
                </a:lnTo>
                <a:lnTo>
                  <a:pt x="343011" y="991137"/>
                </a:lnTo>
                <a:lnTo>
                  <a:pt x="248010" y="678593"/>
                </a:lnTo>
                <a:close/>
                <a:moveTo>
                  <a:pt x="736328" y="1196878"/>
                </a:moveTo>
                <a:lnTo>
                  <a:pt x="370549" y="1196878"/>
                </a:lnTo>
                <a:lnTo>
                  <a:pt x="362597" y="1131422"/>
                </a:lnTo>
                <a:lnTo>
                  <a:pt x="744279" y="1131422"/>
                </a:lnTo>
                <a:lnTo>
                  <a:pt x="736328" y="1196878"/>
                </a:lnTo>
                <a:close/>
                <a:moveTo>
                  <a:pt x="748883" y="1094007"/>
                </a:moveTo>
                <a:lnTo>
                  <a:pt x="358162" y="1094007"/>
                </a:lnTo>
                <a:lnTo>
                  <a:pt x="350210" y="1028469"/>
                </a:lnTo>
                <a:lnTo>
                  <a:pt x="756835" y="1028469"/>
                </a:lnTo>
                <a:lnTo>
                  <a:pt x="748883" y="1094007"/>
                </a:lnTo>
                <a:close/>
                <a:moveTo>
                  <a:pt x="764034" y="991137"/>
                </a:moveTo>
                <a:lnTo>
                  <a:pt x="675142" y="991137"/>
                </a:lnTo>
                <a:lnTo>
                  <a:pt x="694142" y="872615"/>
                </a:lnTo>
                <a:lnTo>
                  <a:pt x="723438" y="872615"/>
                </a:lnTo>
                <a:cubicBezTo>
                  <a:pt x="728377" y="872615"/>
                  <a:pt x="733147" y="870690"/>
                  <a:pt x="736663" y="867175"/>
                </a:cubicBezTo>
                <a:cubicBezTo>
                  <a:pt x="740178" y="863659"/>
                  <a:pt x="742104" y="858888"/>
                  <a:pt x="742104" y="853950"/>
                </a:cubicBezTo>
                <a:cubicBezTo>
                  <a:pt x="742104" y="811596"/>
                  <a:pt x="771901" y="762463"/>
                  <a:pt x="830744" y="708057"/>
                </a:cubicBezTo>
                <a:cubicBezTo>
                  <a:pt x="840621" y="698933"/>
                  <a:pt x="849829" y="689307"/>
                  <a:pt x="858701" y="679347"/>
                </a:cubicBezTo>
                <a:lnTo>
                  <a:pt x="764034" y="991137"/>
                </a:lnTo>
                <a:close/>
                <a:moveTo>
                  <a:pt x="805382" y="680602"/>
                </a:moveTo>
                <a:cubicBezTo>
                  <a:pt x="745451" y="736097"/>
                  <a:pt x="712724" y="786820"/>
                  <a:pt x="706028" y="835200"/>
                </a:cubicBezTo>
                <a:lnTo>
                  <a:pt x="640740" y="835200"/>
                </a:lnTo>
                <a:lnTo>
                  <a:pt x="640740" y="825826"/>
                </a:lnTo>
                <a:cubicBezTo>
                  <a:pt x="640740" y="782719"/>
                  <a:pt x="647436" y="741203"/>
                  <a:pt x="658485" y="714836"/>
                </a:cubicBezTo>
                <a:cubicBezTo>
                  <a:pt x="690794" y="638333"/>
                  <a:pt x="709292" y="526674"/>
                  <a:pt x="709292" y="408654"/>
                </a:cubicBezTo>
                <a:cubicBezTo>
                  <a:pt x="709292" y="249871"/>
                  <a:pt x="676983" y="112013"/>
                  <a:pt x="626595" y="44717"/>
                </a:cubicBezTo>
                <a:cubicBezTo>
                  <a:pt x="690877" y="57439"/>
                  <a:pt x="750557" y="86986"/>
                  <a:pt x="800946" y="132102"/>
                </a:cubicBezTo>
                <a:cubicBezTo>
                  <a:pt x="824132" y="152860"/>
                  <a:pt x="843969" y="176464"/>
                  <a:pt x="860961" y="201909"/>
                </a:cubicBezTo>
                <a:cubicBezTo>
                  <a:pt x="859956" y="203918"/>
                  <a:pt x="858784" y="205760"/>
                  <a:pt x="857948" y="207852"/>
                </a:cubicBezTo>
                <a:cubicBezTo>
                  <a:pt x="852507" y="206262"/>
                  <a:pt x="846982" y="205509"/>
                  <a:pt x="841291" y="205509"/>
                </a:cubicBezTo>
                <a:cubicBezTo>
                  <a:pt x="807642" y="205509"/>
                  <a:pt x="780188" y="232879"/>
                  <a:pt x="780188" y="266527"/>
                </a:cubicBezTo>
                <a:cubicBezTo>
                  <a:pt x="780188" y="269708"/>
                  <a:pt x="780439" y="272973"/>
                  <a:pt x="780941" y="276153"/>
                </a:cubicBezTo>
                <a:cubicBezTo>
                  <a:pt x="759430" y="287955"/>
                  <a:pt x="745201" y="310806"/>
                  <a:pt x="745201" y="336335"/>
                </a:cubicBezTo>
                <a:cubicBezTo>
                  <a:pt x="745201" y="374168"/>
                  <a:pt x="776003" y="405055"/>
                  <a:pt x="813836" y="405055"/>
                </a:cubicBezTo>
                <a:lnTo>
                  <a:pt x="924407" y="405055"/>
                </a:lnTo>
                <a:cubicBezTo>
                  <a:pt x="924407" y="406226"/>
                  <a:pt x="924574" y="407398"/>
                  <a:pt x="924574" y="408654"/>
                </a:cubicBezTo>
                <a:cubicBezTo>
                  <a:pt x="924490" y="511440"/>
                  <a:pt x="881133" y="610544"/>
                  <a:pt x="805382" y="680602"/>
                </a:cubicBezTo>
                <a:close/>
                <a:moveTo>
                  <a:pt x="1033471" y="367640"/>
                </a:moveTo>
                <a:lnTo>
                  <a:pt x="813836" y="367640"/>
                </a:lnTo>
                <a:cubicBezTo>
                  <a:pt x="796593" y="367640"/>
                  <a:pt x="782616" y="353661"/>
                  <a:pt x="782616" y="336419"/>
                </a:cubicBezTo>
                <a:cubicBezTo>
                  <a:pt x="782616" y="321436"/>
                  <a:pt x="793246" y="308630"/>
                  <a:pt x="807978" y="305784"/>
                </a:cubicBezTo>
                <a:cubicBezTo>
                  <a:pt x="813920" y="304612"/>
                  <a:pt x="818858" y="300762"/>
                  <a:pt x="821453" y="295237"/>
                </a:cubicBezTo>
                <a:cubicBezTo>
                  <a:pt x="823964" y="289797"/>
                  <a:pt x="823714" y="283435"/>
                  <a:pt x="820699" y="278162"/>
                </a:cubicBezTo>
                <a:cubicBezTo>
                  <a:pt x="818691" y="274563"/>
                  <a:pt x="817602" y="270713"/>
                  <a:pt x="817602" y="266527"/>
                </a:cubicBezTo>
                <a:cubicBezTo>
                  <a:pt x="817602" y="253470"/>
                  <a:pt x="828233" y="242840"/>
                  <a:pt x="841291" y="242840"/>
                </a:cubicBezTo>
                <a:cubicBezTo>
                  <a:pt x="847150" y="242840"/>
                  <a:pt x="852758" y="245016"/>
                  <a:pt x="857111" y="249034"/>
                </a:cubicBezTo>
                <a:cubicBezTo>
                  <a:pt x="862216" y="253721"/>
                  <a:pt x="869582" y="255144"/>
                  <a:pt x="876110" y="252800"/>
                </a:cubicBezTo>
                <a:cubicBezTo>
                  <a:pt x="882639" y="250373"/>
                  <a:pt x="887327" y="244514"/>
                  <a:pt x="888248" y="237650"/>
                </a:cubicBezTo>
                <a:cubicBezTo>
                  <a:pt x="891930" y="209108"/>
                  <a:pt x="916539" y="187513"/>
                  <a:pt x="945332" y="187513"/>
                </a:cubicBezTo>
                <a:cubicBezTo>
                  <a:pt x="977139" y="187513"/>
                  <a:pt x="1003003" y="213377"/>
                  <a:pt x="1003003" y="245100"/>
                </a:cubicBezTo>
                <a:cubicBezTo>
                  <a:pt x="1003003" y="248699"/>
                  <a:pt x="1002668" y="252298"/>
                  <a:pt x="1001999" y="255730"/>
                </a:cubicBezTo>
                <a:cubicBezTo>
                  <a:pt x="1000827" y="261924"/>
                  <a:pt x="1002835" y="268201"/>
                  <a:pt x="1007356" y="272554"/>
                </a:cubicBezTo>
                <a:cubicBezTo>
                  <a:pt x="1011876" y="276990"/>
                  <a:pt x="1018237" y="278748"/>
                  <a:pt x="1024348" y="277492"/>
                </a:cubicBezTo>
                <a:cubicBezTo>
                  <a:pt x="1053308" y="271299"/>
                  <a:pt x="1079256" y="293898"/>
                  <a:pt x="1079256" y="322106"/>
                </a:cubicBezTo>
                <a:cubicBezTo>
                  <a:pt x="1079088" y="347216"/>
                  <a:pt x="1058665" y="367640"/>
                  <a:pt x="1033471" y="367640"/>
                </a:cubicBezTo>
                <a:close/>
                <a:moveTo>
                  <a:pt x="1165553" y="278497"/>
                </a:moveTo>
                <a:lnTo>
                  <a:pt x="1104032" y="278497"/>
                </a:lnTo>
                <a:cubicBezTo>
                  <a:pt x="1090472" y="256651"/>
                  <a:pt x="1067119" y="241417"/>
                  <a:pt x="1040084" y="239241"/>
                </a:cubicBezTo>
                <a:cubicBezTo>
                  <a:pt x="1037740" y="200403"/>
                  <a:pt x="1011708" y="168010"/>
                  <a:pt x="976470" y="155622"/>
                </a:cubicBezTo>
                <a:cubicBezTo>
                  <a:pt x="976637" y="123983"/>
                  <a:pt x="1002418" y="98286"/>
                  <a:pt x="1034056" y="98286"/>
                </a:cubicBezTo>
                <a:cubicBezTo>
                  <a:pt x="1062850" y="98286"/>
                  <a:pt x="1087458" y="119881"/>
                  <a:pt x="1091142" y="148424"/>
                </a:cubicBezTo>
                <a:cubicBezTo>
                  <a:pt x="1092062" y="155287"/>
                  <a:pt x="1096750" y="161146"/>
                  <a:pt x="1103278" y="163574"/>
                </a:cubicBezTo>
                <a:cubicBezTo>
                  <a:pt x="1109807" y="166001"/>
                  <a:pt x="1117173" y="164578"/>
                  <a:pt x="1122279" y="159807"/>
                </a:cubicBezTo>
                <a:cubicBezTo>
                  <a:pt x="1126631" y="155873"/>
                  <a:pt x="1132240" y="153613"/>
                  <a:pt x="1138182" y="153613"/>
                </a:cubicBezTo>
                <a:cubicBezTo>
                  <a:pt x="1151239" y="153613"/>
                  <a:pt x="1161870" y="164243"/>
                  <a:pt x="1161870" y="177301"/>
                </a:cubicBezTo>
                <a:cubicBezTo>
                  <a:pt x="1161870" y="181402"/>
                  <a:pt x="1160782" y="185420"/>
                  <a:pt x="1158773" y="188935"/>
                </a:cubicBezTo>
                <a:cubicBezTo>
                  <a:pt x="1155760" y="194209"/>
                  <a:pt x="1155508" y="200570"/>
                  <a:pt x="1158020" y="206011"/>
                </a:cubicBezTo>
                <a:cubicBezTo>
                  <a:pt x="1160531" y="211451"/>
                  <a:pt x="1165553" y="215385"/>
                  <a:pt x="1171496" y="216557"/>
                </a:cubicBezTo>
                <a:cubicBezTo>
                  <a:pt x="1186144" y="219403"/>
                  <a:pt x="1196774" y="232210"/>
                  <a:pt x="1196774" y="247192"/>
                </a:cubicBezTo>
                <a:cubicBezTo>
                  <a:pt x="1196858" y="264519"/>
                  <a:pt x="1182795" y="278497"/>
                  <a:pt x="1165553" y="278497"/>
                </a:cubicBezTo>
                <a:close/>
              </a:path>
            </a:pathLst>
          </a:custGeom>
          <a:solidFill>
            <a:schemeClr val="bg1"/>
          </a:solidFill>
          <a:ln w="8365" cap="flat">
            <a:noFill/>
            <a:prstDash val="solid"/>
            <a:miter/>
          </a:ln>
        </p:spPr>
        <p:txBody>
          <a:bodyPr rtlCol="0" anchor="ctr"/>
          <a:lstStyle/>
          <a:p>
            <a:endParaRPr lang="en-US" sz="1200"/>
          </a:p>
        </p:txBody>
      </p:sp>
      <p:grpSp>
        <p:nvGrpSpPr>
          <p:cNvPr id="59" name="Graphic 4">
            <a:extLst>
              <a:ext uri="{FF2B5EF4-FFF2-40B4-BE49-F238E27FC236}">
                <a16:creationId xmlns:a16="http://schemas.microsoft.com/office/drawing/2014/main" id="{1230F8F0-B868-4BAE-AAD1-5F7C30880B0F}"/>
              </a:ext>
            </a:extLst>
          </p:cNvPr>
          <p:cNvGrpSpPr/>
          <p:nvPr/>
        </p:nvGrpSpPr>
        <p:grpSpPr>
          <a:xfrm>
            <a:off x="8843455" y="8104799"/>
            <a:ext cx="630815" cy="630845"/>
            <a:chOff x="10884230" y="3442838"/>
            <a:chExt cx="1234377" cy="1234439"/>
          </a:xfrm>
          <a:solidFill>
            <a:schemeClr val="bg1"/>
          </a:solidFill>
        </p:grpSpPr>
        <p:sp>
          <p:nvSpPr>
            <p:cNvPr id="60" name="Freeform: Shape 59">
              <a:extLst>
                <a:ext uri="{FF2B5EF4-FFF2-40B4-BE49-F238E27FC236}">
                  <a16:creationId xmlns:a16="http://schemas.microsoft.com/office/drawing/2014/main" id="{BF9D1432-1E99-4403-8724-1F5F43F891AC}"/>
                </a:ext>
              </a:extLst>
            </p:cNvPr>
            <p:cNvSpPr/>
            <p:nvPr/>
          </p:nvSpPr>
          <p:spPr>
            <a:xfrm>
              <a:off x="10884298" y="3442838"/>
              <a:ext cx="1234310" cy="1234439"/>
            </a:xfrm>
            <a:custGeom>
              <a:avLst/>
              <a:gdLst>
                <a:gd name="connsiteX0" fmla="*/ 1228702 w 1234310"/>
                <a:gd name="connsiteY0" fmla="*/ 5441 h 1234439"/>
                <a:gd name="connsiteX1" fmla="*/ 1215310 w 1234310"/>
                <a:gd name="connsiteY1" fmla="*/ 0 h 1234439"/>
                <a:gd name="connsiteX2" fmla="*/ 536234 w 1234310"/>
                <a:gd name="connsiteY2" fmla="*/ 234366 h 1234439"/>
                <a:gd name="connsiteX3" fmla="*/ 388248 w 1234310"/>
                <a:gd name="connsiteY3" fmla="*/ 247759 h 1234439"/>
                <a:gd name="connsiteX4" fmla="*/ 178072 w 1234310"/>
                <a:gd name="connsiteY4" fmla="*/ 369210 h 1234439"/>
                <a:gd name="connsiteX5" fmla="*/ 3386 w 1234310"/>
                <a:gd name="connsiteY5" fmla="*/ 617555 h 1234439"/>
                <a:gd name="connsiteX6" fmla="*/ 4306 w 1234310"/>
                <a:gd name="connsiteY6" fmla="*/ 640322 h 1234439"/>
                <a:gd name="connsiteX7" fmla="*/ 26571 w 1234310"/>
                <a:gd name="connsiteY7" fmla="*/ 645260 h 1234439"/>
                <a:gd name="connsiteX8" fmla="*/ 262109 w 1234310"/>
                <a:gd name="connsiteY8" fmla="*/ 535275 h 1234439"/>
                <a:gd name="connsiteX9" fmla="*/ 388164 w 1234310"/>
                <a:gd name="connsiteY9" fmla="*/ 520962 h 1234439"/>
                <a:gd name="connsiteX10" fmla="*/ 373182 w 1234310"/>
                <a:gd name="connsiteY10" fmla="*/ 607259 h 1234439"/>
                <a:gd name="connsiteX11" fmla="*/ 372010 w 1234310"/>
                <a:gd name="connsiteY11" fmla="*/ 614625 h 1234439"/>
                <a:gd name="connsiteX12" fmla="*/ 234822 w 1234310"/>
                <a:gd name="connsiteY12" fmla="*/ 662670 h 1234439"/>
                <a:gd name="connsiteX13" fmla="*/ 222769 w 1234310"/>
                <a:gd name="connsiteY13" fmla="*/ 676146 h 1234439"/>
                <a:gd name="connsiteX14" fmla="*/ 227791 w 1234310"/>
                <a:gd name="connsiteY14" fmla="*/ 693556 h 1234439"/>
                <a:gd name="connsiteX15" fmla="*/ 540838 w 1234310"/>
                <a:gd name="connsiteY15" fmla="*/ 1006603 h 1234439"/>
                <a:gd name="connsiteX16" fmla="*/ 554062 w 1234310"/>
                <a:gd name="connsiteY16" fmla="*/ 1012043 h 1234439"/>
                <a:gd name="connsiteX17" fmla="*/ 558247 w 1234310"/>
                <a:gd name="connsiteY17" fmla="*/ 1011541 h 1234439"/>
                <a:gd name="connsiteX18" fmla="*/ 571723 w 1234310"/>
                <a:gd name="connsiteY18" fmla="*/ 999488 h 1234439"/>
                <a:gd name="connsiteX19" fmla="*/ 619768 w 1234310"/>
                <a:gd name="connsiteY19" fmla="*/ 862300 h 1234439"/>
                <a:gd name="connsiteX20" fmla="*/ 627134 w 1234310"/>
                <a:gd name="connsiteY20" fmla="*/ 861128 h 1234439"/>
                <a:gd name="connsiteX21" fmla="*/ 713348 w 1234310"/>
                <a:gd name="connsiteY21" fmla="*/ 846145 h 1234439"/>
                <a:gd name="connsiteX22" fmla="*/ 699035 w 1234310"/>
                <a:gd name="connsiteY22" fmla="*/ 972201 h 1234439"/>
                <a:gd name="connsiteX23" fmla="*/ 589050 w 1234310"/>
                <a:gd name="connsiteY23" fmla="*/ 1207823 h 1234439"/>
                <a:gd name="connsiteX24" fmla="*/ 593988 w 1234310"/>
                <a:gd name="connsiteY24" fmla="*/ 1230088 h 1234439"/>
                <a:gd name="connsiteX25" fmla="*/ 605958 w 1234310"/>
                <a:gd name="connsiteY25" fmla="*/ 1234440 h 1234439"/>
                <a:gd name="connsiteX26" fmla="*/ 616755 w 1234310"/>
                <a:gd name="connsiteY26" fmla="*/ 1231008 h 1234439"/>
                <a:gd name="connsiteX27" fmla="*/ 865100 w 1234310"/>
                <a:gd name="connsiteY27" fmla="*/ 1056322 h 1234439"/>
                <a:gd name="connsiteX28" fmla="*/ 986552 w 1234310"/>
                <a:gd name="connsiteY28" fmla="*/ 846145 h 1234439"/>
                <a:gd name="connsiteX29" fmla="*/ 999944 w 1234310"/>
                <a:gd name="connsiteY29" fmla="*/ 698160 h 1234439"/>
                <a:gd name="connsiteX30" fmla="*/ 1234310 w 1234310"/>
                <a:gd name="connsiteY30" fmla="*/ 19084 h 1234439"/>
                <a:gd name="connsiteX31" fmla="*/ 1228702 w 1234310"/>
                <a:gd name="connsiteY31" fmla="*/ 5441 h 1234439"/>
                <a:gd name="connsiteX32" fmla="*/ 346815 w 1234310"/>
                <a:gd name="connsiteY32" fmla="*/ 479195 h 1234439"/>
                <a:gd name="connsiteX33" fmla="*/ 246290 w 1234310"/>
                <a:gd name="connsiteY33" fmla="*/ 501376 h 1234439"/>
                <a:gd name="connsiteX34" fmla="*/ 74281 w 1234310"/>
                <a:gd name="connsiteY34" fmla="*/ 581647 h 1234439"/>
                <a:gd name="connsiteX35" fmla="*/ 208540 w 1234310"/>
                <a:gd name="connsiteY35" fmla="*/ 390722 h 1234439"/>
                <a:gd name="connsiteX36" fmla="*/ 391513 w 1234310"/>
                <a:gd name="connsiteY36" fmla="*/ 285006 h 1234439"/>
                <a:gd name="connsiteX37" fmla="*/ 497898 w 1234310"/>
                <a:gd name="connsiteY37" fmla="*/ 275380 h 1234439"/>
                <a:gd name="connsiteX38" fmla="*/ 396284 w 1234310"/>
                <a:gd name="connsiteY38" fmla="*/ 484385 h 1234439"/>
                <a:gd name="connsiteX39" fmla="*/ 396284 w 1234310"/>
                <a:gd name="connsiteY39" fmla="*/ 484385 h 1234439"/>
                <a:gd name="connsiteX40" fmla="*/ 346815 w 1234310"/>
                <a:gd name="connsiteY40" fmla="*/ 479195 h 1234439"/>
                <a:gd name="connsiteX41" fmla="*/ 546111 w 1234310"/>
                <a:gd name="connsiteY41" fmla="*/ 958976 h 1234439"/>
                <a:gd name="connsiteX42" fmla="*/ 275166 w 1234310"/>
                <a:gd name="connsiteY42" fmla="*/ 688032 h 1234439"/>
                <a:gd name="connsiteX43" fmla="*/ 383728 w 1234310"/>
                <a:gd name="connsiteY43" fmla="*/ 650031 h 1234439"/>
                <a:gd name="connsiteX44" fmla="*/ 584111 w 1234310"/>
                <a:gd name="connsiteY44" fmla="*/ 850414 h 1234439"/>
                <a:gd name="connsiteX45" fmla="*/ 546111 w 1234310"/>
                <a:gd name="connsiteY45" fmla="*/ 958976 h 1234439"/>
                <a:gd name="connsiteX46" fmla="*/ 949137 w 1234310"/>
                <a:gd name="connsiteY46" fmla="*/ 842630 h 1234439"/>
                <a:gd name="connsiteX47" fmla="*/ 843421 w 1234310"/>
                <a:gd name="connsiteY47" fmla="*/ 1025603 h 1234439"/>
                <a:gd name="connsiteX48" fmla="*/ 652496 w 1234310"/>
                <a:gd name="connsiteY48" fmla="*/ 1159861 h 1234439"/>
                <a:gd name="connsiteX49" fmla="*/ 732850 w 1234310"/>
                <a:gd name="connsiteY49" fmla="*/ 987854 h 1234439"/>
                <a:gd name="connsiteX50" fmla="*/ 749842 w 1234310"/>
                <a:gd name="connsiteY50" fmla="*/ 837859 h 1234439"/>
                <a:gd name="connsiteX51" fmla="*/ 749842 w 1234310"/>
                <a:gd name="connsiteY51" fmla="*/ 837859 h 1234439"/>
                <a:gd name="connsiteX52" fmla="*/ 958846 w 1234310"/>
                <a:gd name="connsiteY52" fmla="*/ 736244 h 1234439"/>
                <a:gd name="connsiteX53" fmla="*/ 949137 w 1234310"/>
                <a:gd name="connsiteY53" fmla="*/ 842630 h 1234439"/>
                <a:gd name="connsiteX54" fmla="*/ 965960 w 1234310"/>
                <a:gd name="connsiteY54" fmla="*/ 679327 h 1234439"/>
                <a:gd name="connsiteX55" fmla="*/ 621108 w 1234310"/>
                <a:gd name="connsiteY55" fmla="*/ 824132 h 1234439"/>
                <a:gd name="connsiteX56" fmla="*/ 612152 w 1234310"/>
                <a:gd name="connsiteY56" fmla="*/ 825555 h 1234439"/>
                <a:gd name="connsiteX57" fmla="*/ 408672 w 1234310"/>
                <a:gd name="connsiteY57" fmla="*/ 622075 h 1234439"/>
                <a:gd name="connsiteX58" fmla="*/ 410095 w 1234310"/>
                <a:gd name="connsiteY58" fmla="*/ 613119 h 1234439"/>
                <a:gd name="connsiteX59" fmla="*/ 554899 w 1234310"/>
                <a:gd name="connsiteY59" fmla="*/ 268265 h 1234439"/>
                <a:gd name="connsiteX60" fmla="*/ 920678 w 1234310"/>
                <a:gd name="connsiteY60" fmla="*/ 80103 h 1234439"/>
                <a:gd name="connsiteX61" fmla="*/ 1154208 w 1234310"/>
                <a:gd name="connsiteY61" fmla="*/ 313716 h 1234439"/>
                <a:gd name="connsiteX62" fmla="*/ 965960 w 1234310"/>
                <a:gd name="connsiteY62" fmla="*/ 679327 h 1234439"/>
                <a:gd name="connsiteX63" fmla="*/ 1164335 w 1234310"/>
                <a:gd name="connsiteY63" fmla="*/ 270860 h 1234439"/>
                <a:gd name="connsiteX64" fmla="*/ 963282 w 1234310"/>
                <a:gd name="connsiteY64" fmla="*/ 69808 h 1234439"/>
                <a:gd name="connsiteX65" fmla="*/ 1196059 w 1234310"/>
                <a:gd name="connsiteY65" fmla="*/ 38084 h 1234439"/>
                <a:gd name="connsiteX66" fmla="*/ 1164335 w 1234310"/>
                <a:gd name="connsiteY66" fmla="*/ 270860 h 123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234310" h="1234439">
                  <a:moveTo>
                    <a:pt x="1228702" y="5441"/>
                  </a:moveTo>
                  <a:cubicBezTo>
                    <a:pt x="1225187" y="1841"/>
                    <a:pt x="1220583" y="0"/>
                    <a:pt x="1215310" y="0"/>
                  </a:cubicBezTo>
                  <a:cubicBezTo>
                    <a:pt x="1197146" y="167"/>
                    <a:pt x="772525" y="7031"/>
                    <a:pt x="536234" y="234366"/>
                  </a:cubicBezTo>
                  <a:lnTo>
                    <a:pt x="388248" y="247759"/>
                  </a:lnTo>
                  <a:cubicBezTo>
                    <a:pt x="303542" y="255375"/>
                    <a:pt x="226954" y="299654"/>
                    <a:pt x="178072" y="369210"/>
                  </a:cubicBezTo>
                  <a:lnTo>
                    <a:pt x="3386" y="617555"/>
                  </a:lnTo>
                  <a:cubicBezTo>
                    <a:pt x="-1469" y="624502"/>
                    <a:pt x="-1051" y="633793"/>
                    <a:pt x="4306" y="640322"/>
                  </a:cubicBezTo>
                  <a:cubicBezTo>
                    <a:pt x="9747" y="646851"/>
                    <a:pt x="18787" y="648776"/>
                    <a:pt x="26571" y="645260"/>
                  </a:cubicBezTo>
                  <a:lnTo>
                    <a:pt x="262109" y="535275"/>
                  </a:lnTo>
                  <a:cubicBezTo>
                    <a:pt x="301198" y="517028"/>
                    <a:pt x="345979" y="511923"/>
                    <a:pt x="388164" y="520962"/>
                  </a:cubicBezTo>
                  <a:cubicBezTo>
                    <a:pt x="382306" y="549840"/>
                    <a:pt x="377702" y="578633"/>
                    <a:pt x="373182" y="607259"/>
                  </a:cubicBezTo>
                  <a:lnTo>
                    <a:pt x="372010" y="614625"/>
                  </a:lnTo>
                  <a:lnTo>
                    <a:pt x="234822" y="662670"/>
                  </a:lnTo>
                  <a:cubicBezTo>
                    <a:pt x="228712" y="664847"/>
                    <a:pt x="224192" y="669869"/>
                    <a:pt x="222769" y="676146"/>
                  </a:cubicBezTo>
                  <a:cubicBezTo>
                    <a:pt x="221346" y="682424"/>
                    <a:pt x="223188" y="689037"/>
                    <a:pt x="227791" y="693556"/>
                  </a:cubicBezTo>
                  <a:lnTo>
                    <a:pt x="540838" y="1006603"/>
                  </a:lnTo>
                  <a:cubicBezTo>
                    <a:pt x="544352" y="1010118"/>
                    <a:pt x="549124" y="1012043"/>
                    <a:pt x="554062" y="1012043"/>
                  </a:cubicBezTo>
                  <a:cubicBezTo>
                    <a:pt x="555402" y="1012043"/>
                    <a:pt x="556824" y="1011876"/>
                    <a:pt x="558247" y="1011541"/>
                  </a:cubicBezTo>
                  <a:cubicBezTo>
                    <a:pt x="564525" y="1010118"/>
                    <a:pt x="569631" y="1005515"/>
                    <a:pt x="571723" y="999488"/>
                  </a:cubicBezTo>
                  <a:lnTo>
                    <a:pt x="619768" y="862300"/>
                  </a:lnTo>
                  <a:lnTo>
                    <a:pt x="627134" y="861128"/>
                  </a:lnTo>
                  <a:cubicBezTo>
                    <a:pt x="655677" y="856608"/>
                    <a:pt x="684470" y="851921"/>
                    <a:pt x="713348" y="846145"/>
                  </a:cubicBezTo>
                  <a:cubicBezTo>
                    <a:pt x="722303" y="888331"/>
                    <a:pt x="717281" y="933112"/>
                    <a:pt x="699035" y="972201"/>
                  </a:cubicBezTo>
                  <a:lnTo>
                    <a:pt x="589050" y="1207823"/>
                  </a:lnTo>
                  <a:cubicBezTo>
                    <a:pt x="585451" y="1215523"/>
                    <a:pt x="587459" y="1224563"/>
                    <a:pt x="593988" y="1230088"/>
                  </a:cubicBezTo>
                  <a:cubicBezTo>
                    <a:pt x="597420" y="1233017"/>
                    <a:pt x="601689" y="1234440"/>
                    <a:pt x="605958" y="1234440"/>
                  </a:cubicBezTo>
                  <a:cubicBezTo>
                    <a:pt x="609724" y="1234440"/>
                    <a:pt x="613491" y="1233268"/>
                    <a:pt x="616755" y="1231008"/>
                  </a:cubicBezTo>
                  <a:lnTo>
                    <a:pt x="865100" y="1056322"/>
                  </a:lnTo>
                  <a:cubicBezTo>
                    <a:pt x="934656" y="1007440"/>
                    <a:pt x="978935" y="930852"/>
                    <a:pt x="986552" y="846145"/>
                  </a:cubicBezTo>
                  <a:lnTo>
                    <a:pt x="999944" y="698160"/>
                  </a:lnTo>
                  <a:cubicBezTo>
                    <a:pt x="1227279" y="461785"/>
                    <a:pt x="1234143" y="37164"/>
                    <a:pt x="1234310" y="19084"/>
                  </a:cubicBezTo>
                  <a:cubicBezTo>
                    <a:pt x="1234226" y="13811"/>
                    <a:pt x="1232218" y="9040"/>
                    <a:pt x="1228702" y="5441"/>
                  </a:cubicBezTo>
                  <a:close/>
                  <a:moveTo>
                    <a:pt x="346815" y="479195"/>
                  </a:moveTo>
                  <a:cubicBezTo>
                    <a:pt x="312246" y="479195"/>
                    <a:pt x="277761" y="486728"/>
                    <a:pt x="246290" y="501376"/>
                  </a:cubicBezTo>
                  <a:lnTo>
                    <a:pt x="74281" y="581647"/>
                  </a:lnTo>
                  <a:lnTo>
                    <a:pt x="208540" y="390722"/>
                  </a:lnTo>
                  <a:cubicBezTo>
                    <a:pt x="251144" y="330122"/>
                    <a:pt x="317855" y="291618"/>
                    <a:pt x="391513" y="285006"/>
                  </a:cubicBezTo>
                  <a:lnTo>
                    <a:pt x="497898" y="275380"/>
                  </a:lnTo>
                  <a:cubicBezTo>
                    <a:pt x="441733" y="342760"/>
                    <a:pt x="413693" y="413322"/>
                    <a:pt x="396284" y="484385"/>
                  </a:cubicBezTo>
                  <a:lnTo>
                    <a:pt x="396284" y="484385"/>
                  </a:lnTo>
                  <a:cubicBezTo>
                    <a:pt x="379962" y="480869"/>
                    <a:pt x="363389" y="479195"/>
                    <a:pt x="346815" y="479195"/>
                  </a:cubicBezTo>
                  <a:close/>
                  <a:moveTo>
                    <a:pt x="546111" y="958976"/>
                  </a:moveTo>
                  <a:lnTo>
                    <a:pt x="275166" y="688032"/>
                  </a:lnTo>
                  <a:lnTo>
                    <a:pt x="383728" y="650031"/>
                  </a:lnTo>
                  <a:lnTo>
                    <a:pt x="584111" y="850414"/>
                  </a:lnTo>
                  <a:lnTo>
                    <a:pt x="546111" y="958976"/>
                  </a:lnTo>
                  <a:close/>
                  <a:moveTo>
                    <a:pt x="949137" y="842630"/>
                  </a:moveTo>
                  <a:cubicBezTo>
                    <a:pt x="942524" y="916288"/>
                    <a:pt x="904022" y="982999"/>
                    <a:pt x="843421" y="1025603"/>
                  </a:cubicBezTo>
                  <a:lnTo>
                    <a:pt x="652496" y="1159861"/>
                  </a:lnTo>
                  <a:lnTo>
                    <a:pt x="732850" y="987854"/>
                  </a:lnTo>
                  <a:cubicBezTo>
                    <a:pt x="754530" y="941315"/>
                    <a:pt x="760556" y="888080"/>
                    <a:pt x="749842" y="837859"/>
                  </a:cubicBezTo>
                  <a:lnTo>
                    <a:pt x="749842" y="837859"/>
                  </a:lnTo>
                  <a:cubicBezTo>
                    <a:pt x="820821" y="820449"/>
                    <a:pt x="891466" y="792409"/>
                    <a:pt x="958846" y="736244"/>
                  </a:cubicBezTo>
                  <a:lnTo>
                    <a:pt x="949137" y="842630"/>
                  </a:lnTo>
                  <a:close/>
                  <a:moveTo>
                    <a:pt x="965960" y="679327"/>
                  </a:moveTo>
                  <a:cubicBezTo>
                    <a:pt x="859157" y="786215"/>
                    <a:pt x="743564" y="804629"/>
                    <a:pt x="621108" y="824132"/>
                  </a:cubicBezTo>
                  <a:lnTo>
                    <a:pt x="612152" y="825555"/>
                  </a:lnTo>
                  <a:lnTo>
                    <a:pt x="408672" y="622075"/>
                  </a:lnTo>
                  <a:lnTo>
                    <a:pt x="410095" y="613119"/>
                  </a:lnTo>
                  <a:cubicBezTo>
                    <a:pt x="429597" y="490746"/>
                    <a:pt x="448011" y="375153"/>
                    <a:pt x="554899" y="268265"/>
                  </a:cubicBezTo>
                  <a:cubicBezTo>
                    <a:pt x="654253" y="168911"/>
                    <a:pt x="794706" y="112328"/>
                    <a:pt x="920678" y="80103"/>
                  </a:cubicBezTo>
                  <a:lnTo>
                    <a:pt x="1154208" y="313716"/>
                  </a:lnTo>
                  <a:cubicBezTo>
                    <a:pt x="1121898" y="439520"/>
                    <a:pt x="1065399" y="579889"/>
                    <a:pt x="965960" y="679327"/>
                  </a:cubicBezTo>
                  <a:close/>
                  <a:moveTo>
                    <a:pt x="1164335" y="270860"/>
                  </a:moveTo>
                  <a:lnTo>
                    <a:pt x="963282" y="69808"/>
                  </a:lnTo>
                  <a:cubicBezTo>
                    <a:pt x="1068413" y="46622"/>
                    <a:pt x="1157974" y="40010"/>
                    <a:pt x="1196059" y="38084"/>
                  </a:cubicBezTo>
                  <a:cubicBezTo>
                    <a:pt x="1194216" y="76169"/>
                    <a:pt x="1187605" y="165730"/>
                    <a:pt x="1164335" y="270860"/>
                  </a:cubicBezTo>
                  <a:close/>
                </a:path>
              </a:pathLst>
            </a:custGeom>
            <a:grpFill/>
            <a:ln w="8365" cap="flat">
              <a:noFill/>
              <a:prstDash val="solid"/>
              <a:miter/>
            </a:ln>
          </p:spPr>
          <p:txBody>
            <a:bodyPr rtlCol="0" anchor="ctr"/>
            <a:lstStyle/>
            <a:p>
              <a:endParaRPr lang="en-US" sz="1200"/>
            </a:p>
          </p:txBody>
        </p:sp>
        <p:sp>
          <p:nvSpPr>
            <p:cNvPr id="61" name="Freeform: Shape 60">
              <a:extLst>
                <a:ext uri="{FF2B5EF4-FFF2-40B4-BE49-F238E27FC236}">
                  <a16:creationId xmlns:a16="http://schemas.microsoft.com/office/drawing/2014/main" id="{2C6C8F1E-4CEA-4666-B262-E867677CDCF8}"/>
                </a:ext>
              </a:extLst>
            </p:cNvPr>
            <p:cNvSpPr/>
            <p:nvPr/>
          </p:nvSpPr>
          <p:spPr>
            <a:xfrm>
              <a:off x="11676555" y="3674149"/>
              <a:ext cx="210636" cy="210552"/>
            </a:xfrm>
            <a:custGeom>
              <a:avLst/>
              <a:gdLst>
                <a:gd name="connsiteX0" fmla="*/ 30824 w 210636"/>
                <a:gd name="connsiteY0" fmla="*/ 30761 h 210552"/>
                <a:gd name="connsiteX1" fmla="*/ 30824 w 210636"/>
                <a:gd name="connsiteY1" fmla="*/ 179750 h 210552"/>
                <a:gd name="connsiteX2" fmla="*/ 105319 w 210636"/>
                <a:gd name="connsiteY2" fmla="*/ 210553 h 210552"/>
                <a:gd name="connsiteX3" fmla="*/ 179814 w 210636"/>
                <a:gd name="connsiteY3" fmla="*/ 179750 h 210552"/>
                <a:gd name="connsiteX4" fmla="*/ 179814 w 210636"/>
                <a:gd name="connsiteY4" fmla="*/ 30761 h 210552"/>
                <a:gd name="connsiteX5" fmla="*/ 30824 w 210636"/>
                <a:gd name="connsiteY5" fmla="*/ 30761 h 210552"/>
                <a:gd name="connsiteX6" fmla="*/ 153364 w 210636"/>
                <a:gd name="connsiteY6" fmla="*/ 57210 h 210552"/>
                <a:gd name="connsiteX7" fmla="*/ 173285 w 210636"/>
                <a:gd name="connsiteY7" fmla="*/ 105255 h 210552"/>
                <a:gd name="connsiteX8" fmla="*/ 153364 w 210636"/>
                <a:gd name="connsiteY8" fmla="*/ 153300 h 210552"/>
                <a:gd name="connsiteX9" fmla="*/ 57274 w 210636"/>
                <a:gd name="connsiteY9" fmla="*/ 153300 h 210552"/>
                <a:gd name="connsiteX10" fmla="*/ 37353 w 210636"/>
                <a:gd name="connsiteY10" fmla="*/ 105255 h 210552"/>
                <a:gd name="connsiteX11" fmla="*/ 57274 w 210636"/>
                <a:gd name="connsiteY11" fmla="*/ 57210 h 210552"/>
                <a:gd name="connsiteX12" fmla="*/ 105319 w 210636"/>
                <a:gd name="connsiteY12" fmla="*/ 37373 h 210552"/>
                <a:gd name="connsiteX13" fmla="*/ 153364 w 210636"/>
                <a:gd name="connsiteY13" fmla="*/ 57210 h 210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52">
                  <a:moveTo>
                    <a:pt x="30824" y="30761"/>
                  </a:moveTo>
                  <a:cubicBezTo>
                    <a:pt x="-10275" y="71775"/>
                    <a:pt x="-10275" y="138653"/>
                    <a:pt x="30824" y="179750"/>
                  </a:cubicBezTo>
                  <a:cubicBezTo>
                    <a:pt x="51330" y="200257"/>
                    <a:pt x="78367" y="210553"/>
                    <a:pt x="105319" y="210553"/>
                  </a:cubicBezTo>
                  <a:cubicBezTo>
                    <a:pt x="132271" y="210553"/>
                    <a:pt x="159222" y="200341"/>
                    <a:pt x="179814" y="179750"/>
                  </a:cubicBezTo>
                  <a:cubicBezTo>
                    <a:pt x="220911" y="138653"/>
                    <a:pt x="220911" y="71858"/>
                    <a:pt x="179814" y="30761"/>
                  </a:cubicBezTo>
                  <a:cubicBezTo>
                    <a:pt x="138716" y="-10254"/>
                    <a:pt x="71922" y="-10254"/>
                    <a:pt x="30824" y="30761"/>
                  </a:cubicBezTo>
                  <a:close/>
                  <a:moveTo>
                    <a:pt x="153364" y="57210"/>
                  </a:moveTo>
                  <a:cubicBezTo>
                    <a:pt x="166170" y="70100"/>
                    <a:pt x="173285" y="87092"/>
                    <a:pt x="173285" y="105255"/>
                  </a:cubicBezTo>
                  <a:cubicBezTo>
                    <a:pt x="173285" y="123419"/>
                    <a:pt x="166170" y="140494"/>
                    <a:pt x="153364" y="153300"/>
                  </a:cubicBezTo>
                  <a:cubicBezTo>
                    <a:pt x="127667" y="178997"/>
                    <a:pt x="82970" y="178997"/>
                    <a:pt x="57274" y="153300"/>
                  </a:cubicBezTo>
                  <a:cubicBezTo>
                    <a:pt x="44467" y="140494"/>
                    <a:pt x="37353" y="123419"/>
                    <a:pt x="37353" y="105255"/>
                  </a:cubicBezTo>
                  <a:cubicBezTo>
                    <a:pt x="37353" y="87092"/>
                    <a:pt x="44383" y="70017"/>
                    <a:pt x="57274" y="57210"/>
                  </a:cubicBezTo>
                  <a:cubicBezTo>
                    <a:pt x="70498" y="43985"/>
                    <a:pt x="87908" y="37373"/>
                    <a:pt x="105319" y="37373"/>
                  </a:cubicBezTo>
                  <a:cubicBezTo>
                    <a:pt x="122728" y="37373"/>
                    <a:pt x="140139" y="43985"/>
                    <a:pt x="153364" y="57210"/>
                  </a:cubicBezTo>
                  <a:close/>
                </a:path>
              </a:pathLst>
            </a:custGeom>
            <a:grpFill/>
            <a:ln w="8365" cap="flat">
              <a:noFill/>
              <a:prstDash val="solid"/>
              <a:miter/>
            </a:ln>
          </p:spPr>
          <p:txBody>
            <a:bodyPr rtlCol="0" anchor="ctr"/>
            <a:lstStyle/>
            <a:p>
              <a:endParaRPr lang="en-US" sz="1200"/>
            </a:p>
          </p:txBody>
        </p:sp>
        <p:sp>
          <p:nvSpPr>
            <p:cNvPr id="62" name="Freeform: Shape 61">
              <a:extLst>
                <a:ext uri="{FF2B5EF4-FFF2-40B4-BE49-F238E27FC236}">
                  <a16:creationId xmlns:a16="http://schemas.microsoft.com/office/drawing/2014/main" id="{59455A31-04FA-4C2F-AC06-D0875FAB2E3E}"/>
                </a:ext>
              </a:extLst>
            </p:cNvPr>
            <p:cNvSpPr/>
            <p:nvPr/>
          </p:nvSpPr>
          <p:spPr>
            <a:xfrm>
              <a:off x="11449053" y="3901704"/>
              <a:ext cx="210636" cy="210584"/>
            </a:xfrm>
            <a:custGeom>
              <a:avLst/>
              <a:gdLst>
                <a:gd name="connsiteX0" fmla="*/ 30823 w 210636"/>
                <a:gd name="connsiteY0" fmla="*/ 30792 h 210584"/>
                <a:gd name="connsiteX1" fmla="*/ 30823 w 210636"/>
                <a:gd name="connsiteY1" fmla="*/ 179782 h 210584"/>
                <a:gd name="connsiteX2" fmla="*/ 105318 w 210636"/>
                <a:gd name="connsiteY2" fmla="*/ 210584 h 210584"/>
                <a:gd name="connsiteX3" fmla="*/ 179813 w 210636"/>
                <a:gd name="connsiteY3" fmla="*/ 179782 h 210584"/>
                <a:gd name="connsiteX4" fmla="*/ 179813 w 210636"/>
                <a:gd name="connsiteY4" fmla="*/ 30792 h 210584"/>
                <a:gd name="connsiteX5" fmla="*/ 30823 w 210636"/>
                <a:gd name="connsiteY5" fmla="*/ 30792 h 210584"/>
                <a:gd name="connsiteX6" fmla="*/ 153279 w 210636"/>
                <a:gd name="connsiteY6" fmla="*/ 153332 h 210584"/>
                <a:gd name="connsiteX7" fmla="*/ 57189 w 210636"/>
                <a:gd name="connsiteY7" fmla="*/ 153332 h 210584"/>
                <a:gd name="connsiteX8" fmla="*/ 37268 w 210636"/>
                <a:gd name="connsiteY8" fmla="*/ 105287 h 210584"/>
                <a:gd name="connsiteX9" fmla="*/ 57189 w 210636"/>
                <a:gd name="connsiteY9" fmla="*/ 57242 h 210584"/>
                <a:gd name="connsiteX10" fmla="*/ 105234 w 210636"/>
                <a:gd name="connsiteY10" fmla="*/ 37404 h 210584"/>
                <a:gd name="connsiteX11" fmla="*/ 153279 w 210636"/>
                <a:gd name="connsiteY11" fmla="*/ 57242 h 210584"/>
                <a:gd name="connsiteX12" fmla="*/ 173200 w 210636"/>
                <a:gd name="connsiteY12" fmla="*/ 105287 h 210584"/>
                <a:gd name="connsiteX13" fmla="*/ 153279 w 210636"/>
                <a:gd name="connsiteY13" fmla="*/ 153332 h 210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84">
                  <a:moveTo>
                    <a:pt x="30823" y="30792"/>
                  </a:moveTo>
                  <a:cubicBezTo>
                    <a:pt x="-10274" y="71890"/>
                    <a:pt x="-10274" y="138684"/>
                    <a:pt x="30823" y="179782"/>
                  </a:cubicBezTo>
                  <a:cubicBezTo>
                    <a:pt x="51330" y="200289"/>
                    <a:pt x="78366" y="210584"/>
                    <a:pt x="105318" y="210584"/>
                  </a:cubicBezTo>
                  <a:cubicBezTo>
                    <a:pt x="132270" y="210584"/>
                    <a:pt x="159306" y="200289"/>
                    <a:pt x="179813" y="179782"/>
                  </a:cubicBezTo>
                  <a:cubicBezTo>
                    <a:pt x="220911" y="138684"/>
                    <a:pt x="220911" y="71890"/>
                    <a:pt x="179813" y="30792"/>
                  </a:cubicBezTo>
                  <a:cubicBezTo>
                    <a:pt x="138715" y="-10306"/>
                    <a:pt x="71837" y="-10222"/>
                    <a:pt x="30823" y="30792"/>
                  </a:cubicBezTo>
                  <a:close/>
                  <a:moveTo>
                    <a:pt x="153279" y="153332"/>
                  </a:moveTo>
                  <a:cubicBezTo>
                    <a:pt x="127583" y="179028"/>
                    <a:pt x="82886" y="179028"/>
                    <a:pt x="57189" y="153332"/>
                  </a:cubicBezTo>
                  <a:cubicBezTo>
                    <a:pt x="44382" y="140525"/>
                    <a:pt x="37268" y="123450"/>
                    <a:pt x="37268" y="105287"/>
                  </a:cubicBezTo>
                  <a:cubicBezTo>
                    <a:pt x="37268" y="87123"/>
                    <a:pt x="44300" y="70048"/>
                    <a:pt x="57189" y="57242"/>
                  </a:cubicBezTo>
                  <a:cubicBezTo>
                    <a:pt x="70415" y="44017"/>
                    <a:pt x="87824" y="37404"/>
                    <a:pt x="105234" y="37404"/>
                  </a:cubicBezTo>
                  <a:cubicBezTo>
                    <a:pt x="122645" y="37404"/>
                    <a:pt x="140055" y="44017"/>
                    <a:pt x="153279" y="57242"/>
                  </a:cubicBezTo>
                  <a:cubicBezTo>
                    <a:pt x="166086" y="70048"/>
                    <a:pt x="173200" y="87123"/>
                    <a:pt x="173200" y="105287"/>
                  </a:cubicBezTo>
                  <a:cubicBezTo>
                    <a:pt x="173200" y="123450"/>
                    <a:pt x="166170" y="140442"/>
                    <a:pt x="153279" y="153332"/>
                  </a:cubicBezTo>
                  <a:close/>
                </a:path>
              </a:pathLst>
            </a:custGeom>
            <a:grpFill/>
            <a:ln w="8365" cap="flat">
              <a:noFill/>
              <a:prstDash val="solid"/>
              <a:miter/>
            </a:ln>
          </p:spPr>
          <p:txBody>
            <a:bodyPr rtlCol="0" anchor="ctr"/>
            <a:lstStyle/>
            <a:p>
              <a:endParaRPr lang="en-US" sz="1200"/>
            </a:p>
          </p:txBody>
        </p:sp>
        <p:sp>
          <p:nvSpPr>
            <p:cNvPr id="63" name="Freeform: Shape 62">
              <a:extLst>
                <a:ext uri="{FF2B5EF4-FFF2-40B4-BE49-F238E27FC236}">
                  <a16:creationId xmlns:a16="http://schemas.microsoft.com/office/drawing/2014/main" id="{0488CDCF-6B85-4801-B60E-F365AFDC4641}"/>
                </a:ext>
              </a:extLst>
            </p:cNvPr>
            <p:cNvSpPr/>
            <p:nvPr/>
          </p:nvSpPr>
          <p:spPr>
            <a:xfrm>
              <a:off x="10884230" y="4335669"/>
              <a:ext cx="341379" cy="341358"/>
            </a:xfrm>
            <a:custGeom>
              <a:avLst/>
              <a:gdLst>
                <a:gd name="connsiteX0" fmla="*/ 335918 w 341379"/>
                <a:gd name="connsiteY0" fmla="*/ 5462 h 341358"/>
                <a:gd name="connsiteX1" fmla="*/ 309468 w 341379"/>
                <a:gd name="connsiteY1" fmla="*/ 5462 h 341358"/>
                <a:gd name="connsiteX2" fmla="*/ 5462 w 341379"/>
                <a:gd name="connsiteY2" fmla="*/ 309468 h 341358"/>
                <a:gd name="connsiteX3" fmla="*/ 5462 w 341379"/>
                <a:gd name="connsiteY3" fmla="*/ 335918 h 341358"/>
                <a:gd name="connsiteX4" fmla="*/ 18687 w 341379"/>
                <a:gd name="connsiteY4" fmla="*/ 341359 h 341358"/>
                <a:gd name="connsiteX5" fmla="*/ 31911 w 341379"/>
                <a:gd name="connsiteY5" fmla="*/ 335918 h 341358"/>
                <a:gd name="connsiteX6" fmla="*/ 335918 w 341379"/>
                <a:gd name="connsiteY6" fmla="*/ 31911 h 341358"/>
                <a:gd name="connsiteX7" fmla="*/ 335918 w 341379"/>
                <a:gd name="connsiteY7" fmla="*/ 5462 h 341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379" h="341358">
                  <a:moveTo>
                    <a:pt x="335918" y="5462"/>
                  </a:moveTo>
                  <a:cubicBezTo>
                    <a:pt x="328636" y="-1821"/>
                    <a:pt x="316750" y="-1821"/>
                    <a:pt x="309468" y="5462"/>
                  </a:cubicBezTo>
                  <a:lnTo>
                    <a:pt x="5462" y="309468"/>
                  </a:lnTo>
                  <a:cubicBezTo>
                    <a:pt x="-1821" y="316750"/>
                    <a:pt x="-1821" y="328636"/>
                    <a:pt x="5462" y="335918"/>
                  </a:cubicBezTo>
                  <a:cubicBezTo>
                    <a:pt x="9144" y="339517"/>
                    <a:pt x="13916" y="341359"/>
                    <a:pt x="18687" y="341359"/>
                  </a:cubicBezTo>
                  <a:cubicBezTo>
                    <a:pt x="23458" y="341359"/>
                    <a:pt x="28229" y="339517"/>
                    <a:pt x="31911" y="335918"/>
                  </a:cubicBezTo>
                  <a:lnTo>
                    <a:pt x="335918" y="31911"/>
                  </a:lnTo>
                  <a:cubicBezTo>
                    <a:pt x="343200" y="24629"/>
                    <a:pt x="343200" y="12827"/>
                    <a:pt x="335918" y="5462"/>
                  </a:cubicBezTo>
                  <a:close/>
                </a:path>
              </a:pathLst>
            </a:custGeom>
            <a:grpFill/>
            <a:ln w="8365" cap="flat">
              <a:noFill/>
              <a:prstDash val="solid"/>
              <a:miter/>
            </a:ln>
          </p:spPr>
          <p:txBody>
            <a:bodyPr rtlCol="0" anchor="ctr"/>
            <a:lstStyle/>
            <a:p>
              <a:endParaRPr lang="en-US" sz="1200"/>
            </a:p>
          </p:txBody>
        </p:sp>
        <p:sp>
          <p:nvSpPr>
            <p:cNvPr id="64" name="Freeform: Shape 63">
              <a:extLst>
                <a:ext uri="{FF2B5EF4-FFF2-40B4-BE49-F238E27FC236}">
                  <a16:creationId xmlns:a16="http://schemas.microsoft.com/office/drawing/2014/main" id="{3034B13A-66EE-4661-A15D-12F16C3EEC2A}"/>
                </a:ext>
              </a:extLst>
            </p:cNvPr>
            <p:cNvSpPr/>
            <p:nvPr/>
          </p:nvSpPr>
          <p:spPr>
            <a:xfrm>
              <a:off x="10884230" y="4235979"/>
              <a:ext cx="241606" cy="241585"/>
            </a:xfrm>
            <a:custGeom>
              <a:avLst/>
              <a:gdLst>
                <a:gd name="connsiteX0" fmla="*/ 18687 w 241606"/>
                <a:gd name="connsiteY0" fmla="*/ 241586 h 241585"/>
                <a:gd name="connsiteX1" fmla="*/ 31911 w 241606"/>
                <a:gd name="connsiteY1" fmla="*/ 236145 h 241585"/>
                <a:gd name="connsiteX2" fmla="*/ 236145 w 241606"/>
                <a:gd name="connsiteY2" fmla="*/ 31912 h 241585"/>
                <a:gd name="connsiteX3" fmla="*/ 236145 w 241606"/>
                <a:gd name="connsiteY3" fmla="*/ 5462 h 241585"/>
                <a:gd name="connsiteX4" fmla="*/ 209695 w 241606"/>
                <a:gd name="connsiteY4" fmla="*/ 5462 h 241585"/>
                <a:gd name="connsiteX5" fmla="*/ 5462 w 241606"/>
                <a:gd name="connsiteY5" fmla="*/ 209695 h 241585"/>
                <a:gd name="connsiteX6" fmla="*/ 5462 w 241606"/>
                <a:gd name="connsiteY6" fmla="*/ 236145 h 241585"/>
                <a:gd name="connsiteX7" fmla="*/ 18687 w 241606"/>
                <a:gd name="connsiteY7" fmla="*/ 241586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6" h="241585">
                  <a:moveTo>
                    <a:pt x="18687" y="241586"/>
                  </a:moveTo>
                  <a:cubicBezTo>
                    <a:pt x="23458" y="241586"/>
                    <a:pt x="28229" y="239744"/>
                    <a:pt x="31911" y="236145"/>
                  </a:cubicBezTo>
                  <a:lnTo>
                    <a:pt x="236145" y="31912"/>
                  </a:lnTo>
                  <a:cubicBezTo>
                    <a:pt x="243427" y="24546"/>
                    <a:pt x="243427" y="12744"/>
                    <a:pt x="236145" y="5462"/>
                  </a:cubicBezTo>
                  <a:cubicBezTo>
                    <a:pt x="228863" y="-1821"/>
                    <a:pt x="216977" y="-1821"/>
                    <a:pt x="209695" y="5462"/>
                  </a:cubicBezTo>
                  <a:lnTo>
                    <a:pt x="5462" y="209695"/>
                  </a:lnTo>
                  <a:cubicBezTo>
                    <a:pt x="-1821" y="216977"/>
                    <a:pt x="-1821" y="228863"/>
                    <a:pt x="5462" y="236145"/>
                  </a:cubicBezTo>
                  <a:cubicBezTo>
                    <a:pt x="9144" y="239744"/>
                    <a:pt x="13916" y="241586"/>
                    <a:pt x="18687" y="241586"/>
                  </a:cubicBezTo>
                  <a:close/>
                </a:path>
              </a:pathLst>
            </a:custGeom>
            <a:grpFill/>
            <a:ln w="8365" cap="flat">
              <a:noFill/>
              <a:prstDash val="solid"/>
              <a:miter/>
            </a:ln>
          </p:spPr>
          <p:txBody>
            <a:bodyPr rtlCol="0" anchor="ctr"/>
            <a:lstStyle/>
            <a:p>
              <a:endParaRPr lang="en-US" sz="1200"/>
            </a:p>
          </p:txBody>
        </p:sp>
        <p:sp>
          <p:nvSpPr>
            <p:cNvPr id="65" name="Freeform: Shape 64">
              <a:extLst>
                <a:ext uri="{FF2B5EF4-FFF2-40B4-BE49-F238E27FC236}">
                  <a16:creationId xmlns:a16="http://schemas.microsoft.com/office/drawing/2014/main" id="{C3F25FCF-545F-4BF5-8AFA-DB7EB220F0F3}"/>
                </a:ext>
              </a:extLst>
            </p:cNvPr>
            <p:cNvSpPr/>
            <p:nvPr/>
          </p:nvSpPr>
          <p:spPr>
            <a:xfrm>
              <a:off x="11083777" y="4435442"/>
              <a:ext cx="241605" cy="241585"/>
            </a:xfrm>
            <a:custGeom>
              <a:avLst/>
              <a:gdLst>
                <a:gd name="connsiteX0" fmla="*/ 209695 w 241605"/>
                <a:gd name="connsiteY0" fmla="*/ 5462 h 241585"/>
                <a:gd name="connsiteX1" fmla="*/ 5462 w 241605"/>
                <a:gd name="connsiteY1" fmla="*/ 209695 h 241585"/>
                <a:gd name="connsiteX2" fmla="*/ 5462 w 241605"/>
                <a:gd name="connsiteY2" fmla="*/ 236145 h 241585"/>
                <a:gd name="connsiteX3" fmla="*/ 18686 w 241605"/>
                <a:gd name="connsiteY3" fmla="*/ 241586 h 241585"/>
                <a:gd name="connsiteX4" fmla="*/ 31911 w 241605"/>
                <a:gd name="connsiteY4" fmla="*/ 236145 h 241585"/>
                <a:gd name="connsiteX5" fmla="*/ 236144 w 241605"/>
                <a:gd name="connsiteY5" fmla="*/ 31911 h 241585"/>
                <a:gd name="connsiteX6" fmla="*/ 236144 w 241605"/>
                <a:gd name="connsiteY6" fmla="*/ 5462 h 241585"/>
                <a:gd name="connsiteX7" fmla="*/ 209695 w 241605"/>
                <a:gd name="connsiteY7" fmla="*/ 5462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5" h="241585">
                  <a:moveTo>
                    <a:pt x="209695" y="5462"/>
                  </a:moveTo>
                  <a:lnTo>
                    <a:pt x="5462" y="209695"/>
                  </a:lnTo>
                  <a:cubicBezTo>
                    <a:pt x="-1821" y="216977"/>
                    <a:pt x="-1821" y="228863"/>
                    <a:pt x="5462" y="236145"/>
                  </a:cubicBezTo>
                  <a:cubicBezTo>
                    <a:pt x="9144" y="239744"/>
                    <a:pt x="13915" y="241586"/>
                    <a:pt x="18686" y="241586"/>
                  </a:cubicBezTo>
                  <a:cubicBezTo>
                    <a:pt x="23457" y="241586"/>
                    <a:pt x="28228" y="239744"/>
                    <a:pt x="31911" y="236145"/>
                  </a:cubicBezTo>
                  <a:lnTo>
                    <a:pt x="236144" y="31911"/>
                  </a:lnTo>
                  <a:cubicBezTo>
                    <a:pt x="243426" y="24546"/>
                    <a:pt x="243426" y="12744"/>
                    <a:pt x="236144" y="5462"/>
                  </a:cubicBezTo>
                  <a:cubicBezTo>
                    <a:pt x="228778" y="-1821"/>
                    <a:pt x="216977" y="-1821"/>
                    <a:pt x="209695" y="5462"/>
                  </a:cubicBezTo>
                  <a:close/>
                </a:path>
              </a:pathLst>
            </a:custGeom>
            <a:grpFill/>
            <a:ln w="8365" cap="flat">
              <a:noFill/>
              <a:prstDash val="solid"/>
              <a:miter/>
            </a:ln>
          </p:spPr>
          <p:txBody>
            <a:bodyPr rtlCol="0" anchor="ctr"/>
            <a:lstStyle/>
            <a:p>
              <a:endParaRPr lang="en-US" sz="1200"/>
            </a:p>
          </p:txBody>
        </p:sp>
      </p:grpSp>
      <p:grpSp>
        <p:nvGrpSpPr>
          <p:cNvPr id="66" name="Graphic 4">
            <a:extLst>
              <a:ext uri="{FF2B5EF4-FFF2-40B4-BE49-F238E27FC236}">
                <a16:creationId xmlns:a16="http://schemas.microsoft.com/office/drawing/2014/main" id="{38295588-764A-4B44-B59F-82D5406ACA4E}"/>
              </a:ext>
            </a:extLst>
          </p:cNvPr>
          <p:cNvGrpSpPr/>
          <p:nvPr/>
        </p:nvGrpSpPr>
        <p:grpSpPr>
          <a:xfrm>
            <a:off x="6355145" y="5616550"/>
            <a:ext cx="630865" cy="630770"/>
            <a:chOff x="13194714" y="5688212"/>
            <a:chExt cx="1234475" cy="1234293"/>
          </a:xfrm>
          <a:solidFill>
            <a:schemeClr val="bg1"/>
          </a:solidFill>
        </p:grpSpPr>
        <p:sp>
          <p:nvSpPr>
            <p:cNvPr id="67" name="Freeform: Shape 66">
              <a:extLst>
                <a:ext uri="{FF2B5EF4-FFF2-40B4-BE49-F238E27FC236}">
                  <a16:creationId xmlns:a16="http://schemas.microsoft.com/office/drawing/2014/main" id="{554BE5D9-7546-488A-8468-933376258833}"/>
                </a:ext>
              </a:extLst>
            </p:cNvPr>
            <p:cNvSpPr/>
            <p:nvPr/>
          </p:nvSpPr>
          <p:spPr>
            <a:xfrm>
              <a:off x="13194714" y="5688212"/>
              <a:ext cx="1234475" cy="1234293"/>
            </a:xfrm>
            <a:custGeom>
              <a:avLst/>
              <a:gdLst>
                <a:gd name="connsiteX0" fmla="*/ 1229136 w 1234475"/>
                <a:gd name="connsiteY0" fmla="*/ 546680 h 1234293"/>
                <a:gd name="connsiteX1" fmla="*/ 1027916 w 1234475"/>
                <a:gd name="connsiteY1" fmla="*/ 345460 h 1234293"/>
                <a:gd name="connsiteX2" fmla="*/ 1001466 w 1234475"/>
                <a:gd name="connsiteY2" fmla="*/ 345460 h 1234293"/>
                <a:gd name="connsiteX3" fmla="*/ 878089 w 1234475"/>
                <a:gd name="connsiteY3" fmla="*/ 468837 h 1234293"/>
                <a:gd name="connsiteX4" fmla="*/ 878089 w 1234475"/>
                <a:gd name="connsiteY4" fmla="*/ 222585 h 1234293"/>
                <a:gd name="connsiteX5" fmla="*/ 970413 w 1234475"/>
                <a:gd name="connsiteY5" fmla="*/ 222585 h 1234293"/>
                <a:gd name="connsiteX6" fmla="*/ 987739 w 1234475"/>
                <a:gd name="connsiteY6" fmla="*/ 211034 h 1234293"/>
                <a:gd name="connsiteX7" fmla="*/ 983637 w 1234475"/>
                <a:gd name="connsiteY7" fmla="*/ 190611 h 1234293"/>
                <a:gd name="connsiteX8" fmla="*/ 798488 w 1234475"/>
                <a:gd name="connsiteY8" fmla="*/ 5462 h 1234293"/>
                <a:gd name="connsiteX9" fmla="*/ 772039 w 1234475"/>
                <a:gd name="connsiteY9" fmla="*/ 5462 h 1234293"/>
                <a:gd name="connsiteX10" fmla="*/ 586890 w 1234475"/>
                <a:gd name="connsiteY10" fmla="*/ 190611 h 1234293"/>
                <a:gd name="connsiteX11" fmla="*/ 582871 w 1234475"/>
                <a:gd name="connsiteY11" fmla="*/ 211034 h 1234293"/>
                <a:gd name="connsiteX12" fmla="*/ 600114 w 1234475"/>
                <a:gd name="connsiteY12" fmla="*/ 222585 h 1234293"/>
                <a:gd name="connsiteX13" fmla="*/ 692438 w 1234475"/>
                <a:gd name="connsiteY13" fmla="*/ 222585 h 1234293"/>
                <a:gd name="connsiteX14" fmla="*/ 692438 w 1234475"/>
                <a:gd name="connsiteY14" fmla="*/ 443810 h 1234293"/>
                <a:gd name="connsiteX15" fmla="*/ 578853 w 1234475"/>
                <a:gd name="connsiteY15" fmla="*/ 330226 h 1234293"/>
                <a:gd name="connsiteX16" fmla="*/ 552403 w 1234475"/>
                <a:gd name="connsiteY16" fmla="*/ 330226 h 1234293"/>
                <a:gd name="connsiteX17" fmla="*/ 387009 w 1234475"/>
                <a:gd name="connsiteY17" fmla="*/ 495622 h 1234293"/>
                <a:gd name="connsiteX18" fmla="*/ 382906 w 1234475"/>
                <a:gd name="connsiteY18" fmla="*/ 515961 h 1234293"/>
                <a:gd name="connsiteX19" fmla="*/ 400149 w 1234475"/>
                <a:gd name="connsiteY19" fmla="*/ 527512 h 1234293"/>
                <a:gd name="connsiteX20" fmla="*/ 480671 w 1234475"/>
                <a:gd name="connsiteY20" fmla="*/ 527512 h 1234293"/>
                <a:gd name="connsiteX21" fmla="*/ 480671 w 1234475"/>
                <a:gd name="connsiteY21" fmla="*/ 654991 h 1234293"/>
                <a:gd name="connsiteX22" fmla="*/ 319293 w 1234475"/>
                <a:gd name="connsiteY22" fmla="*/ 752001 h 1234293"/>
                <a:gd name="connsiteX23" fmla="*/ 319293 w 1234475"/>
                <a:gd name="connsiteY23" fmla="*/ 313486 h 1234293"/>
                <a:gd name="connsiteX24" fmla="*/ 421326 w 1234475"/>
                <a:gd name="connsiteY24" fmla="*/ 313486 h 1234293"/>
                <a:gd name="connsiteX25" fmla="*/ 438569 w 1234475"/>
                <a:gd name="connsiteY25" fmla="*/ 301935 h 1234293"/>
                <a:gd name="connsiteX26" fmla="*/ 434467 w 1234475"/>
                <a:gd name="connsiteY26" fmla="*/ 281595 h 1234293"/>
                <a:gd name="connsiteX27" fmla="*/ 233164 w 1234475"/>
                <a:gd name="connsiteY27" fmla="*/ 80375 h 1234293"/>
                <a:gd name="connsiteX28" fmla="*/ 206714 w 1234475"/>
                <a:gd name="connsiteY28" fmla="*/ 80375 h 1234293"/>
                <a:gd name="connsiteX29" fmla="*/ 5493 w 1234475"/>
                <a:gd name="connsiteY29" fmla="*/ 281595 h 1234293"/>
                <a:gd name="connsiteX30" fmla="*/ 1392 w 1234475"/>
                <a:gd name="connsiteY30" fmla="*/ 301935 h 1234293"/>
                <a:gd name="connsiteX31" fmla="*/ 18635 w 1234475"/>
                <a:gd name="connsiteY31" fmla="*/ 313486 h 1234293"/>
                <a:gd name="connsiteX32" fmla="*/ 120668 w 1234475"/>
                <a:gd name="connsiteY32" fmla="*/ 313486 h 1234293"/>
                <a:gd name="connsiteX33" fmla="*/ 120668 w 1234475"/>
                <a:gd name="connsiteY33" fmla="*/ 1215544 h 1234293"/>
                <a:gd name="connsiteX34" fmla="*/ 139417 w 1234475"/>
                <a:gd name="connsiteY34" fmla="*/ 1234294 h 1234293"/>
                <a:gd name="connsiteX35" fmla="*/ 158082 w 1234475"/>
                <a:gd name="connsiteY35" fmla="*/ 1215544 h 1234293"/>
                <a:gd name="connsiteX36" fmla="*/ 158082 w 1234475"/>
                <a:gd name="connsiteY36" fmla="*/ 294736 h 1234293"/>
                <a:gd name="connsiteX37" fmla="*/ 139417 w 1234475"/>
                <a:gd name="connsiteY37" fmla="*/ 276071 h 1234293"/>
                <a:gd name="connsiteX38" fmla="*/ 63834 w 1234475"/>
                <a:gd name="connsiteY38" fmla="*/ 276071 h 1234293"/>
                <a:gd name="connsiteX39" fmla="*/ 219938 w 1234475"/>
                <a:gd name="connsiteY39" fmla="*/ 119966 h 1234293"/>
                <a:gd name="connsiteX40" fmla="*/ 376043 w 1234475"/>
                <a:gd name="connsiteY40" fmla="*/ 276071 h 1234293"/>
                <a:gd name="connsiteX41" fmla="*/ 300460 w 1234475"/>
                <a:gd name="connsiteY41" fmla="*/ 276071 h 1234293"/>
                <a:gd name="connsiteX42" fmla="*/ 281794 w 1234475"/>
                <a:gd name="connsiteY42" fmla="*/ 294736 h 1234293"/>
                <a:gd name="connsiteX43" fmla="*/ 281794 w 1234475"/>
                <a:gd name="connsiteY43" fmla="*/ 807998 h 1234293"/>
                <a:gd name="connsiteX44" fmla="*/ 249402 w 1234475"/>
                <a:gd name="connsiteY44" fmla="*/ 941253 h 1234293"/>
                <a:gd name="connsiteX45" fmla="*/ 542359 w 1234475"/>
                <a:gd name="connsiteY45" fmla="*/ 1234210 h 1234293"/>
                <a:gd name="connsiteX46" fmla="*/ 835317 w 1234475"/>
                <a:gd name="connsiteY46" fmla="*/ 941253 h 1234293"/>
                <a:gd name="connsiteX47" fmla="*/ 650335 w 1234475"/>
                <a:gd name="connsiteY47" fmla="*/ 669137 h 1234293"/>
                <a:gd name="connsiteX48" fmla="*/ 650335 w 1234475"/>
                <a:gd name="connsiteY48" fmla="*/ 527512 h 1234293"/>
                <a:gd name="connsiteX49" fmla="*/ 730857 w 1234475"/>
                <a:gd name="connsiteY49" fmla="*/ 527512 h 1234293"/>
                <a:gd name="connsiteX50" fmla="*/ 748183 w 1234475"/>
                <a:gd name="connsiteY50" fmla="*/ 515961 h 1234293"/>
                <a:gd name="connsiteX51" fmla="*/ 744082 w 1234475"/>
                <a:gd name="connsiteY51" fmla="*/ 495622 h 1234293"/>
                <a:gd name="connsiteX52" fmla="*/ 729685 w 1234475"/>
                <a:gd name="connsiteY52" fmla="*/ 481225 h 1234293"/>
                <a:gd name="connsiteX53" fmla="*/ 729685 w 1234475"/>
                <a:gd name="connsiteY53" fmla="*/ 203920 h 1234293"/>
                <a:gd name="connsiteX54" fmla="*/ 711020 w 1234475"/>
                <a:gd name="connsiteY54" fmla="*/ 185254 h 1234293"/>
                <a:gd name="connsiteX55" fmla="*/ 645062 w 1234475"/>
                <a:gd name="connsiteY55" fmla="*/ 185254 h 1234293"/>
                <a:gd name="connsiteX56" fmla="*/ 785012 w 1234475"/>
                <a:gd name="connsiteY56" fmla="*/ 45304 h 1234293"/>
                <a:gd name="connsiteX57" fmla="*/ 924962 w 1234475"/>
                <a:gd name="connsiteY57" fmla="*/ 185254 h 1234293"/>
                <a:gd name="connsiteX58" fmla="*/ 859088 w 1234475"/>
                <a:gd name="connsiteY58" fmla="*/ 185254 h 1234293"/>
                <a:gd name="connsiteX59" fmla="*/ 840423 w 1234475"/>
                <a:gd name="connsiteY59" fmla="*/ 203920 h 1234293"/>
                <a:gd name="connsiteX60" fmla="*/ 840423 w 1234475"/>
                <a:gd name="connsiteY60" fmla="*/ 506252 h 1234293"/>
                <a:gd name="connsiteX61" fmla="*/ 799911 w 1234475"/>
                <a:gd name="connsiteY61" fmla="*/ 546764 h 1234293"/>
                <a:gd name="connsiteX62" fmla="*/ 795810 w 1234475"/>
                <a:gd name="connsiteY62" fmla="*/ 567104 h 1234293"/>
                <a:gd name="connsiteX63" fmla="*/ 813136 w 1234475"/>
                <a:gd name="connsiteY63" fmla="*/ 578655 h 1234293"/>
                <a:gd name="connsiteX64" fmla="*/ 915169 w 1234475"/>
                <a:gd name="connsiteY64" fmla="*/ 578655 h 1234293"/>
                <a:gd name="connsiteX65" fmla="*/ 915169 w 1234475"/>
                <a:gd name="connsiteY65" fmla="*/ 1215544 h 1234293"/>
                <a:gd name="connsiteX66" fmla="*/ 933919 w 1234475"/>
                <a:gd name="connsiteY66" fmla="*/ 1234294 h 1234293"/>
                <a:gd name="connsiteX67" fmla="*/ 952584 w 1234475"/>
                <a:gd name="connsiteY67" fmla="*/ 1215544 h 1234293"/>
                <a:gd name="connsiteX68" fmla="*/ 952584 w 1234475"/>
                <a:gd name="connsiteY68" fmla="*/ 559905 h 1234293"/>
                <a:gd name="connsiteX69" fmla="*/ 933919 w 1234475"/>
                <a:gd name="connsiteY69" fmla="*/ 541239 h 1234293"/>
                <a:gd name="connsiteX70" fmla="*/ 858335 w 1234475"/>
                <a:gd name="connsiteY70" fmla="*/ 541239 h 1234293"/>
                <a:gd name="connsiteX71" fmla="*/ 1014440 w 1234475"/>
                <a:gd name="connsiteY71" fmla="*/ 385135 h 1234293"/>
                <a:gd name="connsiteX72" fmla="*/ 1170545 w 1234475"/>
                <a:gd name="connsiteY72" fmla="*/ 541239 h 1234293"/>
                <a:gd name="connsiteX73" fmla="*/ 1094962 w 1234475"/>
                <a:gd name="connsiteY73" fmla="*/ 541239 h 1234293"/>
                <a:gd name="connsiteX74" fmla="*/ 1076296 w 1234475"/>
                <a:gd name="connsiteY74" fmla="*/ 559905 h 1234293"/>
                <a:gd name="connsiteX75" fmla="*/ 1076296 w 1234475"/>
                <a:gd name="connsiteY75" fmla="*/ 1215544 h 1234293"/>
                <a:gd name="connsiteX76" fmla="*/ 1094962 w 1234475"/>
                <a:gd name="connsiteY76" fmla="*/ 1234294 h 1234293"/>
                <a:gd name="connsiteX77" fmla="*/ 1113627 w 1234475"/>
                <a:gd name="connsiteY77" fmla="*/ 1215544 h 1234293"/>
                <a:gd name="connsiteX78" fmla="*/ 1113627 w 1234475"/>
                <a:gd name="connsiteY78" fmla="*/ 578655 h 1234293"/>
                <a:gd name="connsiteX79" fmla="*/ 1215660 w 1234475"/>
                <a:gd name="connsiteY79" fmla="*/ 578655 h 1234293"/>
                <a:gd name="connsiteX80" fmla="*/ 1232903 w 1234475"/>
                <a:gd name="connsiteY80" fmla="*/ 567104 h 1234293"/>
                <a:gd name="connsiteX81" fmla="*/ 1229136 w 1234475"/>
                <a:gd name="connsiteY81" fmla="*/ 546680 h 1234293"/>
                <a:gd name="connsiteX82" fmla="*/ 798238 w 1234475"/>
                <a:gd name="connsiteY82" fmla="*/ 941253 h 1234293"/>
                <a:gd name="connsiteX83" fmla="*/ 542611 w 1234475"/>
                <a:gd name="connsiteY83" fmla="*/ 1196795 h 1234293"/>
                <a:gd name="connsiteX84" fmla="*/ 287068 w 1234475"/>
                <a:gd name="connsiteY84" fmla="*/ 941253 h 1234293"/>
                <a:gd name="connsiteX85" fmla="*/ 542611 w 1234475"/>
                <a:gd name="connsiteY85" fmla="*/ 685709 h 1234293"/>
                <a:gd name="connsiteX86" fmla="*/ 798238 w 1234475"/>
                <a:gd name="connsiteY86" fmla="*/ 941253 h 1234293"/>
                <a:gd name="connsiteX87" fmla="*/ 631920 w 1234475"/>
                <a:gd name="connsiteY87" fmla="*/ 490097 h 1234293"/>
                <a:gd name="connsiteX88" fmla="*/ 613255 w 1234475"/>
                <a:gd name="connsiteY88" fmla="*/ 508763 h 1234293"/>
                <a:gd name="connsiteX89" fmla="*/ 613255 w 1234475"/>
                <a:gd name="connsiteY89" fmla="*/ 657251 h 1234293"/>
                <a:gd name="connsiteX90" fmla="*/ 542695 w 1234475"/>
                <a:gd name="connsiteY90" fmla="*/ 648295 h 1234293"/>
                <a:gd name="connsiteX91" fmla="*/ 518337 w 1234475"/>
                <a:gd name="connsiteY91" fmla="*/ 649550 h 1234293"/>
                <a:gd name="connsiteX92" fmla="*/ 518337 w 1234475"/>
                <a:gd name="connsiteY92" fmla="*/ 508763 h 1234293"/>
                <a:gd name="connsiteX93" fmla="*/ 499672 w 1234475"/>
                <a:gd name="connsiteY93" fmla="*/ 490097 h 1234293"/>
                <a:gd name="connsiteX94" fmla="*/ 445600 w 1234475"/>
                <a:gd name="connsiteY94" fmla="*/ 490097 h 1234293"/>
                <a:gd name="connsiteX95" fmla="*/ 565880 w 1234475"/>
                <a:gd name="connsiteY95" fmla="*/ 369817 h 1234293"/>
                <a:gd name="connsiteX96" fmla="*/ 686160 w 1234475"/>
                <a:gd name="connsiteY96" fmla="*/ 490097 h 1234293"/>
                <a:gd name="connsiteX97" fmla="*/ 631920 w 1234475"/>
                <a:gd name="connsiteY97" fmla="*/ 490097 h 1234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1234475" h="1234293">
                  <a:moveTo>
                    <a:pt x="1229136" y="546680"/>
                  </a:moveTo>
                  <a:lnTo>
                    <a:pt x="1027916" y="345460"/>
                  </a:lnTo>
                  <a:cubicBezTo>
                    <a:pt x="1020634" y="338178"/>
                    <a:pt x="1008748" y="338178"/>
                    <a:pt x="1001466" y="345460"/>
                  </a:cubicBezTo>
                  <a:lnTo>
                    <a:pt x="878089" y="468837"/>
                  </a:lnTo>
                  <a:lnTo>
                    <a:pt x="878089" y="222585"/>
                  </a:lnTo>
                  <a:lnTo>
                    <a:pt x="970413" y="222585"/>
                  </a:lnTo>
                  <a:cubicBezTo>
                    <a:pt x="978030" y="222585"/>
                    <a:pt x="984809" y="218065"/>
                    <a:pt x="987739" y="211034"/>
                  </a:cubicBezTo>
                  <a:cubicBezTo>
                    <a:pt x="990585" y="204003"/>
                    <a:pt x="988994" y="195968"/>
                    <a:pt x="983637" y="190611"/>
                  </a:cubicBezTo>
                  <a:lnTo>
                    <a:pt x="798488" y="5462"/>
                  </a:lnTo>
                  <a:cubicBezTo>
                    <a:pt x="791206" y="-1821"/>
                    <a:pt x="779321" y="-1821"/>
                    <a:pt x="772039" y="5462"/>
                  </a:cubicBezTo>
                  <a:lnTo>
                    <a:pt x="586890" y="190611"/>
                  </a:lnTo>
                  <a:cubicBezTo>
                    <a:pt x="581533" y="195968"/>
                    <a:pt x="579942" y="204003"/>
                    <a:pt x="582871" y="211034"/>
                  </a:cubicBezTo>
                  <a:cubicBezTo>
                    <a:pt x="585718" y="217982"/>
                    <a:pt x="592581" y="222585"/>
                    <a:pt x="600114" y="222585"/>
                  </a:cubicBezTo>
                  <a:lnTo>
                    <a:pt x="692438" y="222585"/>
                  </a:lnTo>
                  <a:lnTo>
                    <a:pt x="692438" y="443810"/>
                  </a:lnTo>
                  <a:lnTo>
                    <a:pt x="578853" y="330226"/>
                  </a:lnTo>
                  <a:cubicBezTo>
                    <a:pt x="571571" y="322944"/>
                    <a:pt x="559686" y="322944"/>
                    <a:pt x="552403" y="330226"/>
                  </a:cubicBezTo>
                  <a:lnTo>
                    <a:pt x="387009" y="495622"/>
                  </a:lnTo>
                  <a:cubicBezTo>
                    <a:pt x="381652" y="500979"/>
                    <a:pt x="380061" y="509014"/>
                    <a:pt x="382906" y="515961"/>
                  </a:cubicBezTo>
                  <a:cubicBezTo>
                    <a:pt x="385837" y="522992"/>
                    <a:pt x="392616" y="527512"/>
                    <a:pt x="400149" y="527512"/>
                  </a:cubicBezTo>
                  <a:lnTo>
                    <a:pt x="480671" y="527512"/>
                  </a:lnTo>
                  <a:lnTo>
                    <a:pt x="480671" y="654991"/>
                  </a:lnTo>
                  <a:cubicBezTo>
                    <a:pt x="416555" y="668801"/>
                    <a:pt x="360307" y="703789"/>
                    <a:pt x="319293" y="752001"/>
                  </a:cubicBezTo>
                  <a:lnTo>
                    <a:pt x="319293" y="313486"/>
                  </a:lnTo>
                  <a:lnTo>
                    <a:pt x="421326" y="313486"/>
                  </a:lnTo>
                  <a:cubicBezTo>
                    <a:pt x="428860" y="313486"/>
                    <a:pt x="435723" y="308966"/>
                    <a:pt x="438569" y="301935"/>
                  </a:cubicBezTo>
                  <a:cubicBezTo>
                    <a:pt x="441415" y="294988"/>
                    <a:pt x="439824" y="286952"/>
                    <a:pt x="434467" y="281595"/>
                  </a:cubicBezTo>
                  <a:lnTo>
                    <a:pt x="233164" y="80375"/>
                  </a:lnTo>
                  <a:cubicBezTo>
                    <a:pt x="225882" y="73093"/>
                    <a:pt x="213996" y="73093"/>
                    <a:pt x="206714" y="80375"/>
                  </a:cubicBezTo>
                  <a:lnTo>
                    <a:pt x="5493" y="281595"/>
                  </a:lnTo>
                  <a:cubicBezTo>
                    <a:pt x="136" y="286952"/>
                    <a:pt x="-1453" y="294988"/>
                    <a:pt x="1392" y="301935"/>
                  </a:cubicBezTo>
                  <a:cubicBezTo>
                    <a:pt x="4321" y="308966"/>
                    <a:pt x="11102" y="313486"/>
                    <a:pt x="18635" y="313486"/>
                  </a:cubicBezTo>
                  <a:lnTo>
                    <a:pt x="120668" y="313486"/>
                  </a:lnTo>
                  <a:lnTo>
                    <a:pt x="120668" y="1215544"/>
                  </a:lnTo>
                  <a:cubicBezTo>
                    <a:pt x="120668" y="1225923"/>
                    <a:pt x="129038" y="1234294"/>
                    <a:pt x="139417" y="1234294"/>
                  </a:cubicBezTo>
                  <a:cubicBezTo>
                    <a:pt x="149712" y="1234294"/>
                    <a:pt x="158082" y="1225923"/>
                    <a:pt x="158082" y="1215544"/>
                  </a:cubicBezTo>
                  <a:lnTo>
                    <a:pt x="158082" y="294736"/>
                  </a:lnTo>
                  <a:cubicBezTo>
                    <a:pt x="158082" y="284441"/>
                    <a:pt x="149712" y="276071"/>
                    <a:pt x="139417" y="276071"/>
                  </a:cubicBezTo>
                  <a:lnTo>
                    <a:pt x="63834" y="276071"/>
                  </a:lnTo>
                  <a:lnTo>
                    <a:pt x="219938" y="119966"/>
                  </a:lnTo>
                  <a:lnTo>
                    <a:pt x="376043" y="276071"/>
                  </a:lnTo>
                  <a:lnTo>
                    <a:pt x="300460" y="276071"/>
                  </a:lnTo>
                  <a:cubicBezTo>
                    <a:pt x="290165" y="276071"/>
                    <a:pt x="281794" y="284441"/>
                    <a:pt x="281794" y="294736"/>
                  </a:cubicBezTo>
                  <a:lnTo>
                    <a:pt x="281794" y="807998"/>
                  </a:lnTo>
                  <a:cubicBezTo>
                    <a:pt x="261204" y="848008"/>
                    <a:pt x="249402" y="893207"/>
                    <a:pt x="249402" y="941253"/>
                  </a:cubicBezTo>
                  <a:cubicBezTo>
                    <a:pt x="249402" y="1102798"/>
                    <a:pt x="380814" y="1234210"/>
                    <a:pt x="542359" y="1234210"/>
                  </a:cubicBezTo>
                  <a:cubicBezTo>
                    <a:pt x="703905" y="1234210"/>
                    <a:pt x="835317" y="1102798"/>
                    <a:pt x="835317" y="941253"/>
                  </a:cubicBezTo>
                  <a:cubicBezTo>
                    <a:pt x="835317" y="817875"/>
                    <a:pt x="758562" y="712243"/>
                    <a:pt x="650335" y="669137"/>
                  </a:cubicBezTo>
                  <a:lnTo>
                    <a:pt x="650335" y="527512"/>
                  </a:lnTo>
                  <a:lnTo>
                    <a:pt x="730857" y="527512"/>
                  </a:lnTo>
                  <a:cubicBezTo>
                    <a:pt x="738474" y="527512"/>
                    <a:pt x="745253" y="522992"/>
                    <a:pt x="748183" y="515961"/>
                  </a:cubicBezTo>
                  <a:cubicBezTo>
                    <a:pt x="751029" y="509014"/>
                    <a:pt x="749439" y="500979"/>
                    <a:pt x="744082" y="495622"/>
                  </a:cubicBezTo>
                  <a:lnTo>
                    <a:pt x="729685" y="481225"/>
                  </a:lnTo>
                  <a:lnTo>
                    <a:pt x="729685" y="203920"/>
                  </a:lnTo>
                  <a:cubicBezTo>
                    <a:pt x="729685" y="193541"/>
                    <a:pt x="721315" y="185254"/>
                    <a:pt x="711020" y="185254"/>
                  </a:cubicBezTo>
                  <a:lnTo>
                    <a:pt x="645062" y="185254"/>
                  </a:lnTo>
                  <a:lnTo>
                    <a:pt x="785012" y="45304"/>
                  </a:lnTo>
                  <a:lnTo>
                    <a:pt x="924962" y="185254"/>
                  </a:lnTo>
                  <a:lnTo>
                    <a:pt x="859088" y="185254"/>
                  </a:lnTo>
                  <a:cubicBezTo>
                    <a:pt x="848709" y="185254"/>
                    <a:pt x="840423" y="193624"/>
                    <a:pt x="840423" y="203920"/>
                  </a:cubicBezTo>
                  <a:lnTo>
                    <a:pt x="840423" y="506252"/>
                  </a:lnTo>
                  <a:lnTo>
                    <a:pt x="799911" y="546764"/>
                  </a:lnTo>
                  <a:cubicBezTo>
                    <a:pt x="794554" y="552121"/>
                    <a:pt x="792964" y="560156"/>
                    <a:pt x="795810" y="567104"/>
                  </a:cubicBezTo>
                  <a:cubicBezTo>
                    <a:pt x="798739" y="574134"/>
                    <a:pt x="805520" y="578655"/>
                    <a:pt x="813136" y="578655"/>
                  </a:cubicBezTo>
                  <a:lnTo>
                    <a:pt x="915169" y="578655"/>
                  </a:lnTo>
                  <a:lnTo>
                    <a:pt x="915169" y="1215544"/>
                  </a:lnTo>
                  <a:cubicBezTo>
                    <a:pt x="915169" y="1225923"/>
                    <a:pt x="923540" y="1234294"/>
                    <a:pt x="933919" y="1234294"/>
                  </a:cubicBezTo>
                  <a:cubicBezTo>
                    <a:pt x="944214" y="1234294"/>
                    <a:pt x="952584" y="1225923"/>
                    <a:pt x="952584" y="1215544"/>
                  </a:cubicBezTo>
                  <a:lnTo>
                    <a:pt x="952584" y="559905"/>
                  </a:lnTo>
                  <a:cubicBezTo>
                    <a:pt x="952584" y="549610"/>
                    <a:pt x="944214" y="541239"/>
                    <a:pt x="933919" y="541239"/>
                  </a:cubicBezTo>
                  <a:lnTo>
                    <a:pt x="858335" y="541239"/>
                  </a:lnTo>
                  <a:lnTo>
                    <a:pt x="1014440" y="385135"/>
                  </a:lnTo>
                  <a:lnTo>
                    <a:pt x="1170545" y="541239"/>
                  </a:lnTo>
                  <a:lnTo>
                    <a:pt x="1094962" y="541239"/>
                  </a:lnTo>
                  <a:cubicBezTo>
                    <a:pt x="1084666" y="541239"/>
                    <a:pt x="1076296" y="549610"/>
                    <a:pt x="1076296" y="559905"/>
                  </a:cubicBezTo>
                  <a:lnTo>
                    <a:pt x="1076296" y="1215544"/>
                  </a:lnTo>
                  <a:cubicBezTo>
                    <a:pt x="1076296" y="1225923"/>
                    <a:pt x="1084666" y="1234294"/>
                    <a:pt x="1094962" y="1234294"/>
                  </a:cubicBezTo>
                  <a:cubicBezTo>
                    <a:pt x="1105257" y="1234294"/>
                    <a:pt x="1113627" y="1225923"/>
                    <a:pt x="1113627" y="1215544"/>
                  </a:cubicBezTo>
                  <a:lnTo>
                    <a:pt x="1113627" y="578655"/>
                  </a:lnTo>
                  <a:lnTo>
                    <a:pt x="1215660" y="578655"/>
                  </a:lnTo>
                  <a:cubicBezTo>
                    <a:pt x="1223193" y="578655"/>
                    <a:pt x="1230057" y="574134"/>
                    <a:pt x="1232903" y="567104"/>
                  </a:cubicBezTo>
                  <a:cubicBezTo>
                    <a:pt x="1236000" y="560072"/>
                    <a:pt x="1234410" y="552037"/>
                    <a:pt x="1229136" y="546680"/>
                  </a:cubicBezTo>
                  <a:close/>
                  <a:moveTo>
                    <a:pt x="798238" y="941253"/>
                  </a:moveTo>
                  <a:cubicBezTo>
                    <a:pt x="798238" y="1082207"/>
                    <a:pt x="683565" y="1196795"/>
                    <a:pt x="542611" y="1196795"/>
                  </a:cubicBezTo>
                  <a:cubicBezTo>
                    <a:pt x="401657" y="1196795"/>
                    <a:pt x="287068" y="1082123"/>
                    <a:pt x="287068" y="941253"/>
                  </a:cubicBezTo>
                  <a:cubicBezTo>
                    <a:pt x="287068" y="800298"/>
                    <a:pt x="401739" y="685709"/>
                    <a:pt x="542611" y="685709"/>
                  </a:cubicBezTo>
                  <a:cubicBezTo>
                    <a:pt x="683565" y="685709"/>
                    <a:pt x="798238" y="800298"/>
                    <a:pt x="798238" y="941253"/>
                  </a:cubicBezTo>
                  <a:close/>
                  <a:moveTo>
                    <a:pt x="631920" y="490097"/>
                  </a:moveTo>
                  <a:cubicBezTo>
                    <a:pt x="621625" y="490097"/>
                    <a:pt x="613255" y="498468"/>
                    <a:pt x="613255" y="508763"/>
                  </a:cubicBezTo>
                  <a:lnTo>
                    <a:pt x="613255" y="657251"/>
                  </a:lnTo>
                  <a:cubicBezTo>
                    <a:pt x="590572" y="651643"/>
                    <a:pt x="567051" y="648295"/>
                    <a:pt x="542695" y="648295"/>
                  </a:cubicBezTo>
                  <a:cubicBezTo>
                    <a:pt x="534492" y="648295"/>
                    <a:pt x="526372" y="648880"/>
                    <a:pt x="518337" y="649550"/>
                  </a:cubicBezTo>
                  <a:lnTo>
                    <a:pt x="518337" y="508763"/>
                  </a:lnTo>
                  <a:cubicBezTo>
                    <a:pt x="518337" y="498468"/>
                    <a:pt x="509967" y="490097"/>
                    <a:pt x="499672" y="490097"/>
                  </a:cubicBezTo>
                  <a:lnTo>
                    <a:pt x="445600" y="490097"/>
                  </a:lnTo>
                  <a:lnTo>
                    <a:pt x="565880" y="369817"/>
                  </a:lnTo>
                  <a:lnTo>
                    <a:pt x="686160" y="490097"/>
                  </a:lnTo>
                  <a:lnTo>
                    <a:pt x="631920" y="490097"/>
                  </a:lnTo>
                  <a:close/>
                </a:path>
              </a:pathLst>
            </a:custGeom>
            <a:grpFill/>
            <a:ln w="8365" cap="flat">
              <a:noFill/>
              <a:prstDash val="solid"/>
              <a:miter/>
            </a:ln>
          </p:spPr>
          <p:txBody>
            <a:bodyPr rtlCol="0" anchor="ctr"/>
            <a:lstStyle/>
            <a:p>
              <a:endParaRPr lang="en-US" sz="1200"/>
            </a:p>
          </p:txBody>
        </p:sp>
        <p:sp>
          <p:nvSpPr>
            <p:cNvPr id="68" name="Freeform: Shape 67">
              <a:extLst>
                <a:ext uri="{FF2B5EF4-FFF2-40B4-BE49-F238E27FC236}">
                  <a16:creationId xmlns:a16="http://schemas.microsoft.com/office/drawing/2014/main" id="{C779486D-EF18-4970-99F7-B01537F38876}"/>
                </a:ext>
              </a:extLst>
            </p:cNvPr>
            <p:cNvSpPr/>
            <p:nvPr/>
          </p:nvSpPr>
          <p:spPr>
            <a:xfrm>
              <a:off x="13643829" y="6437868"/>
              <a:ext cx="186907" cy="383358"/>
            </a:xfrm>
            <a:custGeom>
              <a:avLst/>
              <a:gdLst>
                <a:gd name="connsiteX0" fmla="*/ 74663 w 186907"/>
                <a:gd name="connsiteY0" fmla="*/ 18584 h 383358"/>
                <a:gd name="connsiteX1" fmla="*/ 74663 w 186907"/>
                <a:gd name="connsiteY1" fmla="*/ 39007 h 383358"/>
                <a:gd name="connsiteX2" fmla="*/ 0 w 186907"/>
                <a:gd name="connsiteY2" fmla="*/ 123798 h 383358"/>
                <a:gd name="connsiteX3" fmla="*/ 93328 w 186907"/>
                <a:gd name="connsiteY3" fmla="*/ 210346 h 383358"/>
                <a:gd name="connsiteX4" fmla="*/ 149576 w 186907"/>
                <a:gd name="connsiteY4" fmla="*/ 259479 h 383358"/>
                <a:gd name="connsiteX5" fmla="*/ 93663 w 186907"/>
                <a:gd name="connsiteY5" fmla="*/ 308612 h 383358"/>
                <a:gd name="connsiteX6" fmla="*/ 41098 w 186907"/>
                <a:gd name="connsiteY6" fmla="*/ 276471 h 383358"/>
                <a:gd name="connsiteX7" fmla="*/ 16573 w 186907"/>
                <a:gd name="connsiteY7" fmla="*/ 266510 h 383358"/>
                <a:gd name="connsiteX8" fmla="*/ 6613 w 186907"/>
                <a:gd name="connsiteY8" fmla="*/ 290951 h 383358"/>
                <a:gd name="connsiteX9" fmla="*/ 74663 w 186907"/>
                <a:gd name="connsiteY9" fmla="*/ 344018 h 383358"/>
                <a:gd name="connsiteX10" fmla="*/ 74663 w 186907"/>
                <a:gd name="connsiteY10" fmla="*/ 364693 h 383358"/>
                <a:gd name="connsiteX11" fmla="*/ 93328 w 186907"/>
                <a:gd name="connsiteY11" fmla="*/ 383358 h 383358"/>
                <a:gd name="connsiteX12" fmla="*/ 111994 w 186907"/>
                <a:gd name="connsiteY12" fmla="*/ 364693 h 383358"/>
                <a:gd name="connsiteX13" fmla="*/ 111994 w 186907"/>
                <a:gd name="connsiteY13" fmla="*/ 344353 h 383358"/>
                <a:gd name="connsiteX14" fmla="*/ 186908 w 186907"/>
                <a:gd name="connsiteY14" fmla="*/ 259563 h 383358"/>
                <a:gd name="connsiteX15" fmla="*/ 93244 w 186907"/>
                <a:gd name="connsiteY15" fmla="*/ 173015 h 383358"/>
                <a:gd name="connsiteX16" fmla="*/ 37248 w 186907"/>
                <a:gd name="connsiteY16" fmla="*/ 123882 h 383358"/>
                <a:gd name="connsiteX17" fmla="*/ 93244 w 186907"/>
                <a:gd name="connsiteY17" fmla="*/ 74748 h 383358"/>
                <a:gd name="connsiteX18" fmla="*/ 145810 w 186907"/>
                <a:gd name="connsiteY18" fmla="*/ 106974 h 383358"/>
                <a:gd name="connsiteX19" fmla="*/ 170334 w 186907"/>
                <a:gd name="connsiteY19" fmla="*/ 116934 h 383358"/>
                <a:gd name="connsiteX20" fmla="*/ 180295 w 186907"/>
                <a:gd name="connsiteY20" fmla="*/ 92409 h 383358"/>
                <a:gd name="connsiteX21" fmla="*/ 111994 w 186907"/>
                <a:gd name="connsiteY21" fmla="*/ 39259 h 383358"/>
                <a:gd name="connsiteX22" fmla="*/ 111994 w 186907"/>
                <a:gd name="connsiteY22" fmla="*/ 18668 h 383358"/>
                <a:gd name="connsiteX23" fmla="*/ 93328 w 186907"/>
                <a:gd name="connsiteY23" fmla="*/ 2 h 383358"/>
                <a:gd name="connsiteX24" fmla="*/ 74663 w 186907"/>
                <a:gd name="connsiteY24" fmla="*/ 18584 h 383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6907" h="383358">
                  <a:moveTo>
                    <a:pt x="74663" y="18584"/>
                  </a:moveTo>
                  <a:lnTo>
                    <a:pt x="74663" y="39007"/>
                  </a:lnTo>
                  <a:cubicBezTo>
                    <a:pt x="32141" y="47043"/>
                    <a:pt x="0" y="82031"/>
                    <a:pt x="0" y="123798"/>
                  </a:cubicBezTo>
                  <a:cubicBezTo>
                    <a:pt x="0" y="165649"/>
                    <a:pt x="24525" y="210346"/>
                    <a:pt x="93328" y="210346"/>
                  </a:cubicBezTo>
                  <a:cubicBezTo>
                    <a:pt x="130157" y="210346"/>
                    <a:pt x="149576" y="227337"/>
                    <a:pt x="149576" y="259479"/>
                  </a:cubicBezTo>
                  <a:cubicBezTo>
                    <a:pt x="149576" y="286599"/>
                    <a:pt x="124465" y="308612"/>
                    <a:pt x="93663" y="308612"/>
                  </a:cubicBezTo>
                  <a:cubicBezTo>
                    <a:pt x="70310" y="308612"/>
                    <a:pt x="49217" y="295639"/>
                    <a:pt x="41098" y="276471"/>
                  </a:cubicBezTo>
                  <a:cubicBezTo>
                    <a:pt x="37081" y="266929"/>
                    <a:pt x="26115" y="262492"/>
                    <a:pt x="16573" y="266510"/>
                  </a:cubicBezTo>
                  <a:cubicBezTo>
                    <a:pt x="7031" y="270528"/>
                    <a:pt x="2595" y="281493"/>
                    <a:pt x="6613" y="290951"/>
                  </a:cubicBezTo>
                  <a:cubicBezTo>
                    <a:pt x="18331" y="318824"/>
                    <a:pt x="44027" y="338243"/>
                    <a:pt x="74663" y="344018"/>
                  </a:cubicBezTo>
                  <a:lnTo>
                    <a:pt x="74663" y="364693"/>
                  </a:lnTo>
                  <a:cubicBezTo>
                    <a:pt x="74663" y="374988"/>
                    <a:pt x="83033" y="383358"/>
                    <a:pt x="93328" y="383358"/>
                  </a:cubicBezTo>
                  <a:cubicBezTo>
                    <a:pt x="103623" y="383358"/>
                    <a:pt x="111994" y="374988"/>
                    <a:pt x="111994" y="364693"/>
                  </a:cubicBezTo>
                  <a:lnTo>
                    <a:pt x="111994" y="344353"/>
                  </a:lnTo>
                  <a:cubicBezTo>
                    <a:pt x="154681" y="336402"/>
                    <a:pt x="186908" y="301414"/>
                    <a:pt x="186908" y="259563"/>
                  </a:cubicBezTo>
                  <a:cubicBezTo>
                    <a:pt x="186908" y="217712"/>
                    <a:pt x="162299" y="173015"/>
                    <a:pt x="93244" y="173015"/>
                  </a:cubicBezTo>
                  <a:cubicBezTo>
                    <a:pt x="56081" y="173015"/>
                    <a:pt x="37248" y="156526"/>
                    <a:pt x="37248" y="123882"/>
                  </a:cubicBezTo>
                  <a:cubicBezTo>
                    <a:pt x="37248" y="96762"/>
                    <a:pt x="62359" y="74748"/>
                    <a:pt x="93244" y="74748"/>
                  </a:cubicBezTo>
                  <a:cubicBezTo>
                    <a:pt x="116598" y="74748"/>
                    <a:pt x="137691" y="87722"/>
                    <a:pt x="145810" y="106974"/>
                  </a:cubicBezTo>
                  <a:cubicBezTo>
                    <a:pt x="149827" y="116516"/>
                    <a:pt x="160793" y="121036"/>
                    <a:pt x="170334" y="116934"/>
                  </a:cubicBezTo>
                  <a:cubicBezTo>
                    <a:pt x="179876" y="112917"/>
                    <a:pt x="184312" y="101952"/>
                    <a:pt x="180295" y="92409"/>
                  </a:cubicBezTo>
                  <a:cubicBezTo>
                    <a:pt x="168493" y="64453"/>
                    <a:pt x="142713" y="45034"/>
                    <a:pt x="111994" y="39259"/>
                  </a:cubicBezTo>
                  <a:lnTo>
                    <a:pt x="111994" y="18668"/>
                  </a:lnTo>
                  <a:cubicBezTo>
                    <a:pt x="111994" y="8373"/>
                    <a:pt x="103623" y="2"/>
                    <a:pt x="93328" y="2"/>
                  </a:cubicBezTo>
                  <a:cubicBezTo>
                    <a:pt x="83033" y="-165"/>
                    <a:pt x="74663" y="8289"/>
                    <a:pt x="74663" y="18584"/>
                  </a:cubicBezTo>
                  <a:close/>
                </a:path>
              </a:pathLst>
            </a:custGeom>
            <a:grpFill/>
            <a:ln w="8365" cap="flat">
              <a:noFill/>
              <a:prstDash val="solid"/>
              <a:miter/>
            </a:ln>
          </p:spPr>
          <p:txBody>
            <a:bodyPr rtlCol="0" anchor="ctr"/>
            <a:lstStyle/>
            <a:p>
              <a:endParaRPr lang="en-US" sz="1200"/>
            </a:p>
          </p:txBody>
        </p:sp>
      </p:grpSp>
    </p:spTree>
    <p:extLst>
      <p:ext uri="{BB962C8B-B14F-4D97-AF65-F5344CB8AC3E}">
        <p14:creationId xmlns:p14="http://schemas.microsoft.com/office/powerpoint/2010/main" val="86893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afterEffect">
                                  <p:stCondLst>
                                    <p:cond delay="0"/>
                                  </p:stCondLst>
                                  <p:iterate type="lt">
                                    <p:tmPct val="3000"/>
                                  </p:iterate>
                                  <p:childTnLst>
                                    <p:set>
                                      <p:cBhvr>
                                        <p:cTn id="6" dur="750" fill="hold">
                                          <p:stCondLst>
                                            <p:cond delay="0"/>
                                          </p:stCondLst>
                                        </p:cTn>
                                        <p:tgtEl>
                                          <p:spTgt spid="43"/>
                                        </p:tgtEl>
                                        <p:attrNameLst>
                                          <p:attrName>style.visibility</p:attrName>
                                        </p:attrNameLst>
                                      </p:cBhvr>
                                      <p:to>
                                        <p:strVal val="visible"/>
                                      </p:to>
                                    </p:set>
                                    <p:anim to="" calcmode="lin" valueType="num">
                                      <p:cBhvr>
                                        <p:cTn id="7" dur="750" fill="hold">
                                          <p:stCondLst>
                                            <p:cond delay="0"/>
                                          </p:stCondLst>
                                        </p:cTn>
                                        <p:tgtEl>
                                          <p:spTgt spid="43"/>
                                        </p:tgtEl>
                                        <p:attrNameLst>
                                          <p:attrName>ppt_x</p:attrName>
                                        </p:attrNameLst>
                                      </p:cBhvr>
                                      <p:tavLst>
                                        <p:tav tm="0" fmla="#ppt_x+#ppt_w*((1.5-1.5*$)^3-(1.5-1.5*$)^2)">
                                          <p:val>
                                            <p:strVal val="0"/>
                                          </p:val>
                                        </p:tav>
                                        <p:tav tm="100000">
                                          <p:val>
                                            <p:strVal val="1"/>
                                          </p:val>
                                        </p:tav>
                                      </p:tavLst>
                                    </p:anim>
                                    <p:animEffect filter="fade">
                                      <p:cBhvr>
                                        <p:cTn id="8" dur="750">
                                          <p:stCondLst>
                                            <p:cond delay="0"/>
                                          </p:stCondLst>
                                        </p:cTn>
                                        <p:tgtEl>
                                          <p:spTgt spid="43"/>
                                        </p:tgtEl>
                                      </p:cBhvr>
                                    </p:animEffect>
                                  </p:childTnLst>
                                </p:cTn>
                              </p:par>
                            </p:childTnLst>
                          </p:cTn>
                        </p:par>
                        <p:par>
                          <p:cTn id="9" fill="hold">
                            <p:stCondLst>
                              <p:cond delay="1155"/>
                            </p:stCondLst>
                            <p:childTnLst>
                              <p:par>
                                <p:cTn id="10" presetID="31" presetClass="entr" presetSubtype="0" fill="hold" nodeType="afterEffect">
                                  <p:stCondLst>
                                    <p:cond delay="0"/>
                                  </p:stCondLst>
                                  <p:childTnLst>
                                    <p:set>
                                      <p:cBhvr>
                                        <p:cTn id="11" dur="1" fill="hold">
                                          <p:stCondLst>
                                            <p:cond delay="0"/>
                                          </p:stCondLst>
                                        </p:cTn>
                                        <p:tgtEl>
                                          <p:spTgt spid="70"/>
                                        </p:tgtEl>
                                        <p:attrNameLst>
                                          <p:attrName>style.visibility</p:attrName>
                                        </p:attrNameLst>
                                      </p:cBhvr>
                                      <p:to>
                                        <p:strVal val="visible"/>
                                      </p:to>
                                    </p:set>
                                    <p:anim calcmode="lin" valueType="num">
                                      <p:cBhvr>
                                        <p:cTn id="12" dur="1000" fill="hold"/>
                                        <p:tgtEl>
                                          <p:spTgt spid="70"/>
                                        </p:tgtEl>
                                        <p:attrNameLst>
                                          <p:attrName>ppt_w</p:attrName>
                                        </p:attrNameLst>
                                      </p:cBhvr>
                                      <p:tavLst>
                                        <p:tav tm="0">
                                          <p:val>
                                            <p:fltVal val="0"/>
                                          </p:val>
                                        </p:tav>
                                        <p:tav tm="100000">
                                          <p:val>
                                            <p:strVal val="#ppt_w"/>
                                          </p:val>
                                        </p:tav>
                                      </p:tavLst>
                                    </p:anim>
                                    <p:anim calcmode="lin" valueType="num">
                                      <p:cBhvr>
                                        <p:cTn id="13" dur="1000" fill="hold"/>
                                        <p:tgtEl>
                                          <p:spTgt spid="70"/>
                                        </p:tgtEl>
                                        <p:attrNameLst>
                                          <p:attrName>ppt_h</p:attrName>
                                        </p:attrNameLst>
                                      </p:cBhvr>
                                      <p:tavLst>
                                        <p:tav tm="0">
                                          <p:val>
                                            <p:fltVal val="0"/>
                                          </p:val>
                                        </p:tav>
                                        <p:tav tm="100000">
                                          <p:val>
                                            <p:strVal val="#ppt_h"/>
                                          </p:val>
                                        </p:tav>
                                      </p:tavLst>
                                    </p:anim>
                                    <p:anim calcmode="lin" valueType="num">
                                      <p:cBhvr>
                                        <p:cTn id="14" dur="1000" fill="hold"/>
                                        <p:tgtEl>
                                          <p:spTgt spid="70"/>
                                        </p:tgtEl>
                                        <p:attrNameLst>
                                          <p:attrName>style.rotation</p:attrName>
                                        </p:attrNameLst>
                                      </p:cBhvr>
                                      <p:tavLst>
                                        <p:tav tm="0">
                                          <p:val>
                                            <p:fltVal val="90"/>
                                          </p:val>
                                        </p:tav>
                                        <p:tav tm="100000">
                                          <p:val>
                                            <p:fltVal val="0"/>
                                          </p:val>
                                        </p:tav>
                                      </p:tavLst>
                                    </p:anim>
                                    <p:animEffect transition="in" filter="fade">
                                      <p:cBhvr>
                                        <p:cTn id="15" dur="1000"/>
                                        <p:tgtEl>
                                          <p:spTgt spid="70"/>
                                        </p:tgtEl>
                                      </p:cBhvr>
                                    </p:animEffect>
                                  </p:childTnLst>
                                </p:cTn>
                              </p:par>
                              <p:par>
                                <p:cTn id="16" presetID="53" presetClass="entr" presetSubtype="16" fill="hold" nodeType="with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1000" fill="hold"/>
                                        <p:tgtEl>
                                          <p:spTgt spid="44"/>
                                        </p:tgtEl>
                                        <p:attrNameLst>
                                          <p:attrName>ppt_w</p:attrName>
                                        </p:attrNameLst>
                                      </p:cBhvr>
                                      <p:tavLst>
                                        <p:tav tm="0">
                                          <p:val>
                                            <p:fltVal val="0"/>
                                          </p:val>
                                        </p:tav>
                                        <p:tav tm="100000">
                                          <p:val>
                                            <p:strVal val="#ppt_w"/>
                                          </p:val>
                                        </p:tav>
                                      </p:tavLst>
                                    </p:anim>
                                    <p:anim calcmode="lin" valueType="num">
                                      <p:cBhvr>
                                        <p:cTn id="19" dur="1000" fill="hold"/>
                                        <p:tgtEl>
                                          <p:spTgt spid="44"/>
                                        </p:tgtEl>
                                        <p:attrNameLst>
                                          <p:attrName>ppt_h</p:attrName>
                                        </p:attrNameLst>
                                      </p:cBhvr>
                                      <p:tavLst>
                                        <p:tav tm="0">
                                          <p:val>
                                            <p:fltVal val="0"/>
                                          </p:val>
                                        </p:tav>
                                        <p:tav tm="100000">
                                          <p:val>
                                            <p:strVal val="#ppt_h"/>
                                          </p:val>
                                        </p:tav>
                                      </p:tavLst>
                                    </p:anim>
                                    <p:animEffect transition="in" filter="fade">
                                      <p:cBhvr>
                                        <p:cTn id="20" dur="1000"/>
                                        <p:tgtEl>
                                          <p:spTgt spid="44"/>
                                        </p:tgtEl>
                                      </p:cBhvr>
                                    </p:animEffect>
                                  </p:childTnLst>
                                </p:cTn>
                              </p:par>
                            </p:childTnLst>
                          </p:cTn>
                        </p:par>
                        <p:par>
                          <p:cTn id="21" fill="hold">
                            <p:stCondLst>
                              <p:cond delay="2155"/>
                            </p:stCondLst>
                            <p:childTnLst>
                              <p:par>
                                <p:cTn id="22" presetID="0" presetClass="entr" presetSubtype="0" fill="hold" nodeType="afterEffect">
                                  <p:stCondLst>
                                    <p:cond delay="0"/>
                                  </p:stCondLst>
                                  <p:childTnLst>
                                    <p:set>
                                      <p:cBhvr>
                                        <p:cTn id="23" dur="700" fill="hold">
                                          <p:stCondLst>
                                            <p:cond delay="0"/>
                                          </p:stCondLst>
                                        </p:cTn>
                                        <p:tgtEl>
                                          <p:spTgt spid="66"/>
                                        </p:tgtEl>
                                        <p:attrNameLst>
                                          <p:attrName>style.visibility</p:attrName>
                                        </p:attrNameLst>
                                      </p:cBhvr>
                                      <p:to>
                                        <p:strVal val="visible"/>
                                      </p:to>
                                    </p:set>
                                    <p:anim to="" calcmode="lin" valueType="num">
                                      <p:cBhvr>
                                        <p:cTn id="24" dur="700" fill="hold">
                                          <p:stCondLst>
                                            <p:cond delay="0"/>
                                          </p:stCondLst>
                                        </p:cTn>
                                        <p:tgtEl>
                                          <p:spTgt spid="66"/>
                                        </p:tgtEl>
                                        <p:attrNameLst>
                                          <p:attrName>ppt_h</p:attrName>
                                        </p:attrNameLst>
                                      </p:cBhvr>
                                      <p:tavLst>
                                        <p:tav tm="0" fmla="#ppt_h-#ppt_h*((1.5-1.5*$)^3-(1.5-1.5*$)^2)">
                                          <p:val>
                                            <p:strVal val="0"/>
                                          </p:val>
                                        </p:tav>
                                        <p:tav tm="100000">
                                          <p:val>
                                            <p:strVal val="1"/>
                                          </p:val>
                                        </p:tav>
                                      </p:tavLst>
                                    </p:anim>
                                    <p:anim to="" calcmode="lin" valueType="num">
                                      <p:cBhvr>
                                        <p:cTn id="25" dur="700" fill="hold">
                                          <p:stCondLst>
                                            <p:cond delay="0"/>
                                          </p:stCondLst>
                                        </p:cTn>
                                        <p:tgtEl>
                                          <p:spTgt spid="66"/>
                                        </p:tgtEl>
                                        <p:attrNameLst>
                                          <p:attrName>ppt_w</p:attrName>
                                        </p:attrNameLst>
                                      </p:cBhvr>
                                      <p:tavLst>
                                        <p:tav tm="0" fmla="#ppt_w-#ppt_w*((1.5-1.5*$)^3-(1.5-1.5*$)^2)">
                                          <p:val>
                                            <p:strVal val="0"/>
                                          </p:val>
                                        </p:tav>
                                        <p:tav tm="100000">
                                          <p:val>
                                            <p:strVal val="1"/>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700" fill="hold"/>
                                        <p:tgtEl>
                                          <p:spTgt spid="2"/>
                                        </p:tgtEl>
                                        <p:attrNameLst>
                                          <p:attrName>ppt_x</p:attrName>
                                        </p:attrNameLst>
                                      </p:cBhvr>
                                      <p:tavLst>
                                        <p:tav tm="0">
                                          <p:val>
                                            <p:strVal val="0-#ppt_w/2"/>
                                          </p:val>
                                        </p:tav>
                                        <p:tav tm="100000">
                                          <p:val>
                                            <p:strVal val="#ppt_x"/>
                                          </p:val>
                                        </p:tav>
                                      </p:tavLst>
                                    </p:anim>
                                    <p:anim calcmode="lin" valueType="num">
                                      <p:cBhvr additive="base">
                                        <p:cTn id="29" dur="700" fill="hold"/>
                                        <p:tgtEl>
                                          <p:spTgt spid="2"/>
                                        </p:tgtEl>
                                        <p:attrNameLst>
                                          <p:attrName>ppt_y</p:attrName>
                                        </p:attrNameLst>
                                      </p:cBhvr>
                                      <p:tavLst>
                                        <p:tav tm="0">
                                          <p:val>
                                            <p:strVal val="#ppt_y"/>
                                          </p:val>
                                        </p:tav>
                                        <p:tav tm="100000">
                                          <p:val>
                                            <p:strVal val="#ppt_y"/>
                                          </p:val>
                                        </p:tav>
                                      </p:tavLst>
                                    </p:anim>
                                  </p:childTnLst>
                                </p:cTn>
                              </p:par>
                            </p:childTnLst>
                          </p:cTn>
                        </p:par>
                        <p:par>
                          <p:cTn id="30" fill="hold">
                            <p:stCondLst>
                              <p:cond delay="2855"/>
                            </p:stCondLst>
                            <p:childTnLst>
                              <p:par>
                                <p:cTn id="31" presetID="0" presetClass="entr" presetSubtype="0" fill="hold" nodeType="afterEffect">
                                  <p:stCondLst>
                                    <p:cond delay="0"/>
                                  </p:stCondLst>
                                  <p:childTnLst>
                                    <p:set>
                                      <p:cBhvr>
                                        <p:cTn id="32" dur="700" fill="hold">
                                          <p:stCondLst>
                                            <p:cond delay="0"/>
                                          </p:stCondLst>
                                        </p:cTn>
                                        <p:tgtEl>
                                          <p:spTgt spid="51"/>
                                        </p:tgtEl>
                                        <p:attrNameLst>
                                          <p:attrName>style.visibility</p:attrName>
                                        </p:attrNameLst>
                                      </p:cBhvr>
                                      <p:to>
                                        <p:strVal val="visible"/>
                                      </p:to>
                                    </p:set>
                                    <p:anim to="" calcmode="lin" valueType="num">
                                      <p:cBhvr>
                                        <p:cTn id="33" dur="700" fill="hold">
                                          <p:stCondLst>
                                            <p:cond delay="0"/>
                                          </p:stCondLst>
                                        </p:cTn>
                                        <p:tgtEl>
                                          <p:spTgt spid="51"/>
                                        </p:tgtEl>
                                        <p:attrNameLst>
                                          <p:attrName>ppt_h</p:attrName>
                                        </p:attrNameLst>
                                      </p:cBhvr>
                                      <p:tavLst>
                                        <p:tav tm="0" fmla="#ppt_h-#ppt_h*((1.5-1.5*$)^3-(1.5-1.5*$)^2)">
                                          <p:val>
                                            <p:strVal val="0"/>
                                          </p:val>
                                        </p:tav>
                                        <p:tav tm="100000">
                                          <p:val>
                                            <p:strVal val="1"/>
                                          </p:val>
                                        </p:tav>
                                      </p:tavLst>
                                    </p:anim>
                                    <p:anim to="" calcmode="lin" valueType="num">
                                      <p:cBhvr>
                                        <p:cTn id="34" dur="700" fill="hold">
                                          <p:stCondLst>
                                            <p:cond delay="0"/>
                                          </p:stCondLst>
                                        </p:cTn>
                                        <p:tgtEl>
                                          <p:spTgt spid="51"/>
                                        </p:tgtEl>
                                        <p:attrNameLst>
                                          <p:attrName>ppt_w</p:attrName>
                                        </p:attrNameLst>
                                      </p:cBhvr>
                                      <p:tavLst>
                                        <p:tav tm="0" fmla="#ppt_w-#ppt_w*((1.5-1.5*$)^3-(1.5-1.5*$)^2)">
                                          <p:val>
                                            <p:strVal val="0"/>
                                          </p:val>
                                        </p:tav>
                                        <p:tav tm="100000">
                                          <p:val>
                                            <p:strVal val="1"/>
                                          </p:val>
                                        </p:tav>
                                      </p:tavLst>
                                    </p:anim>
                                  </p:childTnLst>
                                </p:cTn>
                              </p:par>
                              <p:par>
                                <p:cTn id="35" presetID="2" presetClass="entr" presetSubtype="8" decel="10000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700" fill="hold"/>
                                        <p:tgtEl>
                                          <p:spTgt spid="4"/>
                                        </p:tgtEl>
                                        <p:attrNameLst>
                                          <p:attrName>ppt_x</p:attrName>
                                        </p:attrNameLst>
                                      </p:cBhvr>
                                      <p:tavLst>
                                        <p:tav tm="0">
                                          <p:val>
                                            <p:strVal val="0-#ppt_w/2"/>
                                          </p:val>
                                        </p:tav>
                                        <p:tav tm="100000">
                                          <p:val>
                                            <p:strVal val="#ppt_x"/>
                                          </p:val>
                                        </p:tav>
                                      </p:tavLst>
                                    </p:anim>
                                    <p:anim calcmode="lin" valueType="num">
                                      <p:cBhvr additive="base">
                                        <p:cTn id="38" dur="700" fill="hold"/>
                                        <p:tgtEl>
                                          <p:spTgt spid="4"/>
                                        </p:tgtEl>
                                        <p:attrNameLst>
                                          <p:attrName>ppt_y</p:attrName>
                                        </p:attrNameLst>
                                      </p:cBhvr>
                                      <p:tavLst>
                                        <p:tav tm="0">
                                          <p:val>
                                            <p:strVal val="#ppt_y"/>
                                          </p:val>
                                        </p:tav>
                                        <p:tav tm="100000">
                                          <p:val>
                                            <p:strVal val="#ppt_y"/>
                                          </p:val>
                                        </p:tav>
                                      </p:tavLst>
                                    </p:anim>
                                  </p:childTnLst>
                                </p:cTn>
                              </p:par>
                            </p:childTnLst>
                          </p:cTn>
                        </p:par>
                        <p:par>
                          <p:cTn id="39" fill="hold">
                            <p:stCondLst>
                              <p:cond delay="3555"/>
                            </p:stCondLst>
                            <p:childTnLst>
                              <p:par>
                                <p:cTn id="40" presetID="0" presetClass="entr" presetSubtype="0" fill="hold" grpId="0" nodeType="afterEffect">
                                  <p:stCondLst>
                                    <p:cond delay="0"/>
                                  </p:stCondLst>
                                  <p:childTnLst>
                                    <p:set>
                                      <p:cBhvr>
                                        <p:cTn id="41" dur="700" fill="hold">
                                          <p:stCondLst>
                                            <p:cond delay="0"/>
                                          </p:stCondLst>
                                        </p:cTn>
                                        <p:tgtEl>
                                          <p:spTgt spid="58"/>
                                        </p:tgtEl>
                                        <p:attrNameLst>
                                          <p:attrName>style.visibility</p:attrName>
                                        </p:attrNameLst>
                                      </p:cBhvr>
                                      <p:to>
                                        <p:strVal val="visible"/>
                                      </p:to>
                                    </p:set>
                                    <p:anim to="" calcmode="lin" valueType="num">
                                      <p:cBhvr>
                                        <p:cTn id="42" dur="700" fill="hold">
                                          <p:stCondLst>
                                            <p:cond delay="0"/>
                                          </p:stCondLst>
                                        </p:cTn>
                                        <p:tgtEl>
                                          <p:spTgt spid="58"/>
                                        </p:tgtEl>
                                        <p:attrNameLst>
                                          <p:attrName>ppt_h</p:attrName>
                                        </p:attrNameLst>
                                      </p:cBhvr>
                                      <p:tavLst>
                                        <p:tav tm="0" fmla="#ppt_h-#ppt_h*((1.5-1.5*$)^3-(1.5-1.5*$)^2)">
                                          <p:val>
                                            <p:strVal val="0"/>
                                          </p:val>
                                        </p:tav>
                                        <p:tav tm="100000">
                                          <p:val>
                                            <p:strVal val="1"/>
                                          </p:val>
                                        </p:tav>
                                      </p:tavLst>
                                    </p:anim>
                                    <p:anim to="" calcmode="lin" valueType="num">
                                      <p:cBhvr>
                                        <p:cTn id="43" dur="700" fill="hold">
                                          <p:stCondLst>
                                            <p:cond delay="0"/>
                                          </p:stCondLst>
                                        </p:cTn>
                                        <p:tgtEl>
                                          <p:spTgt spid="58"/>
                                        </p:tgtEl>
                                        <p:attrNameLst>
                                          <p:attrName>ppt_w</p:attrName>
                                        </p:attrNameLst>
                                      </p:cBhvr>
                                      <p:tavLst>
                                        <p:tav tm="0" fmla="#ppt_w-#ppt_w*((1.5-1.5*$)^3-(1.5-1.5*$)^2)">
                                          <p:val>
                                            <p:strVal val="0"/>
                                          </p:val>
                                        </p:tav>
                                        <p:tav tm="100000">
                                          <p:val>
                                            <p:strVal val="1"/>
                                          </p:val>
                                        </p:tav>
                                      </p:tavLst>
                                    </p:anim>
                                  </p:childTnLst>
                                </p:cTn>
                              </p:par>
                              <p:par>
                                <p:cTn id="44" presetID="2" presetClass="entr" presetSubtype="2" decel="100000"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additive="base">
                                        <p:cTn id="46" dur="700" fill="hold"/>
                                        <p:tgtEl>
                                          <p:spTgt spid="3"/>
                                        </p:tgtEl>
                                        <p:attrNameLst>
                                          <p:attrName>ppt_x</p:attrName>
                                        </p:attrNameLst>
                                      </p:cBhvr>
                                      <p:tavLst>
                                        <p:tav tm="0">
                                          <p:val>
                                            <p:strVal val="1+#ppt_w/2"/>
                                          </p:val>
                                        </p:tav>
                                        <p:tav tm="100000">
                                          <p:val>
                                            <p:strVal val="#ppt_x"/>
                                          </p:val>
                                        </p:tav>
                                      </p:tavLst>
                                    </p:anim>
                                    <p:anim calcmode="lin" valueType="num">
                                      <p:cBhvr additive="base">
                                        <p:cTn id="47" dur="700" fill="hold"/>
                                        <p:tgtEl>
                                          <p:spTgt spid="3"/>
                                        </p:tgtEl>
                                        <p:attrNameLst>
                                          <p:attrName>ppt_y</p:attrName>
                                        </p:attrNameLst>
                                      </p:cBhvr>
                                      <p:tavLst>
                                        <p:tav tm="0">
                                          <p:val>
                                            <p:strVal val="#ppt_y"/>
                                          </p:val>
                                        </p:tav>
                                        <p:tav tm="100000">
                                          <p:val>
                                            <p:strVal val="#ppt_y"/>
                                          </p:val>
                                        </p:tav>
                                      </p:tavLst>
                                    </p:anim>
                                  </p:childTnLst>
                                </p:cTn>
                              </p:par>
                            </p:childTnLst>
                          </p:cTn>
                        </p:par>
                        <p:par>
                          <p:cTn id="48" fill="hold">
                            <p:stCondLst>
                              <p:cond delay="4255"/>
                            </p:stCondLst>
                            <p:childTnLst>
                              <p:par>
                                <p:cTn id="49" presetID="0" presetClass="entr" presetSubtype="0" fill="hold" nodeType="afterEffect">
                                  <p:stCondLst>
                                    <p:cond delay="0"/>
                                  </p:stCondLst>
                                  <p:childTnLst>
                                    <p:set>
                                      <p:cBhvr>
                                        <p:cTn id="50" dur="700" fill="hold">
                                          <p:stCondLst>
                                            <p:cond delay="0"/>
                                          </p:stCondLst>
                                        </p:cTn>
                                        <p:tgtEl>
                                          <p:spTgt spid="59"/>
                                        </p:tgtEl>
                                        <p:attrNameLst>
                                          <p:attrName>style.visibility</p:attrName>
                                        </p:attrNameLst>
                                      </p:cBhvr>
                                      <p:to>
                                        <p:strVal val="visible"/>
                                      </p:to>
                                    </p:set>
                                    <p:anim to="" calcmode="lin" valueType="num">
                                      <p:cBhvr>
                                        <p:cTn id="51" dur="700" fill="hold">
                                          <p:stCondLst>
                                            <p:cond delay="0"/>
                                          </p:stCondLst>
                                        </p:cTn>
                                        <p:tgtEl>
                                          <p:spTgt spid="59"/>
                                        </p:tgtEl>
                                        <p:attrNameLst>
                                          <p:attrName>ppt_h</p:attrName>
                                        </p:attrNameLst>
                                      </p:cBhvr>
                                      <p:tavLst>
                                        <p:tav tm="0" fmla="#ppt_h-#ppt_h*((1.5-1.5*$)^3-(1.5-1.5*$)^2)">
                                          <p:val>
                                            <p:strVal val="0"/>
                                          </p:val>
                                        </p:tav>
                                        <p:tav tm="100000">
                                          <p:val>
                                            <p:strVal val="1"/>
                                          </p:val>
                                        </p:tav>
                                      </p:tavLst>
                                    </p:anim>
                                    <p:anim to="" calcmode="lin" valueType="num">
                                      <p:cBhvr>
                                        <p:cTn id="52" dur="700" fill="hold">
                                          <p:stCondLst>
                                            <p:cond delay="0"/>
                                          </p:stCondLst>
                                        </p:cTn>
                                        <p:tgtEl>
                                          <p:spTgt spid="59"/>
                                        </p:tgtEl>
                                        <p:attrNameLst>
                                          <p:attrName>ppt_w</p:attrName>
                                        </p:attrNameLst>
                                      </p:cBhvr>
                                      <p:tavLst>
                                        <p:tav tm="0" fmla="#ppt_w-#ppt_w*((1.5-1.5*$)^3-(1.5-1.5*$)^2)">
                                          <p:val>
                                            <p:strVal val="0"/>
                                          </p:val>
                                        </p:tav>
                                        <p:tav tm="100000">
                                          <p:val>
                                            <p:strVal val="1"/>
                                          </p:val>
                                        </p:tav>
                                      </p:tavLst>
                                    </p:anim>
                                  </p:childTnLst>
                                </p:cTn>
                              </p:par>
                              <p:par>
                                <p:cTn id="53" presetID="2" presetClass="entr" presetSubtype="2" decel="100000" fill="hold" grpId="0" nodeType="with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700" fill="hold"/>
                                        <p:tgtEl>
                                          <p:spTgt spid="5"/>
                                        </p:tgtEl>
                                        <p:attrNameLst>
                                          <p:attrName>ppt_x</p:attrName>
                                        </p:attrNameLst>
                                      </p:cBhvr>
                                      <p:tavLst>
                                        <p:tav tm="0">
                                          <p:val>
                                            <p:strVal val="1+#ppt_w/2"/>
                                          </p:val>
                                        </p:tav>
                                        <p:tav tm="100000">
                                          <p:val>
                                            <p:strVal val="#ppt_x"/>
                                          </p:val>
                                        </p:tav>
                                      </p:tavLst>
                                    </p:anim>
                                    <p:anim calcmode="lin" valueType="num">
                                      <p:cBhvr additive="base">
                                        <p:cTn id="56" dur="7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43" grpId="0"/>
      <p:bldP spid="5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a:extLst>
              <a:ext uri="{FF2B5EF4-FFF2-40B4-BE49-F238E27FC236}">
                <a16:creationId xmlns:a16="http://schemas.microsoft.com/office/drawing/2014/main" id="{59EA5902-5F84-4A51-A71B-1DA6FDE415C5}"/>
              </a:ext>
            </a:extLst>
          </p:cNvPr>
          <p:cNvGrpSpPr/>
          <p:nvPr/>
        </p:nvGrpSpPr>
        <p:grpSpPr>
          <a:xfrm>
            <a:off x="10060738" y="2146122"/>
            <a:ext cx="5999793" cy="5999786"/>
            <a:chOff x="10326744" y="2146122"/>
            <a:chExt cx="5999793" cy="5999786"/>
          </a:xfrm>
        </p:grpSpPr>
        <p:grpSp>
          <p:nvGrpSpPr>
            <p:cNvPr id="3" name="Group 2">
              <a:extLst>
                <a:ext uri="{FF2B5EF4-FFF2-40B4-BE49-F238E27FC236}">
                  <a16:creationId xmlns:a16="http://schemas.microsoft.com/office/drawing/2014/main" id="{DCDACCF1-D415-4814-8CBF-37ED8A07E056}"/>
                </a:ext>
              </a:extLst>
            </p:cNvPr>
            <p:cNvGrpSpPr/>
            <p:nvPr/>
          </p:nvGrpSpPr>
          <p:grpSpPr>
            <a:xfrm rot="2700000">
              <a:off x="10326748" y="2146118"/>
              <a:ext cx="5999786" cy="5999793"/>
              <a:chOff x="6444667" y="2444159"/>
              <a:chExt cx="5400797" cy="5400804"/>
            </a:xfrm>
          </p:grpSpPr>
          <p:sp>
            <p:nvSpPr>
              <p:cNvPr id="26" name="Freeform: Shape 25">
                <a:extLst>
                  <a:ext uri="{FF2B5EF4-FFF2-40B4-BE49-F238E27FC236}">
                    <a16:creationId xmlns:a16="http://schemas.microsoft.com/office/drawing/2014/main" id="{332CC71F-FE3C-400C-B067-3FC5DF5FD854}"/>
                  </a:ext>
                </a:extLst>
              </p:cNvPr>
              <p:cNvSpPr/>
              <p:nvPr/>
            </p:nvSpPr>
            <p:spPr>
              <a:xfrm rot="16200000">
                <a:off x="6977078" y="2976608"/>
                <a:ext cx="4335969" cy="4335968"/>
              </a:xfrm>
              <a:custGeom>
                <a:avLst/>
                <a:gdLst>
                  <a:gd name="connsiteX0" fmla="*/ 6645489 w 6645488"/>
                  <a:gd name="connsiteY0" fmla="*/ 3322744 h 6645488"/>
                  <a:gd name="connsiteX1" fmla="*/ 3322745 w 6645488"/>
                  <a:gd name="connsiteY1" fmla="*/ 6645489 h 6645488"/>
                  <a:gd name="connsiteX2" fmla="*/ 0 w 6645488"/>
                  <a:gd name="connsiteY2" fmla="*/ 3322745 h 6645488"/>
                  <a:gd name="connsiteX3" fmla="*/ 3322745 w 6645488"/>
                  <a:gd name="connsiteY3" fmla="*/ 0 h 6645488"/>
                  <a:gd name="connsiteX4" fmla="*/ 6645489 w 6645488"/>
                  <a:gd name="connsiteY4" fmla="*/ 3322744 h 6645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5488" h="6645488">
                    <a:moveTo>
                      <a:pt x="6645489" y="3322744"/>
                    </a:moveTo>
                    <a:cubicBezTo>
                      <a:pt x="6645489" y="5157846"/>
                      <a:pt x="5157846" y="6645489"/>
                      <a:pt x="3322745" y="6645489"/>
                    </a:cubicBezTo>
                    <a:cubicBezTo>
                      <a:pt x="1487644" y="6645489"/>
                      <a:pt x="0" y="5157846"/>
                      <a:pt x="0" y="3322745"/>
                    </a:cubicBezTo>
                    <a:cubicBezTo>
                      <a:pt x="0" y="1487644"/>
                      <a:pt x="1487644" y="0"/>
                      <a:pt x="3322745" y="0"/>
                    </a:cubicBezTo>
                    <a:cubicBezTo>
                      <a:pt x="5157846" y="0"/>
                      <a:pt x="6645489" y="1487644"/>
                      <a:pt x="6645489" y="3322744"/>
                    </a:cubicBezTo>
                    <a:close/>
                  </a:path>
                </a:pathLst>
              </a:custGeom>
              <a:solidFill>
                <a:schemeClr val="bg1">
                  <a:lumMod val="95000"/>
                </a:schemeClr>
              </a:solidFill>
              <a:ln w="6844" cap="flat">
                <a:noFill/>
                <a:prstDash val="solid"/>
                <a:miter/>
              </a:ln>
            </p:spPr>
            <p:txBody>
              <a:bodyPr rtlCol="0" anchor="ctr"/>
              <a:lstStyle/>
              <a:p>
                <a:endParaRPr lang="en-US"/>
              </a:p>
            </p:txBody>
          </p:sp>
          <p:grpSp>
            <p:nvGrpSpPr>
              <p:cNvPr id="27" name="Graphic 2">
                <a:extLst>
                  <a:ext uri="{FF2B5EF4-FFF2-40B4-BE49-F238E27FC236}">
                    <a16:creationId xmlns:a16="http://schemas.microsoft.com/office/drawing/2014/main" id="{B06A7C2C-40C0-4681-AC3E-2B954E3183BA}"/>
                  </a:ext>
                </a:extLst>
              </p:cNvPr>
              <p:cNvGrpSpPr/>
              <p:nvPr/>
            </p:nvGrpSpPr>
            <p:grpSpPr>
              <a:xfrm rot="18900000">
                <a:off x="6631111" y="2444159"/>
                <a:ext cx="1859158" cy="2231998"/>
                <a:chOff x="7720383" y="0"/>
                <a:chExt cx="2849423" cy="3420855"/>
              </a:xfrm>
            </p:grpSpPr>
            <p:sp>
              <p:nvSpPr>
                <p:cNvPr id="38" name="Freeform: Shape 37">
                  <a:extLst>
                    <a:ext uri="{FF2B5EF4-FFF2-40B4-BE49-F238E27FC236}">
                      <a16:creationId xmlns:a16="http://schemas.microsoft.com/office/drawing/2014/main" id="{7F681A86-D50E-45F0-9C0D-7FAB13287901}"/>
                    </a:ext>
                  </a:extLst>
                </p:cNvPr>
                <p:cNvSpPr/>
                <p:nvPr/>
              </p:nvSpPr>
              <p:spPr>
                <a:xfrm>
                  <a:off x="7720383" y="0"/>
                  <a:ext cx="2849423" cy="3420855"/>
                </a:xfrm>
                <a:custGeom>
                  <a:avLst/>
                  <a:gdLst>
                    <a:gd name="connsiteX0" fmla="*/ 2849424 w 2849423"/>
                    <a:gd name="connsiteY0" fmla="*/ 1424712 h 3420855"/>
                    <a:gd name="connsiteX1" fmla="*/ 1424712 w 2849423"/>
                    <a:gd name="connsiteY1" fmla="*/ 0 h 3420855"/>
                    <a:gd name="connsiteX2" fmla="*/ 0 w 2849423"/>
                    <a:gd name="connsiteY2" fmla="*/ 1424712 h 3420855"/>
                    <a:gd name="connsiteX3" fmla="*/ 1068945 w 2849423"/>
                    <a:gd name="connsiteY3" fmla="*/ 2804662 h 3420855"/>
                    <a:gd name="connsiteX4" fmla="*/ 1424712 w 2849423"/>
                    <a:gd name="connsiteY4" fmla="*/ 3420855 h 3420855"/>
                    <a:gd name="connsiteX5" fmla="*/ 1780479 w 2849423"/>
                    <a:gd name="connsiteY5" fmla="*/ 2804662 h 3420855"/>
                    <a:gd name="connsiteX6" fmla="*/ 2849424 w 2849423"/>
                    <a:gd name="connsiteY6" fmla="*/ 1424712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2849424" y="1424712"/>
                      </a:moveTo>
                      <a:cubicBezTo>
                        <a:pt x="2849424" y="637890"/>
                        <a:pt x="2211602" y="0"/>
                        <a:pt x="1424712" y="0"/>
                      </a:cubicBezTo>
                      <a:cubicBezTo>
                        <a:pt x="637821" y="0"/>
                        <a:pt x="0" y="637890"/>
                        <a:pt x="0" y="1424712"/>
                      </a:cubicBezTo>
                      <a:cubicBezTo>
                        <a:pt x="0" y="2088747"/>
                        <a:pt x="454257" y="2646627"/>
                        <a:pt x="1068945" y="2804662"/>
                      </a:cubicBezTo>
                      <a:lnTo>
                        <a:pt x="1424712" y="3420855"/>
                      </a:lnTo>
                      <a:lnTo>
                        <a:pt x="1780479" y="2804662"/>
                      </a:lnTo>
                      <a:cubicBezTo>
                        <a:pt x="2395235" y="2646695"/>
                        <a:pt x="2849424" y="2088747"/>
                        <a:pt x="2849424" y="1424712"/>
                      </a:cubicBezTo>
                      <a:close/>
                    </a:path>
                  </a:pathLst>
                </a:custGeom>
                <a:solidFill>
                  <a:schemeClr val="accent1"/>
                </a:solidFill>
                <a:ln w="6844"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65AC120D-BBE4-4D61-BB27-69ECB8D17839}"/>
                    </a:ext>
                  </a:extLst>
                </p:cNvPr>
                <p:cNvSpPr/>
                <p:nvPr/>
              </p:nvSpPr>
              <p:spPr>
                <a:xfrm>
                  <a:off x="7876228" y="1821750"/>
                  <a:ext cx="2537733" cy="1599104"/>
                </a:xfrm>
                <a:custGeom>
                  <a:avLst/>
                  <a:gdLst>
                    <a:gd name="connsiteX0" fmla="*/ 913099 w 2537733"/>
                    <a:gd name="connsiteY0" fmla="*/ 982911 h 1599104"/>
                    <a:gd name="connsiteX1" fmla="*/ 1268867 w 2537733"/>
                    <a:gd name="connsiteY1" fmla="*/ 1599105 h 1599104"/>
                    <a:gd name="connsiteX2" fmla="*/ 1624634 w 2537733"/>
                    <a:gd name="connsiteY2" fmla="*/ 982911 h 1599104"/>
                    <a:gd name="connsiteX3" fmla="*/ 2537734 w 2537733"/>
                    <a:gd name="connsiteY3" fmla="*/ 251118 h 1599104"/>
                    <a:gd name="connsiteX4" fmla="*/ 1268867 w 2537733"/>
                    <a:gd name="connsiteY4" fmla="*/ 0 h 1599104"/>
                    <a:gd name="connsiteX5" fmla="*/ 0 w 2537733"/>
                    <a:gd name="connsiteY5" fmla="*/ 251118 h 1599104"/>
                    <a:gd name="connsiteX6" fmla="*/ 913099 w 2537733"/>
                    <a:gd name="connsiteY6" fmla="*/ 982911 h 1599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4">
                      <a:moveTo>
                        <a:pt x="913099" y="982911"/>
                      </a:moveTo>
                      <a:lnTo>
                        <a:pt x="1268867" y="1599105"/>
                      </a:lnTo>
                      <a:lnTo>
                        <a:pt x="1624634" y="982911"/>
                      </a:lnTo>
                      <a:cubicBezTo>
                        <a:pt x="2023178" y="880452"/>
                        <a:pt x="2354169" y="609760"/>
                        <a:pt x="2537734" y="251118"/>
                      </a:cubicBezTo>
                      <a:cubicBezTo>
                        <a:pt x="2146787" y="89455"/>
                        <a:pt x="1718264" y="0"/>
                        <a:pt x="1268867" y="0"/>
                      </a:cubicBezTo>
                      <a:cubicBezTo>
                        <a:pt x="819469" y="0"/>
                        <a:pt x="391016" y="89387"/>
                        <a:pt x="0" y="251118"/>
                      </a:cubicBezTo>
                      <a:cubicBezTo>
                        <a:pt x="183564" y="609760"/>
                        <a:pt x="514487" y="880452"/>
                        <a:pt x="913099" y="982911"/>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28" name="Graphic 2">
                <a:extLst>
                  <a:ext uri="{FF2B5EF4-FFF2-40B4-BE49-F238E27FC236}">
                    <a16:creationId xmlns:a16="http://schemas.microsoft.com/office/drawing/2014/main" id="{915D544C-4A22-48E2-A5E8-6895D76C0FFD}"/>
                  </a:ext>
                </a:extLst>
              </p:cNvPr>
              <p:cNvGrpSpPr/>
              <p:nvPr/>
            </p:nvGrpSpPr>
            <p:grpSpPr>
              <a:xfrm rot="18900000">
                <a:off x="9613465" y="2630610"/>
                <a:ext cx="2231999" cy="1859157"/>
                <a:chOff x="10868766" y="3719883"/>
                <a:chExt cx="3420855" cy="2849423"/>
              </a:xfrm>
            </p:grpSpPr>
            <p:sp>
              <p:nvSpPr>
                <p:cNvPr id="36" name="Freeform: Shape 35">
                  <a:extLst>
                    <a:ext uri="{FF2B5EF4-FFF2-40B4-BE49-F238E27FC236}">
                      <a16:creationId xmlns:a16="http://schemas.microsoft.com/office/drawing/2014/main" id="{CDDCB0D1-D41F-45E0-B903-65082BDC84BE}"/>
                    </a:ext>
                  </a:extLst>
                </p:cNvPr>
                <p:cNvSpPr/>
                <p:nvPr/>
              </p:nvSpPr>
              <p:spPr>
                <a:xfrm>
                  <a:off x="10868766" y="3719883"/>
                  <a:ext cx="3420855" cy="2849423"/>
                </a:xfrm>
                <a:custGeom>
                  <a:avLst/>
                  <a:gdLst>
                    <a:gd name="connsiteX0" fmla="*/ 1996144 w 3420855"/>
                    <a:gd name="connsiteY0" fmla="*/ 2849424 h 2849423"/>
                    <a:gd name="connsiteX1" fmla="*/ 3420856 w 3420855"/>
                    <a:gd name="connsiteY1" fmla="*/ 1424712 h 2849423"/>
                    <a:gd name="connsiteX2" fmla="*/ 1996144 w 3420855"/>
                    <a:gd name="connsiteY2" fmla="*/ 0 h 2849423"/>
                    <a:gd name="connsiteX3" fmla="*/ 616194 w 3420855"/>
                    <a:gd name="connsiteY3" fmla="*/ 1068945 h 2849423"/>
                    <a:gd name="connsiteX4" fmla="*/ 0 w 3420855"/>
                    <a:gd name="connsiteY4" fmla="*/ 1424712 h 2849423"/>
                    <a:gd name="connsiteX5" fmla="*/ 616194 w 3420855"/>
                    <a:gd name="connsiteY5" fmla="*/ 1780479 h 2849423"/>
                    <a:gd name="connsiteX6" fmla="*/ 1996144 w 3420855"/>
                    <a:gd name="connsiteY6" fmla="*/ 2849424 h 2849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20855" h="2849423">
                      <a:moveTo>
                        <a:pt x="1996144" y="2849424"/>
                      </a:moveTo>
                      <a:cubicBezTo>
                        <a:pt x="2783034" y="2849424"/>
                        <a:pt x="3420856" y="2211534"/>
                        <a:pt x="3420856" y="1424712"/>
                      </a:cubicBezTo>
                      <a:cubicBezTo>
                        <a:pt x="3420856" y="637821"/>
                        <a:pt x="2782965" y="0"/>
                        <a:pt x="1996144" y="0"/>
                      </a:cubicBezTo>
                      <a:cubicBezTo>
                        <a:pt x="1332108" y="0"/>
                        <a:pt x="774229" y="454257"/>
                        <a:pt x="616194" y="1068945"/>
                      </a:cubicBezTo>
                      <a:lnTo>
                        <a:pt x="0" y="1424712"/>
                      </a:lnTo>
                      <a:lnTo>
                        <a:pt x="616194" y="1780479"/>
                      </a:lnTo>
                      <a:cubicBezTo>
                        <a:pt x="774229" y="2395235"/>
                        <a:pt x="1332177" y="2849424"/>
                        <a:pt x="1996144" y="2849424"/>
                      </a:cubicBezTo>
                      <a:close/>
                    </a:path>
                  </a:pathLst>
                </a:custGeom>
                <a:solidFill>
                  <a:schemeClr val="accent2"/>
                </a:solidFill>
                <a:ln w="6844"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B9BC68DD-343F-4829-BEEE-812679A33E75}"/>
                    </a:ext>
                  </a:extLst>
                </p:cNvPr>
                <p:cNvSpPr/>
                <p:nvPr/>
              </p:nvSpPr>
              <p:spPr>
                <a:xfrm>
                  <a:off x="10868766" y="3875728"/>
                  <a:ext cx="1599105" cy="2537733"/>
                </a:xfrm>
                <a:custGeom>
                  <a:avLst/>
                  <a:gdLst>
                    <a:gd name="connsiteX0" fmla="*/ 616194 w 1599105"/>
                    <a:gd name="connsiteY0" fmla="*/ 913099 h 2537733"/>
                    <a:gd name="connsiteX1" fmla="*/ 0 w 1599105"/>
                    <a:gd name="connsiteY1" fmla="*/ 1268867 h 2537733"/>
                    <a:gd name="connsiteX2" fmla="*/ 616194 w 1599105"/>
                    <a:gd name="connsiteY2" fmla="*/ 1624634 h 2537733"/>
                    <a:gd name="connsiteX3" fmla="*/ 1347987 w 1599105"/>
                    <a:gd name="connsiteY3" fmla="*/ 2537734 h 2537733"/>
                    <a:gd name="connsiteX4" fmla="*/ 1599105 w 1599105"/>
                    <a:gd name="connsiteY4" fmla="*/ 1268867 h 2537733"/>
                    <a:gd name="connsiteX5" fmla="*/ 1347987 w 1599105"/>
                    <a:gd name="connsiteY5" fmla="*/ 0 h 2537733"/>
                    <a:gd name="connsiteX6" fmla="*/ 616194 w 1599105"/>
                    <a:gd name="connsiteY6" fmla="*/ 913099 h 253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105" h="2537733">
                      <a:moveTo>
                        <a:pt x="616194" y="913099"/>
                      </a:moveTo>
                      <a:lnTo>
                        <a:pt x="0" y="1268867"/>
                      </a:lnTo>
                      <a:lnTo>
                        <a:pt x="616194" y="1624634"/>
                      </a:lnTo>
                      <a:cubicBezTo>
                        <a:pt x="718653" y="2023178"/>
                        <a:pt x="989346" y="2354169"/>
                        <a:pt x="1347987" y="2537734"/>
                      </a:cubicBezTo>
                      <a:cubicBezTo>
                        <a:pt x="1509649" y="2146787"/>
                        <a:pt x="1599105" y="1718264"/>
                        <a:pt x="1599105" y="1268867"/>
                      </a:cubicBezTo>
                      <a:cubicBezTo>
                        <a:pt x="1599105" y="819469"/>
                        <a:pt x="1509718" y="391016"/>
                        <a:pt x="1347987" y="0"/>
                      </a:cubicBezTo>
                      <a:cubicBezTo>
                        <a:pt x="989414" y="183564"/>
                        <a:pt x="718653" y="514487"/>
                        <a:pt x="616194" y="913099"/>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29" name="Graphic 2">
                <a:extLst>
                  <a:ext uri="{FF2B5EF4-FFF2-40B4-BE49-F238E27FC236}">
                    <a16:creationId xmlns:a16="http://schemas.microsoft.com/office/drawing/2014/main" id="{8D6A3FB8-8EA3-4B08-AD35-AC93E06BC499}"/>
                  </a:ext>
                </a:extLst>
              </p:cNvPr>
              <p:cNvGrpSpPr/>
              <p:nvPr/>
            </p:nvGrpSpPr>
            <p:grpSpPr>
              <a:xfrm rot="18900000">
                <a:off x="9799853" y="5612965"/>
                <a:ext cx="1859158" cy="2231998"/>
                <a:chOff x="7720314" y="6868266"/>
                <a:chExt cx="2849423" cy="3420855"/>
              </a:xfrm>
            </p:grpSpPr>
            <p:sp>
              <p:nvSpPr>
                <p:cNvPr id="34" name="Freeform: Shape 33">
                  <a:extLst>
                    <a:ext uri="{FF2B5EF4-FFF2-40B4-BE49-F238E27FC236}">
                      <a16:creationId xmlns:a16="http://schemas.microsoft.com/office/drawing/2014/main" id="{3EEA8CF9-82D2-4D19-8264-1510A701CE17}"/>
                    </a:ext>
                  </a:extLst>
                </p:cNvPr>
                <p:cNvSpPr/>
                <p:nvPr/>
              </p:nvSpPr>
              <p:spPr>
                <a:xfrm>
                  <a:off x="7720314" y="6868266"/>
                  <a:ext cx="2849423" cy="3420855"/>
                </a:xfrm>
                <a:custGeom>
                  <a:avLst/>
                  <a:gdLst>
                    <a:gd name="connsiteX0" fmla="*/ 0 w 2849423"/>
                    <a:gd name="connsiteY0" fmla="*/ 1996144 h 3420855"/>
                    <a:gd name="connsiteX1" fmla="*/ 1424712 w 2849423"/>
                    <a:gd name="connsiteY1" fmla="*/ 3420856 h 3420855"/>
                    <a:gd name="connsiteX2" fmla="*/ 2849424 w 2849423"/>
                    <a:gd name="connsiteY2" fmla="*/ 1996144 h 3420855"/>
                    <a:gd name="connsiteX3" fmla="*/ 1780479 w 2849423"/>
                    <a:gd name="connsiteY3" fmla="*/ 616194 h 3420855"/>
                    <a:gd name="connsiteX4" fmla="*/ 1424712 w 2849423"/>
                    <a:gd name="connsiteY4" fmla="*/ 0 h 3420855"/>
                    <a:gd name="connsiteX5" fmla="*/ 1068945 w 2849423"/>
                    <a:gd name="connsiteY5" fmla="*/ 616194 h 3420855"/>
                    <a:gd name="connsiteX6" fmla="*/ 0 w 2849423"/>
                    <a:gd name="connsiteY6" fmla="*/ 1996144 h 3420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9423" h="3420855">
                      <a:moveTo>
                        <a:pt x="0" y="1996144"/>
                      </a:moveTo>
                      <a:cubicBezTo>
                        <a:pt x="0" y="2783034"/>
                        <a:pt x="637890" y="3420856"/>
                        <a:pt x="1424712" y="3420856"/>
                      </a:cubicBezTo>
                      <a:cubicBezTo>
                        <a:pt x="2211602" y="3420856"/>
                        <a:pt x="2849424" y="2782965"/>
                        <a:pt x="2849424" y="1996144"/>
                      </a:cubicBezTo>
                      <a:cubicBezTo>
                        <a:pt x="2849424" y="1332108"/>
                        <a:pt x="2395167" y="774229"/>
                        <a:pt x="1780479" y="616194"/>
                      </a:cubicBezTo>
                      <a:lnTo>
                        <a:pt x="1424712" y="0"/>
                      </a:lnTo>
                      <a:lnTo>
                        <a:pt x="1068945" y="616194"/>
                      </a:lnTo>
                      <a:cubicBezTo>
                        <a:pt x="454257" y="774229"/>
                        <a:pt x="0" y="1332177"/>
                        <a:pt x="0" y="1996144"/>
                      </a:cubicBezTo>
                      <a:close/>
                    </a:path>
                  </a:pathLst>
                </a:custGeom>
                <a:solidFill>
                  <a:schemeClr val="accent3"/>
                </a:solidFill>
                <a:ln w="6844"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667A9D4B-5432-45C1-B734-8D044C7B0393}"/>
                    </a:ext>
                  </a:extLst>
                </p:cNvPr>
                <p:cNvSpPr/>
                <p:nvPr/>
              </p:nvSpPr>
              <p:spPr>
                <a:xfrm>
                  <a:off x="7876228" y="6868266"/>
                  <a:ext cx="2537733" cy="1599105"/>
                </a:xfrm>
                <a:custGeom>
                  <a:avLst/>
                  <a:gdLst>
                    <a:gd name="connsiteX0" fmla="*/ 1624634 w 2537733"/>
                    <a:gd name="connsiteY0" fmla="*/ 616194 h 1599105"/>
                    <a:gd name="connsiteX1" fmla="*/ 1268867 w 2537733"/>
                    <a:gd name="connsiteY1" fmla="*/ 0 h 1599105"/>
                    <a:gd name="connsiteX2" fmla="*/ 913099 w 2537733"/>
                    <a:gd name="connsiteY2" fmla="*/ 616194 h 1599105"/>
                    <a:gd name="connsiteX3" fmla="*/ 0 w 2537733"/>
                    <a:gd name="connsiteY3" fmla="*/ 1347987 h 1599105"/>
                    <a:gd name="connsiteX4" fmla="*/ 1268867 w 2537733"/>
                    <a:gd name="connsiteY4" fmla="*/ 1599105 h 1599105"/>
                    <a:gd name="connsiteX5" fmla="*/ 2537734 w 2537733"/>
                    <a:gd name="connsiteY5" fmla="*/ 1347987 h 1599105"/>
                    <a:gd name="connsiteX6" fmla="*/ 1624634 w 2537733"/>
                    <a:gd name="connsiteY6" fmla="*/ 616194 h 1599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7733" h="1599105">
                      <a:moveTo>
                        <a:pt x="1624634" y="616194"/>
                      </a:moveTo>
                      <a:lnTo>
                        <a:pt x="1268867" y="0"/>
                      </a:lnTo>
                      <a:lnTo>
                        <a:pt x="913099" y="616194"/>
                      </a:lnTo>
                      <a:cubicBezTo>
                        <a:pt x="514555" y="718653"/>
                        <a:pt x="183564" y="989346"/>
                        <a:pt x="0" y="1347987"/>
                      </a:cubicBezTo>
                      <a:cubicBezTo>
                        <a:pt x="390947" y="1509649"/>
                        <a:pt x="819469" y="1599105"/>
                        <a:pt x="1268867" y="1599105"/>
                      </a:cubicBezTo>
                      <a:cubicBezTo>
                        <a:pt x="1718264" y="1599105"/>
                        <a:pt x="2146718" y="1509718"/>
                        <a:pt x="2537734" y="1347987"/>
                      </a:cubicBezTo>
                      <a:cubicBezTo>
                        <a:pt x="2354169" y="989414"/>
                        <a:pt x="2023247" y="718653"/>
                        <a:pt x="1624634" y="616194"/>
                      </a:cubicBezTo>
                      <a:close/>
                    </a:path>
                  </a:pathLst>
                </a:custGeom>
                <a:solidFill>
                  <a:schemeClr val="tx1">
                    <a:alpha val="10000"/>
                  </a:schemeClr>
                </a:solidFill>
                <a:ln w="6844" cap="flat">
                  <a:noFill/>
                  <a:prstDash val="solid"/>
                  <a:miter/>
                </a:ln>
              </p:spPr>
              <p:txBody>
                <a:bodyPr rtlCol="0" anchor="ctr"/>
                <a:lstStyle/>
                <a:p>
                  <a:endParaRPr lang="en-US"/>
                </a:p>
              </p:txBody>
            </p:sp>
          </p:grpSp>
          <p:grpSp>
            <p:nvGrpSpPr>
              <p:cNvPr id="30" name="Graphic 2">
                <a:extLst>
                  <a:ext uri="{FF2B5EF4-FFF2-40B4-BE49-F238E27FC236}">
                    <a16:creationId xmlns:a16="http://schemas.microsoft.com/office/drawing/2014/main" id="{D0160ACC-F2FC-4B23-80FB-0ED8A5EF7376}"/>
                  </a:ext>
                </a:extLst>
              </p:cNvPr>
              <p:cNvGrpSpPr/>
              <p:nvPr/>
            </p:nvGrpSpPr>
            <p:grpSpPr>
              <a:xfrm rot="18900000">
                <a:off x="6444667" y="5799332"/>
                <a:ext cx="2232043" cy="1859202"/>
                <a:chOff x="4000500" y="3719814"/>
                <a:chExt cx="3420923" cy="2849492"/>
              </a:xfrm>
            </p:grpSpPr>
            <p:sp>
              <p:nvSpPr>
                <p:cNvPr id="32" name="Freeform: Shape 31">
                  <a:extLst>
                    <a:ext uri="{FF2B5EF4-FFF2-40B4-BE49-F238E27FC236}">
                      <a16:creationId xmlns:a16="http://schemas.microsoft.com/office/drawing/2014/main" id="{A7D7A612-FF8C-48EC-A853-419AD3951E64}"/>
                    </a:ext>
                  </a:extLst>
                </p:cNvPr>
                <p:cNvSpPr/>
                <p:nvPr/>
              </p:nvSpPr>
              <p:spPr>
                <a:xfrm>
                  <a:off x="4000500" y="3719814"/>
                  <a:ext cx="3420855" cy="2849492"/>
                </a:xfrm>
                <a:custGeom>
                  <a:avLst/>
                  <a:gdLst>
                    <a:gd name="connsiteX0" fmla="*/ 1424712 w 3420855"/>
                    <a:gd name="connsiteY0" fmla="*/ 0 h 2849492"/>
                    <a:gd name="connsiteX1" fmla="*/ 0 w 3420855"/>
                    <a:gd name="connsiteY1" fmla="*/ 1424780 h 2849492"/>
                    <a:gd name="connsiteX2" fmla="*/ 1424712 w 3420855"/>
                    <a:gd name="connsiteY2" fmla="*/ 2849492 h 2849492"/>
                    <a:gd name="connsiteX3" fmla="*/ 2804662 w 3420855"/>
                    <a:gd name="connsiteY3" fmla="*/ 1780548 h 2849492"/>
                    <a:gd name="connsiteX4" fmla="*/ 3420855 w 3420855"/>
                    <a:gd name="connsiteY4" fmla="*/ 1424780 h 2849492"/>
                    <a:gd name="connsiteX5" fmla="*/ 2804662 w 3420855"/>
                    <a:gd name="connsiteY5" fmla="*/ 1069013 h 2849492"/>
                    <a:gd name="connsiteX6" fmla="*/ 1424712 w 3420855"/>
                    <a:gd name="connsiteY6" fmla="*/ 0 h 2849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20855" h="2849492">
                      <a:moveTo>
                        <a:pt x="1424712" y="0"/>
                      </a:moveTo>
                      <a:cubicBezTo>
                        <a:pt x="637890" y="0"/>
                        <a:pt x="0" y="637890"/>
                        <a:pt x="0" y="1424780"/>
                      </a:cubicBezTo>
                      <a:cubicBezTo>
                        <a:pt x="0" y="2211671"/>
                        <a:pt x="637890" y="2849492"/>
                        <a:pt x="1424712" y="2849492"/>
                      </a:cubicBezTo>
                      <a:cubicBezTo>
                        <a:pt x="2088747" y="2849492"/>
                        <a:pt x="2646627" y="2395235"/>
                        <a:pt x="2804662" y="1780548"/>
                      </a:cubicBezTo>
                      <a:lnTo>
                        <a:pt x="3420855" y="1424780"/>
                      </a:lnTo>
                      <a:lnTo>
                        <a:pt x="2804662" y="1069013"/>
                      </a:lnTo>
                      <a:cubicBezTo>
                        <a:pt x="2646695" y="454257"/>
                        <a:pt x="2088747" y="0"/>
                        <a:pt x="1424712" y="0"/>
                      </a:cubicBezTo>
                      <a:close/>
                    </a:path>
                  </a:pathLst>
                </a:custGeom>
                <a:solidFill>
                  <a:schemeClr val="accent4"/>
                </a:solidFill>
                <a:ln w="6844"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F06FC81-7990-48AE-A874-22D0F123779B}"/>
                    </a:ext>
                  </a:extLst>
                </p:cNvPr>
                <p:cNvSpPr/>
                <p:nvPr/>
              </p:nvSpPr>
              <p:spPr>
                <a:xfrm>
                  <a:off x="5822318" y="3875728"/>
                  <a:ext cx="1599105" cy="2537733"/>
                </a:xfrm>
                <a:custGeom>
                  <a:avLst/>
                  <a:gdLst>
                    <a:gd name="connsiteX0" fmla="*/ 982912 w 1599105"/>
                    <a:gd name="connsiteY0" fmla="*/ 1624634 h 2537733"/>
                    <a:gd name="connsiteX1" fmla="*/ 1599105 w 1599105"/>
                    <a:gd name="connsiteY1" fmla="*/ 1268867 h 2537733"/>
                    <a:gd name="connsiteX2" fmla="*/ 982912 w 1599105"/>
                    <a:gd name="connsiteY2" fmla="*/ 913099 h 2537733"/>
                    <a:gd name="connsiteX3" fmla="*/ 251118 w 1599105"/>
                    <a:gd name="connsiteY3" fmla="*/ 0 h 2537733"/>
                    <a:gd name="connsiteX4" fmla="*/ 0 w 1599105"/>
                    <a:gd name="connsiteY4" fmla="*/ 1268867 h 2537733"/>
                    <a:gd name="connsiteX5" fmla="*/ 251118 w 1599105"/>
                    <a:gd name="connsiteY5" fmla="*/ 2537734 h 2537733"/>
                    <a:gd name="connsiteX6" fmla="*/ 982912 w 1599105"/>
                    <a:gd name="connsiteY6" fmla="*/ 1624634 h 2537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9105" h="2537733">
                      <a:moveTo>
                        <a:pt x="982912" y="1624634"/>
                      </a:moveTo>
                      <a:lnTo>
                        <a:pt x="1599105" y="1268867"/>
                      </a:lnTo>
                      <a:lnTo>
                        <a:pt x="982912" y="913099"/>
                      </a:lnTo>
                      <a:cubicBezTo>
                        <a:pt x="880452" y="514555"/>
                        <a:pt x="609760" y="183564"/>
                        <a:pt x="251118" y="0"/>
                      </a:cubicBezTo>
                      <a:cubicBezTo>
                        <a:pt x="89387" y="391016"/>
                        <a:pt x="0" y="819469"/>
                        <a:pt x="0" y="1268867"/>
                      </a:cubicBezTo>
                      <a:cubicBezTo>
                        <a:pt x="0" y="1718264"/>
                        <a:pt x="89387" y="2146718"/>
                        <a:pt x="251118" y="2537734"/>
                      </a:cubicBezTo>
                      <a:cubicBezTo>
                        <a:pt x="609691" y="2354169"/>
                        <a:pt x="880384" y="2023178"/>
                        <a:pt x="982912" y="1624634"/>
                      </a:cubicBezTo>
                      <a:close/>
                    </a:path>
                  </a:pathLst>
                </a:custGeom>
                <a:solidFill>
                  <a:schemeClr val="tx1">
                    <a:alpha val="10000"/>
                  </a:schemeClr>
                </a:solidFill>
                <a:ln w="6844" cap="flat">
                  <a:noFill/>
                  <a:prstDash val="solid"/>
                  <a:miter/>
                </a:ln>
              </p:spPr>
              <p:txBody>
                <a:bodyPr rtlCol="0" anchor="ctr"/>
                <a:lstStyle/>
                <a:p>
                  <a:endParaRPr lang="en-US"/>
                </a:p>
              </p:txBody>
            </p:sp>
          </p:grpSp>
          <p:sp>
            <p:nvSpPr>
              <p:cNvPr id="31" name="Freeform: Shape 30">
                <a:extLst>
                  <a:ext uri="{FF2B5EF4-FFF2-40B4-BE49-F238E27FC236}">
                    <a16:creationId xmlns:a16="http://schemas.microsoft.com/office/drawing/2014/main" id="{F1FE1966-2EF0-42F2-A1E0-C4E8BE9CDA99}"/>
                  </a:ext>
                </a:extLst>
              </p:cNvPr>
              <p:cNvSpPr/>
              <p:nvPr/>
            </p:nvSpPr>
            <p:spPr>
              <a:xfrm rot="16200000">
                <a:off x="8103135" y="4102663"/>
                <a:ext cx="2083852" cy="2083851"/>
              </a:xfrm>
              <a:custGeom>
                <a:avLst/>
                <a:gdLst>
                  <a:gd name="connsiteX0" fmla="*/ 3193799 w 3193798"/>
                  <a:gd name="connsiteY0" fmla="*/ 1596899 h 3193798"/>
                  <a:gd name="connsiteX1" fmla="*/ 1596899 w 3193798"/>
                  <a:gd name="connsiteY1" fmla="*/ 3193799 h 3193798"/>
                  <a:gd name="connsiteX2" fmla="*/ 0 w 3193798"/>
                  <a:gd name="connsiteY2" fmla="*/ 1596899 h 3193798"/>
                  <a:gd name="connsiteX3" fmla="*/ 1596899 w 3193798"/>
                  <a:gd name="connsiteY3" fmla="*/ 0 h 3193798"/>
                  <a:gd name="connsiteX4" fmla="*/ 3193799 w 3193798"/>
                  <a:gd name="connsiteY4" fmla="*/ 1596899 h 319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3798" h="3193798">
                    <a:moveTo>
                      <a:pt x="3193799" y="1596899"/>
                    </a:moveTo>
                    <a:cubicBezTo>
                      <a:pt x="3193799" y="2478842"/>
                      <a:pt x="2478842" y="3193799"/>
                      <a:pt x="1596899" y="3193799"/>
                    </a:cubicBezTo>
                    <a:cubicBezTo>
                      <a:pt x="714956" y="3193799"/>
                      <a:pt x="0" y="2478842"/>
                      <a:pt x="0" y="1596899"/>
                    </a:cubicBezTo>
                    <a:cubicBezTo>
                      <a:pt x="0" y="714956"/>
                      <a:pt x="714956" y="0"/>
                      <a:pt x="1596899" y="0"/>
                    </a:cubicBezTo>
                    <a:cubicBezTo>
                      <a:pt x="2478842" y="0"/>
                      <a:pt x="3193799" y="714956"/>
                      <a:pt x="3193799" y="1596899"/>
                    </a:cubicBezTo>
                    <a:close/>
                  </a:path>
                </a:pathLst>
              </a:custGeom>
              <a:solidFill>
                <a:srgbClr val="FFFFFF"/>
              </a:solidFill>
              <a:ln w="6844" cap="flat">
                <a:noFill/>
                <a:prstDash val="solid"/>
                <a:miter/>
              </a:ln>
            </p:spPr>
            <p:txBody>
              <a:bodyPr rtlCol="0" anchor="ctr"/>
              <a:lstStyle/>
              <a:p>
                <a:endParaRPr lang="en-US"/>
              </a:p>
            </p:txBody>
          </p:sp>
        </p:grpSp>
        <p:sp>
          <p:nvSpPr>
            <p:cNvPr id="9" name="TextBox 8">
              <a:extLst>
                <a:ext uri="{FF2B5EF4-FFF2-40B4-BE49-F238E27FC236}">
                  <a16:creationId xmlns:a16="http://schemas.microsoft.com/office/drawing/2014/main" id="{A756ABF4-26D1-4AA4-A075-5E836860B421}"/>
                </a:ext>
              </a:extLst>
            </p:cNvPr>
            <p:cNvSpPr txBox="1"/>
            <p:nvPr/>
          </p:nvSpPr>
          <p:spPr>
            <a:xfrm>
              <a:off x="12943305" y="2934282"/>
              <a:ext cx="766672" cy="416868"/>
            </a:xfrm>
            <a:prstGeom prst="rect">
              <a:avLst/>
            </a:prstGeom>
            <a:noFill/>
          </p:spPr>
          <p:txBody>
            <a:bodyPr wrap="square" rtlCol="0">
              <a:spAutoFit/>
            </a:bodyPr>
            <a:lstStyle/>
            <a:p>
              <a:pPr algn="ctr"/>
              <a:r>
                <a:rPr lang="en-US" sz="2000">
                  <a:solidFill>
                    <a:schemeClr val="bg1"/>
                  </a:solidFill>
                  <a:latin typeface="+mj-lt"/>
                </a:rPr>
                <a:t>01</a:t>
              </a:r>
            </a:p>
          </p:txBody>
        </p:sp>
        <p:sp>
          <p:nvSpPr>
            <p:cNvPr id="10" name="TextBox 9">
              <a:extLst>
                <a:ext uri="{FF2B5EF4-FFF2-40B4-BE49-F238E27FC236}">
                  <a16:creationId xmlns:a16="http://schemas.microsoft.com/office/drawing/2014/main" id="{7B6C9AEA-94D4-42B9-A505-C39034EA330E}"/>
                </a:ext>
              </a:extLst>
            </p:cNvPr>
            <p:cNvSpPr txBox="1"/>
            <p:nvPr/>
          </p:nvSpPr>
          <p:spPr>
            <a:xfrm>
              <a:off x="14958957" y="4937581"/>
              <a:ext cx="766672" cy="416868"/>
            </a:xfrm>
            <a:prstGeom prst="rect">
              <a:avLst/>
            </a:prstGeom>
            <a:noFill/>
          </p:spPr>
          <p:txBody>
            <a:bodyPr wrap="square" rtlCol="0">
              <a:spAutoFit/>
            </a:bodyPr>
            <a:lstStyle/>
            <a:p>
              <a:pPr algn="ctr"/>
              <a:r>
                <a:rPr lang="en-US" sz="2000">
                  <a:solidFill>
                    <a:schemeClr val="bg1"/>
                  </a:solidFill>
                  <a:latin typeface="+mj-lt"/>
                </a:rPr>
                <a:t>02</a:t>
              </a:r>
            </a:p>
          </p:txBody>
        </p:sp>
        <p:sp>
          <p:nvSpPr>
            <p:cNvPr id="11" name="TextBox 10">
              <a:extLst>
                <a:ext uri="{FF2B5EF4-FFF2-40B4-BE49-F238E27FC236}">
                  <a16:creationId xmlns:a16="http://schemas.microsoft.com/office/drawing/2014/main" id="{05055A31-98A4-4704-9B84-76D837A25BDE}"/>
                </a:ext>
              </a:extLst>
            </p:cNvPr>
            <p:cNvSpPr txBox="1"/>
            <p:nvPr/>
          </p:nvSpPr>
          <p:spPr>
            <a:xfrm>
              <a:off x="12943305" y="6938845"/>
              <a:ext cx="766672" cy="416868"/>
            </a:xfrm>
            <a:prstGeom prst="rect">
              <a:avLst/>
            </a:prstGeom>
            <a:noFill/>
          </p:spPr>
          <p:txBody>
            <a:bodyPr wrap="square" rtlCol="0">
              <a:spAutoFit/>
            </a:bodyPr>
            <a:lstStyle/>
            <a:p>
              <a:pPr algn="ctr"/>
              <a:r>
                <a:rPr lang="en-US" sz="2000">
                  <a:solidFill>
                    <a:schemeClr val="bg1"/>
                  </a:solidFill>
                  <a:latin typeface="+mj-lt"/>
                </a:rPr>
                <a:t>03</a:t>
              </a:r>
            </a:p>
          </p:txBody>
        </p:sp>
        <p:sp>
          <p:nvSpPr>
            <p:cNvPr id="12" name="TextBox 11">
              <a:extLst>
                <a:ext uri="{FF2B5EF4-FFF2-40B4-BE49-F238E27FC236}">
                  <a16:creationId xmlns:a16="http://schemas.microsoft.com/office/drawing/2014/main" id="{AF456713-EB07-4828-9984-C8CA4B31A3A3}"/>
                </a:ext>
              </a:extLst>
            </p:cNvPr>
            <p:cNvSpPr txBox="1"/>
            <p:nvPr/>
          </p:nvSpPr>
          <p:spPr>
            <a:xfrm>
              <a:off x="10954395" y="4937581"/>
              <a:ext cx="766672" cy="416868"/>
            </a:xfrm>
            <a:prstGeom prst="rect">
              <a:avLst/>
            </a:prstGeom>
            <a:noFill/>
          </p:spPr>
          <p:txBody>
            <a:bodyPr wrap="square" rtlCol="0">
              <a:spAutoFit/>
            </a:bodyPr>
            <a:lstStyle/>
            <a:p>
              <a:pPr algn="ctr"/>
              <a:r>
                <a:rPr lang="en-US" sz="2000">
                  <a:solidFill>
                    <a:schemeClr val="bg1"/>
                  </a:solidFill>
                  <a:latin typeface="+mj-lt"/>
                </a:rPr>
                <a:t>04</a:t>
              </a:r>
            </a:p>
          </p:txBody>
        </p:sp>
      </p:grpSp>
      <p:sp>
        <p:nvSpPr>
          <p:cNvPr id="42" name="TextBox 41">
            <a:extLst>
              <a:ext uri="{FF2B5EF4-FFF2-40B4-BE49-F238E27FC236}">
                <a16:creationId xmlns:a16="http://schemas.microsoft.com/office/drawing/2014/main" id="{FBBF60CB-384A-4AF7-8851-18EBD6626D87}"/>
              </a:ext>
            </a:extLst>
          </p:cNvPr>
          <p:cNvSpPr txBox="1"/>
          <p:nvPr/>
        </p:nvSpPr>
        <p:spPr>
          <a:xfrm>
            <a:off x="9951263" y="7743853"/>
            <a:ext cx="1915226" cy="707886"/>
          </a:xfrm>
          <a:prstGeom prst="rect">
            <a:avLst/>
          </a:prstGeom>
          <a:noFill/>
        </p:spPr>
        <p:txBody>
          <a:bodyPr wrap="square" rtlCol="0">
            <a:spAutoFit/>
          </a:bodyPr>
          <a:lstStyle/>
          <a:p>
            <a:pPr algn="r"/>
            <a:r>
              <a:rPr lang="en-US" altLang="zh-CN" sz="2000">
                <a:solidFill>
                  <a:schemeClr val="tx1">
                    <a:lumMod val="85000"/>
                    <a:lumOff val="15000"/>
                  </a:schemeClr>
                </a:solidFill>
                <a:latin typeface="+mj-lt"/>
              </a:rPr>
              <a:t>Professional and Easy</a:t>
            </a:r>
            <a:endParaRPr lang="zh-CN" altLang="en-US" sz="2000">
              <a:solidFill>
                <a:schemeClr val="tx1">
                  <a:lumMod val="85000"/>
                  <a:lumOff val="15000"/>
                </a:schemeClr>
              </a:solidFill>
              <a:latin typeface="+mj-lt"/>
            </a:endParaRPr>
          </a:p>
        </p:txBody>
      </p:sp>
      <p:sp>
        <p:nvSpPr>
          <p:cNvPr id="43" name="TextBox 42">
            <a:extLst>
              <a:ext uri="{FF2B5EF4-FFF2-40B4-BE49-F238E27FC236}">
                <a16:creationId xmlns:a16="http://schemas.microsoft.com/office/drawing/2014/main" id="{F1D80261-0A43-4174-BD7D-A55B376DCF23}"/>
              </a:ext>
            </a:extLst>
          </p:cNvPr>
          <p:cNvSpPr txBox="1"/>
          <p:nvPr/>
        </p:nvSpPr>
        <p:spPr>
          <a:xfrm rot="16200000">
            <a:off x="9447121" y="2726184"/>
            <a:ext cx="1915226" cy="707886"/>
          </a:xfrm>
          <a:prstGeom prst="rect">
            <a:avLst/>
          </a:prstGeom>
          <a:noFill/>
        </p:spPr>
        <p:txBody>
          <a:bodyPr wrap="square" rtlCol="0">
            <a:spAutoFit/>
          </a:bodyPr>
          <a:lstStyle/>
          <a:p>
            <a:r>
              <a:rPr lang="en-US" altLang="zh-CN" sz="2000">
                <a:solidFill>
                  <a:schemeClr val="tx1">
                    <a:lumMod val="85000"/>
                    <a:lumOff val="15000"/>
                  </a:schemeClr>
                </a:solidFill>
                <a:latin typeface="+mj-lt"/>
              </a:rPr>
              <a:t>Flexible and Simple</a:t>
            </a:r>
            <a:endParaRPr lang="zh-CN" altLang="en-US" sz="2000">
              <a:solidFill>
                <a:schemeClr val="tx1">
                  <a:lumMod val="85000"/>
                  <a:lumOff val="15000"/>
                </a:schemeClr>
              </a:solidFill>
              <a:latin typeface="+mj-lt"/>
            </a:endParaRPr>
          </a:p>
        </p:txBody>
      </p:sp>
      <p:sp>
        <p:nvSpPr>
          <p:cNvPr id="44" name="TextBox 43">
            <a:extLst>
              <a:ext uri="{FF2B5EF4-FFF2-40B4-BE49-F238E27FC236}">
                <a16:creationId xmlns:a16="http://schemas.microsoft.com/office/drawing/2014/main" id="{B545763C-976C-4B27-87B8-12A04CAD0C3F}"/>
              </a:ext>
            </a:extLst>
          </p:cNvPr>
          <p:cNvSpPr txBox="1"/>
          <p:nvPr/>
        </p:nvSpPr>
        <p:spPr>
          <a:xfrm>
            <a:off x="14267577" y="1948957"/>
            <a:ext cx="1915226" cy="707886"/>
          </a:xfrm>
          <a:prstGeom prst="rect">
            <a:avLst/>
          </a:prstGeom>
          <a:noFill/>
        </p:spPr>
        <p:txBody>
          <a:bodyPr wrap="square" rtlCol="0">
            <a:spAutoFit/>
          </a:bodyPr>
          <a:lstStyle/>
          <a:p>
            <a:r>
              <a:rPr lang="en-US" altLang="zh-CN" sz="2000">
                <a:solidFill>
                  <a:schemeClr val="tx1">
                    <a:lumMod val="85000"/>
                    <a:lumOff val="15000"/>
                  </a:schemeClr>
                </a:solidFill>
                <a:latin typeface="+mj-lt"/>
              </a:rPr>
              <a:t>Simple and Powerful</a:t>
            </a:r>
            <a:endParaRPr lang="zh-CN" altLang="en-US" sz="2000">
              <a:solidFill>
                <a:schemeClr val="tx1">
                  <a:lumMod val="85000"/>
                  <a:lumOff val="15000"/>
                </a:schemeClr>
              </a:solidFill>
              <a:latin typeface="+mj-lt"/>
            </a:endParaRPr>
          </a:p>
        </p:txBody>
      </p:sp>
      <p:sp>
        <p:nvSpPr>
          <p:cNvPr id="45" name="TextBox 44">
            <a:extLst>
              <a:ext uri="{FF2B5EF4-FFF2-40B4-BE49-F238E27FC236}">
                <a16:creationId xmlns:a16="http://schemas.microsoft.com/office/drawing/2014/main" id="{370FD21F-972A-4DEE-A48E-25A01331B796}"/>
              </a:ext>
            </a:extLst>
          </p:cNvPr>
          <p:cNvSpPr txBox="1"/>
          <p:nvPr/>
        </p:nvSpPr>
        <p:spPr>
          <a:xfrm rot="5400000">
            <a:off x="14881865" y="6901355"/>
            <a:ext cx="1915226" cy="707886"/>
          </a:xfrm>
          <a:prstGeom prst="rect">
            <a:avLst/>
          </a:prstGeom>
          <a:noFill/>
        </p:spPr>
        <p:txBody>
          <a:bodyPr wrap="square" rtlCol="0">
            <a:spAutoFit/>
          </a:bodyPr>
          <a:lstStyle/>
          <a:p>
            <a:r>
              <a:rPr lang="en-US" altLang="zh-CN" sz="2000">
                <a:solidFill>
                  <a:schemeClr val="tx1">
                    <a:lumMod val="85000"/>
                    <a:lumOff val="15000"/>
                  </a:schemeClr>
                </a:solidFill>
                <a:latin typeface="+mj-lt"/>
              </a:rPr>
              <a:t>Creative and flexible</a:t>
            </a:r>
            <a:endParaRPr lang="zh-CN" altLang="en-US" sz="2000">
              <a:solidFill>
                <a:schemeClr val="tx1">
                  <a:lumMod val="85000"/>
                  <a:lumOff val="15000"/>
                </a:schemeClr>
              </a:solidFill>
              <a:latin typeface="+mj-lt"/>
            </a:endParaRPr>
          </a:p>
        </p:txBody>
      </p:sp>
      <p:grpSp>
        <p:nvGrpSpPr>
          <p:cNvPr id="46" name="Graphic 4">
            <a:extLst>
              <a:ext uri="{FF2B5EF4-FFF2-40B4-BE49-F238E27FC236}">
                <a16:creationId xmlns:a16="http://schemas.microsoft.com/office/drawing/2014/main" id="{AA8B4F10-4581-4186-A6D7-75972B33305A}"/>
              </a:ext>
            </a:extLst>
          </p:cNvPr>
          <p:cNvGrpSpPr/>
          <p:nvPr/>
        </p:nvGrpSpPr>
        <p:grpSpPr>
          <a:xfrm>
            <a:off x="12624171" y="4709552"/>
            <a:ext cx="872928" cy="872924"/>
            <a:chOff x="10884251" y="7930615"/>
            <a:chExt cx="1234272" cy="1234272"/>
          </a:xfrm>
          <a:solidFill>
            <a:schemeClr val="tx1">
              <a:lumMod val="85000"/>
              <a:lumOff val="15000"/>
            </a:schemeClr>
          </a:solidFill>
        </p:grpSpPr>
        <p:sp>
          <p:nvSpPr>
            <p:cNvPr id="47" name="Freeform: Shape 46">
              <a:extLst>
                <a:ext uri="{FF2B5EF4-FFF2-40B4-BE49-F238E27FC236}">
                  <a16:creationId xmlns:a16="http://schemas.microsoft.com/office/drawing/2014/main" id="{8098A936-65DE-4BB9-BBB7-65987342862F}"/>
                </a:ext>
              </a:extLst>
            </p:cNvPr>
            <p:cNvSpPr/>
            <p:nvPr/>
          </p:nvSpPr>
          <p:spPr>
            <a:xfrm>
              <a:off x="11834773" y="7930615"/>
              <a:ext cx="283583" cy="283666"/>
            </a:xfrm>
            <a:custGeom>
              <a:avLst/>
              <a:gdLst>
                <a:gd name="connsiteX0" fmla="*/ 265001 w 283583"/>
                <a:gd name="connsiteY0" fmla="*/ 0 h 283666"/>
                <a:gd name="connsiteX1" fmla="*/ 18749 w 283583"/>
                <a:gd name="connsiteY1" fmla="*/ 0 h 283666"/>
                <a:gd name="connsiteX2" fmla="*/ 0 w 283583"/>
                <a:gd name="connsiteY2" fmla="*/ 18666 h 283666"/>
                <a:gd name="connsiteX3" fmla="*/ 18749 w 283583"/>
                <a:gd name="connsiteY3" fmla="*/ 37415 h 283666"/>
                <a:gd name="connsiteX4" fmla="*/ 246252 w 283583"/>
                <a:gd name="connsiteY4" fmla="*/ 37415 h 283666"/>
                <a:gd name="connsiteX5" fmla="*/ 246252 w 283583"/>
                <a:gd name="connsiteY5" fmla="*/ 264918 h 283666"/>
                <a:gd name="connsiteX6" fmla="*/ 264918 w 283583"/>
                <a:gd name="connsiteY6" fmla="*/ 283667 h 283666"/>
                <a:gd name="connsiteX7" fmla="*/ 283583 w 283583"/>
                <a:gd name="connsiteY7" fmla="*/ 264918 h 283666"/>
                <a:gd name="connsiteX8" fmla="*/ 283583 w 283583"/>
                <a:gd name="connsiteY8" fmla="*/ 18749 h 283666"/>
                <a:gd name="connsiteX9" fmla="*/ 265001 w 283583"/>
                <a:gd name="connsiteY9" fmla="*/ 0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583" h="283666">
                  <a:moveTo>
                    <a:pt x="265001" y="0"/>
                  </a:moveTo>
                  <a:lnTo>
                    <a:pt x="18749" y="0"/>
                  </a:lnTo>
                  <a:cubicBezTo>
                    <a:pt x="8454" y="0"/>
                    <a:pt x="0" y="8370"/>
                    <a:pt x="0" y="18666"/>
                  </a:cubicBezTo>
                  <a:cubicBezTo>
                    <a:pt x="0" y="28961"/>
                    <a:pt x="8370" y="37415"/>
                    <a:pt x="18749" y="37415"/>
                  </a:cubicBezTo>
                  <a:lnTo>
                    <a:pt x="246252" y="37415"/>
                  </a:lnTo>
                  <a:lnTo>
                    <a:pt x="246252" y="264918"/>
                  </a:lnTo>
                  <a:cubicBezTo>
                    <a:pt x="246252" y="275297"/>
                    <a:pt x="254622" y="283667"/>
                    <a:pt x="264918" y="283667"/>
                  </a:cubicBezTo>
                  <a:cubicBezTo>
                    <a:pt x="275213" y="283667"/>
                    <a:pt x="283583" y="275297"/>
                    <a:pt x="283583" y="264918"/>
                  </a:cubicBezTo>
                  <a:lnTo>
                    <a:pt x="283583" y="18749"/>
                  </a:lnTo>
                  <a:cubicBezTo>
                    <a:pt x="283667" y="8370"/>
                    <a:pt x="275297" y="0"/>
                    <a:pt x="265001" y="0"/>
                  </a:cubicBezTo>
                  <a:close/>
                </a:path>
              </a:pathLst>
            </a:custGeom>
            <a:grpFill/>
            <a:ln w="8365" cap="flat">
              <a:noFill/>
              <a:prstDash val="solid"/>
              <a:miter/>
            </a:ln>
          </p:spPr>
          <p:txBody>
            <a:bodyPr rtlCol="0" anchor="ctr"/>
            <a:lstStyle/>
            <a:p>
              <a:endParaRPr lang="en-US" sz="1200"/>
            </a:p>
          </p:txBody>
        </p:sp>
        <p:sp>
          <p:nvSpPr>
            <p:cNvPr id="48" name="Freeform: Shape 47">
              <a:extLst>
                <a:ext uri="{FF2B5EF4-FFF2-40B4-BE49-F238E27FC236}">
                  <a16:creationId xmlns:a16="http://schemas.microsoft.com/office/drawing/2014/main" id="{9912F485-C5C4-4C00-B977-B237BFE46604}"/>
                </a:ext>
              </a:extLst>
            </p:cNvPr>
            <p:cNvSpPr/>
            <p:nvPr/>
          </p:nvSpPr>
          <p:spPr>
            <a:xfrm>
              <a:off x="11834857" y="8881222"/>
              <a:ext cx="283666" cy="283499"/>
            </a:xfrm>
            <a:custGeom>
              <a:avLst/>
              <a:gdLst>
                <a:gd name="connsiteX0" fmla="*/ 264918 w 283666"/>
                <a:gd name="connsiteY0" fmla="*/ 0 h 283499"/>
                <a:gd name="connsiteX1" fmla="*/ 246252 w 283666"/>
                <a:gd name="connsiteY1" fmla="*/ 18665 h 283499"/>
                <a:gd name="connsiteX2" fmla="*/ 246252 w 283666"/>
                <a:gd name="connsiteY2" fmla="*/ 246167 h 283499"/>
                <a:gd name="connsiteX3" fmla="*/ 18749 w 283666"/>
                <a:gd name="connsiteY3" fmla="*/ 246167 h 283499"/>
                <a:gd name="connsiteX4" fmla="*/ 0 w 283666"/>
                <a:gd name="connsiteY4" fmla="*/ 264833 h 283499"/>
                <a:gd name="connsiteX5" fmla="*/ 18749 w 283666"/>
                <a:gd name="connsiteY5" fmla="*/ 283499 h 283499"/>
                <a:gd name="connsiteX6" fmla="*/ 265001 w 283666"/>
                <a:gd name="connsiteY6" fmla="*/ 283499 h 283499"/>
                <a:gd name="connsiteX7" fmla="*/ 283667 w 283666"/>
                <a:gd name="connsiteY7" fmla="*/ 264833 h 283499"/>
                <a:gd name="connsiteX8" fmla="*/ 283667 w 283666"/>
                <a:gd name="connsiteY8" fmla="*/ 18582 h 283499"/>
                <a:gd name="connsiteX9" fmla="*/ 264918 w 283666"/>
                <a:gd name="connsiteY9" fmla="*/ 0 h 28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499">
                  <a:moveTo>
                    <a:pt x="264918" y="0"/>
                  </a:moveTo>
                  <a:cubicBezTo>
                    <a:pt x="254539" y="0"/>
                    <a:pt x="246252" y="8370"/>
                    <a:pt x="246252" y="18665"/>
                  </a:cubicBezTo>
                  <a:lnTo>
                    <a:pt x="246252" y="246167"/>
                  </a:lnTo>
                  <a:lnTo>
                    <a:pt x="18749" y="246167"/>
                  </a:lnTo>
                  <a:cubicBezTo>
                    <a:pt x="8454" y="246167"/>
                    <a:pt x="0" y="254538"/>
                    <a:pt x="0" y="264833"/>
                  </a:cubicBezTo>
                  <a:cubicBezTo>
                    <a:pt x="0" y="275213"/>
                    <a:pt x="8370" y="283499"/>
                    <a:pt x="18749" y="283499"/>
                  </a:cubicBezTo>
                  <a:lnTo>
                    <a:pt x="265001" y="283499"/>
                  </a:lnTo>
                  <a:cubicBezTo>
                    <a:pt x="275297" y="283499"/>
                    <a:pt x="283667" y="275129"/>
                    <a:pt x="283667" y="264833"/>
                  </a:cubicBezTo>
                  <a:lnTo>
                    <a:pt x="283667" y="18582"/>
                  </a:lnTo>
                  <a:cubicBezTo>
                    <a:pt x="283583" y="8370"/>
                    <a:pt x="275213" y="0"/>
                    <a:pt x="264918" y="0"/>
                  </a:cubicBezTo>
                  <a:close/>
                </a:path>
              </a:pathLst>
            </a:custGeom>
            <a:grpFill/>
            <a:ln w="8365" cap="flat">
              <a:noFill/>
              <a:prstDash val="solid"/>
              <a:miter/>
            </a:ln>
          </p:spPr>
          <p:txBody>
            <a:bodyPr rtlCol="0" anchor="ctr"/>
            <a:lstStyle/>
            <a:p>
              <a:endParaRPr lang="en-US" sz="1200"/>
            </a:p>
          </p:txBody>
        </p:sp>
        <p:sp>
          <p:nvSpPr>
            <p:cNvPr id="49" name="Freeform: Shape 48">
              <a:extLst>
                <a:ext uri="{FF2B5EF4-FFF2-40B4-BE49-F238E27FC236}">
                  <a16:creationId xmlns:a16="http://schemas.microsoft.com/office/drawing/2014/main" id="{4A2BC6BB-BD3F-4802-A69A-71FD3AA2AA32}"/>
                </a:ext>
              </a:extLst>
            </p:cNvPr>
            <p:cNvSpPr/>
            <p:nvPr/>
          </p:nvSpPr>
          <p:spPr>
            <a:xfrm>
              <a:off x="10884251" y="8881305"/>
              <a:ext cx="283666" cy="283582"/>
            </a:xfrm>
            <a:custGeom>
              <a:avLst/>
              <a:gdLst>
                <a:gd name="connsiteX0" fmla="*/ 264918 w 283666"/>
                <a:gd name="connsiteY0" fmla="*/ 246167 h 283582"/>
                <a:gd name="connsiteX1" fmla="*/ 37415 w 283666"/>
                <a:gd name="connsiteY1" fmla="*/ 246167 h 283582"/>
                <a:gd name="connsiteX2" fmla="*/ 37415 w 283666"/>
                <a:gd name="connsiteY2" fmla="*/ 18665 h 283582"/>
                <a:gd name="connsiteX3" fmla="*/ 18666 w 283666"/>
                <a:gd name="connsiteY3" fmla="*/ 0 h 283582"/>
                <a:gd name="connsiteX4" fmla="*/ 0 w 283666"/>
                <a:gd name="connsiteY4" fmla="*/ 18665 h 283582"/>
                <a:gd name="connsiteX5" fmla="*/ 0 w 283666"/>
                <a:gd name="connsiteY5" fmla="*/ 264917 h 283582"/>
                <a:gd name="connsiteX6" fmla="*/ 18666 w 283666"/>
                <a:gd name="connsiteY6" fmla="*/ 283582 h 283582"/>
                <a:gd name="connsiteX7" fmla="*/ 264918 w 283666"/>
                <a:gd name="connsiteY7" fmla="*/ 283582 h 283582"/>
                <a:gd name="connsiteX8" fmla="*/ 283667 w 283666"/>
                <a:gd name="connsiteY8" fmla="*/ 264917 h 283582"/>
                <a:gd name="connsiteX9" fmla="*/ 264918 w 283666"/>
                <a:gd name="connsiteY9" fmla="*/ 246167 h 28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582">
                  <a:moveTo>
                    <a:pt x="264918" y="246167"/>
                  </a:moveTo>
                  <a:lnTo>
                    <a:pt x="37415" y="246167"/>
                  </a:lnTo>
                  <a:lnTo>
                    <a:pt x="37415" y="18665"/>
                  </a:lnTo>
                  <a:cubicBezTo>
                    <a:pt x="37415" y="8370"/>
                    <a:pt x="29045" y="0"/>
                    <a:pt x="18666" y="0"/>
                  </a:cubicBezTo>
                  <a:cubicBezTo>
                    <a:pt x="8370" y="0"/>
                    <a:pt x="0" y="8370"/>
                    <a:pt x="0" y="18665"/>
                  </a:cubicBezTo>
                  <a:lnTo>
                    <a:pt x="0" y="264917"/>
                  </a:lnTo>
                  <a:cubicBezTo>
                    <a:pt x="0" y="275296"/>
                    <a:pt x="8370" y="283582"/>
                    <a:pt x="18666" y="283582"/>
                  </a:cubicBezTo>
                  <a:lnTo>
                    <a:pt x="264918" y="283582"/>
                  </a:lnTo>
                  <a:cubicBezTo>
                    <a:pt x="275213" y="283582"/>
                    <a:pt x="283667" y="275212"/>
                    <a:pt x="283667" y="264917"/>
                  </a:cubicBezTo>
                  <a:cubicBezTo>
                    <a:pt x="283583" y="254538"/>
                    <a:pt x="275213" y="246167"/>
                    <a:pt x="264918" y="246167"/>
                  </a:cubicBezTo>
                  <a:close/>
                </a:path>
              </a:pathLst>
            </a:custGeom>
            <a:grpFill/>
            <a:ln w="8365" cap="flat">
              <a:noFill/>
              <a:prstDash val="solid"/>
              <a:miter/>
            </a:ln>
          </p:spPr>
          <p:txBody>
            <a:bodyPr rtlCol="0" anchor="ctr"/>
            <a:lstStyle/>
            <a:p>
              <a:endParaRPr lang="en-US" sz="1200"/>
            </a:p>
          </p:txBody>
        </p:sp>
        <p:sp>
          <p:nvSpPr>
            <p:cNvPr id="50" name="Freeform: Shape 49">
              <a:extLst>
                <a:ext uri="{FF2B5EF4-FFF2-40B4-BE49-F238E27FC236}">
                  <a16:creationId xmlns:a16="http://schemas.microsoft.com/office/drawing/2014/main" id="{73A848E9-7308-48BF-8714-ED5FAA346D45}"/>
                </a:ext>
              </a:extLst>
            </p:cNvPr>
            <p:cNvSpPr/>
            <p:nvPr/>
          </p:nvSpPr>
          <p:spPr>
            <a:xfrm>
              <a:off x="10884251" y="7930615"/>
              <a:ext cx="283666" cy="283666"/>
            </a:xfrm>
            <a:custGeom>
              <a:avLst/>
              <a:gdLst>
                <a:gd name="connsiteX0" fmla="*/ 18666 w 283666"/>
                <a:gd name="connsiteY0" fmla="*/ 283667 h 283666"/>
                <a:gd name="connsiteX1" fmla="*/ 37415 w 283666"/>
                <a:gd name="connsiteY1" fmla="*/ 264918 h 283666"/>
                <a:gd name="connsiteX2" fmla="*/ 37415 w 283666"/>
                <a:gd name="connsiteY2" fmla="*/ 37415 h 283666"/>
                <a:gd name="connsiteX3" fmla="*/ 264918 w 283666"/>
                <a:gd name="connsiteY3" fmla="*/ 37415 h 283666"/>
                <a:gd name="connsiteX4" fmla="*/ 283667 w 283666"/>
                <a:gd name="connsiteY4" fmla="*/ 18666 h 283666"/>
                <a:gd name="connsiteX5" fmla="*/ 264918 w 283666"/>
                <a:gd name="connsiteY5" fmla="*/ 0 h 283666"/>
                <a:gd name="connsiteX6" fmla="*/ 18666 w 283666"/>
                <a:gd name="connsiteY6" fmla="*/ 0 h 283666"/>
                <a:gd name="connsiteX7" fmla="*/ 0 w 283666"/>
                <a:gd name="connsiteY7" fmla="*/ 18666 h 283666"/>
                <a:gd name="connsiteX8" fmla="*/ 0 w 283666"/>
                <a:gd name="connsiteY8" fmla="*/ 264834 h 283666"/>
                <a:gd name="connsiteX9" fmla="*/ 18666 w 283666"/>
                <a:gd name="connsiteY9" fmla="*/ 283667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666">
                  <a:moveTo>
                    <a:pt x="18666" y="283667"/>
                  </a:moveTo>
                  <a:cubicBezTo>
                    <a:pt x="28961" y="283667"/>
                    <a:pt x="37415" y="275297"/>
                    <a:pt x="37415" y="264918"/>
                  </a:cubicBezTo>
                  <a:lnTo>
                    <a:pt x="37415" y="37415"/>
                  </a:lnTo>
                  <a:lnTo>
                    <a:pt x="264918" y="37415"/>
                  </a:lnTo>
                  <a:cubicBezTo>
                    <a:pt x="275213" y="37415"/>
                    <a:pt x="283667" y="29045"/>
                    <a:pt x="283667" y="18666"/>
                  </a:cubicBezTo>
                  <a:cubicBezTo>
                    <a:pt x="283667" y="8370"/>
                    <a:pt x="275297" y="0"/>
                    <a:pt x="264918" y="0"/>
                  </a:cubicBezTo>
                  <a:lnTo>
                    <a:pt x="18666" y="0"/>
                  </a:lnTo>
                  <a:cubicBezTo>
                    <a:pt x="8370" y="0"/>
                    <a:pt x="0" y="8370"/>
                    <a:pt x="0" y="18666"/>
                  </a:cubicBezTo>
                  <a:lnTo>
                    <a:pt x="0" y="264834"/>
                  </a:lnTo>
                  <a:cubicBezTo>
                    <a:pt x="0" y="275297"/>
                    <a:pt x="8370" y="283667"/>
                    <a:pt x="18666" y="283667"/>
                  </a:cubicBezTo>
                  <a:close/>
                </a:path>
              </a:pathLst>
            </a:custGeom>
            <a:grpFill/>
            <a:ln w="8365" cap="flat">
              <a:noFill/>
              <a:prstDash val="solid"/>
              <a:miter/>
            </a:ln>
          </p:spPr>
          <p:txBody>
            <a:bodyPr rtlCol="0" anchor="ctr"/>
            <a:lstStyle/>
            <a:p>
              <a:endParaRPr lang="en-US" sz="1200"/>
            </a:p>
          </p:txBody>
        </p:sp>
        <p:sp>
          <p:nvSpPr>
            <p:cNvPr id="51" name="Freeform: Shape 50">
              <a:extLst>
                <a:ext uri="{FF2B5EF4-FFF2-40B4-BE49-F238E27FC236}">
                  <a16:creationId xmlns:a16="http://schemas.microsoft.com/office/drawing/2014/main" id="{A919299C-CB65-41E1-A0D9-B1D24546F1FD}"/>
                </a:ext>
              </a:extLst>
            </p:cNvPr>
            <p:cNvSpPr/>
            <p:nvPr/>
          </p:nvSpPr>
          <p:spPr>
            <a:xfrm>
              <a:off x="11407808" y="8454256"/>
              <a:ext cx="112161" cy="186990"/>
            </a:xfrm>
            <a:custGeom>
              <a:avLst/>
              <a:gdLst>
                <a:gd name="connsiteX0" fmla="*/ 93496 w 112161"/>
                <a:gd name="connsiteY0" fmla="*/ 37415 h 186990"/>
                <a:gd name="connsiteX1" fmla="*/ 112161 w 112161"/>
                <a:gd name="connsiteY1" fmla="*/ 18666 h 186990"/>
                <a:gd name="connsiteX2" fmla="*/ 93496 w 112161"/>
                <a:gd name="connsiteY2" fmla="*/ 0 h 186990"/>
                <a:gd name="connsiteX3" fmla="*/ 0 w 112161"/>
                <a:gd name="connsiteY3" fmla="*/ 93496 h 186990"/>
                <a:gd name="connsiteX4" fmla="*/ 93496 w 112161"/>
                <a:gd name="connsiteY4" fmla="*/ 186991 h 186990"/>
                <a:gd name="connsiteX5" fmla="*/ 112161 w 112161"/>
                <a:gd name="connsiteY5" fmla="*/ 168326 h 186990"/>
                <a:gd name="connsiteX6" fmla="*/ 93496 w 112161"/>
                <a:gd name="connsiteY6" fmla="*/ 149576 h 186990"/>
                <a:gd name="connsiteX7" fmla="*/ 37416 w 112161"/>
                <a:gd name="connsiteY7" fmla="*/ 93496 h 186990"/>
                <a:gd name="connsiteX8" fmla="*/ 93496 w 112161"/>
                <a:gd name="connsiteY8" fmla="*/ 37415 h 18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161" h="186990">
                  <a:moveTo>
                    <a:pt x="93496" y="37415"/>
                  </a:moveTo>
                  <a:cubicBezTo>
                    <a:pt x="103791" y="37415"/>
                    <a:pt x="112161" y="29045"/>
                    <a:pt x="112161" y="18666"/>
                  </a:cubicBezTo>
                  <a:cubicBezTo>
                    <a:pt x="112161" y="8287"/>
                    <a:pt x="103791" y="0"/>
                    <a:pt x="93496" y="0"/>
                  </a:cubicBezTo>
                  <a:cubicBezTo>
                    <a:pt x="41935" y="0"/>
                    <a:pt x="0" y="41935"/>
                    <a:pt x="0" y="93496"/>
                  </a:cubicBezTo>
                  <a:cubicBezTo>
                    <a:pt x="0" y="145056"/>
                    <a:pt x="41935" y="186991"/>
                    <a:pt x="93496" y="186991"/>
                  </a:cubicBezTo>
                  <a:cubicBezTo>
                    <a:pt x="103791" y="186991"/>
                    <a:pt x="112161" y="178621"/>
                    <a:pt x="112161" y="168326"/>
                  </a:cubicBezTo>
                  <a:cubicBezTo>
                    <a:pt x="112161" y="158030"/>
                    <a:pt x="103791" y="149576"/>
                    <a:pt x="93496" y="149576"/>
                  </a:cubicBezTo>
                  <a:cubicBezTo>
                    <a:pt x="62526" y="149576"/>
                    <a:pt x="37416" y="124382"/>
                    <a:pt x="37416" y="93496"/>
                  </a:cubicBezTo>
                  <a:cubicBezTo>
                    <a:pt x="37416" y="62610"/>
                    <a:pt x="62609" y="37415"/>
                    <a:pt x="93496" y="37415"/>
                  </a:cubicBezTo>
                  <a:close/>
                </a:path>
              </a:pathLst>
            </a:custGeom>
            <a:grpFill/>
            <a:ln w="8365" cap="flat">
              <a:noFill/>
              <a:prstDash val="solid"/>
              <a:miter/>
            </a:ln>
          </p:spPr>
          <p:txBody>
            <a:bodyPr rtlCol="0" anchor="ctr"/>
            <a:lstStyle/>
            <a:p>
              <a:endParaRPr lang="en-US" sz="1200"/>
            </a:p>
          </p:txBody>
        </p:sp>
        <p:sp>
          <p:nvSpPr>
            <p:cNvPr id="52" name="Freeform: Shape 51">
              <a:extLst>
                <a:ext uri="{FF2B5EF4-FFF2-40B4-BE49-F238E27FC236}">
                  <a16:creationId xmlns:a16="http://schemas.microsoft.com/office/drawing/2014/main" id="{31330291-AD6B-4F5D-AE07-B6369B9D653B}"/>
                </a:ext>
              </a:extLst>
            </p:cNvPr>
            <p:cNvSpPr/>
            <p:nvPr/>
          </p:nvSpPr>
          <p:spPr>
            <a:xfrm>
              <a:off x="10884335" y="7930699"/>
              <a:ext cx="1234105" cy="1234105"/>
            </a:xfrm>
            <a:custGeom>
              <a:avLst/>
              <a:gdLst>
                <a:gd name="connsiteX0" fmla="*/ 1215440 w 1234105"/>
                <a:gd name="connsiteY0" fmla="*/ 598303 h 1234105"/>
                <a:gd name="connsiteX1" fmla="*/ 1148394 w 1234105"/>
                <a:gd name="connsiteY1" fmla="*/ 598303 h 1234105"/>
                <a:gd name="connsiteX2" fmla="*/ 1222219 w 1234105"/>
                <a:gd name="connsiteY2" fmla="*/ 524478 h 1234105"/>
                <a:gd name="connsiteX3" fmla="*/ 1226321 w 1234105"/>
                <a:gd name="connsiteY3" fmla="*/ 504138 h 1234105"/>
                <a:gd name="connsiteX4" fmla="*/ 1209078 w 1234105"/>
                <a:gd name="connsiteY4" fmla="*/ 492588 h 1234105"/>
                <a:gd name="connsiteX5" fmla="*/ 1144544 w 1234105"/>
                <a:gd name="connsiteY5" fmla="*/ 492588 h 1234105"/>
                <a:gd name="connsiteX6" fmla="*/ 635718 w 1234105"/>
                <a:gd name="connsiteY6" fmla="*/ 75583 h 1234105"/>
                <a:gd name="connsiteX7" fmla="*/ 635718 w 1234105"/>
                <a:gd name="connsiteY7" fmla="*/ 18665 h 1234105"/>
                <a:gd name="connsiteX8" fmla="*/ 617053 w 1234105"/>
                <a:gd name="connsiteY8" fmla="*/ 0 h 1234105"/>
                <a:gd name="connsiteX9" fmla="*/ 598387 w 1234105"/>
                <a:gd name="connsiteY9" fmla="*/ 18665 h 1234105"/>
                <a:gd name="connsiteX10" fmla="*/ 598387 w 1234105"/>
                <a:gd name="connsiteY10" fmla="*/ 75248 h 1234105"/>
                <a:gd name="connsiteX11" fmla="*/ 75248 w 1234105"/>
                <a:gd name="connsiteY11" fmla="*/ 598387 h 1234105"/>
                <a:gd name="connsiteX12" fmla="*/ 18666 w 1234105"/>
                <a:gd name="connsiteY12" fmla="*/ 598387 h 1234105"/>
                <a:gd name="connsiteX13" fmla="*/ 0 w 1234105"/>
                <a:gd name="connsiteY13" fmla="*/ 617053 h 1234105"/>
                <a:gd name="connsiteX14" fmla="*/ 18666 w 1234105"/>
                <a:gd name="connsiteY14" fmla="*/ 635718 h 1234105"/>
                <a:gd name="connsiteX15" fmla="*/ 75248 w 1234105"/>
                <a:gd name="connsiteY15" fmla="*/ 635718 h 1234105"/>
                <a:gd name="connsiteX16" fmla="*/ 598387 w 1234105"/>
                <a:gd name="connsiteY16" fmla="*/ 1158857 h 1234105"/>
                <a:gd name="connsiteX17" fmla="*/ 598387 w 1234105"/>
                <a:gd name="connsiteY17" fmla="*/ 1215439 h 1234105"/>
                <a:gd name="connsiteX18" fmla="*/ 617053 w 1234105"/>
                <a:gd name="connsiteY18" fmla="*/ 1234106 h 1234105"/>
                <a:gd name="connsiteX19" fmla="*/ 635718 w 1234105"/>
                <a:gd name="connsiteY19" fmla="*/ 1215439 h 1234105"/>
                <a:gd name="connsiteX20" fmla="*/ 635718 w 1234105"/>
                <a:gd name="connsiteY20" fmla="*/ 1158522 h 1234105"/>
                <a:gd name="connsiteX21" fmla="*/ 1144544 w 1234105"/>
                <a:gd name="connsiteY21" fmla="*/ 741518 h 1234105"/>
                <a:gd name="connsiteX22" fmla="*/ 1209078 w 1234105"/>
                <a:gd name="connsiteY22" fmla="*/ 741518 h 1234105"/>
                <a:gd name="connsiteX23" fmla="*/ 1226321 w 1234105"/>
                <a:gd name="connsiteY23" fmla="*/ 729967 h 1234105"/>
                <a:gd name="connsiteX24" fmla="*/ 1222219 w 1234105"/>
                <a:gd name="connsiteY24" fmla="*/ 709544 h 1234105"/>
                <a:gd name="connsiteX25" fmla="*/ 1148394 w 1234105"/>
                <a:gd name="connsiteY25" fmla="*/ 635718 h 1234105"/>
                <a:gd name="connsiteX26" fmla="*/ 1215440 w 1234105"/>
                <a:gd name="connsiteY26" fmla="*/ 635718 h 1234105"/>
                <a:gd name="connsiteX27" fmla="*/ 1234105 w 1234105"/>
                <a:gd name="connsiteY27" fmla="*/ 617053 h 1234105"/>
                <a:gd name="connsiteX28" fmla="*/ 1215440 w 1234105"/>
                <a:gd name="connsiteY28" fmla="*/ 598303 h 1234105"/>
                <a:gd name="connsiteX29" fmla="*/ 635718 w 1234105"/>
                <a:gd name="connsiteY29" fmla="*/ 112914 h 1234105"/>
                <a:gd name="connsiteX30" fmla="*/ 1105874 w 1234105"/>
                <a:gd name="connsiteY30" fmla="*/ 492504 h 1234105"/>
                <a:gd name="connsiteX31" fmla="*/ 988858 w 1234105"/>
                <a:gd name="connsiteY31" fmla="*/ 492504 h 1234105"/>
                <a:gd name="connsiteX32" fmla="*/ 635718 w 1234105"/>
                <a:gd name="connsiteY32" fmla="*/ 225243 h 1234105"/>
                <a:gd name="connsiteX33" fmla="*/ 635718 w 1234105"/>
                <a:gd name="connsiteY33" fmla="*/ 112914 h 1234105"/>
                <a:gd name="connsiteX34" fmla="*/ 598304 w 1234105"/>
                <a:gd name="connsiteY34" fmla="*/ 113082 h 1234105"/>
                <a:gd name="connsiteX35" fmla="*/ 598304 w 1234105"/>
                <a:gd name="connsiteY35" fmla="*/ 225326 h 1234105"/>
                <a:gd name="connsiteX36" fmla="*/ 225243 w 1234105"/>
                <a:gd name="connsiteY36" fmla="*/ 598387 h 1234105"/>
                <a:gd name="connsiteX37" fmla="*/ 112998 w 1234105"/>
                <a:gd name="connsiteY37" fmla="*/ 598387 h 1234105"/>
                <a:gd name="connsiteX38" fmla="*/ 598304 w 1234105"/>
                <a:gd name="connsiteY38" fmla="*/ 113082 h 1234105"/>
                <a:gd name="connsiteX39" fmla="*/ 598304 w 1234105"/>
                <a:gd name="connsiteY39" fmla="*/ 1121024 h 1234105"/>
                <a:gd name="connsiteX40" fmla="*/ 112998 w 1234105"/>
                <a:gd name="connsiteY40" fmla="*/ 635718 h 1234105"/>
                <a:gd name="connsiteX41" fmla="*/ 225243 w 1234105"/>
                <a:gd name="connsiteY41" fmla="*/ 635718 h 1234105"/>
                <a:gd name="connsiteX42" fmla="*/ 598304 w 1234105"/>
                <a:gd name="connsiteY42" fmla="*/ 1008779 h 1234105"/>
                <a:gd name="connsiteX43" fmla="*/ 598304 w 1234105"/>
                <a:gd name="connsiteY43" fmla="*/ 1121024 h 1234105"/>
                <a:gd name="connsiteX44" fmla="*/ 616969 w 1234105"/>
                <a:gd name="connsiteY44" fmla="*/ 922482 h 1234105"/>
                <a:gd name="connsiteX45" fmla="*/ 598304 w 1234105"/>
                <a:gd name="connsiteY45" fmla="*/ 941148 h 1234105"/>
                <a:gd name="connsiteX46" fmla="*/ 598304 w 1234105"/>
                <a:gd name="connsiteY46" fmla="*/ 971364 h 1234105"/>
                <a:gd name="connsiteX47" fmla="*/ 262658 w 1234105"/>
                <a:gd name="connsiteY47" fmla="*/ 635718 h 1234105"/>
                <a:gd name="connsiteX48" fmla="*/ 292874 w 1234105"/>
                <a:gd name="connsiteY48" fmla="*/ 635718 h 1234105"/>
                <a:gd name="connsiteX49" fmla="*/ 311624 w 1234105"/>
                <a:gd name="connsiteY49" fmla="*/ 617053 h 1234105"/>
                <a:gd name="connsiteX50" fmla="*/ 292874 w 1234105"/>
                <a:gd name="connsiteY50" fmla="*/ 598387 h 1234105"/>
                <a:gd name="connsiteX51" fmla="*/ 262658 w 1234105"/>
                <a:gd name="connsiteY51" fmla="*/ 598387 h 1234105"/>
                <a:gd name="connsiteX52" fmla="*/ 598304 w 1234105"/>
                <a:gd name="connsiteY52" fmla="*/ 262741 h 1234105"/>
                <a:gd name="connsiteX53" fmla="*/ 598304 w 1234105"/>
                <a:gd name="connsiteY53" fmla="*/ 292958 h 1234105"/>
                <a:gd name="connsiteX54" fmla="*/ 616969 w 1234105"/>
                <a:gd name="connsiteY54" fmla="*/ 311707 h 1234105"/>
                <a:gd name="connsiteX55" fmla="*/ 635635 w 1234105"/>
                <a:gd name="connsiteY55" fmla="*/ 292958 h 1234105"/>
                <a:gd name="connsiteX56" fmla="*/ 635635 w 1234105"/>
                <a:gd name="connsiteY56" fmla="*/ 262741 h 1234105"/>
                <a:gd name="connsiteX57" fmla="*/ 949183 w 1234105"/>
                <a:gd name="connsiteY57" fmla="*/ 492671 h 1234105"/>
                <a:gd name="connsiteX58" fmla="*/ 913693 w 1234105"/>
                <a:gd name="connsiteY58" fmla="*/ 492671 h 1234105"/>
                <a:gd name="connsiteX59" fmla="*/ 900468 w 1234105"/>
                <a:gd name="connsiteY59" fmla="*/ 498112 h 1234105"/>
                <a:gd name="connsiteX60" fmla="*/ 850079 w 1234105"/>
                <a:gd name="connsiteY60" fmla="*/ 548501 h 1234105"/>
                <a:gd name="connsiteX61" fmla="*/ 617053 w 1234105"/>
                <a:gd name="connsiteY61" fmla="*/ 373981 h 1234105"/>
                <a:gd name="connsiteX62" fmla="*/ 373981 w 1234105"/>
                <a:gd name="connsiteY62" fmla="*/ 617053 h 1234105"/>
                <a:gd name="connsiteX63" fmla="*/ 617053 w 1234105"/>
                <a:gd name="connsiteY63" fmla="*/ 860208 h 1234105"/>
                <a:gd name="connsiteX64" fmla="*/ 850079 w 1234105"/>
                <a:gd name="connsiteY64" fmla="*/ 685689 h 1234105"/>
                <a:gd name="connsiteX65" fmla="*/ 900468 w 1234105"/>
                <a:gd name="connsiteY65" fmla="*/ 736078 h 1234105"/>
                <a:gd name="connsiteX66" fmla="*/ 913693 w 1234105"/>
                <a:gd name="connsiteY66" fmla="*/ 741518 h 1234105"/>
                <a:gd name="connsiteX67" fmla="*/ 949602 w 1234105"/>
                <a:gd name="connsiteY67" fmla="*/ 741518 h 1234105"/>
                <a:gd name="connsiteX68" fmla="*/ 635718 w 1234105"/>
                <a:gd name="connsiteY68" fmla="*/ 971364 h 1234105"/>
                <a:gd name="connsiteX69" fmla="*/ 635718 w 1234105"/>
                <a:gd name="connsiteY69" fmla="*/ 941148 h 1234105"/>
                <a:gd name="connsiteX70" fmla="*/ 616969 w 1234105"/>
                <a:gd name="connsiteY70" fmla="*/ 922482 h 1234105"/>
                <a:gd name="connsiteX71" fmla="*/ 616969 w 1234105"/>
                <a:gd name="connsiteY71" fmla="*/ 635718 h 1234105"/>
                <a:gd name="connsiteX72" fmla="*/ 800110 w 1234105"/>
                <a:gd name="connsiteY72" fmla="*/ 635718 h 1234105"/>
                <a:gd name="connsiteX73" fmla="*/ 819026 w 1234105"/>
                <a:gd name="connsiteY73" fmla="*/ 654635 h 1234105"/>
                <a:gd name="connsiteX74" fmla="*/ 616969 w 1234105"/>
                <a:gd name="connsiteY74" fmla="*/ 822709 h 1234105"/>
                <a:gd name="connsiteX75" fmla="*/ 411229 w 1234105"/>
                <a:gd name="connsiteY75" fmla="*/ 616969 h 1234105"/>
                <a:gd name="connsiteX76" fmla="*/ 616969 w 1234105"/>
                <a:gd name="connsiteY76" fmla="*/ 411229 h 1234105"/>
                <a:gd name="connsiteX77" fmla="*/ 819026 w 1234105"/>
                <a:gd name="connsiteY77" fmla="*/ 579303 h 1234105"/>
                <a:gd name="connsiteX78" fmla="*/ 800110 w 1234105"/>
                <a:gd name="connsiteY78" fmla="*/ 598220 h 1234105"/>
                <a:gd name="connsiteX79" fmla="*/ 616969 w 1234105"/>
                <a:gd name="connsiteY79" fmla="*/ 598220 h 1234105"/>
                <a:gd name="connsiteX80" fmla="*/ 598304 w 1234105"/>
                <a:gd name="connsiteY80" fmla="*/ 616885 h 1234105"/>
                <a:gd name="connsiteX81" fmla="*/ 616969 w 1234105"/>
                <a:gd name="connsiteY81" fmla="*/ 635718 h 1234105"/>
                <a:gd name="connsiteX82" fmla="*/ 635718 w 1234105"/>
                <a:gd name="connsiteY82" fmla="*/ 1121108 h 1234105"/>
                <a:gd name="connsiteX83" fmla="*/ 635718 w 1234105"/>
                <a:gd name="connsiteY83" fmla="*/ 1008779 h 1234105"/>
                <a:gd name="connsiteX84" fmla="*/ 988858 w 1234105"/>
                <a:gd name="connsiteY84" fmla="*/ 741518 h 1234105"/>
                <a:gd name="connsiteX85" fmla="*/ 1105874 w 1234105"/>
                <a:gd name="connsiteY85" fmla="*/ 741518 h 1234105"/>
                <a:gd name="connsiteX86" fmla="*/ 635718 w 1234105"/>
                <a:gd name="connsiteY86" fmla="*/ 1121108 h 1234105"/>
                <a:gd name="connsiteX87" fmla="*/ 1163879 w 1234105"/>
                <a:gd name="connsiteY87" fmla="*/ 704103 h 1234105"/>
                <a:gd name="connsiteX88" fmla="*/ 921394 w 1234105"/>
                <a:gd name="connsiteY88" fmla="*/ 704103 h 1234105"/>
                <a:gd name="connsiteX89" fmla="*/ 853009 w 1234105"/>
                <a:gd name="connsiteY89" fmla="*/ 635718 h 1234105"/>
                <a:gd name="connsiteX90" fmla="*/ 1095411 w 1234105"/>
                <a:gd name="connsiteY90" fmla="*/ 635718 h 1234105"/>
                <a:gd name="connsiteX91" fmla="*/ 1163879 w 1234105"/>
                <a:gd name="connsiteY91" fmla="*/ 704103 h 1234105"/>
                <a:gd name="connsiteX92" fmla="*/ 1095495 w 1234105"/>
                <a:gd name="connsiteY92" fmla="*/ 598303 h 1234105"/>
                <a:gd name="connsiteX93" fmla="*/ 853093 w 1234105"/>
                <a:gd name="connsiteY93" fmla="*/ 598303 h 1234105"/>
                <a:gd name="connsiteX94" fmla="*/ 921478 w 1234105"/>
                <a:gd name="connsiteY94" fmla="*/ 529919 h 1234105"/>
                <a:gd name="connsiteX95" fmla="*/ 1163879 w 1234105"/>
                <a:gd name="connsiteY95" fmla="*/ 529919 h 1234105"/>
                <a:gd name="connsiteX96" fmla="*/ 1095495 w 1234105"/>
                <a:gd name="connsiteY96" fmla="*/ 598303 h 1234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234105" h="1234105">
                  <a:moveTo>
                    <a:pt x="1215440" y="598303"/>
                  </a:moveTo>
                  <a:lnTo>
                    <a:pt x="1148394" y="598303"/>
                  </a:lnTo>
                  <a:lnTo>
                    <a:pt x="1222219" y="524478"/>
                  </a:lnTo>
                  <a:cubicBezTo>
                    <a:pt x="1227576" y="519121"/>
                    <a:pt x="1229167" y="511086"/>
                    <a:pt x="1226321" y="504138"/>
                  </a:cubicBezTo>
                  <a:cubicBezTo>
                    <a:pt x="1223391" y="497107"/>
                    <a:pt x="1216612" y="492588"/>
                    <a:pt x="1209078" y="492588"/>
                  </a:cubicBezTo>
                  <a:lnTo>
                    <a:pt x="1144544" y="492588"/>
                  </a:lnTo>
                  <a:cubicBezTo>
                    <a:pt x="1088798" y="255794"/>
                    <a:pt x="879040" y="84037"/>
                    <a:pt x="635718" y="75583"/>
                  </a:cubicBezTo>
                  <a:lnTo>
                    <a:pt x="635718" y="18665"/>
                  </a:lnTo>
                  <a:cubicBezTo>
                    <a:pt x="635718" y="8370"/>
                    <a:pt x="627348" y="0"/>
                    <a:pt x="617053" y="0"/>
                  </a:cubicBezTo>
                  <a:cubicBezTo>
                    <a:pt x="606758" y="0"/>
                    <a:pt x="598387" y="8370"/>
                    <a:pt x="598387" y="18665"/>
                  </a:cubicBezTo>
                  <a:lnTo>
                    <a:pt x="598387" y="75248"/>
                  </a:lnTo>
                  <a:cubicBezTo>
                    <a:pt x="314218" y="84958"/>
                    <a:pt x="84958" y="314218"/>
                    <a:pt x="75248" y="598387"/>
                  </a:cubicBezTo>
                  <a:lnTo>
                    <a:pt x="18666" y="598387"/>
                  </a:lnTo>
                  <a:cubicBezTo>
                    <a:pt x="8370" y="598387"/>
                    <a:pt x="0" y="606757"/>
                    <a:pt x="0" y="617053"/>
                  </a:cubicBezTo>
                  <a:cubicBezTo>
                    <a:pt x="0" y="627348"/>
                    <a:pt x="8370" y="635718"/>
                    <a:pt x="18666" y="635718"/>
                  </a:cubicBezTo>
                  <a:lnTo>
                    <a:pt x="75248" y="635718"/>
                  </a:lnTo>
                  <a:cubicBezTo>
                    <a:pt x="84958" y="919887"/>
                    <a:pt x="314218" y="1149148"/>
                    <a:pt x="598387" y="1158857"/>
                  </a:cubicBezTo>
                  <a:lnTo>
                    <a:pt x="598387" y="1215439"/>
                  </a:lnTo>
                  <a:cubicBezTo>
                    <a:pt x="598387" y="1225818"/>
                    <a:pt x="606758" y="1234106"/>
                    <a:pt x="617053" y="1234106"/>
                  </a:cubicBezTo>
                  <a:cubicBezTo>
                    <a:pt x="627348" y="1234106"/>
                    <a:pt x="635718" y="1225736"/>
                    <a:pt x="635718" y="1215439"/>
                  </a:cubicBezTo>
                  <a:lnTo>
                    <a:pt x="635718" y="1158522"/>
                  </a:lnTo>
                  <a:cubicBezTo>
                    <a:pt x="879040" y="1150068"/>
                    <a:pt x="1088798" y="978311"/>
                    <a:pt x="1144544" y="741518"/>
                  </a:cubicBezTo>
                  <a:lnTo>
                    <a:pt x="1209078" y="741518"/>
                  </a:lnTo>
                  <a:cubicBezTo>
                    <a:pt x="1216612" y="741518"/>
                    <a:pt x="1223475" y="736914"/>
                    <a:pt x="1226321" y="729967"/>
                  </a:cubicBezTo>
                  <a:cubicBezTo>
                    <a:pt x="1229167" y="723020"/>
                    <a:pt x="1227576" y="714901"/>
                    <a:pt x="1222219" y="709544"/>
                  </a:cubicBezTo>
                  <a:lnTo>
                    <a:pt x="1148394" y="635718"/>
                  </a:lnTo>
                  <a:lnTo>
                    <a:pt x="1215440" y="635718"/>
                  </a:lnTo>
                  <a:cubicBezTo>
                    <a:pt x="1225735" y="635718"/>
                    <a:pt x="1234105" y="627348"/>
                    <a:pt x="1234105" y="617053"/>
                  </a:cubicBezTo>
                  <a:cubicBezTo>
                    <a:pt x="1234105" y="606757"/>
                    <a:pt x="1225735" y="598303"/>
                    <a:pt x="1215440" y="598303"/>
                  </a:cubicBezTo>
                  <a:close/>
                  <a:moveTo>
                    <a:pt x="635718" y="112914"/>
                  </a:moveTo>
                  <a:cubicBezTo>
                    <a:pt x="858701" y="121284"/>
                    <a:pt x="1051049" y="276971"/>
                    <a:pt x="1105874" y="492504"/>
                  </a:cubicBezTo>
                  <a:lnTo>
                    <a:pt x="988858" y="492504"/>
                  </a:lnTo>
                  <a:cubicBezTo>
                    <a:pt x="938470" y="342677"/>
                    <a:pt x="800445" y="233027"/>
                    <a:pt x="635718" y="225243"/>
                  </a:cubicBezTo>
                  <a:lnTo>
                    <a:pt x="635718" y="112914"/>
                  </a:lnTo>
                  <a:close/>
                  <a:moveTo>
                    <a:pt x="598304" y="113082"/>
                  </a:moveTo>
                  <a:lnTo>
                    <a:pt x="598304" y="225326"/>
                  </a:lnTo>
                  <a:cubicBezTo>
                    <a:pt x="396665" y="234868"/>
                    <a:pt x="234785" y="396749"/>
                    <a:pt x="225243" y="598387"/>
                  </a:cubicBezTo>
                  <a:lnTo>
                    <a:pt x="112998" y="598387"/>
                  </a:lnTo>
                  <a:cubicBezTo>
                    <a:pt x="122708" y="334893"/>
                    <a:pt x="334893" y="122791"/>
                    <a:pt x="598304" y="113082"/>
                  </a:cubicBezTo>
                  <a:close/>
                  <a:moveTo>
                    <a:pt x="598304" y="1121024"/>
                  </a:moveTo>
                  <a:cubicBezTo>
                    <a:pt x="334809" y="1111314"/>
                    <a:pt x="122708" y="899213"/>
                    <a:pt x="112998" y="635718"/>
                  </a:cubicBezTo>
                  <a:lnTo>
                    <a:pt x="225243" y="635718"/>
                  </a:lnTo>
                  <a:cubicBezTo>
                    <a:pt x="234785" y="837273"/>
                    <a:pt x="396665" y="999237"/>
                    <a:pt x="598304" y="1008779"/>
                  </a:cubicBezTo>
                  <a:lnTo>
                    <a:pt x="598304" y="1121024"/>
                  </a:lnTo>
                  <a:close/>
                  <a:moveTo>
                    <a:pt x="616969" y="922482"/>
                  </a:moveTo>
                  <a:cubicBezTo>
                    <a:pt x="606674" y="922482"/>
                    <a:pt x="598304" y="930852"/>
                    <a:pt x="598304" y="941148"/>
                  </a:cubicBezTo>
                  <a:lnTo>
                    <a:pt x="598304" y="971364"/>
                  </a:lnTo>
                  <a:cubicBezTo>
                    <a:pt x="417340" y="961906"/>
                    <a:pt x="272116" y="816683"/>
                    <a:pt x="262658" y="635718"/>
                  </a:cubicBezTo>
                  <a:lnTo>
                    <a:pt x="292874" y="635718"/>
                  </a:lnTo>
                  <a:cubicBezTo>
                    <a:pt x="303170" y="635718"/>
                    <a:pt x="311624" y="627348"/>
                    <a:pt x="311624" y="617053"/>
                  </a:cubicBezTo>
                  <a:cubicBezTo>
                    <a:pt x="311624" y="606757"/>
                    <a:pt x="303253" y="598387"/>
                    <a:pt x="292874" y="598387"/>
                  </a:cubicBezTo>
                  <a:lnTo>
                    <a:pt x="262658" y="598387"/>
                  </a:lnTo>
                  <a:cubicBezTo>
                    <a:pt x="272116" y="417423"/>
                    <a:pt x="417340" y="272200"/>
                    <a:pt x="598304" y="262741"/>
                  </a:cubicBezTo>
                  <a:lnTo>
                    <a:pt x="598304" y="292958"/>
                  </a:lnTo>
                  <a:cubicBezTo>
                    <a:pt x="598304" y="303253"/>
                    <a:pt x="606674" y="311707"/>
                    <a:pt x="616969" y="311707"/>
                  </a:cubicBezTo>
                  <a:cubicBezTo>
                    <a:pt x="627264" y="311707"/>
                    <a:pt x="635635" y="303337"/>
                    <a:pt x="635635" y="292958"/>
                  </a:cubicBezTo>
                  <a:lnTo>
                    <a:pt x="635635" y="262741"/>
                  </a:lnTo>
                  <a:cubicBezTo>
                    <a:pt x="779519" y="270275"/>
                    <a:pt x="900636" y="363770"/>
                    <a:pt x="949183" y="492671"/>
                  </a:cubicBezTo>
                  <a:lnTo>
                    <a:pt x="913693" y="492671"/>
                  </a:lnTo>
                  <a:cubicBezTo>
                    <a:pt x="908755" y="492671"/>
                    <a:pt x="903984" y="494680"/>
                    <a:pt x="900468" y="498112"/>
                  </a:cubicBezTo>
                  <a:lnTo>
                    <a:pt x="850079" y="548501"/>
                  </a:lnTo>
                  <a:cubicBezTo>
                    <a:pt x="820366" y="447807"/>
                    <a:pt x="727205" y="373981"/>
                    <a:pt x="617053" y="373981"/>
                  </a:cubicBezTo>
                  <a:cubicBezTo>
                    <a:pt x="483046" y="373981"/>
                    <a:pt x="373981" y="483046"/>
                    <a:pt x="373981" y="617053"/>
                  </a:cubicBezTo>
                  <a:cubicBezTo>
                    <a:pt x="373981" y="751060"/>
                    <a:pt x="483046" y="860208"/>
                    <a:pt x="617053" y="860208"/>
                  </a:cubicBezTo>
                  <a:cubicBezTo>
                    <a:pt x="727289" y="860208"/>
                    <a:pt x="820449" y="786382"/>
                    <a:pt x="850079" y="685689"/>
                  </a:cubicBezTo>
                  <a:lnTo>
                    <a:pt x="900468" y="736078"/>
                  </a:lnTo>
                  <a:cubicBezTo>
                    <a:pt x="903984" y="739593"/>
                    <a:pt x="908755" y="741518"/>
                    <a:pt x="913693" y="741518"/>
                  </a:cubicBezTo>
                  <a:lnTo>
                    <a:pt x="949602" y="741518"/>
                  </a:lnTo>
                  <a:cubicBezTo>
                    <a:pt x="901054" y="870419"/>
                    <a:pt x="779603" y="963831"/>
                    <a:pt x="635718" y="971364"/>
                  </a:cubicBezTo>
                  <a:lnTo>
                    <a:pt x="635718" y="941148"/>
                  </a:lnTo>
                  <a:cubicBezTo>
                    <a:pt x="635718" y="930852"/>
                    <a:pt x="627348" y="922482"/>
                    <a:pt x="616969" y="922482"/>
                  </a:cubicBezTo>
                  <a:close/>
                  <a:moveTo>
                    <a:pt x="616969" y="635718"/>
                  </a:moveTo>
                  <a:lnTo>
                    <a:pt x="800110" y="635718"/>
                  </a:lnTo>
                  <a:lnTo>
                    <a:pt x="819026" y="654635"/>
                  </a:lnTo>
                  <a:cubicBezTo>
                    <a:pt x="801281" y="750139"/>
                    <a:pt x="717496" y="822709"/>
                    <a:pt x="616969" y="822709"/>
                  </a:cubicBezTo>
                  <a:cubicBezTo>
                    <a:pt x="503552" y="822709"/>
                    <a:pt x="411229" y="730385"/>
                    <a:pt x="411229" y="616969"/>
                  </a:cubicBezTo>
                  <a:cubicBezTo>
                    <a:pt x="411229" y="503553"/>
                    <a:pt x="503552" y="411229"/>
                    <a:pt x="616969" y="411229"/>
                  </a:cubicBezTo>
                  <a:cubicBezTo>
                    <a:pt x="717496" y="411229"/>
                    <a:pt x="801281" y="483799"/>
                    <a:pt x="819026" y="579303"/>
                  </a:cubicBezTo>
                  <a:lnTo>
                    <a:pt x="800110" y="598220"/>
                  </a:lnTo>
                  <a:lnTo>
                    <a:pt x="616969" y="598220"/>
                  </a:lnTo>
                  <a:cubicBezTo>
                    <a:pt x="606674" y="598220"/>
                    <a:pt x="598304" y="606590"/>
                    <a:pt x="598304" y="616885"/>
                  </a:cubicBezTo>
                  <a:cubicBezTo>
                    <a:pt x="598304" y="627181"/>
                    <a:pt x="606674" y="635718"/>
                    <a:pt x="616969" y="635718"/>
                  </a:cubicBezTo>
                  <a:close/>
                  <a:moveTo>
                    <a:pt x="635718" y="1121108"/>
                  </a:moveTo>
                  <a:lnTo>
                    <a:pt x="635718" y="1008779"/>
                  </a:lnTo>
                  <a:cubicBezTo>
                    <a:pt x="800445" y="1000911"/>
                    <a:pt x="938470" y="891261"/>
                    <a:pt x="988858" y="741518"/>
                  </a:cubicBezTo>
                  <a:lnTo>
                    <a:pt x="1105874" y="741518"/>
                  </a:lnTo>
                  <a:cubicBezTo>
                    <a:pt x="1051049" y="957134"/>
                    <a:pt x="858785" y="1112820"/>
                    <a:pt x="635718" y="1121108"/>
                  </a:cubicBezTo>
                  <a:close/>
                  <a:moveTo>
                    <a:pt x="1163879" y="704103"/>
                  </a:moveTo>
                  <a:lnTo>
                    <a:pt x="921394" y="704103"/>
                  </a:lnTo>
                  <a:lnTo>
                    <a:pt x="853009" y="635718"/>
                  </a:lnTo>
                  <a:lnTo>
                    <a:pt x="1095411" y="635718"/>
                  </a:lnTo>
                  <a:lnTo>
                    <a:pt x="1163879" y="704103"/>
                  </a:lnTo>
                  <a:close/>
                  <a:moveTo>
                    <a:pt x="1095495" y="598303"/>
                  </a:moveTo>
                  <a:lnTo>
                    <a:pt x="853093" y="598303"/>
                  </a:lnTo>
                  <a:lnTo>
                    <a:pt x="921478" y="529919"/>
                  </a:lnTo>
                  <a:lnTo>
                    <a:pt x="1163879" y="529919"/>
                  </a:lnTo>
                  <a:lnTo>
                    <a:pt x="1095495" y="598303"/>
                  </a:lnTo>
                  <a:close/>
                </a:path>
              </a:pathLst>
            </a:custGeom>
            <a:grpFill/>
            <a:ln w="8365" cap="flat">
              <a:noFill/>
              <a:prstDash val="solid"/>
              <a:miter/>
            </a:ln>
          </p:spPr>
          <p:txBody>
            <a:bodyPr rtlCol="0" anchor="ctr"/>
            <a:lstStyle/>
            <a:p>
              <a:endParaRPr lang="en-US" sz="1200"/>
            </a:p>
          </p:txBody>
        </p:sp>
      </p:grpSp>
      <p:grpSp>
        <p:nvGrpSpPr>
          <p:cNvPr id="53" name="Graphic 2">
            <a:extLst>
              <a:ext uri="{FF2B5EF4-FFF2-40B4-BE49-F238E27FC236}">
                <a16:creationId xmlns:a16="http://schemas.microsoft.com/office/drawing/2014/main" id="{2BB68FD8-E589-4B37-9A67-DB6C61300980}"/>
              </a:ext>
            </a:extLst>
          </p:cNvPr>
          <p:cNvGrpSpPr/>
          <p:nvPr/>
        </p:nvGrpSpPr>
        <p:grpSpPr>
          <a:xfrm>
            <a:off x="12672475" y="1797186"/>
            <a:ext cx="743334" cy="743334"/>
            <a:chOff x="6240468" y="3424552"/>
            <a:chExt cx="1234527" cy="1234527"/>
          </a:xfrm>
          <a:solidFill>
            <a:schemeClr val="bg1"/>
          </a:solidFill>
        </p:grpSpPr>
        <p:sp>
          <p:nvSpPr>
            <p:cNvPr id="54" name="Freeform: Shape 53">
              <a:extLst>
                <a:ext uri="{FF2B5EF4-FFF2-40B4-BE49-F238E27FC236}">
                  <a16:creationId xmlns:a16="http://schemas.microsoft.com/office/drawing/2014/main" id="{5B47EAD2-E0AA-4DCB-8163-174567213D60}"/>
                </a:ext>
              </a:extLst>
            </p:cNvPr>
            <p:cNvSpPr/>
            <p:nvPr/>
          </p:nvSpPr>
          <p:spPr>
            <a:xfrm>
              <a:off x="6839167" y="3449480"/>
              <a:ext cx="635389" cy="592292"/>
            </a:xfrm>
            <a:custGeom>
              <a:avLst/>
              <a:gdLst>
                <a:gd name="connsiteX0" fmla="*/ 18609 w 635389"/>
                <a:gd name="connsiteY0" fmla="*/ 37479 h 592292"/>
                <a:gd name="connsiteX1" fmla="*/ 566400 w 635389"/>
                <a:gd name="connsiteY1" fmla="*/ 506889 h 592292"/>
                <a:gd name="connsiteX2" fmla="*/ 534977 w 635389"/>
                <a:gd name="connsiteY2" fmla="*/ 509435 h 592292"/>
                <a:gd name="connsiteX3" fmla="*/ 592205 w 635389"/>
                <a:gd name="connsiteY3" fmla="*/ 592293 h 592292"/>
                <a:gd name="connsiteX4" fmla="*/ 635390 w 635389"/>
                <a:gd name="connsiteY4" fmla="*/ 501272 h 592292"/>
                <a:gd name="connsiteX5" fmla="*/ 603879 w 635389"/>
                <a:gd name="connsiteY5" fmla="*/ 503817 h 592292"/>
                <a:gd name="connsiteX6" fmla="*/ 18696 w 635389"/>
                <a:gd name="connsiteY6" fmla="*/ 0 h 592292"/>
                <a:gd name="connsiteX7" fmla="*/ 1 w 635389"/>
                <a:gd name="connsiteY7" fmla="*/ 18696 h 592292"/>
                <a:gd name="connsiteX8" fmla="*/ 18609 w 635389"/>
                <a:gd name="connsiteY8" fmla="*/ 37479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389" h="592292">
                  <a:moveTo>
                    <a:pt x="18609" y="37479"/>
                  </a:moveTo>
                  <a:cubicBezTo>
                    <a:pt x="292373" y="37479"/>
                    <a:pt x="524884" y="238304"/>
                    <a:pt x="566400" y="506889"/>
                  </a:cubicBezTo>
                  <a:lnTo>
                    <a:pt x="534977" y="509435"/>
                  </a:lnTo>
                  <a:lnTo>
                    <a:pt x="592205" y="592293"/>
                  </a:lnTo>
                  <a:lnTo>
                    <a:pt x="635390" y="501272"/>
                  </a:lnTo>
                  <a:lnTo>
                    <a:pt x="603879" y="503817"/>
                  </a:lnTo>
                  <a:cubicBezTo>
                    <a:pt x="560695" y="215658"/>
                    <a:pt x="311770" y="0"/>
                    <a:pt x="18696" y="0"/>
                  </a:cubicBezTo>
                  <a:cubicBezTo>
                    <a:pt x="8339" y="0"/>
                    <a:pt x="1" y="8339"/>
                    <a:pt x="1" y="18696"/>
                  </a:cubicBezTo>
                  <a:cubicBezTo>
                    <a:pt x="-87" y="29053"/>
                    <a:pt x="8251" y="37479"/>
                    <a:pt x="18609" y="37479"/>
                  </a:cubicBezTo>
                  <a:close/>
                </a:path>
              </a:pathLst>
            </a:custGeom>
            <a:grpFill/>
            <a:ln w="8777" cap="flat">
              <a:noFill/>
              <a:prstDash val="solid"/>
              <a:miter/>
            </a:ln>
          </p:spPr>
          <p:txBody>
            <a:bodyPr rtlCol="0" anchor="ctr"/>
            <a:lstStyle/>
            <a:p>
              <a:endParaRPr lang="en-US" sz="1200"/>
            </a:p>
          </p:txBody>
        </p:sp>
        <p:sp>
          <p:nvSpPr>
            <p:cNvPr id="55" name="Freeform: Shape 54">
              <a:extLst>
                <a:ext uri="{FF2B5EF4-FFF2-40B4-BE49-F238E27FC236}">
                  <a16:creationId xmlns:a16="http://schemas.microsoft.com/office/drawing/2014/main" id="{C4247AD6-BFDF-4001-A83D-30784C93EDE1}"/>
                </a:ext>
              </a:extLst>
            </p:cNvPr>
            <p:cNvSpPr/>
            <p:nvPr/>
          </p:nvSpPr>
          <p:spPr>
            <a:xfrm>
              <a:off x="6976444" y="3649866"/>
              <a:ext cx="282201" cy="295531"/>
            </a:xfrm>
            <a:custGeom>
              <a:avLst/>
              <a:gdLst>
                <a:gd name="connsiteX0" fmla="*/ 0 w 282201"/>
                <a:gd name="connsiteY0" fmla="*/ 10884 h 295531"/>
                <a:gd name="connsiteX1" fmla="*/ 59510 w 282201"/>
                <a:gd name="connsiteY1" fmla="*/ 92074 h 295531"/>
                <a:gd name="connsiteX2" fmla="*/ 72149 w 282201"/>
                <a:gd name="connsiteY2" fmla="*/ 63460 h 295531"/>
                <a:gd name="connsiteX3" fmla="*/ 245589 w 282201"/>
                <a:gd name="connsiteY3" fmla="*/ 282191 h 295531"/>
                <a:gd name="connsiteX4" fmla="*/ 263495 w 282201"/>
                <a:gd name="connsiteY4" fmla="*/ 295532 h 295531"/>
                <a:gd name="connsiteX5" fmla="*/ 268849 w 282201"/>
                <a:gd name="connsiteY5" fmla="*/ 294742 h 295531"/>
                <a:gd name="connsiteX6" fmla="*/ 281400 w 282201"/>
                <a:gd name="connsiteY6" fmla="*/ 271482 h 295531"/>
                <a:gd name="connsiteX7" fmla="*/ 87334 w 282201"/>
                <a:gd name="connsiteY7" fmla="*/ 29053 h 295531"/>
                <a:gd name="connsiteX8" fmla="*/ 100149 w 282201"/>
                <a:gd name="connsiteY8" fmla="*/ 0 h 295531"/>
                <a:gd name="connsiteX9" fmla="*/ 0 w 282201"/>
                <a:gd name="connsiteY9" fmla="*/ 10884 h 295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2201" h="295531">
                  <a:moveTo>
                    <a:pt x="0" y="10884"/>
                  </a:moveTo>
                  <a:lnTo>
                    <a:pt x="59510" y="92074"/>
                  </a:lnTo>
                  <a:lnTo>
                    <a:pt x="72149" y="63460"/>
                  </a:lnTo>
                  <a:cubicBezTo>
                    <a:pt x="155007" y="111735"/>
                    <a:pt x="217941" y="190380"/>
                    <a:pt x="245589" y="282191"/>
                  </a:cubicBezTo>
                  <a:cubicBezTo>
                    <a:pt x="248047" y="290353"/>
                    <a:pt x="255420" y="295532"/>
                    <a:pt x="263495" y="295532"/>
                  </a:cubicBezTo>
                  <a:cubicBezTo>
                    <a:pt x="265250" y="295532"/>
                    <a:pt x="267093" y="295269"/>
                    <a:pt x="268849" y="294742"/>
                  </a:cubicBezTo>
                  <a:cubicBezTo>
                    <a:pt x="278767" y="291758"/>
                    <a:pt x="284385" y="281313"/>
                    <a:pt x="281400" y="271482"/>
                  </a:cubicBezTo>
                  <a:cubicBezTo>
                    <a:pt x="250680" y="169314"/>
                    <a:pt x="180110" y="81892"/>
                    <a:pt x="87334" y="29053"/>
                  </a:cubicBezTo>
                  <a:lnTo>
                    <a:pt x="100149" y="0"/>
                  </a:lnTo>
                  <a:lnTo>
                    <a:pt x="0" y="10884"/>
                  </a:lnTo>
                  <a:close/>
                </a:path>
              </a:pathLst>
            </a:custGeom>
            <a:grpFill/>
            <a:ln w="8777" cap="flat">
              <a:noFill/>
              <a:prstDash val="solid"/>
              <a:miter/>
            </a:ln>
          </p:spPr>
          <p:txBody>
            <a:bodyPr rtlCol="0" anchor="ctr"/>
            <a:lstStyle/>
            <a:p>
              <a:endParaRPr lang="en-US" sz="1200"/>
            </a:p>
          </p:txBody>
        </p:sp>
        <p:sp>
          <p:nvSpPr>
            <p:cNvPr id="56" name="Freeform: Shape 55">
              <a:extLst>
                <a:ext uri="{FF2B5EF4-FFF2-40B4-BE49-F238E27FC236}">
                  <a16:creationId xmlns:a16="http://schemas.microsoft.com/office/drawing/2014/main" id="{DC39A763-FD76-4B19-86B3-2EECCA7E11F7}"/>
                </a:ext>
              </a:extLst>
            </p:cNvPr>
            <p:cNvSpPr/>
            <p:nvPr/>
          </p:nvSpPr>
          <p:spPr>
            <a:xfrm>
              <a:off x="6240994" y="4041860"/>
              <a:ext cx="635476" cy="592292"/>
            </a:xfrm>
            <a:custGeom>
              <a:avLst/>
              <a:gdLst>
                <a:gd name="connsiteX0" fmla="*/ 616781 w 635476"/>
                <a:gd name="connsiteY0" fmla="*/ 554901 h 592292"/>
                <a:gd name="connsiteX1" fmla="*/ 68902 w 635476"/>
                <a:gd name="connsiteY1" fmla="*/ 85403 h 592292"/>
                <a:gd name="connsiteX2" fmla="*/ 100412 w 635476"/>
                <a:gd name="connsiteY2" fmla="*/ 82858 h 592292"/>
                <a:gd name="connsiteX3" fmla="*/ 43184 w 635476"/>
                <a:gd name="connsiteY3" fmla="*/ 0 h 592292"/>
                <a:gd name="connsiteX4" fmla="*/ 0 w 635476"/>
                <a:gd name="connsiteY4" fmla="*/ 90933 h 592292"/>
                <a:gd name="connsiteX5" fmla="*/ 31510 w 635476"/>
                <a:gd name="connsiteY5" fmla="*/ 88388 h 592292"/>
                <a:gd name="connsiteX6" fmla="*/ 616781 w 635476"/>
                <a:gd name="connsiteY6" fmla="*/ 592292 h 592292"/>
                <a:gd name="connsiteX7" fmla="*/ 635477 w 635476"/>
                <a:gd name="connsiteY7" fmla="*/ 573597 h 592292"/>
                <a:gd name="connsiteX8" fmla="*/ 616781 w 635476"/>
                <a:gd name="connsiteY8" fmla="*/ 554901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476" h="592292">
                  <a:moveTo>
                    <a:pt x="616781" y="554901"/>
                  </a:moveTo>
                  <a:cubicBezTo>
                    <a:pt x="343017" y="554901"/>
                    <a:pt x="110506" y="354076"/>
                    <a:pt x="68902" y="85403"/>
                  </a:cubicBezTo>
                  <a:lnTo>
                    <a:pt x="100412" y="82858"/>
                  </a:lnTo>
                  <a:lnTo>
                    <a:pt x="43184" y="0"/>
                  </a:lnTo>
                  <a:lnTo>
                    <a:pt x="0" y="90933"/>
                  </a:lnTo>
                  <a:lnTo>
                    <a:pt x="31510" y="88388"/>
                  </a:lnTo>
                  <a:cubicBezTo>
                    <a:pt x="74695" y="376547"/>
                    <a:pt x="323619" y="592292"/>
                    <a:pt x="616781" y="592292"/>
                  </a:cubicBezTo>
                  <a:cubicBezTo>
                    <a:pt x="627138" y="592292"/>
                    <a:pt x="635477" y="583954"/>
                    <a:pt x="635477" y="573597"/>
                  </a:cubicBezTo>
                  <a:cubicBezTo>
                    <a:pt x="635477" y="563239"/>
                    <a:pt x="627051" y="554901"/>
                    <a:pt x="616781" y="554901"/>
                  </a:cubicBezTo>
                  <a:close/>
                </a:path>
              </a:pathLst>
            </a:custGeom>
            <a:grpFill/>
            <a:ln w="8777" cap="flat">
              <a:noFill/>
              <a:prstDash val="solid"/>
              <a:miter/>
            </a:ln>
          </p:spPr>
          <p:txBody>
            <a:bodyPr rtlCol="0" anchor="ctr"/>
            <a:lstStyle/>
            <a:p>
              <a:endParaRPr lang="en-US" sz="1200"/>
            </a:p>
          </p:txBody>
        </p:sp>
        <p:sp>
          <p:nvSpPr>
            <p:cNvPr id="57" name="Freeform: Shape 56">
              <a:extLst>
                <a:ext uri="{FF2B5EF4-FFF2-40B4-BE49-F238E27FC236}">
                  <a16:creationId xmlns:a16="http://schemas.microsoft.com/office/drawing/2014/main" id="{71DF01DB-1169-429A-B497-19E71E9C7029}"/>
                </a:ext>
              </a:extLst>
            </p:cNvPr>
            <p:cNvSpPr/>
            <p:nvPr/>
          </p:nvSpPr>
          <p:spPr>
            <a:xfrm>
              <a:off x="6456993" y="4138240"/>
              <a:ext cx="282113" cy="295614"/>
            </a:xfrm>
            <a:custGeom>
              <a:avLst/>
              <a:gdLst>
                <a:gd name="connsiteX0" fmla="*/ 282113 w 282113"/>
                <a:gd name="connsiteY0" fmla="*/ 284643 h 295614"/>
                <a:gd name="connsiteX1" fmla="*/ 222603 w 282113"/>
                <a:gd name="connsiteY1" fmla="*/ 203453 h 295614"/>
                <a:gd name="connsiteX2" fmla="*/ 210051 w 282113"/>
                <a:gd name="connsiteY2" fmla="*/ 232067 h 295614"/>
                <a:gd name="connsiteX3" fmla="*/ 36612 w 282113"/>
                <a:gd name="connsiteY3" fmla="*/ 13337 h 295614"/>
                <a:gd name="connsiteX4" fmla="*/ 13352 w 282113"/>
                <a:gd name="connsiteY4" fmla="*/ 873 h 295614"/>
                <a:gd name="connsiteX5" fmla="*/ 801 w 282113"/>
                <a:gd name="connsiteY5" fmla="*/ 24133 h 295614"/>
                <a:gd name="connsiteX6" fmla="*/ 194867 w 282113"/>
                <a:gd name="connsiteY6" fmla="*/ 266562 h 295614"/>
                <a:gd name="connsiteX7" fmla="*/ 182052 w 282113"/>
                <a:gd name="connsiteY7" fmla="*/ 295615 h 295614"/>
                <a:gd name="connsiteX8" fmla="*/ 282113 w 282113"/>
                <a:gd name="connsiteY8" fmla="*/ 284643 h 29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113" h="295614">
                  <a:moveTo>
                    <a:pt x="282113" y="284643"/>
                  </a:moveTo>
                  <a:lnTo>
                    <a:pt x="222603" y="203453"/>
                  </a:lnTo>
                  <a:lnTo>
                    <a:pt x="210051" y="232067"/>
                  </a:lnTo>
                  <a:cubicBezTo>
                    <a:pt x="127194" y="183704"/>
                    <a:pt x="64261" y="105148"/>
                    <a:pt x="36612" y="13337"/>
                  </a:cubicBezTo>
                  <a:cubicBezTo>
                    <a:pt x="33628" y="3418"/>
                    <a:pt x="23095" y="-2287"/>
                    <a:pt x="13352" y="873"/>
                  </a:cubicBezTo>
                  <a:cubicBezTo>
                    <a:pt x="3434" y="3857"/>
                    <a:pt x="-2184" y="14302"/>
                    <a:pt x="801" y="24133"/>
                  </a:cubicBezTo>
                  <a:cubicBezTo>
                    <a:pt x="31521" y="126301"/>
                    <a:pt x="102091" y="213723"/>
                    <a:pt x="194867" y="266562"/>
                  </a:cubicBezTo>
                  <a:lnTo>
                    <a:pt x="182052" y="295615"/>
                  </a:lnTo>
                  <a:lnTo>
                    <a:pt x="282113" y="284643"/>
                  </a:lnTo>
                  <a:close/>
                </a:path>
              </a:pathLst>
            </a:custGeom>
            <a:grpFill/>
            <a:ln w="8777" cap="flat">
              <a:noFill/>
              <a:prstDash val="solid"/>
              <a:miter/>
            </a:ln>
          </p:spPr>
          <p:txBody>
            <a:bodyPr rtlCol="0" anchor="ctr"/>
            <a:lstStyle/>
            <a:p>
              <a:endParaRPr lang="en-US" sz="1200"/>
            </a:p>
          </p:txBody>
        </p:sp>
        <p:sp>
          <p:nvSpPr>
            <p:cNvPr id="58" name="Freeform: Shape 57">
              <a:extLst>
                <a:ext uri="{FF2B5EF4-FFF2-40B4-BE49-F238E27FC236}">
                  <a16:creationId xmlns:a16="http://schemas.microsoft.com/office/drawing/2014/main" id="{6921F58C-6226-47F8-95B7-F0590954ED19}"/>
                </a:ext>
              </a:extLst>
            </p:cNvPr>
            <p:cNvSpPr/>
            <p:nvPr/>
          </p:nvSpPr>
          <p:spPr>
            <a:xfrm>
              <a:off x="6240468" y="3424552"/>
              <a:ext cx="685858" cy="685858"/>
            </a:xfrm>
            <a:custGeom>
              <a:avLst/>
              <a:gdLst>
                <a:gd name="connsiteX0" fmla="*/ 342929 w 685858"/>
                <a:gd name="connsiteY0" fmla="*/ 685858 h 685858"/>
                <a:gd name="connsiteX1" fmla="*/ 685858 w 685858"/>
                <a:gd name="connsiteY1" fmla="*/ 342929 h 685858"/>
                <a:gd name="connsiteX2" fmla="*/ 342929 w 685858"/>
                <a:gd name="connsiteY2" fmla="*/ 0 h 685858"/>
                <a:gd name="connsiteX3" fmla="*/ 0 w 685858"/>
                <a:gd name="connsiteY3" fmla="*/ 342929 h 685858"/>
                <a:gd name="connsiteX4" fmla="*/ 342929 w 685858"/>
                <a:gd name="connsiteY4" fmla="*/ 685858 h 685858"/>
                <a:gd name="connsiteX5" fmla="*/ 573948 w 685858"/>
                <a:gd name="connsiteY5" fmla="*/ 542350 h 685858"/>
                <a:gd name="connsiteX6" fmla="*/ 343017 w 685858"/>
                <a:gd name="connsiteY6" fmla="*/ 648467 h 685858"/>
                <a:gd name="connsiteX7" fmla="*/ 112086 w 685858"/>
                <a:gd name="connsiteY7" fmla="*/ 542350 h 685858"/>
                <a:gd name="connsiteX8" fmla="*/ 112086 w 685858"/>
                <a:gd name="connsiteY8" fmla="*/ 534450 h 685858"/>
                <a:gd name="connsiteX9" fmla="*/ 148073 w 685858"/>
                <a:gd name="connsiteY9" fmla="*/ 481523 h 685858"/>
                <a:gd name="connsiteX10" fmla="*/ 203546 w 685858"/>
                <a:gd name="connsiteY10" fmla="*/ 460721 h 685858"/>
                <a:gd name="connsiteX11" fmla="*/ 226016 w 685858"/>
                <a:gd name="connsiteY11" fmla="*/ 454664 h 685858"/>
                <a:gd name="connsiteX12" fmla="*/ 343017 w 685858"/>
                <a:gd name="connsiteY12" fmla="*/ 520757 h 685858"/>
                <a:gd name="connsiteX13" fmla="*/ 459931 w 685858"/>
                <a:gd name="connsiteY13" fmla="*/ 454577 h 685858"/>
                <a:gd name="connsiteX14" fmla="*/ 482313 w 685858"/>
                <a:gd name="connsiteY14" fmla="*/ 460633 h 685858"/>
                <a:gd name="connsiteX15" fmla="*/ 537873 w 685858"/>
                <a:gd name="connsiteY15" fmla="*/ 481523 h 685858"/>
                <a:gd name="connsiteX16" fmla="*/ 573948 w 685858"/>
                <a:gd name="connsiteY16" fmla="*/ 534450 h 685858"/>
                <a:gd name="connsiteX17" fmla="*/ 573948 w 685858"/>
                <a:gd name="connsiteY17" fmla="*/ 542350 h 685858"/>
                <a:gd name="connsiteX18" fmla="*/ 296234 w 685858"/>
                <a:gd name="connsiteY18" fmla="*/ 396559 h 685858"/>
                <a:gd name="connsiteX19" fmla="*/ 343017 w 685858"/>
                <a:gd name="connsiteY19" fmla="*/ 407179 h 685858"/>
                <a:gd name="connsiteX20" fmla="*/ 389800 w 685858"/>
                <a:gd name="connsiteY20" fmla="*/ 396559 h 685858"/>
                <a:gd name="connsiteX21" fmla="*/ 426050 w 685858"/>
                <a:gd name="connsiteY21" fmla="*/ 440006 h 685858"/>
                <a:gd name="connsiteX22" fmla="*/ 343017 w 685858"/>
                <a:gd name="connsiteY22" fmla="*/ 483366 h 685858"/>
                <a:gd name="connsiteX23" fmla="*/ 260071 w 685858"/>
                <a:gd name="connsiteY23" fmla="*/ 440357 h 685858"/>
                <a:gd name="connsiteX24" fmla="*/ 296234 w 685858"/>
                <a:gd name="connsiteY24" fmla="*/ 396559 h 685858"/>
                <a:gd name="connsiteX25" fmla="*/ 253488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8 w 685858"/>
                <a:gd name="connsiteY29" fmla="*/ 258228 h 685858"/>
                <a:gd name="connsiteX30" fmla="*/ 37479 w 685858"/>
                <a:gd name="connsiteY30" fmla="*/ 342929 h 685858"/>
                <a:gd name="connsiteX31" fmla="*/ 342929 w 685858"/>
                <a:gd name="connsiteY31" fmla="*/ 37479 h 685858"/>
                <a:gd name="connsiteX32" fmla="*/ 648467 w 685858"/>
                <a:gd name="connsiteY32" fmla="*/ 342929 h 685858"/>
                <a:gd name="connsiteX33" fmla="*/ 604405 w 685858"/>
                <a:gd name="connsiteY33" fmla="*/ 500131 h 685858"/>
                <a:gd name="connsiteX34" fmla="*/ 553848 w 685858"/>
                <a:gd name="connsiteY34" fmla="*/ 447643 h 685858"/>
                <a:gd name="connsiteX35" fmla="*/ 492846 w 685858"/>
                <a:gd name="connsiteY35" fmla="*/ 424734 h 685858"/>
                <a:gd name="connsiteX36" fmla="*/ 465899 w 685858"/>
                <a:gd name="connsiteY36" fmla="*/ 417449 h 685858"/>
                <a:gd name="connsiteX37" fmla="*/ 422013 w 685858"/>
                <a:gd name="connsiteY37" fmla="*/ 375054 h 685858"/>
                <a:gd name="connsiteX38" fmla="*/ 421925 w 685858"/>
                <a:gd name="connsiteY38" fmla="*/ 374440 h 685858"/>
                <a:gd name="connsiteX39" fmla="*/ 469849 w 685858"/>
                <a:gd name="connsiteY39" fmla="*/ 258141 h 685858"/>
                <a:gd name="connsiteX40" fmla="*/ 342929 w 685858"/>
                <a:gd name="connsiteY40" fmla="*/ 126569 h 685858"/>
                <a:gd name="connsiteX41" fmla="*/ 216009 w 685858"/>
                <a:gd name="connsiteY41" fmla="*/ 258141 h 685858"/>
                <a:gd name="connsiteX42" fmla="*/ 263846 w 685858"/>
                <a:gd name="connsiteY42" fmla="*/ 374352 h 685858"/>
                <a:gd name="connsiteX43" fmla="*/ 263495 w 685858"/>
                <a:gd name="connsiteY43" fmla="*/ 376546 h 685858"/>
                <a:gd name="connsiteX44" fmla="*/ 219959 w 685858"/>
                <a:gd name="connsiteY44" fmla="*/ 417361 h 685858"/>
                <a:gd name="connsiteX45" fmla="*/ 192750 w 685858"/>
                <a:gd name="connsiteY45" fmla="*/ 424734 h 685858"/>
                <a:gd name="connsiteX46" fmla="*/ 131923 w 685858"/>
                <a:gd name="connsiteY46" fmla="*/ 447643 h 685858"/>
                <a:gd name="connsiteX47" fmla="*/ 81541 w 685858"/>
                <a:gd name="connsiteY47" fmla="*/ 500218 h 685858"/>
                <a:gd name="connsiteX48" fmla="*/ 37479 w 685858"/>
                <a:gd name="connsiteY48" fmla="*/ 342929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685858"/>
                  </a:moveTo>
                  <a:cubicBezTo>
                    <a:pt x="531992" y="685858"/>
                    <a:pt x="685858" y="532080"/>
                    <a:pt x="685858" y="342929"/>
                  </a:cubicBezTo>
                  <a:cubicBezTo>
                    <a:pt x="685858" y="153866"/>
                    <a:pt x="532080" y="0"/>
                    <a:pt x="342929" y="0"/>
                  </a:cubicBezTo>
                  <a:cubicBezTo>
                    <a:pt x="153866" y="0"/>
                    <a:pt x="0" y="153778"/>
                    <a:pt x="0" y="342929"/>
                  </a:cubicBezTo>
                  <a:cubicBezTo>
                    <a:pt x="88" y="532080"/>
                    <a:pt x="153866" y="685858"/>
                    <a:pt x="342929" y="685858"/>
                  </a:cubicBezTo>
                  <a:close/>
                  <a:moveTo>
                    <a:pt x="573948" y="542350"/>
                  </a:moveTo>
                  <a:cubicBezTo>
                    <a:pt x="517861" y="607214"/>
                    <a:pt x="435266" y="648467"/>
                    <a:pt x="343017" y="648467"/>
                  </a:cubicBezTo>
                  <a:cubicBezTo>
                    <a:pt x="250767" y="648467"/>
                    <a:pt x="168173" y="607214"/>
                    <a:pt x="112086" y="542350"/>
                  </a:cubicBezTo>
                  <a:lnTo>
                    <a:pt x="112086" y="534450"/>
                  </a:lnTo>
                  <a:cubicBezTo>
                    <a:pt x="112086" y="512331"/>
                    <a:pt x="125867" y="492144"/>
                    <a:pt x="148073" y="481523"/>
                  </a:cubicBezTo>
                  <a:cubicBezTo>
                    <a:pt x="164750" y="473623"/>
                    <a:pt x="182919" y="466777"/>
                    <a:pt x="203546" y="460721"/>
                  </a:cubicBezTo>
                  <a:cubicBezTo>
                    <a:pt x="211006" y="458526"/>
                    <a:pt x="218379" y="456508"/>
                    <a:pt x="226016" y="454664"/>
                  </a:cubicBezTo>
                  <a:cubicBezTo>
                    <a:pt x="240322" y="492670"/>
                    <a:pt x="287018" y="520757"/>
                    <a:pt x="343017" y="520757"/>
                  </a:cubicBezTo>
                  <a:cubicBezTo>
                    <a:pt x="398928" y="520757"/>
                    <a:pt x="445536" y="492670"/>
                    <a:pt x="459931" y="454577"/>
                  </a:cubicBezTo>
                  <a:cubicBezTo>
                    <a:pt x="467479" y="456420"/>
                    <a:pt x="474940" y="458439"/>
                    <a:pt x="482313" y="460633"/>
                  </a:cubicBezTo>
                  <a:cubicBezTo>
                    <a:pt x="502588" y="466689"/>
                    <a:pt x="521372" y="473711"/>
                    <a:pt x="537873" y="481523"/>
                  </a:cubicBezTo>
                  <a:cubicBezTo>
                    <a:pt x="560167" y="492056"/>
                    <a:pt x="573948" y="512331"/>
                    <a:pt x="573948" y="534450"/>
                  </a:cubicBezTo>
                  <a:lnTo>
                    <a:pt x="573948" y="542350"/>
                  </a:lnTo>
                  <a:close/>
                  <a:moveTo>
                    <a:pt x="296234" y="396559"/>
                  </a:moveTo>
                  <a:cubicBezTo>
                    <a:pt x="310717" y="403317"/>
                    <a:pt x="326516" y="407179"/>
                    <a:pt x="343017" y="407179"/>
                  </a:cubicBezTo>
                  <a:cubicBezTo>
                    <a:pt x="359518" y="407179"/>
                    <a:pt x="375317" y="403405"/>
                    <a:pt x="389800" y="396559"/>
                  </a:cubicBezTo>
                  <a:cubicBezTo>
                    <a:pt x="396734" y="414025"/>
                    <a:pt x="409285" y="429122"/>
                    <a:pt x="426050" y="440006"/>
                  </a:cubicBezTo>
                  <a:cubicBezTo>
                    <a:pt x="418590" y="462125"/>
                    <a:pt x="386552" y="483366"/>
                    <a:pt x="343017" y="483366"/>
                  </a:cubicBezTo>
                  <a:cubicBezTo>
                    <a:pt x="299569" y="483366"/>
                    <a:pt x="267620" y="462300"/>
                    <a:pt x="260071" y="440357"/>
                  </a:cubicBezTo>
                  <a:cubicBezTo>
                    <a:pt x="276748" y="429649"/>
                    <a:pt x="289388" y="414289"/>
                    <a:pt x="296234" y="396559"/>
                  </a:cubicBezTo>
                  <a:close/>
                  <a:moveTo>
                    <a:pt x="253488" y="258228"/>
                  </a:moveTo>
                  <a:cubicBezTo>
                    <a:pt x="253488" y="201000"/>
                    <a:pt x="288598" y="164135"/>
                    <a:pt x="342929" y="164135"/>
                  </a:cubicBezTo>
                  <a:cubicBezTo>
                    <a:pt x="397261" y="164135"/>
                    <a:pt x="432370" y="201088"/>
                    <a:pt x="432370" y="258228"/>
                  </a:cubicBezTo>
                  <a:cubicBezTo>
                    <a:pt x="432370" y="319669"/>
                    <a:pt x="392258" y="369700"/>
                    <a:pt x="342929" y="369700"/>
                  </a:cubicBezTo>
                  <a:cubicBezTo>
                    <a:pt x="293601" y="369700"/>
                    <a:pt x="253488" y="319669"/>
                    <a:pt x="253488" y="258228"/>
                  </a:cubicBezTo>
                  <a:close/>
                  <a:moveTo>
                    <a:pt x="37479" y="342929"/>
                  </a:moveTo>
                  <a:cubicBezTo>
                    <a:pt x="37479" y="174493"/>
                    <a:pt x="174493" y="37479"/>
                    <a:pt x="342929" y="37479"/>
                  </a:cubicBezTo>
                  <a:cubicBezTo>
                    <a:pt x="511366" y="37479"/>
                    <a:pt x="648467" y="174493"/>
                    <a:pt x="648467" y="342929"/>
                  </a:cubicBezTo>
                  <a:cubicBezTo>
                    <a:pt x="648467" y="400508"/>
                    <a:pt x="632141" y="454138"/>
                    <a:pt x="604405" y="500131"/>
                  </a:cubicBezTo>
                  <a:cubicBezTo>
                    <a:pt x="595364" y="477836"/>
                    <a:pt x="577810" y="458965"/>
                    <a:pt x="553848" y="447643"/>
                  </a:cubicBezTo>
                  <a:cubicBezTo>
                    <a:pt x="535503" y="438953"/>
                    <a:pt x="515052" y="431229"/>
                    <a:pt x="492846" y="424734"/>
                  </a:cubicBezTo>
                  <a:cubicBezTo>
                    <a:pt x="483893" y="422101"/>
                    <a:pt x="474852" y="419555"/>
                    <a:pt x="465899" y="417449"/>
                  </a:cubicBezTo>
                  <a:cubicBezTo>
                    <a:pt x="443166" y="411217"/>
                    <a:pt x="425963" y="394628"/>
                    <a:pt x="422013" y="375054"/>
                  </a:cubicBezTo>
                  <a:cubicBezTo>
                    <a:pt x="422013" y="374966"/>
                    <a:pt x="422013" y="374615"/>
                    <a:pt x="421925" y="374440"/>
                  </a:cubicBezTo>
                  <a:cubicBezTo>
                    <a:pt x="451066" y="347142"/>
                    <a:pt x="469849" y="305187"/>
                    <a:pt x="469849" y="258141"/>
                  </a:cubicBezTo>
                  <a:cubicBezTo>
                    <a:pt x="469849" y="180725"/>
                    <a:pt x="417712" y="126569"/>
                    <a:pt x="342929" y="126569"/>
                  </a:cubicBezTo>
                  <a:cubicBezTo>
                    <a:pt x="268234" y="126569"/>
                    <a:pt x="216009" y="180637"/>
                    <a:pt x="216009" y="258141"/>
                  </a:cubicBezTo>
                  <a:cubicBezTo>
                    <a:pt x="216009" y="305187"/>
                    <a:pt x="234705" y="347055"/>
                    <a:pt x="263846" y="374352"/>
                  </a:cubicBezTo>
                  <a:cubicBezTo>
                    <a:pt x="263758" y="375142"/>
                    <a:pt x="263670" y="375932"/>
                    <a:pt x="263495" y="376546"/>
                  </a:cubicBezTo>
                  <a:cubicBezTo>
                    <a:pt x="259369" y="395944"/>
                    <a:pt x="242253" y="412007"/>
                    <a:pt x="219959" y="417361"/>
                  </a:cubicBezTo>
                  <a:cubicBezTo>
                    <a:pt x="210743" y="419555"/>
                    <a:pt x="201790" y="422013"/>
                    <a:pt x="192750" y="424734"/>
                  </a:cubicBezTo>
                  <a:cubicBezTo>
                    <a:pt x="170280" y="431404"/>
                    <a:pt x="150355" y="438953"/>
                    <a:pt x="131923" y="447643"/>
                  </a:cubicBezTo>
                  <a:cubicBezTo>
                    <a:pt x="107961" y="458965"/>
                    <a:pt x="90494" y="477924"/>
                    <a:pt x="81541" y="500218"/>
                  </a:cubicBezTo>
                  <a:cubicBezTo>
                    <a:pt x="53805" y="454313"/>
                    <a:pt x="37479" y="400596"/>
                    <a:pt x="37479" y="342929"/>
                  </a:cubicBezTo>
                  <a:close/>
                </a:path>
              </a:pathLst>
            </a:custGeom>
            <a:grpFill/>
            <a:ln w="8777" cap="flat">
              <a:noFill/>
              <a:prstDash val="solid"/>
              <a:miter/>
            </a:ln>
          </p:spPr>
          <p:txBody>
            <a:bodyPr rtlCol="0" anchor="ctr"/>
            <a:lstStyle/>
            <a:p>
              <a:endParaRPr lang="en-US" sz="1200"/>
            </a:p>
          </p:txBody>
        </p:sp>
        <p:sp>
          <p:nvSpPr>
            <p:cNvPr id="59" name="Freeform: Shape 58">
              <a:extLst>
                <a:ext uri="{FF2B5EF4-FFF2-40B4-BE49-F238E27FC236}">
                  <a16:creationId xmlns:a16="http://schemas.microsoft.com/office/drawing/2014/main" id="{45D7FED0-B242-4D49-8941-D11D3231BB53}"/>
                </a:ext>
              </a:extLst>
            </p:cNvPr>
            <p:cNvSpPr/>
            <p:nvPr/>
          </p:nvSpPr>
          <p:spPr>
            <a:xfrm>
              <a:off x="6789137" y="3973222"/>
              <a:ext cx="685858" cy="685858"/>
            </a:xfrm>
            <a:custGeom>
              <a:avLst/>
              <a:gdLst>
                <a:gd name="connsiteX0" fmla="*/ 342929 w 685858"/>
                <a:gd name="connsiteY0" fmla="*/ 0 h 685858"/>
                <a:gd name="connsiteX1" fmla="*/ 0 w 685858"/>
                <a:gd name="connsiteY1" fmla="*/ 342929 h 685858"/>
                <a:gd name="connsiteX2" fmla="*/ 342929 w 685858"/>
                <a:gd name="connsiteY2" fmla="*/ 685858 h 685858"/>
                <a:gd name="connsiteX3" fmla="*/ 685858 w 685858"/>
                <a:gd name="connsiteY3" fmla="*/ 342929 h 685858"/>
                <a:gd name="connsiteX4" fmla="*/ 342929 w 685858"/>
                <a:gd name="connsiteY4" fmla="*/ 0 h 685858"/>
                <a:gd name="connsiteX5" fmla="*/ 573860 w 685858"/>
                <a:gd name="connsiteY5" fmla="*/ 542350 h 685858"/>
                <a:gd name="connsiteX6" fmla="*/ 342929 w 685858"/>
                <a:gd name="connsiteY6" fmla="*/ 648467 h 685858"/>
                <a:gd name="connsiteX7" fmla="*/ 111998 w 685858"/>
                <a:gd name="connsiteY7" fmla="*/ 542350 h 685858"/>
                <a:gd name="connsiteX8" fmla="*/ 111998 w 685858"/>
                <a:gd name="connsiteY8" fmla="*/ 534450 h 685858"/>
                <a:gd name="connsiteX9" fmla="*/ 147985 w 685858"/>
                <a:gd name="connsiteY9" fmla="*/ 481611 h 685858"/>
                <a:gd name="connsiteX10" fmla="*/ 203458 w 685858"/>
                <a:gd name="connsiteY10" fmla="*/ 460721 h 685858"/>
                <a:gd name="connsiteX11" fmla="*/ 226103 w 685858"/>
                <a:gd name="connsiteY11" fmla="*/ 454576 h 685858"/>
                <a:gd name="connsiteX12" fmla="*/ 342929 w 685858"/>
                <a:gd name="connsiteY12" fmla="*/ 520757 h 685858"/>
                <a:gd name="connsiteX13" fmla="*/ 459931 w 685858"/>
                <a:gd name="connsiteY13" fmla="*/ 454576 h 685858"/>
                <a:gd name="connsiteX14" fmla="*/ 482225 w 685858"/>
                <a:gd name="connsiteY14" fmla="*/ 460633 h 685858"/>
                <a:gd name="connsiteX15" fmla="*/ 537785 w 685858"/>
                <a:gd name="connsiteY15" fmla="*/ 481523 h 685858"/>
                <a:gd name="connsiteX16" fmla="*/ 573860 w 685858"/>
                <a:gd name="connsiteY16" fmla="*/ 534450 h 685858"/>
                <a:gd name="connsiteX17" fmla="*/ 573860 w 685858"/>
                <a:gd name="connsiteY17" fmla="*/ 542350 h 685858"/>
                <a:gd name="connsiteX18" fmla="*/ 296146 w 685858"/>
                <a:gd name="connsiteY18" fmla="*/ 396471 h 685858"/>
                <a:gd name="connsiteX19" fmla="*/ 342929 w 685858"/>
                <a:gd name="connsiteY19" fmla="*/ 407091 h 685858"/>
                <a:gd name="connsiteX20" fmla="*/ 389712 w 685858"/>
                <a:gd name="connsiteY20" fmla="*/ 396471 h 685858"/>
                <a:gd name="connsiteX21" fmla="*/ 425963 w 685858"/>
                <a:gd name="connsiteY21" fmla="*/ 439918 h 685858"/>
                <a:gd name="connsiteX22" fmla="*/ 342929 w 685858"/>
                <a:gd name="connsiteY22" fmla="*/ 483366 h 685858"/>
                <a:gd name="connsiteX23" fmla="*/ 259984 w 685858"/>
                <a:gd name="connsiteY23" fmla="*/ 440357 h 685858"/>
                <a:gd name="connsiteX24" fmla="*/ 296146 w 685858"/>
                <a:gd name="connsiteY24" fmla="*/ 396471 h 685858"/>
                <a:gd name="connsiteX25" fmla="*/ 253489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9 w 685858"/>
                <a:gd name="connsiteY29" fmla="*/ 258228 h 685858"/>
                <a:gd name="connsiteX30" fmla="*/ 553848 w 685858"/>
                <a:gd name="connsiteY30" fmla="*/ 447730 h 685858"/>
                <a:gd name="connsiteX31" fmla="*/ 492846 w 685858"/>
                <a:gd name="connsiteY31" fmla="*/ 424734 h 685858"/>
                <a:gd name="connsiteX32" fmla="*/ 465899 w 685858"/>
                <a:gd name="connsiteY32" fmla="*/ 417449 h 685858"/>
                <a:gd name="connsiteX33" fmla="*/ 421925 w 685858"/>
                <a:gd name="connsiteY33" fmla="*/ 375054 h 685858"/>
                <a:gd name="connsiteX34" fmla="*/ 421837 w 685858"/>
                <a:gd name="connsiteY34" fmla="*/ 374527 h 685858"/>
                <a:gd name="connsiteX35" fmla="*/ 469761 w 685858"/>
                <a:gd name="connsiteY35" fmla="*/ 258140 h 685858"/>
                <a:gd name="connsiteX36" fmla="*/ 342841 w 685858"/>
                <a:gd name="connsiteY36" fmla="*/ 126656 h 685858"/>
                <a:gd name="connsiteX37" fmla="*/ 215922 w 685858"/>
                <a:gd name="connsiteY37" fmla="*/ 258140 h 685858"/>
                <a:gd name="connsiteX38" fmla="*/ 263758 w 685858"/>
                <a:gd name="connsiteY38" fmla="*/ 374440 h 685858"/>
                <a:gd name="connsiteX39" fmla="*/ 263495 w 685858"/>
                <a:gd name="connsiteY39" fmla="*/ 376634 h 685858"/>
                <a:gd name="connsiteX40" fmla="*/ 219959 w 685858"/>
                <a:gd name="connsiteY40" fmla="*/ 417449 h 685858"/>
                <a:gd name="connsiteX41" fmla="*/ 192750 w 685858"/>
                <a:gd name="connsiteY41" fmla="*/ 424821 h 685858"/>
                <a:gd name="connsiteX42" fmla="*/ 131923 w 685858"/>
                <a:gd name="connsiteY42" fmla="*/ 447730 h 685858"/>
                <a:gd name="connsiteX43" fmla="*/ 81453 w 685858"/>
                <a:gd name="connsiteY43" fmla="*/ 500306 h 685858"/>
                <a:gd name="connsiteX44" fmla="*/ 37304 w 685858"/>
                <a:gd name="connsiteY44" fmla="*/ 342929 h 685858"/>
                <a:gd name="connsiteX45" fmla="*/ 342841 w 685858"/>
                <a:gd name="connsiteY45" fmla="*/ 37391 h 685858"/>
                <a:gd name="connsiteX46" fmla="*/ 648380 w 685858"/>
                <a:gd name="connsiteY46" fmla="*/ 342929 h 685858"/>
                <a:gd name="connsiteX47" fmla="*/ 604230 w 685858"/>
                <a:gd name="connsiteY47" fmla="*/ 500306 h 685858"/>
                <a:gd name="connsiteX48" fmla="*/ 553848 w 685858"/>
                <a:gd name="connsiteY48" fmla="*/ 447730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0"/>
                  </a:moveTo>
                  <a:cubicBezTo>
                    <a:pt x="153866" y="0"/>
                    <a:pt x="0" y="153866"/>
                    <a:pt x="0" y="342929"/>
                  </a:cubicBezTo>
                  <a:cubicBezTo>
                    <a:pt x="0" y="531993"/>
                    <a:pt x="153866" y="685858"/>
                    <a:pt x="342929" y="685858"/>
                  </a:cubicBezTo>
                  <a:cubicBezTo>
                    <a:pt x="531993" y="685858"/>
                    <a:pt x="685858" y="531993"/>
                    <a:pt x="685858" y="342929"/>
                  </a:cubicBezTo>
                  <a:cubicBezTo>
                    <a:pt x="685858" y="153866"/>
                    <a:pt x="531993" y="0"/>
                    <a:pt x="342929" y="0"/>
                  </a:cubicBezTo>
                  <a:close/>
                  <a:moveTo>
                    <a:pt x="573860" y="542350"/>
                  </a:moveTo>
                  <a:cubicBezTo>
                    <a:pt x="517773" y="607214"/>
                    <a:pt x="435179" y="648467"/>
                    <a:pt x="342929" y="648467"/>
                  </a:cubicBezTo>
                  <a:cubicBezTo>
                    <a:pt x="250680" y="648467"/>
                    <a:pt x="168085" y="607214"/>
                    <a:pt x="111998" y="542350"/>
                  </a:cubicBezTo>
                  <a:lnTo>
                    <a:pt x="111998" y="534450"/>
                  </a:lnTo>
                  <a:cubicBezTo>
                    <a:pt x="111998" y="512331"/>
                    <a:pt x="125779" y="492143"/>
                    <a:pt x="147985" y="481611"/>
                  </a:cubicBezTo>
                  <a:cubicBezTo>
                    <a:pt x="164662" y="473711"/>
                    <a:pt x="182831" y="466865"/>
                    <a:pt x="203458" y="460721"/>
                  </a:cubicBezTo>
                  <a:cubicBezTo>
                    <a:pt x="210919" y="458526"/>
                    <a:pt x="218379" y="456507"/>
                    <a:pt x="226103" y="454576"/>
                  </a:cubicBezTo>
                  <a:cubicBezTo>
                    <a:pt x="240410" y="492582"/>
                    <a:pt x="286930" y="520757"/>
                    <a:pt x="342929" y="520757"/>
                  </a:cubicBezTo>
                  <a:cubicBezTo>
                    <a:pt x="398841" y="520757"/>
                    <a:pt x="445536" y="492670"/>
                    <a:pt x="459931" y="454576"/>
                  </a:cubicBezTo>
                  <a:cubicBezTo>
                    <a:pt x="467479" y="456420"/>
                    <a:pt x="474852" y="458438"/>
                    <a:pt x="482225" y="460633"/>
                  </a:cubicBezTo>
                  <a:cubicBezTo>
                    <a:pt x="502588" y="466689"/>
                    <a:pt x="521284" y="473711"/>
                    <a:pt x="537785" y="481523"/>
                  </a:cubicBezTo>
                  <a:cubicBezTo>
                    <a:pt x="560080" y="492056"/>
                    <a:pt x="573860" y="512331"/>
                    <a:pt x="573860" y="534450"/>
                  </a:cubicBezTo>
                  <a:lnTo>
                    <a:pt x="573860" y="542350"/>
                  </a:lnTo>
                  <a:close/>
                  <a:moveTo>
                    <a:pt x="296146" y="396471"/>
                  </a:moveTo>
                  <a:cubicBezTo>
                    <a:pt x="310629" y="403229"/>
                    <a:pt x="326428" y="407091"/>
                    <a:pt x="342929" y="407091"/>
                  </a:cubicBezTo>
                  <a:cubicBezTo>
                    <a:pt x="359431" y="407091"/>
                    <a:pt x="375230" y="403229"/>
                    <a:pt x="389712" y="396471"/>
                  </a:cubicBezTo>
                  <a:cubicBezTo>
                    <a:pt x="396646" y="413937"/>
                    <a:pt x="409110" y="429034"/>
                    <a:pt x="425963" y="439918"/>
                  </a:cubicBezTo>
                  <a:cubicBezTo>
                    <a:pt x="418502" y="462037"/>
                    <a:pt x="386465" y="483366"/>
                    <a:pt x="342929" y="483366"/>
                  </a:cubicBezTo>
                  <a:cubicBezTo>
                    <a:pt x="299482" y="483366"/>
                    <a:pt x="267532" y="462300"/>
                    <a:pt x="259984" y="440357"/>
                  </a:cubicBezTo>
                  <a:cubicBezTo>
                    <a:pt x="276661" y="429561"/>
                    <a:pt x="289300" y="414201"/>
                    <a:pt x="296146" y="396471"/>
                  </a:cubicBezTo>
                  <a:close/>
                  <a:moveTo>
                    <a:pt x="253489" y="258228"/>
                  </a:moveTo>
                  <a:cubicBezTo>
                    <a:pt x="253489" y="201000"/>
                    <a:pt x="288598" y="164135"/>
                    <a:pt x="342929" y="164135"/>
                  </a:cubicBezTo>
                  <a:cubicBezTo>
                    <a:pt x="397261" y="164135"/>
                    <a:pt x="432370" y="201088"/>
                    <a:pt x="432370" y="258228"/>
                  </a:cubicBezTo>
                  <a:cubicBezTo>
                    <a:pt x="432370" y="319669"/>
                    <a:pt x="392258" y="369700"/>
                    <a:pt x="342929" y="369700"/>
                  </a:cubicBezTo>
                  <a:cubicBezTo>
                    <a:pt x="293601" y="369700"/>
                    <a:pt x="253489" y="319669"/>
                    <a:pt x="253489" y="258228"/>
                  </a:cubicBezTo>
                  <a:close/>
                  <a:moveTo>
                    <a:pt x="553848" y="447730"/>
                  </a:moveTo>
                  <a:cubicBezTo>
                    <a:pt x="535503" y="439129"/>
                    <a:pt x="515052" y="431317"/>
                    <a:pt x="492846" y="424734"/>
                  </a:cubicBezTo>
                  <a:cubicBezTo>
                    <a:pt x="483893" y="422101"/>
                    <a:pt x="474852" y="419555"/>
                    <a:pt x="465899" y="417449"/>
                  </a:cubicBezTo>
                  <a:cubicBezTo>
                    <a:pt x="443166" y="411216"/>
                    <a:pt x="425963" y="394628"/>
                    <a:pt x="421925" y="375054"/>
                  </a:cubicBezTo>
                  <a:cubicBezTo>
                    <a:pt x="421925" y="374966"/>
                    <a:pt x="421925" y="374615"/>
                    <a:pt x="421837" y="374527"/>
                  </a:cubicBezTo>
                  <a:cubicBezTo>
                    <a:pt x="450978" y="347230"/>
                    <a:pt x="469761" y="305275"/>
                    <a:pt x="469761" y="258140"/>
                  </a:cubicBezTo>
                  <a:cubicBezTo>
                    <a:pt x="469761" y="180725"/>
                    <a:pt x="417624" y="126656"/>
                    <a:pt x="342841" y="126656"/>
                  </a:cubicBezTo>
                  <a:cubicBezTo>
                    <a:pt x="268147" y="126656"/>
                    <a:pt x="215922" y="180725"/>
                    <a:pt x="215922" y="258140"/>
                  </a:cubicBezTo>
                  <a:cubicBezTo>
                    <a:pt x="215922" y="305099"/>
                    <a:pt x="234617" y="347054"/>
                    <a:pt x="263758" y="374440"/>
                  </a:cubicBezTo>
                  <a:cubicBezTo>
                    <a:pt x="263670" y="375230"/>
                    <a:pt x="263582" y="376020"/>
                    <a:pt x="263495" y="376634"/>
                  </a:cubicBezTo>
                  <a:cubicBezTo>
                    <a:pt x="259369" y="396032"/>
                    <a:pt x="242254" y="412094"/>
                    <a:pt x="219959" y="417449"/>
                  </a:cubicBezTo>
                  <a:cubicBezTo>
                    <a:pt x="210743" y="419643"/>
                    <a:pt x="201790" y="422101"/>
                    <a:pt x="192750" y="424821"/>
                  </a:cubicBezTo>
                  <a:cubicBezTo>
                    <a:pt x="170280" y="431492"/>
                    <a:pt x="150355" y="439041"/>
                    <a:pt x="131923" y="447730"/>
                  </a:cubicBezTo>
                  <a:cubicBezTo>
                    <a:pt x="108049" y="459053"/>
                    <a:pt x="90494" y="477924"/>
                    <a:pt x="81453" y="500306"/>
                  </a:cubicBezTo>
                  <a:cubicBezTo>
                    <a:pt x="53629" y="454313"/>
                    <a:pt x="37304" y="400508"/>
                    <a:pt x="37304" y="342929"/>
                  </a:cubicBezTo>
                  <a:cubicBezTo>
                    <a:pt x="37304" y="174493"/>
                    <a:pt x="174317" y="37391"/>
                    <a:pt x="342841" y="37391"/>
                  </a:cubicBezTo>
                  <a:cubicBezTo>
                    <a:pt x="511278" y="37391"/>
                    <a:pt x="648380" y="174405"/>
                    <a:pt x="648380" y="342929"/>
                  </a:cubicBezTo>
                  <a:cubicBezTo>
                    <a:pt x="648380" y="400596"/>
                    <a:pt x="632053" y="454313"/>
                    <a:pt x="604230" y="500306"/>
                  </a:cubicBezTo>
                  <a:cubicBezTo>
                    <a:pt x="595277" y="478012"/>
                    <a:pt x="577810" y="459053"/>
                    <a:pt x="553848" y="447730"/>
                  </a:cubicBezTo>
                  <a:close/>
                </a:path>
              </a:pathLst>
            </a:custGeom>
            <a:grpFill/>
            <a:ln w="8777" cap="flat">
              <a:noFill/>
              <a:prstDash val="solid"/>
              <a:miter/>
            </a:ln>
          </p:spPr>
          <p:txBody>
            <a:bodyPr rtlCol="0" anchor="ctr"/>
            <a:lstStyle/>
            <a:p>
              <a:endParaRPr lang="en-US" sz="1200"/>
            </a:p>
          </p:txBody>
        </p:sp>
      </p:grpSp>
      <p:sp>
        <p:nvSpPr>
          <p:cNvPr id="60" name="Freeform: Shape 59">
            <a:extLst>
              <a:ext uri="{FF2B5EF4-FFF2-40B4-BE49-F238E27FC236}">
                <a16:creationId xmlns:a16="http://schemas.microsoft.com/office/drawing/2014/main" id="{1C4F3A48-416E-4F86-9C95-EA7D37CC6BA1}"/>
              </a:ext>
            </a:extLst>
          </p:cNvPr>
          <p:cNvSpPr/>
          <p:nvPr/>
        </p:nvSpPr>
        <p:spPr>
          <a:xfrm>
            <a:off x="15655216" y="4779921"/>
            <a:ext cx="757898" cy="757907"/>
          </a:xfrm>
          <a:custGeom>
            <a:avLst/>
            <a:gdLst>
              <a:gd name="connsiteX0" fmla="*/ 1198448 w 1234188"/>
              <a:gd name="connsiteY0" fmla="*/ 187010 h 1234208"/>
              <a:gd name="connsiteX1" fmla="*/ 1199202 w 1234188"/>
              <a:gd name="connsiteY1" fmla="*/ 177385 h 1234208"/>
              <a:gd name="connsiteX2" fmla="*/ 1138182 w 1234188"/>
              <a:gd name="connsiteY2" fmla="*/ 116366 h 1234208"/>
              <a:gd name="connsiteX3" fmla="*/ 1121442 w 1234188"/>
              <a:gd name="connsiteY3" fmla="*/ 118709 h 1234208"/>
              <a:gd name="connsiteX4" fmla="*/ 1034056 w 1234188"/>
              <a:gd name="connsiteY4" fmla="*/ 60955 h 1234208"/>
              <a:gd name="connsiteX5" fmla="*/ 939138 w 1234188"/>
              <a:gd name="connsiteY5" fmla="*/ 150516 h 1234208"/>
              <a:gd name="connsiteX6" fmla="*/ 885318 w 1234188"/>
              <a:gd name="connsiteY6" fmla="*/ 171777 h 1234208"/>
              <a:gd name="connsiteX7" fmla="*/ 825806 w 1234188"/>
              <a:gd name="connsiteY7" fmla="*/ 104229 h 1234208"/>
              <a:gd name="connsiteX8" fmla="*/ 506984 w 1234188"/>
              <a:gd name="connsiteY8" fmla="*/ 2614 h 1234208"/>
              <a:gd name="connsiteX9" fmla="*/ 159536 w 1234188"/>
              <a:gd name="connsiteY9" fmla="*/ 300678 h 1234208"/>
              <a:gd name="connsiteX10" fmla="*/ 76336 w 1234188"/>
              <a:gd name="connsiteY10" fmla="*/ 388733 h 1234208"/>
              <a:gd name="connsiteX11" fmla="*/ 0 w 1234188"/>
              <a:gd name="connsiteY11" fmla="*/ 471514 h 1234208"/>
              <a:gd name="connsiteX12" fmla="*/ 83032 w 1234188"/>
              <a:gd name="connsiteY12" fmla="*/ 554547 h 1234208"/>
              <a:gd name="connsiteX13" fmla="*/ 171171 w 1234188"/>
              <a:gd name="connsiteY13" fmla="*/ 554547 h 1234208"/>
              <a:gd name="connsiteX14" fmla="*/ 310619 w 1234188"/>
              <a:gd name="connsiteY14" fmla="*/ 1013570 h 1234208"/>
              <a:gd name="connsiteX15" fmla="*/ 335311 w 1234188"/>
              <a:gd name="connsiteY15" fmla="*/ 1217803 h 1234208"/>
              <a:gd name="connsiteX16" fmla="*/ 353893 w 1234188"/>
              <a:gd name="connsiteY16" fmla="*/ 1234209 h 1234208"/>
              <a:gd name="connsiteX17" fmla="*/ 752817 w 1234188"/>
              <a:gd name="connsiteY17" fmla="*/ 1234209 h 1234208"/>
              <a:gd name="connsiteX18" fmla="*/ 771400 w 1234188"/>
              <a:gd name="connsiteY18" fmla="*/ 1217803 h 1234208"/>
              <a:gd name="connsiteX19" fmla="*/ 796175 w 1234188"/>
              <a:gd name="connsiteY19" fmla="*/ 1013653 h 1234208"/>
              <a:gd name="connsiteX20" fmla="*/ 947257 w 1234188"/>
              <a:gd name="connsiteY20" fmla="*/ 514370 h 1234208"/>
              <a:gd name="connsiteX21" fmla="*/ 961905 w 1234188"/>
              <a:gd name="connsiteY21" fmla="*/ 408570 h 1234208"/>
              <a:gd name="connsiteX22" fmla="*/ 961738 w 1234188"/>
              <a:gd name="connsiteY22" fmla="*/ 404971 h 1234208"/>
              <a:gd name="connsiteX23" fmla="*/ 1033471 w 1234188"/>
              <a:gd name="connsiteY23" fmla="*/ 404971 h 1234208"/>
              <a:gd name="connsiteX24" fmla="*/ 1116504 w 1234188"/>
              <a:gd name="connsiteY24" fmla="*/ 321938 h 1234208"/>
              <a:gd name="connsiteX25" fmla="*/ 1115917 w 1234188"/>
              <a:gd name="connsiteY25" fmla="*/ 315828 h 1234208"/>
              <a:gd name="connsiteX26" fmla="*/ 1165553 w 1234188"/>
              <a:gd name="connsiteY26" fmla="*/ 315828 h 1234208"/>
              <a:gd name="connsiteX27" fmla="*/ 1234189 w 1234188"/>
              <a:gd name="connsiteY27" fmla="*/ 247109 h 1234208"/>
              <a:gd name="connsiteX28" fmla="*/ 1198448 w 1234188"/>
              <a:gd name="connsiteY28" fmla="*/ 187010 h 1234208"/>
              <a:gd name="connsiteX29" fmla="*/ 543478 w 1234188"/>
              <a:gd name="connsiteY29" fmla="*/ 39109 h 1234208"/>
              <a:gd name="connsiteX30" fmla="*/ 576792 w 1234188"/>
              <a:gd name="connsiteY30" fmla="*/ 46223 h 1234208"/>
              <a:gd name="connsiteX31" fmla="*/ 671878 w 1234188"/>
              <a:gd name="connsiteY31" fmla="*/ 408570 h 1234208"/>
              <a:gd name="connsiteX32" fmla="*/ 623999 w 1234188"/>
              <a:gd name="connsiteY32" fmla="*/ 700272 h 1234208"/>
              <a:gd name="connsiteX33" fmla="*/ 603241 w 1234188"/>
              <a:gd name="connsiteY33" fmla="*/ 825826 h 1234208"/>
              <a:gd name="connsiteX34" fmla="*/ 603241 w 1234188"/>
              <a:gd name="connsiteY34" fmla="*/ 835200 h 1234208"/>
              <a:gd name="connsiteX35" fmla="*/ 553355 w 1234188"/>
              <a:gd name="connsiteY35" fmla="*/ 835200 h 1234208"/>
              <a:gd name="connsiteX36" fmla="*/ 503469 w 1234188"/>
              <a:gd name="connsiteY36" fmla="*/ 835200 h 1234208"/>
              <a:gd name="connsiteX37" fmla="*/ 503469 w 1234188"/>
              <a:gd name="connsiteY37" fmla="*/ 825826 h 1234208"/>
              <a:gd name="connsiteX38" fmla="*/ 482376 w 1234188"/>
              <a:gd name="connsiteY38" fmla="*/ 699435 h 1234208"/>
              <a:gd name="connsiteX39" fmla="*/ 435503 w 1234188"/>
              <a:gd name="connsiteY39" fmla="*/ 370067 h 1234208"/>
              <a:gd name="connsiteX40" fmla="*/ 543478 w 1234188"/>
              <a:gd name="connsiteY40" fmla="*/ 39109 h 1234208"/>
              <a:gd name="connsiteX41" fmla="*/ 656225 w 1234188"/>
              <a:gd name="connsiteY41" fmla="*/ 872615 h 1234208"/>
              <a:gd name="connsiteX42" fmla="*/ 637309 w 1234188"/>
              <a:gd name="connsiteY42" fmla="*/ 991137 h 1234208"/>
              <a:gd name="connsiteX43" fmla="*/ 469737 w 1234188"/>
              <a:gd name="connsiteY43" fmla="*/ 991137 h 1234208"/>
              <a:gd name="connsiteX44" fmla="*/ 450736 w 1234188"/>
              <a:gd name="connsiteY44" fmla="*/ 872615 h 1234208"/>
              <a:gd name="connsiteX45" fmla="*/ 656225 w 1234188"/>
              <a:gd name="connsiteY45" fmla="*/ 872615 h 1234208"/>
              <a:gd name="connsiteX46" fmla="*/ 83116 w 1234188"/>
              <a:gd name="connsiteY46" fmla="*/ 517299 h 1234208"/>
              <a:gd name="connsiteX47" fmla="*/ 37498 w 1234188"/>
              <a:gd name="connsiteY47" fmla="*/ 471682 h 1234208"/>
              <a:gd name="connsiteX48" fmla="*/ 83116 w 1234188"/>
              <a:gd name="connsiteY48" fmla="*/ 426064 h 1234208"/>
              <a:gd name="connsiteX49" fmla="*/ 92407 w 1234188"/>
              <a:gd name="connsiteY49" fmla="*/ 427068 h 1234208"/>
              <a:gd name="connsiteX50" fmla="*/ 109398 w 1234188"/>
              <a:gd name="connsiteY50" fmla="*/ 422214 h 1234208"/>
              <a:gd name="connsiteX51" fmla="*/ 114755 w 1234188"/>
              <a:gd name="connsiteY51" fmla="*/ 405389 h 1234208"/>
              <a:gd name="connsiteX52" fmla="*/ 113667 w 1234188"/>
              <a:gd name="connsiteY52" fmla="*/ 394759 h 1234208"/>
              <a:gd name="connsiteX53" fmla="*/ 171338 w 1234188"/>
              <a:gd name="connsiteY53" fmla="*/ 337172 h 1234208"/>
              <a:gd name="connsiteX54" fmla="*/ 228423 w 1234188"/>
              <a:gd name="connsiteY54" fmla="*/ 387310 h 1234208"/>
              <a:gd name="connsiteX55" fmla="*/ 240476 w 1234188"/>
              <a:gd name="connsiteY55" fmla="*/ 402460 h 1234208"/>
              <a:gd name="connsiteX56" fmla="*/ 259477 w 1234188"/>
              <a:gd name="connsiteY56" fmla="*/ 398777 h 1234208"/>
              <a:gd name="connsiteX57" fmla="*/ 275380 w 1234188"/>
              <a:gd name="connsiteY57" fmla="*/ 392583 h 1234208"/>
              <a:gd name="connsiteX58" fmla="*/ 299068 w 1234188"/>
              <a:gd name="connsiteY58" fmla="*/ 416271 h 1234208"/>
              <a:gd name="connsiteX59" fmla="*/ 295971 w 1234188"/>
              <a:gd name="connsiteY59" fmla="*/ 427905 h 1234208"/>
              <a:gd name="connsiteX60" fmla="*/ 295301 w 1234188"/>
              <a:gd name="connsiteY60" fmla="*/ 444981 h 1234208"/>
              <a:gd name="connsiteX61" fmla="*/ 308777 w 1234188"/>
              <a:gd name="connsiteY61" fmla="*/ 455527 h 1234208"/>
              <a:gd name="connsiteX62" fmla="*/ 334139 w 1234188"/>
              <a:gd name="connsiteY62" fmla="*/ 486162 h 1234208"/>
              <a:gd name="connsiteX63" fmla="*/ 302834 w 1234188"/>
              <a:gd name="connsiteY63" fmla="*/ 517467 h 1234208"/>
              <a:gd name="connsiteX64" fmla="*/ 83116 w 1234188"/>
              <a:gd name="connsiteY64" fmla="*/ 517467 h 1234208"/>
              <a:gd name="connsiteX65" fmla="*/ 302751 w 1234188"/>
              <a:gd name="connsiteY65" fmla="*/ 554630 h 1234208"/>
              <a:gd name="connsiteX66" fmla="*/ 371470 w 1234188"/>
              <a:gd name="connsiteY66" fmla="*/ 485911 h 1234208"/>
              <a:gd name="connsiteX67" fmla="*/ 335646 w 1234188"/>
              <a:gd name="connsiteY67" fmla="*/ 425645 h 1234208"/>
              <a:gd name="connsiteX68" fmla="*/ 336399 w 1234188"/>
              <a:gd name="connsiteY68" fmla="*/ 416020 h 1234208"/>
              <a:gd name="connsiteX69" fmla="*/ 275296 w 1234188"/>
              <a:gd name="connsiteY69" fmla="*/ 355001 h 1234208"/>
              <a:gd name="connsiteX70" fmla="*/ 258639 w 1234188"/>
              <a:gd name="connsiteY70" fmla="*/ 357344 h 1234208"/>
              <a:gd name="connsiteX71" fmla="*/ 197621 w 1234188"/>
              <a:gd name="connsiteY71" fmla="*/ 303440 h 1234208"/>
              <a:gd name="connsiteX72" fmla="*/ 480701 w 1234188"/>
              <a:gd name="connsiteY72" fmla="*/ 44466 h 1234208"/>
              <a:gd name="connsiteX73" fmla="*/ 398255 w 1234188"/>
              <a:gd name="connsiteY73" fmla="*/ 368728 h 1234208"/>
              <a:gd name="connsiteX74" fmla="*/ 447974 w 1234188"/>
              <a:gd name="connsiteY74" fmla="*/ 713832 h 1234208"/>
              <a:gd name="connsiteX75" fmla="*/ 466137 w 1234188"/>
              <a:gd name="connsiteY75" fmla="*/ 825742 h 1234208"/>
              <a:gd name="connsiteX76" fmla="*/ 466137 w 1234188"/>
              <a:gd name="connsiteY76" fmla="*/ 835117 h 1234208"/>
              <a:gd name="connsiteX77" fmla="*/ 400849 w 1234188"/>
              <a:gd name="connsiteY77" fmla="*/ 835117 h 1234208"/>
              <a:gd name="connsiteX78" fmla="*/ 299319 w 1234188"/>
              <a:gd name="connsiteY78" fmla="*/ 678510 h 1234208"/>
              <a:gd name="connsiteX79" fmla="*/ 213524 w 1234188"/>
              <a:gd name="connsiteY79" fmla="*/ 554547 h 1234208"/>
              <a:gd name="connsiteX80" fmla="*/ 302751 w 1234188"/>
              <a:gd name="connsiteY80" fmla="*/ 554547 h 1234208"/>
              <a:gd name="connsiteX81" fmla="*/ 248010 w 1234188"/>
              <a:gd name="connsiteY81" fmla="*/ 678593 h 1234208"/>
              <a:gd name="connsiteX82" fmla="*/ 273790 w 1234188"/>
              <a:gd name="connsiteY82" fmla="*/ 705797 h 1234208"/>
              <a:gd name="connsiteX83" fmla="*/ 364858 w 1234188"/>
              <a:gd name="connsiteY83" fmla="*/ 853866 h 1234208"/>
              <a:gd name="connsiteX84" fmla="*/ 383607 w 1234188"/>
              <a:gd name="connsiteY84" fmla="*/ 872615 h 1234208"/>
              <a:gd name="connsiteX85" fmla="*/ 412903 w 1234188"/>
              <a:gd name="connsiteY85" fmla="*/ 872615 h 1234208"/>
              <a:gd name="connsiteX86" fmla="*/ 431819 w 1234188"/>
              <a:gd name="connsiteY86" fmla="*/ 991137 h 1234208"/>
              <a:gd name="connsiteX87" fmla="*/ 343011 w 1234188"/>
              <a:gd name="connsiteY87" fmla="*/ 991137 h 1234208"/>
              <a:gd name="connsiteX88" fmla="*/ 248010 w 1234188"/>
              <a:gd name="connsiteY88" fmla="*/ 678593 h 1234208"/>
              <a:gd name="connsiteX89" fmla="*/ 736328 w 1234188"/>
              <a:gd name="connsiteY89" fmla="*/ 1196878 h 1234208"/>
              <a:gd name="connsiteX90" fmla="*/ 370549 w 1234188"/>
              <a:gd name="connsiteY90" fmla="*/ 1196878 h 1234208"/>
              <a:gd name="connsiteX91" fmla="*/ 362597 w 1234188"/>
              <a:gd name="connsiteY91" fmla="*/ 1131422 h 1234208"/>
              <a:gd name="connsiteX92" fmla="*/ 744279 w 1234188"/>
              <a:gd name="connsiteY92" fmla="*/ 1131422 h 1234208"/>
              <a:gd name="connsiteX93" fmla="*/ 736328 w 1234188"/>
              <a:gd name="connsiteY93" fmla="*/ 1196878 h 1234208"/>
              <a:gd name="connsiteX94" fmla="*/ 748883 w 1234188"/>
              <a:gd name="connsiteY94" fmla="*/ 1094007 h 1234208"/>
              <a:gd name="connsiteX95" fmla="*/ 358162 w 1234188"/>
              <a:gd name="connsiteY95" fmla="*/ 1094007 h 1234208"/>
              <a:gd name="connsiteX96" fmla="*/ 350210 w 1234188"/>
              <a:gd name="connsiteY96" fmla="*/ 1028469 h 1234208"/>
              <a:gd name="connsiteX97" fmla="*/ 756835 w 1234188"/>
              <a:gd name="connsiteY97" fmla="*/ 1028469 h 1234208"/>
              <a:gd name="connsiteX98" fmla="*/ 748883 w 1234188"/>
              <a:gd name="connsiteY98" fmla="*/ 1094007 h 1234208"/>
              <a:gd name="connsiteX99" fmla="*/ 764034 w 1234188"/>
              <a:gd name="connsiteY99" fmla="*/ 991137 h 1234208"/>
              <a:gd name="connsiteX100" fmla="*/ 675142 w 1234188"/>
              <a:gd name="connsiteY100" fmla="*/ 991137 h 1234208"/>
              <a:gd name="connsiteX101" fmla="*/ 694142 w 1234188"/>
              <a:gd name="connsiteY101" fmla="*/ 872615 h 1234208"/>
              <a:gd name="connsiteX102" fmla="*/ 723438 w 1234188"/>
              <a:gd name="connsiteY102" fmla="*/ 872615 h 1234208"/>
              <a:gd name="connsiteX103" fmla="*/ 736663 w 1234188"/>
              <a:gd name="connsiteY103" fmla="*/ 867175 h 1234208"/>
              <a:gd name="connsiteX104" fmla="*/ 742104 w 1234188"/>
              <a:gd name="connsiteY104" fmla="*/ 853950 h 1234208"/>
              <a:gd name="connsiteX105" fmla="*/ 830744 w 1234188"/>
              <a:gd name="connsiteY105" fmla="*/ 708057 h 1234208"/>
              <a:gd name="connsiteX106" fmla="*/ 858701 w 1234188"/>
              <a:gd name="connsiteY106" fmla="*/ 679347 h 1234208"/>
              <a:gd name="connsiteX107" fmla="*/ 764034 w 1234188"/>
              <a:gd name="connsiteY107" fmla="*/ 991137 h 1234208"/>
              <a:gd name="connsiteX108" fmla="*/ 805382 w 1234188"/>
              <a:gd name="connsiteY108" fmla="*/ 680602 h 1234208"/>
              <a:gd name="connsiteX109" fmla="*/ 706028 w 1234188"/>
              <a:gd name="connsiteY109" fmla="*/ 835200 h 1234208"/>
              <a:gd name="connsiteX110" fmla="*/ 640740 w 1234188"/>
              <a:gd name="connsiteY110" fmla="*/ 835200 h 1234208"/>
              <a:gd name="connsiteX111" fmla="*/ 640740 w 1234188"/>
              <a:gd name="connsiteY111" fmla="*/ 825826 h 1234208"/>
              <a:gd name="connsiteX112" fmla="*/ 658485 w 1234188"/>
              <a:gd name="connsiteY112" fmla="*/ 714836 h 1234208"/>
              <a:gd name="connsiteX113" fmla="*/ 709292 w 1234188"/>
              <a:gd name="connsiteY113" fmla="*/ 408654 h 1234208"/>
              <a:gd name="connsiteX114" fmla="*/ 626595 w 1234188"/>
              <a:gd name="connsiteY114" fmla="*/ 44717 h 1234208"/>
              <a:gd name="connsiteX115" fmla="*/ 800946 w 1234188"/>
              <a:gd name="connsiteY115" fmla="*/ 132102 h 1234208"/>
              <a:gd name="connsiteX116" fmla="*/ 860961 w 1234188"/>
              <a:gd name="connsiteY116" fmla="*/ 201909 h 1234208"/>
              <a:gd name="connsiteX117" fmla="*/ 857948 w 1234188"/>
              <a:gd name="connsiteY117" fmla="*/ 207852 h 1234208"/>
              <a:gd name="connsiteX118" fmla="*/ 841291 w 1234188"/>
              <a:gd name="connsiteY118" fmla="*/ 205509 h 1234208"/>
              <a:gd name="connsiteX119" fmla="*/ 780188 w 1234188"/>
              <a:gd name="connsiteY119" fmla="*/ 266527 h 1234208"/>
              <a:gd name="connsiteX120" fmla="*/ 780941 w 1234188"/>
              <a:gd name="connsiteY120" fmla="*/ 276153 h 1234208"/>
              <a:gd name="connsiteX121" fmla="*/ 745201 w 1234188"/>
              <a:gd name="connsiteY121" fmla="*/ 336335 h 1234208"/>
              <a:gd name="connsiteX122" fmla="*/ 813836 w 1234188"/>
              <a:gd name="connsiteY122" fmla="*/ 405055 h 1234208"/>
              <a:gd name="connsiteX123" fmla="*/ 924407 w 1234188"/>
              <a:gd name="connsiteY123" fmla="*/ 405055 h 1234208"/>
              <a:gd name="connsiteX124" fmla="*/ 924574 w 1234188"/>
              <a:gd name="connsiteY124" fmla="*/ 408654 h 1234208"/>
              <a:gd name="connsiteX125" fmla="*/ 805382 w 1234188"/>
              <a:gd name="connsiteY125" fmla="*/ 680602 h 1234208"/>
              <a:gd name="connsiteX126" fmla="*/ 1033471 w 1234188"/>
              <a:gd name="connsiteY126" fmla="*/ 367640 h 1234208"/>
              <a:gd name="connsiteX127" fmla="*/ 813836 w 1234188"/>
              <a:gd name="connsiteY127" fmla="*/ 367640 h 1234208"/>
              <a:gd name="connsiteX128" fmla="*/ 782616 w 1234188"/>
              <a:gd name="connsiteY128" fmla="*/ 336419 h 1234208"/>
              <a:gd name="connsiteX129" fmla="*/ 807978 w 1234188"/>
              <a:gd name="connsiteY129" fmla="*/ 305784 h 1234208"/>
              <a:gd name="connsiteX130" fmla="*/ 821453 w 1234188"/>
              <a:gd name="connsiteY130" fmla="*/ 295237 h 1234208"/>
              <a:gd name="connsiteX131" fmla="*/ 820699 w 1234188"/>
              <a:gd name="connsiteY131" fmla="*/ 278162 h 1234208"/>
              <a:gd name="connsiteX132" fmla="*/ 817602 w 1234188"/>
              <a:gd name="connsiteY132" fmla="*/ 266527 h 1234208"/>
              <a:gd name="connsiteX133" fmla="*/ 841291 w 1234188"/>
              <a:gd name="connsiteY133" fmla="*/ 242840 h 1234208"/>
              <a:gd name="connsiteX134" fmla="*/ 857111 w 1234188"/>
              <a:gd name="connsiteY134" fmla="*/ 249034 h 1234208"/>
              <a:gd name="connsiteX135" fmla="*/ 876110 w 1234188"/>
              <a:gd name="connsiteY135" fmla="*/ 252800 h 1234208"/>
              <a:gd name="connsiteX136" fmla="*/ 888248 w 1234188"/>
              <a:gd name="connsiteY136" fmla="*/ 237650 h 1234208"/>
              <a:gd name="connsiteX137" fmla="*/ 945332 w 1234188"/>
              <a:gd name="connsiteY137" fmla="*/ 187513 h 1234208"/>
              <a:gd name="connsiteX138" fmla="*/ 1003003 w 1234188"/>
              <a:gd name="connsiteY138" fmla="*/ 245100 h 1234208"/>
              <a:gd name="connsiteX139" fmla="*/ 1001999 w 1234188"/>
              <a:gd name="connsiteY139" fmla="*/ 255730 h 1234208"/>
              <a:gd name="connsiteX140" fmla="*/ 1007356 w 1234188"/>
              <a:gd name="connsiteY140" fmla="*/ 272554 h 1234208"/>
              <a:gd name="connsiteX141" fmla="*/ 1024348 w 1234188"/>
              <a:gd name="connsiteY141" fmla="*/ 277492 h 1234208"/>
              <a:gd name="connsiteX142" fmla="*/ 1079256 w 1234188"/>
              <a:gd name="connsiteY142" fmla="*/ 322106 h 1234208"/>
              <a:gd name="connsiteX143" fmla="*/ 1033471 w 1234188"/>
              <a:gd name="connsiteY143" fmla="*/ 367640 h 1234208"/>
              <a:gd name="connsiteX144" fmla="*/ 1165553 w 1234188"/>
              <a:gd name="connsiteY144" fmla="*/ 278497 h 1234208"/>
              <a:gd name="connsiteX145" fmla="*/ 1104032 w 1234188"/>
              <a:gd name="connsiteY145" fmla="*/ 278497 h 1234208"/>
              <a:gd name="connsiteX146" fmla="*/ 1040084 w 1234188"/>
              <a:gd name="connsiteY146" fmla="*/ 239241 h 1234208"/>
              <a:gd name="connsiteX147" fmla="*/ 976470 w 1234188"/>
              <a:gd name="connsiteY147" fmla="*/ 155622 h 1234208"/>
              <a:gd name="connsiteX148" fmla="*/ 1034056 w 1234188"/>
              <a:gd name="connsiteY148" fmla="*/ 98286 h 1234208"/>
              <a:gd name="connsiteX149" fmla="*/ 1091142 w 1234188"/>
              <a:gd name="connsiteY149" fmla="*/ 148424 h 1234208"/>
              <a:gd name="connsiteX150" fmla="*/ 1103278 w 1234188"/>
              <a:gd name="connsiteY150" fmla="*/ 163574 h 1234208"/>
              <a:gd name="connsiteX151" fmla="*/ 1122279 w 1234188"/>
              <a:gd name="connsiteY151" fmla="*/ 159807 h 1234208"/>
              <a:gd name="connsiteX152" fmla="*/ 1138182 w 1234188"/>
              <a:gd name="connsiteY152" fmla="*/ 153613 h 1234208"/>
              <a:gd name="connsiteX153" fmla="*/ 1161870 w 1234188"/>
              <a:gd name="connsiteY153" fmla="*/ 177301 h 1234208"/>
              <a:gd name="connsiteX154" fmla="*/ 1158773 w 1234188"/>
              <a:gd name="connsiteY154" fmla="*/ 188935 h 1234208"/>
              <a:gd name="connsiteX155" fmla="*/ 1158020 w 1234188"/>
              <a:gd name="connsiteY155" fmla="*/ 206011 h 1234208"/>
              <a:gd name="connsiteX156" fmla="*/ 1171496 w 1234188"/>
              <a:gd name="connsiteY156" fmla="*/ 216557 h 1234208"/>
              <a:gd name="connsiteX157" fmla="*/ 1196774 w 1234188"/>
              <a:gd name="connsiteY157" fmla="*/ 247192 h 1234208"/>
              <a:gd name="connsiteX158" fmla="*/ 1165553 w 1234188"/>
              <a:gd name="connsiteY158" fmla="*/ 278497 h 1234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Lst>
            <a:rect l="l" t="t" r="r" b="b"/>
            <a:pathLst>
              <a:path w="1234188" h="1234208">
                <a:moveTo>
                  <a:pt x="1198448" y="187010"/>
                </a:moveTo>
                <a:cubicBezTo>
                  <a:pt x="1198950" y="183830"/>
                  <a:pt x="1199202" y="180565"/>
                  <a:pt x="1199202" y="177385"/>
                </a:cubicBezTo>
                <a:cubicBezTo>
                  <a:pt x="1199202" y="143736"/>
                  <a:pt x="1171831" y="116366"/>
                  <a:pt x="1138182" y="116366"/>
                </a:cubicBezTo>
                <a:cubicBezTo>
                  <a:pt x="1132490" y="116366"/>
                  <a:pt x="1126883" y="117119"/>
                  <a:pt x="1121442" y="118709"/>
                </a:cubicBezTo>
                <a:cubicBezTo>
                  <a:pt x="1106794" y="84475"/>
                  <a:pt x="1072810" y="60955"/>
                  <a:pt x="1034056" y="60955"/>
                </a:cubicBezTo>
                <a:cubicBezTo>
                  <a:pt x="983835" y="60955"/>
                  <a:pt x="942487" y="101132"/>
                  <a:pt x="939138" y="150516"/>
                </a:cubicBezTo>
                <a:cubicBezTo>
                  <a:pt x="918883" y="151855"/>
                  <a:pt x="900300" y="159640"/>
                  <a:pt x="885318" y="171777"/>
                </a:cubicBezTo>
                <a:cubicBezTo>
                  <a:pt x="868075" y="147336"/>
                  <a:pt x="848405" y="124485"/>
                  <a:pt x="825806" y="104229"/>
                </a:cubicBezTo>
                <a:cubicBezTo>
                  <a:pt x="738169" y="25716"/>
                  <a:pt x="624921" y="-10443"/>
                  <a:pt x="506984" y="2614"/>
                </a:cubicBezTo>
                <a:cubicBezTo>
                  <a:pt x="337822" y="21364"/>
                  <a:pt x="202392" y="140639"/>
                  <a:pt x="159536" y="300678"/>
                </a:cubicBezTo>
                <a:cubicBezTo>
                  <a:pt x="114588" y="306286"/>
                  <a:pt x="79098" y="343031"/>
                  <a:pt x="76336" y="388733"/>
                </a:cubicBezTo>
                <a:cubicBezTo>
                  <a:pt x="33648" y="392165"/>
                  <a:pt x="0" y="427989"/>
                  <a:pt x="0" y="471514"/>
                </a:cubicBezTo>
                <a:cubicBezTo>
                  <a:pt x="0" y="517299"/>
                  <a:pt x="37247" y="554547"/>
                  <a:pt x="83032" y="554547"/>
                </a:cubicBezTo>
                <a:lnTo>
                  <a:pt x="171171" y="554547"/>
                </a:lnTo>
                <a:lnTo>
                  <a:pt x="310619" y="1013570"/>
                </a:lnTo>
                <a:lnTo>
                  <a:pt x="335311" y="1217803"/>
                </a:lnTo>
                <a:cubicBezTo>
                  <a:pt x="336482" y="1227178"/>
                  <a:pt x="344434" y="1234209"/>
                  <a:pt x="353893" y="1234209"/>
                </a:cubicBezTo>
                <a:lnTo>
                  <a:pt x="752817" y="1234209"/>
                </a:lnTo>
                <a:cubicBezTo>
                  <a:pt x="762275" y="1234209"/>
                  <a:pt x="770228" y="1227178"/>
                  <a:pt x="771400" y="1217803"/>
                </a:cubicBezTo>
                <a:lnTo>
                  <a:pt x="796175" y="1013653"/>
                </a:lnTo>
                <a:lnTo>
                  <a:pt x="947257" y="514370"/>
                </a:lnTo>
                <a:cubicBezTo>
                  <a:pt x="956549" y="480052"/>
                  <a:pt x="961905" y="444562"/>
                  <a:pt x="961905" y="408570"/>
                </a:cubicBezTo>
                <a:cubicBezTo>
                  <a:pt x="961905" y="407398"/>
                  <a:pt x="961738" y="406143"/>
                  <a:pt x="961738" y="404971"/>
                </a:cubicBezTo>
                <a:lnTo>
                  <a:pt x="1033471" y="404971"/>
                </a:lnTo>
                <a:cubicBezTo>
                  <a:pt x="1079256" y="404971"/>
                  <a:pt x="1116504" y="367723"/>
                  <a:pt x="1116504" y="321938"/>
                </a:cubicBezTo>
                <a:cubicBezTo>
                  <a:pt x="1116504" y="319846"/>
                  <a:pt x="1116085" y="317837"/>
                  <a:pt x="1115917" y="315828"/>
                </a:cubicBezTo>
                <a:lnTo>
                  <a:pt x="1165553" y="315828"/>
                </a:lnTo>
                <a:cubicBezTo>
                  <a:pt x="1203387" y="315828"/>
                  <a:pt x="1234189" y="285026"/>
                  <a:pt x="1234189" y="247109"/>
                </a:cubicBezTo>
                <a:cubicBezTo>
                  <a:pt x="1234272" y="221663"/>
                  <a:pt x="1220043" y="198812"/>
                  <a:pt x="1198448" y="187010"/>
                </a:cubicBezTo>
                <a:close/>
                <a:moveTo>
                  <a:pt x="543478" y="39109"/>
                </a:moveTo>
                <a:cubicBezTo>
                  <a:pt x="554778" y="35593"/>
                  <a:pt x="565324" y="37853"/>
                  <a:pt x="576792" y="46223"/>
                </a:cubicBezTo>
                <a:cubicBezTo>
                  <a:pt x="624083" y="80960"/>
                  <a:pt x="671878" y="216557"/>
                  <a:pt x="671878" y="408570"/>
                </a:cubicBezTo>
                <a:cubicBezTo>
                  <a:pt x="671878" y="521819"/>
                  <a:pt x="654467" y="628121"/>
                  <a:pt x="623999" y="700272"/>
                </a:cubicBezTo>
                <a:cubicBezTo>
                  <a:pt x="610858" y="731493"/>
                  <a:pt x="603241" y="777195"/>
                  <a:pt x="603241" y="825826"/>
                </a:cubicBezTo>
                <a:lnTo>
                  <a:pt x="603241" y="835200"/>
                </a:lnTo>
                <a:lnTo>
                  <a:pt x="553355" y="835200"/>
                </a:lnTo>
                <a:lnTo>
                  <a:pt x="503469" y="835200"/>
                </a:lnTo>
                <a:lnTo>
                  <a:pt x="503469" y="825826"/>
                </a:lnTo>
                <a:cubicBezTo>
                  <a:pt x="503469" y="777446"/>
                  <a:pt x="495768" y="731410"/>
                  <a:pt x="482376" y="699435"/>
                </a:cubicBezTo>
                <a:cubicBezTo>
                  <a:pt x="448727" y="619081"/>
                  <a:pt x="431234" y="495955"/>
                  <a:pt x="435503" y="370067"/>
                </a:cubicBezTo>
                <a:cubicBezTo>
                  <a:pt x="442198" y="182156"/>
                  <a:pt x="495517" y="54175"/>
                  <a:pt x="543478" y="39109"/>
                </a:cubicBezTo>
                <a:close/>
                <a:moveTo>
                  <a:pt x="656225" y="872615"/>
                </a:moveTo>
                <a:lnTo>
                  <a:pt x="637309" y="991137"/>
                </a:lnTo>
                <a:lnTo>
                  <a:pt x="469737" y="991137"/>
                </a:lnTo>
                <a:lnTo>
                  <a:pt x="450736" y="872615"/>
                </a:lnTo>
                <a:lnTo>
                  <a:pt x="656225" y="872615"/>
                </a:lnTo>
                <a:close/>
                <a:moveTo>
                  <a:pt x="83116" y="517299"/>
                </a:moveTo>
                <a:cubicBezTo>
                  <a:pt x="57922" y="517299"/>
                  <a:pt x="37498" y="496792"/>
                  <a:pt x="37498" y="471682"/>
                </a:cubicBezTo>
                <a:cubicBezTo>
                  <a:pt x="37498" y="446571"/>
                  <a:pt x="58006" y="426064"/>
                  <a:pt x="83116" y="426064"/>
                </a:cubicBezTo>
                <a:cubicBezTo>
                  <a:pt x="86129" y="426064"/>
                  <a:pt x="89226" y="426399"/>
                  <a:pt x="92407" y="427068"/>
                </a:cubicBezTo>
                <a:cubicBezTo>
                  <a:pt x="98517" y="428324"/>
                  <a:pt x="104879" y="426566"/>
                  <a:pt x="109398" y="422214"/>
                </a:cubicBezTo>
                <a:cubicBezTo>
                  <a:pt x="113919" y="417861"/>
                  <a:pt x="115927" y="411583"/>
                  <a:pt x="114755" y="405389"/>
                </a:cubicBezTo>
                <a:cubicBezTo>
                  <a:pt x="114086" y="401958"/>
                  <a:pt x="113667" y="398442"/>
                  <a:pt x="113667" y="394759"/>
                </a:cubicBezTo>
                <a:cubicBezTo>
                  <a:pt x="113667" y="362952"/>
                  <a:pt x="139531" y="337172"/>
                  <a:pt x="171338" y="337172"/>
                </a:cubicBezTo>
                <a:cubicBezTo>
                  <a:pt x="200216" y="337172"/>
                  <a:pt x="224740" y="358767"/>
                  <a:pt x="228423" y="387310"/>
                </a:cubicBezTo>
                <a:cubicBezTo>
                  <a:pt x="229344" y="394173"/>
                  <a:pt x="233947" y="400032"/>
                  <a:pt x="240476" y="402460"/>
                </a:cubicBezTo>
                <a:cubicBezTo>
                  <a:pt x="247005" y="404887"/>
                  <a:pt x="254371" y="403464"/>
                  <a:pt x="259477" y="398777"/>
                </a:cubicBezTo>
                <a:cubicBezTo>
                  <a:pt x="263829" y="394843"/>
                  <a:pt x="269521" y="392583"/>
                  <a:pt x="275380" y="392583"/>
                </a:cubicBezTo>
                <a:cubicBezTo>
                  <a:pt x="288437" y="392583"/>
                  <a:pt x="299068" y="403213"/>
                  <a:pt x="299068" y="416271"/>
                </a:cubicBezTo>
                <a:cubicBezTo>
                  <a:pt x="299068" y="420372"/>
                  <a:pt x="298063" y="424306"/>
                  <a:pt x="295971" y="427905"/>
                </a:cubicBezTo>
                <a:cubicBezTo>
                  <a:pt x="293041" y="433179"/>
                  <a:pt x="292790" y="439540"/>
                  <a:pt x="295301" y="444981"/>
                </a:cubicBezTo>
                <a:cubicBezTo>
                  <a:pt x="297812" y="450421"/>
                  <a:pt x="302834" y="454355"/>
                  <a:pt x="308777" y="455527"/>
                </a:cubicBezTo>
                <a:cubicBezTo>
                  <a:pt x="323425" y="458373"/>
                  <a:pt x="334139" y="471263"/>
                  <a:pt x="334139" y="486162"/>
                </a:cubicBezTo>
                <a:cubicBezTo>
                  <a:pt x="334139" y="503405"/>
                  <a:pt x="320077" y="517467"/>
                  <a:pt x="302834" y="517467"/>
                </a:cubicBezTo>
                <a:lnTo>
                  <a:pt x="83116" y="517467"/>
                </a:lnTo>
                <a:close/>
                <a:moveTo>
                  <a:pt x="302751" y="554630"/>
                </a:moveTo>
                <a:cubicBezTo>
                  <a:pt x="340584" y="554630"/>
                  <a:pt x="371470" y="523828"/>
                  <a:pt x="371470" y="485911"/>
                </a:cubicBezTo>
                <a:cubicBezTo>
                  <a:pt x="371470" y="460298"/>
                  <a:pt x="357241" y="437447"/>
                  <a:pt x="335646" y="425645"/>
                </a:cubicBezTo>
                <a:cubicBezTo>
                  <a:pt x="336148" y="422465"/>
                  <a:pt x="336399" y="419284"/>
                  <a:pt x="336399" y="416020"/>
                </a:cubicBezTo>
                <a:cubicBezTo>
                  <a:pt x="336399" y="382371"/>
                  <a:pt x="309028" y="355001"/>
                  <a:pt x="275296" y="355001"/>
                </a:cubicBezTo>
                <a:cubicBezTo>
                  <a:pt x="269604" y="355001"/>
                  <a:pt x="263997" y="355754"/>
                  <a:pt x="258639" y="357344"/>
                </a:cubicBezTo>
                <a:cubicBezTo>
                  <a:pt x="247424" y="331146"/>
                  <a:pt x="224908" y="311392"/>
                  <a:pt x="197621" y="303440"/>
                </a:cubicBezTo>
                <a:cubicBezTo>
                  <a:pt x="235705" y="171274"/>
                  <a:pt x="343764" y="70999"/>
                  <a:pt x="480701" y="44466"/>
                </a:cubicBezTo>
                <a:cubicBezTo>
                  <a:pt x="429811" y="112264"/>
                  <a:pt x="402440" y="247360"/>
                  <a:pt x="398255" y="368728"/>
                </a:cubicBezTo>
                <a:cubicBezTo>
                  <a:pt x="393651" y="501731"/>
                  <a:pt x="411814" y="627535"/>
                  <a:pt x="447974" y="713832"/>
                </a:cubicBezTo>
                <a:cubicBezTo>
                  <a:pt x="459525" y="741370"/>
                  <a:pt x="466137" y="782133"/>
                  <a:pt x="466137" y="825742"/>
                </a:cubicBezTo>
                <a:lnTo>
                  <a:pt x="466137" y="835117"/>
                </a:lnTo>
                <a:lnTo>
                  <a:pt x="400849" y="835117"/>
                </a:lnTo>
                <a:cubicBezTo>
                  <a:pt x="391810" y="772172"/>
                  <a:pt x="339579" y="716259"/>
                  <a:pt x="299319" y="678510"/>
                </a:cubicBezTo>
                <a:cubicBezTo>
                  <a:pt x="261402" y="642936"/>
                  <a:pt x="233110" y="600583"/>
                  <a:pt x="213524" y="554547"/>
                </a:cubicBezTo>
                <a:lnTo>
                  <a:pt x="302751" y="554547"/>
                </a:lnTo>
                <a:close/>
                <a:moveTo>
                  <a:pt x="248010" y="678593"/>
                </a:moveTo>
                <a:cubicBezTo>
                  <a:pt x="256212" y="687968"/>
                  <a:pt x="264583" y="697175"/>
                  <a:pt x="273790" y="705797"/>
                </a:cubicBezTo>
                <a:cubicBezTo>
                  <a:pt x="312879" y="742458"/>
                  <a:pt x="364858" y="797785"/>
                  <a:pt x="364858" y="853866"/>
                </a:cubicBezTo>
                <a:cubicBezTo>
                  <a:pt x="364858" y="864161"/>
                  <a:pt x="373228" y="872615"/>
                  <a:pt x="383607" y="872615"/>
                </a:cubicBezTo>
                <a:lnTo>
                  <a:pt x="412903" y="872615"/>
                </a:lnTo>
                <a:lnTo>
                  <a:pt x="431819" y="991137"/>
                </a:lnTo>
                <a:lnTo>
                  <a:pt x="343011" y="991137"/>
                </a:lnTo>
                <a:lnTo>
                  <a:pt x="248010" y="678593"/>
                </a:lnTo>
                <a:close/>
                <a:moveTo>
                  <a:pt x="736328" y="1196878"/>
                </a:moveTo>
                <a:lnTo>
                  <a:pt x="370549" y="1196878"/>
                </a:lnTo>
                <a:lnTo>
                  <a:pt x="362597" y="1131422"/>
                </a:lnTo>
                <a:lnTo>
                  <a:pt x="744279" y="1131422"/>
                </a:lnTo>
                <a:lnTo>
                  <a:pt x="736328" y="1196878"/>
                </a:lnTo>
                <a:close/>
                <a:moveTo>
                  <a:pt x="748883" y="1094007"/>
                </a:moveTo>
                <a:lnTo>
                  <a:pt x="358162" y="1094007"/>
                </a:lnTo>
                <a:lnTo>
                  <a:pt x="350210" y="1028469"/>
                </a:lnTo>
                <a:lnTo>
                  <a:pt x="756835" y="1028469"/>
                </a:lnTo>
                <a:lnTo>
                  <a:pt x="748883" y="1094007"/>
                </a:lnTo>
                <a:close/>
                <a:moveTo>
                  <a:pt x="764034" y="991137"/>
                </a:moveTo>
                <a:lnTo>
                  <a:pt x="675142" y="991137"/>
                </a:lnTo>
                <a:lnTo>
                  <a:pt x="694142" y="872615"/>
                </a:lnTo>
                <a:lnTo>
                  <a:pt x="723438" y="872615"/>
                </a:lnTo>
                <a:cubicBezTo>
                  <a:pt x="728377" y="872615"/>
                  <a:pt x="733147" y="870690"/>
                  <a:pt x="736663" y="867175"/>
                </a:cubicBezTo>
                <a:cubicBezTo>
                  <a:pt x="740178" y="863659"/>
                  <a:pt x="742104" y="858888"/>
                  <a:pt x="742104" y="853950"/>
                </a:cubicBezTo>
                <a:cubicBezTo>
                  <a:pt x="742104" y="811596"/>
                  <a:pt x="771901" y="762463"/>
                  <a:pt x="830744" y="708057"/>
                </a:cubicBezTo>
                <a:cubicBezTo>
                  <a:pt x="840621" y="698933"/>
                  <a:pt x="849829" y="689307"/>
                  <a:pt x="858701" y="679347"/>
                </a:cubicBezTo>
                <a:lnTo>
                  <a:pt x="764034" y="991137"/>
                </a:lnTo>
                <a:close/>
                <a:moveTo>
                  <a:pt x="805382" y="680602"/>
                </a:moveTo>
                <a:cubicBezTo>
                  <a:pt x="745451" y="736097"/>
                  <a:pt x="712724" y="786820"/>
                  <a:pt x="706028" y="835200"/>
                </a:cubicBezTo>
                <a:lnTo>
                  <a:pt x="640740" y="835200"/>
                </a:lnTo>
                <a:lnTo>
                  <a:pt x="640740" y="825826"/>
                </a:lnTo>
                <a:cubicBezTo>
                  <a:pt x="640740" y="782719"/>
                  <a:pt x="647436" y="741203"/>
                  <a:pt x="658485" y="714836"/>
                </a:cubicBezTo>
                <a:cubicBezTo>
                  <a:pt x="690794" y="638333"/>
                  <a:pt x="709292" y="526674"/>
                  <a:pt x="709292" y="408654"/>
                </a:cubicBezTo>
                <a:cubicBezTo>
                  <a:pt x="709292" y="249871"/>
                  <a:pt x="676983" y="112013"/>
                  <a:pt x="626595" y="44717"/>
                </a:cubicBezTo>
                <a:cubicBezTo>
                  <a:pt x="690877" y="57439"/>
                  <a:pt x="750557" y="86986"/>
                  <a:pt x="800946" y="132102"/>
                </a:cubicBezTo>
                <a:cubicBezTo>
                  <a:pt x="824132" y="152860"/>
                  <a:pt x="843969" y="176464"/>
                  <a:pt x="860961" y="201909"/>
                </a:cubicBezTo>
                <a:cubicBezTo>
                  <a:pt x="859956" y="203918"/>
                  <a:pt x="858784" y="205760"/>
                  <a:pt x="857948" y="207852"/>
                </a:cubicBezTo>
                <a:cubicBezTo>
                  <a:pt x="852507" y="206262"/>
                  <a:pt x="846982" y="205509"/>
                  <a:pt x="841291" y="205509"/>
                </a:cubicBezTo>
                <a:cubicBezTo>
                  <a:pt x="807642" y="205509"/>
                  <a:pt x="780188" y="232879"/>
                  <a:pt x="780188" y="266527"/>
                </a:cubicBezTo>
                <a:cubicBezTo>
                  <a:pt x="780188" y="269708"/>
                  <a:pt x="780439" y="272973"/>
                  <a:pt x="780941" y="276153"/>
                </a:cubicBezTo>
                <a:cubicBezTo>
                  <a:pt x="759430" y="287955"/>
                  <a:pt x="745201" y="310806"/>
                  <a:pt x="745201" y="336335"/>
                </a:cubicBezTo>
                <a:cubicBezTo>
                  <a:pt x="745201" y="374168"/>
                  <a:pt x="776003" y="405055"/>
                  <a:pt x="813836" y="405055"/>
                </a:cubicBezTo>
                <a:lnTo>
                  <a:pt x="924407" y="405055"/>
                </a:lnTo>
                <a:cubicBezTo>
                  <a:pt x="924407" y="406226"/>
                  <a:pt x="924574" y="407398"/>
                  <a:pt x="924574" y="408654"/>
                </a:cubicBezTo>
                <a:cubicBezTo>
                  <a:pt x="924490" y="511440"/>
                  <a:pt x="881133" y="610544"/>
                  <a:pt x="805382" y="680602"/>
                </a:cubicBezTo>
                <a:close/>
                <a:moveTo>
                  <a:pt x="1033471" y="367640"/>
                </a:moveTo>
                <a:lnTo>
                  <a:pt x="813836" y="367640"/>
                </a:lnTo>
                <a:cubicBezTo>
                  <a:pt x="796593" y="367640"/>
                  <a:pt x="782616" y="353661"/>
                  <a:pt x="782616" y="336419"/>
                </a:cubicBezTo>
                <a:cubicBezTo>
                  <a:pt x="782616" y="321436"/>
                  <a:pt x="793246" y="308630"/>
                  <a:pt x="807978" y="305784"/>
                </a:cubicBezTo>
                <a:cubicBezTo>
                  <a:pt x="813920" y="304612"/>
                  <a:pt x="818858" y="300762"/>
                  <a:pt x="821453" y="295237"/>
                </a:cubicBezTo>
                <a:cubicBezTo>
                  <a:pt x="823964" y="289797"/>
                  <a:pt x="823714" y="283435"/>
                  <a:pt x="820699" y="278162"/>
                </a:cubicBezTo>
                <a:cubicBezTo>
                  <a:pt x="818691" y="274563"/>
                  <a:pt x="817602" y="270713"/>
                  <a:pt x="817602" y="266527"/>
                </a:cubicBezTo>
                <a:cubicBezTo>
                  <a:pt x="817602" y="253470"/>
                  <a:pt x="828233" y="242840"/>
                  <a:pt x="841291" y="242840"/>
                </a:cubicBezTo>
                <a:cubicBezTo>
                  <a:pt x="847150" y="242840"/>
                  <a:pt x="852758" y="245016"/>
                  <a:pt x="857111" y="249034"/>
                </a:cubicBezTo>
                <a:cubicBezTo>
                  <a:pt x="862216" y="253721"/>
                  <a:pt x="869582" y="255144"/>
                  <a:pt x="876110" y="252800"/>
                </a:cubicBezTo>
                <a:cubicBezTo>
                  <a:pt x="882639" y="250373"/>
                  <a:pt x="887327" y="244514"/>
                  <a:pt x="888248" y="237650"/>
                </a:cubicBezTo>
                <a:cubicBezTo>
                  <a:pt x="891930" y="209108"/>
                  <a:pt x="916539" y="187513"/>
                  <a:pt x="945332" y="187513"/>
                </a:cubicBezTo>
                <a:cubicBezTo>
                  <a:pt x="977139" y="187513"/>
                  <a:pt x="1003003" y="213377"/>
                  <a:pt x="1003003" y="245100"/>
                </a:cubicBezTo>
                <a:cubicBezTo>
                  <a:pt x="1003003" y="248699"/>
                  <a:pt x="1002668" y="252298"/>
                  <a:pt x="1001999" y="255730"/>
                </a:cubicBezTo>
                <a:cubicBezTo>
                  <a:pt x="1000827" y="261924"/>
                  <a:pt x="1002835" y="268201"/>
                  <a:pt x="1007356" y="272554"/>
                </a:cubicBezTo>
                <a:cubicBezTo>
                  <a:pt x="1011876" y="276990"/>
                  <a:pt x="1018237" y="278748"/>
                  <a:pt x="1024348" y="277492"/>
                </a:cubicBezTo>
                <a:cubicBezTo>
                  <a:pt x="1053308" y="271299"/>
                  <a:pt x="1079256" y="293898"/>
                  <a:pt x="1079256" y="322106"/>
                </a:cubicBezTo>
                <a:cubicBezTo>
                  <a:pt x="1079088" y="347216"/>
                  <a:pt x="1058665" y="367640"/>
                  <a:pt x="1033471" y="367640"/>
                </a:cubicBezTo>
                <a:close/>
                <a:moveTo>
                  <a:pt x="1165553" y="278497"/>
                </a:moveTo>
                <a:lnTo>
                  <a:pt x="1104032" y="278497"/>
                </a:lnTo>
                <a:cubicBezTo>
                  <a:pt x="1090472" y="256651"/>
                  <a:pt x="1067119" y="241417"/>
                  <a:pt x="1040084" y="239241"/>
                </a:cubicBezTo>
                <a:cubicBezTo>
                  <a:pt x="1037740" y="200403"/>
                  <a:pt x="1011708" y="168010"/>
                  <a:pt x="976470" y="155622"/>
                </a:cubicBezTo>
                <a:cubicBezTo>
                  <a:pt x="976637" y="123983"/>
                  <a:pt x="1002418" y="98286"/>
                  <a:pt x="1034056" y="98286"/>
                </a:cubicBezTo>
                <a:cubicBezTo>
                  <a:pt x="1062850" y="98286"/>
                  <a:pt x="1087458" y="119881"/>
                  <a:pt x="1091142" y="148424"/>
                </a:cubicBezTo>
                <a:cubicBezTo>
                  <a:pt x="1092062" y="155287"/>
                  <a:pt x="1096750" y="161146"/>
                  <a:pt x="1103278" y="163574"/>
                </a:cubicBezTo>
                <a:cubicBezTo>
                  <a:pt x="1109807" y="166001"/>
                  <a:pt x="1117173" y="164578"/>
                  <a:pt x="1122279" y="159807"/>
                </a:cubicBezTo>
                <a:cubicBezTo>
                  <a:pt x="1126631" y="155873"/>
                  <a:pt x="1132240" y="153613"/>
                  <a:pt x="1138182" y="153613"/>
                </a:cubicBezTo>
                <a:cubicBezTo>
                  <a:pt x="1151239" y="153613"/>
                  <a:pt x="1161870" y="164243"/>
                  <a:pt x="1161870" y="177301"/>
                </a:cubicBezTo>
                <a:cubicBezTo>
                  <a:pt x="1161870" y="181402"/>
                  <a:pt x="1160782" y="185420"/>
                  <a:pt x="1158773" y="188935"/>
                </a:cubicBezTo>
                <a:cubicBezTo>
                  <a:pt x="1155760" y="194209"/>
                  <a:pt x="1155508" y="200570"/>
                  <a:pt x="1158020" y="206011"/>
                </a:cubicBezTo>
                <a:cubicBezTo>
                  <a:pt x="1160531" y="211451"/>
                  <a:pt x="1165553" y="215385"/>
                  <a:pt x="1171496" y="216557"/>
                </a:cubicBezTo>
                <a:cubicBezTo>
                  <a:pt x="1186144" y="219403"/>
                  <a:pt x="1196774" y="232210"/>
                  <a:pt x="1196774" y="247192"/>
                </a:cubicBezTo>
                <a:cubicBezTo>
                  <a:pt x="1196858" y="264519"/>
                  <a:pt x="1182795" y="278497"/>
                  <a:pt x="1165553" y="278497"/>
                </a:cubicBezTo>
                <a:close/>
              </a:path>
            </a:pathLst>
          </a:custGeom>
          <a:solidFill>
            <a:schemeClr val="bg1"/>
          </a:solidFill>
          <a:ln w="8365" cap="flat">
            <a:noFill/>
            <a:prstDash val="solid"/>
            <a:miter/>
          </a:ln>
        </p:spPr>
        <p:txBody>
          <a:bodyPr rtlCol="0" anchor="ctr"/>
          <a:lstStyle/>
          <a:p>
            <a:endParaRPr lang="en-US" sz="1200"/>
          </a:p>
        </p:txBody>
      </p:sp>
      <p:grpSp>
        <p:nvGrpSpPr>
          <p:cNvPr id="61" name="Graphic 4">
            <a:extLst>
              <a:ext uri="{FF2B5EF4-FFF2-40B4-BE49-F238E27FC236}">
                <a16:creationId xmlns:a16="http://schemas.microsoft.com/office/drawing/2014/main" id="{96508442-C579-46E9-AB32-390446C13352}"/>
              </a:ext>
            </a:extLst>
          </p:cNvPr>
          <p:cNvGrpSpPr/>
          <p:nvPr/>
        </p:nvGrpSpPr>
        <p:grpSpPr>
          <a:xfrm>
            <a:off x="12698208" y="7736796"/>
            <a:ext cx="758012" cy="758048"/>
            <a:chOff x="10884230" y="3442838"/>
            <a:chExt cx="1234377" cy="1234439"/>
          </a:xfrm>
          <a:solidFill>
            <a:schemeClr val="bg1"/>
          </a:solidFill>
        </p:grpSpPr>
        <p:sp>
          <p:nvSpPr>
            <p:cNvPr id="62" name="Freeform: Shape 61">
              <a:extLst>
                <a:ext uri="{FF2B5EF4-FFF2-40B4-BE49-F238E27FC236}">
                  <a16:creationId xmlns:a16="http://schemas.microsoft.com/office/drawing/2014/main" id="{6AA91D6B-CE52-440E-9AF7-69E70BE3E011}"/>
                </a:ext>
              </a:extLst>
            </p:cNvPr>
            <p:cNvSpPr/>
            <p:nvPr/>
          </p:nvSpPr>
          <p:spPr>
            <a:xfrm>
              <a:off x="10884298" y="3442838"/>
              <a:ext cx="1234310" cy="1234439"/>
            </a:xfrm>
            <a:custGeom>
              <a:avLst/>
              <a:gdLst>
                <a:gd name="connsiteX0" fmla="*/ 1228702 w 1234310"/>
                <a:gd name="connsiteY0" fmla="*/ 5441 h 1234439"/>
                <a:gd name="connsiteX1" fmla="*/ 1215310 w 1234310"/>
                <a:gd name="connsiteY1" fmla="*/ 0 h 1234439"/>
                <a:gd name="connsiteX2" fmla="*/ 536234 w 1234310"/>
                <a:gd name="connsiteY2" fmla="*/ 234366 h 1234439"/>
                <a:gd name="connsiteX3" fmla="*/ 388248 w 1234310"/>
                <a:gd name="connsiteY3" fmla="*/ 247759 h 1234439"/>
                <a:gd name="connsiteX4" fmla="*/ 178072 w 1234310"/>
                <a:gd name="connsiteY4" fmla="*/ 369210 h 1234439"/>
                <a:gd name="connsiteX5" fmla="*/ 3386 w 1234310"/>
                <a:gd name="connsiteY5" fmla="*/ 617555 h 1234439"/>
                <a:gd name="connsiteX6" fmla="*/ 4306 w 1234310"/>
                <a:gd name="connsiteY6" fmla="*/ 640322 h 1234439"/>
                <a:gd name="connsiteX7" fmla="*/ 26571 w 1234310"/>
                <a:gd name="connsiteY7" fmla="*/ 645260 h 1234439"/>
                <a:gd name="connsiteX8" fmla="*/ 262109 w 1234310"/>
                <a:gd name="connsiteY8" fmla="*/ 535275 h 1234439"/>
                <a:gd name="connsiteX9" fmla="*/ 388164 w 1234310"/>
                <a:gd name="connsiteY9" fmla="*/ 520962 h 1234439"/>
                <a:gd name="connsiteX10" fmla="*/ 373182 w 1234310"/>
                <a:gd name="connsiteY10" fmla="*/ 607259 h 1234439"/>
                <a:gd name="connsiteX11" fmla="*/ 372010 w 1234310"/>
                <a:gd name="connsiteY11" fmla="*/ 614625 h 1234439"/>
                <a:gd name="connsiteX12" fmla="*/ 234822 w 1234310"/>
                <a:gd name="connsiteY12" fmla="*/ 662670 h 1234439"/>
                <a:gd name="connsiteX13" fmla="*/ 222769 w 1234310"/>
                <a:gd name="connsiteY13" fmla="*/ 676146 h 1234439"/>
                <a:gd name="connsiteX14" fmla="*/ 227791 w 1234310"/>
                <a:gd name="connsiteY14" fmla="*/ 693556 h 1234439"/>
                <a:gd name="connsiteX15" fmla="*/ 540838 w 1234310"/>
                <a:gd name="connsiteY15" fmla="*/ 1006603 h 1234439"/>
                <a:gd name="connsiteX16" fmla="*/ 554062 w 1234310"/>
                <a:gd name="connsiteY16" fmla="*/ 1012043 h 1234439"/>
                <a:gd name="connsiteX17" fmla="*/ 558247 w 1234310"/>
                <a:gd name="connsiteY17" fmla="*/ 1011541 h 1234439"/>
                <a:gd name="connsiteX18" fmla="*/ 571723 w 1234310"/>
                <a:gd name="connsiteY18" fmla="*/ 999488 h 1234439"/>
                <a:gd name="connsiteX19" fmla="*/ 619768 w 1234310"/>
                <a:gd name="connsiteY19" fmla="*/ 862300 h 1234439"/>
                <a:gd name="connsiteX20" fmla="*/ 627134 w 1234310"/>
                <a:gd name="connsiteY20" fmla="*/ 861128 h 1234439"/>
                <a:gd name="connsiteX21" fmla="*/ 713348 w 1234310"/>
                <a:gd name="connsiteY21" fmla="*/ 846145 h 1234439"/>
                <a:gd name="connsiteX22" fmla="*/ 699035 w 1234310"/>
                <a:gd name="connsiteY22" fmla="*/ 972201 h 1234439"/>
                <a:gd name="connsiteX23" fmla="*/ 589050 w 1234310"/>
                <a:gd name="connsiteY23" fmla="*/ 1207823 h 1234439"/>
                <a:gd name="connsiteX24" fmla="*/ 593988 w 1234310"/>
                <a:gd name="connsiteY24" fmla="*/ 1230088 h 1234439"/>
                <a:gd name="connsiteX25" fmla="*/ 605958 w 1234310"/>
                <a:gd name="connsiteY25" fmla="*/ 1234440 h 1234439"/>
                <a:gd name="connsiteX26" fmla="*/ 616755 w 1234310"/>
                <a:gd name="connsiteY26" fmla="*/ 1231008 h 1234439"/>
                <a:gd name="connsiteX27" fmla="*/ 865100 w 1234310"/>
                <a:gd name="connsiteY27" fmla="*/ 1056322 h 1234439"/>
                <a:gd name="connsiteX28" fmla="*/ 986552 w 1234310"/>
                <a:gd name="connsiteY28" fmla="*/ 846145 h 1234439"/>
                <a:gd name="connsiteX29" fmla="*/ 999944 w 1234310"/>
                <a:gd name="connsiteY29" fmla="*/ 698160 h 1234439"/>
                <a:gd name="connsiteX30" fmla="*/ 1234310 w 1234310"/>
                <a:gd name="connsiteY30" fmla="*/ 19084 h 1234439"/>
                <a:gd name="connsiteX31" fmla="*/ 1228702 w 1234310"/>
                <a:gd name="connsiteY31" fmla="*/ 5441 h 1234439"/>
                <a:gd name="connsiteX32" fmla="*/ 346815 w 1234310"/>
                <a:gd name="connsiteY32" fmla="*/ 479195 h 1234439"/>
                <a:gd name="connsiteX33" fmla="*/ 246290 w 1234310"/>
                <a:gd name="connsiteY33" fmla="*/ 501376 h 1234439"/>
                <a:gd name="connsiteX34" fmla="*/ 74281 w 1234310"/>
                <a:gd name="connsiteY34" fmla="*/ 581647 h 1234439"/>
                <a:gd name="connsiteX35" fmla="*/ 208540 w 1234310"/>
                <a:gd name="connsiteY35" fmla="*/ 390722 h 1234439"/>
                <a:gd name="connsiteX36" fmla="*/ 391513 w 1234310"/>
                <a:gd name="connsiteY36" fmla="*/ 285006 h 1234439"/>
                <a:gd name="connsiteX37" fmla="*/ 497898 w 1234310"/>
                <a:gd name="connsiteY37" fmla="*/ 275380 h 1234439"/>
                <a:gd name="connsiteX38" fmla="*/ 396284 w 1234310"/>
                <a:gd name="connsiteY38" fmla="*/ 484385 h 1234439"/>
                <a:gd name="connsiteX39" fmla="*/ 396284 w 1234310"/>
                <a:gd name="connsiteY39" fmla="*/ 484385 h 1234439"/>
                <a:gd name="connsiteX40" fmla="*/ 346815 w 1234310"/>
                <a:gd name="connsiteY40" fmla="*/ 479195 h 1234439"/>
                <a:gd name="connsiteX41" fmla="*/ 546111 w 1234310"/>
                <a:gd name="connsiteY41" fmla="*/ 958976 h 1234439"/>
                <a:gd name="connsiteX42" fmla="*/ 275166 w 1234310"/>
                <a:gd name="connsiteY42" fmla="*/ 688032 h 1234439"/>
                <a:gd name="connsiteX43" fmla="*/ 383728 w 1234310"/>
                <a:gd name="connsiteY43" fmla="*/ 650031 h 1234439"/>
                <a:gd name="connsiteX44" fmla="*/ 584111 w 1234310"/>
                <a:gd name="connsiteY44" fmla="*/ 850414 h 1234439"/>
                <a:gd name="connsiteX45" fmla="*/ 546111 w 1234310"/>
                <a:gd name="connsiteY45" fmla="*/ 958976 h 1234439"/>
                <a:gd name="connsiteX46" fmla="*/ 949137 w 1234310"/>
                <a:gd name="connsiteY46" fmla="*/ 842630 h 1234439"/>
                <a:gd name="connsiteX47" fmla="*/ 843421 w 1234310"/>
                <a:gd name="connsiteY47" fmla="*/ 1025603 h 1234439"/>
                <a:gd name="connsiteX48" fmla="*/ 652496 w 1234310"/>
                <a:gd name="connsiteY48" fmla="*/ 1159861 h 1234439"/>
                <a:gd name="connsiteX49" fmla="*/ 732850 w 1234310"/>
                <a:gd name="connsiteY49" fmla="*/ 987854 h 1234439"/>
                <a:gd name="connsiteX50" fmla="*/ 749842 w 1234310"/>
                <a:gd name="connsiteY50" fmla="*/ 837859 h 1234439"/>
                <a:gd name="connsiteX51" fmla="*/ 749842 w 1234310"/>
                <a:gd name="connsiteY51" fmla="*/ 837859 h 1234439"/>
                <a:gd name="connsiteX52" fmla="*/ 958846 w 1234310"/>
                <a:gd name="connsiteY52" fmla="*/ 736244 h 1234439"/>
                <a:gd name="connsiteX53" fmla="*/ 949137 w 1234310"/>
                <a:gd name="connsiteY53" fmla="*/ 842630 h 1234439"/>
                <a:gd name="connsiteX54" fmla="*/ 965960 w 1234310"/>
                <a:gd name="connsiteY54" fmla="*/ 679327 h 1234439"/>
                <a:gd name="connsiteX55" fmla="*/ 621108 w 1234310"/>
                <a:gd name="connsiteY55" fmla="*/ 824132 h 1234439"/>
                <a:gd name="connsiteX56" fmla="*/ 612152 w 1234310"/>
                <a:gd name="connsiteY56" fmla="*/ 825555 h 1234439"/>
                <a:gd name="connsiteX57" fmla="*/ 408672 w 1234310"/>
                <a:gd name="connsiteY57" fmla="*/ 622075 h 1234439"/>
                <a:gd name="connsiteX58" fmla="*/ 410095 w 1234310"/>
                <a:gd name="connsiteY58" fmla="*/ 613119 h 1234439"/>
                <a:gd name="connsiteX59" fmla="*/ 554899 w 1234310"/>
                <a:gd name="connsiteY59" fmla="*/ 268265 h 1234439"/>
                <a:gd name="connsiteX60" fmla="*/ 920678 w 1234310"/>
                <a:gd name="connsiteY60" fmla="*/ 80103 h 1234439"/>
                <a:gd name="connsiteX61" fmla="*/ 1154208 w 1234310"/>
                <a:gd name="connsiteY61" fmla="*/ 313716 h 1234439"/>
                <a:gd name="connsiteX62" fmla="*/ 965960 w 1234310"/>
                <a:gd name="connsiteY62" fmla="*/ 679327 h 1234439"/>
                <a:gd name="connsiteX63" fmla="*/ 1164335 w 1234310"/>
                <a:gd name="connsiteY63" fmla="*/ 270860 h 1234439"/>
                <a:gd name="connsiteX64" fmla="*/ 963282 w 1234310"/>
                <a:gd name="connsiteY64" fmla="*/ 69808 h 1234439"/>
                <a:gd name="connsiteX65" fmla="*/ 1196059 w 1234310"/>
                <a:gd name="connsiteY65" fmla="*/ 38084 h 1234439"/>
                <a:gd name="connsiteX66" fmla="*/ 1164335 w 1234310"/>
                <a:gd name="connsiteY66" fmla="*/ 270860 h 123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234310" h="1234439">
                  <a:moveTo>
                    <a:pt x="1228702" y="5441"/>
                  </a:moveTo>
                  <a:cubicBezTo>
                    <a:pt x="1225187" y="1841"/>
                    <a:pt x="1220583" y="0"/>
                    <a:pt x="1215310" y="0"/>
                  </a:cubicBezTo>
                  <a:cubicBezTo>
                    <a:pt x="1197146" y="167"/>
                    <a:pt x="772525" y="7031"/>
                    <a:pt x="536234" y="234366"/>
                  </a:cubicBezTo>
                  <a:lnTo>
                    <a:pt x="388248" y="247759"/>
                  </a:lnTo>
                  <a:cubicBezTo>
                    <a:pt x="303542" y="255375"/>
                    <a:pt x="226954" y="299654"/>
                    <a:pt x="178072" y="369210"/>
                  </a:cubicBezTo>
                  <a:lnTo>
                    <a:pt x="3386" y="617555"/>
                  </a:lnTo>
                  <a:cubicBezTo>
                    <a:pt x="-1469" y="624502"/>
                    <a:pt x="-1051" y="633793"/>
                    <a:pt x="4306" y="640322"/>
                  </a:cubicBezTo>
                  <a:cubicBezTo>
                    <a:pt x="9747" y="646851"/>
                    <a:pt x="18787" y="648776"/>
                    <a:pt x="26571" y="645260"/>
                  </a:cubicBezTo>
                  <a:lnTo>
                    <a:pt x="262109" y="535275"/>
                  </a:lnTo>
                  <a:cubicBezTo>
                    <a:pt x="301198" y="517028"/>
                    <a:pt x="345979" y="511923"/>
                    <a:pt x="388164" y="520962"/>
                  </a:cubicBezTo>
                  <a:cubicBezTo>
                    <a:pt x="382306" y="549840"/>
                    <a:pt x="377702" y="578633"/>
                    <a:pt x="373182" y="607259"/>
                  </a:cubicBezTo>
                  <a:lnTo>
                    <a:pt x="372010" y="614625"/>
                  </a:lnTo>
                  <a:lnTo>
                    <a:pt x="234822" y="662670"/>
                  </a:lnTo>
                  <a:cubicBezTo>
                    <a:pt x="228712" y="664847"/>
                    <a:pt x="224192" y="669869"/>
                    <a:pt x="222769" y="676146"/>
                  </a:cubicBezTo>
                  <a:cubicBezTo>
                    <a:pt x="221346" y="682424"/>
                    <a:pt x="223188" y="689037"/>
                    <a:pt x="227791" y="693556"/>
                  </a:cubicBezTo>
                  <a:lnTo>
                    <a:pt x="540838" y="1006603"/>
                  </a:lnTo>
                  <a:cubicBezTo>
                    <a:pt x="544352" y="1010118"/>
                    <a:pt x="549124" y="1012043"/>
                    <a:pt x="554062" y="1012043"/>
                  </a:cubicBezTo>
                  <a:cubicBezTo>
                    <a:pt x="555402" y="1012043"/>
                    <a:pt x="556824" y="1011876"/>
                    <a:pt x="558247" y="1011541"/>
                  </a:cubicBezTo>
                  <a:cubicBezTo>
                    <a:pt x="564525" y="1010118"/>
                    <a:pt x="569631" y="1005515"/>
                    <a:pt x="571723" y="999488"/>
                  </a:cubicBezTo>
                  <a:lnTo>
                    <a:pt x="619768" y="862300"/>
                  </a:lnTo>
                  <a:lnTo>
                    <a:pt x="627134" y="861128"/>
                  </a:lnTo>
                  <a:cubicBezTo>
                    <a:pt x="655677" y="856608"/>
                    <a:pt x="684470" y="851921"/>
                    <a:pt x="713348" y="846145"/>
                  </a:cubicBezTo>
                  <a:cubicBezTo>
                    <a:pt x="722303" y="888331"/>
                    <a:pt x="717281" y="933112"/>
                    <a:pt x="699035" y="972201"/>
                  </a:cubicBezTo>
                  <a:lnTo>
                    <a:pt x="589050" y="1207823"/>
                  </a:lnTo>
                  <a:cubicBezTo>
                    <a:pt x="585451" y="1215523"/>
                    <a:pt x="587459" y="1224563"/>
                    <a:pt x="593988" y="1230088"/>
                  </a:cubicBezTo>
                  <a:cubicBezTo>
                    <a:pt x="597420" y="1233017"/>
                    <a:pt x="601689" y="1234440"/>
                    <a:pt x="605958" y="1234440"/>
                  </a:cubicBezTo>
                  <a:cubicBezTo>
                    <a:pt x="609724" y="1234440"/>
                    <a:pt x="613491" y="1233268"/>
                    <a:pt x="616755" y="1231008"/>
                  </a:cubicBezTo>
                  <a:lnTo>
                    <a:pt x="865100" y="1056322"/>
                  </a:lnTo>
                  <a:cubicBezTo>
                    <a:pt x="934656" y="1007440"/>
                    <a:pt x="978935" y="930852"/>
                    <a:pt x="986552" y="846145"/>
                  </a:cubicBezTo>
                  <a:lnTo>
                    <a:pt x="999944" y="698160"/>
                  </a:lnTo>
                  <a:cubicBezTo>
                    <a:pt x="1227279" y="461785"/>
                    <a:pt x="1234143" y="37164"/>
                    <a:pt x="1234310" y="19084"/>
                  </a:cubicBezTo>
                  <a:cubicBezTo>
                    <a:pt x="1234226" y="13811"/>
                    <a:pt x="1232218" y="9040"/>
                    <a:pt x="1228702" y="5441"/>
                  </a:cubicBezTo>
                  <a:close/>
                  <a:moveTo>
                    <a:pt x="346815" y="479195"/>
                  </a:moveTo>
                  <a:cubicBezTo>
                    <a:pt x="312246" y="479195"/>
                    <a:pt x="277761" y="486728"/>
                    <a:pt x="246290" y="501376"/>
                  </a:cubicBezTo>
                  <a:lnTo>
                    <a:pt x="74281" y="581647"/>
                  </a:lnTo>
                  <a:lnTo>
                    <a:pt x="208540" y="390722"/>
                  </a:lnTo>
                  <a:cubicBezTo>
                    <a:pt x="251144" y="330122"/>
                    <a:pt x="317855" y="291618"/>
                    <a:pt x="391513" y="285006"/>
                  </a:cubicBezTo>
                  <a:lnTo>
                    <a:pt x="497898" y="275380"/>
                  </a:lnTo>
                  <a:cubicBezTo>
                    <a:pt x="441733" y="342760"/>
                    <a:pt x="413693" y="413322"/>
                    <a:pt x="396284" y="484385"/>
                  </a:cubicBezTo>
                  <a:lnTo>
                    <a:pt x="396284" y="484385"/>
                  </a:lnTo>
                  <a:cubicBezTo>
                    <a:pt x="379962" y="480869"/>
                    <a:pt x="363389" y="479195"/>
                    <a:pt x="346815" y="479195"/>
                  </a:cubicBezTo>
                  <a:close/>
                  <a:moveTo>
                    <a:pt x="546111" y="958976"/>
                  </a:moveTo>
                  <a:lnTo>
                    <a:pt x="275166" y="688032"/>
                  </a:lnTo>
                  <a:lnTo>
                    <a:pt x="383728" y="650031"/>
                  </a:lnTo>
                  <a:lnTo>
                    <a:pt x="584111" y="850414"/>
                  </a:lnTo>
                  <a:lnTo>
                    <a:pt x="546111" y="958976"/>
                  </a:lnTo>
                  <a:close/>
                  <a:moveTo>
                    <a:pt x="949137" y="842630"/>
                  </a:moveTo>
                  <a:cubicBezTo>
                    <a:pt x="942524" y="916288"/>
                    <a:pt x="904022" y="982999"/>
                    <a:pt x="843421" y="1025603"/>
                  </a:cubicBezTo>
                  <a:lnTo>
                    <a:pt x="652496" y="1159861"/>
                  </a:lnTo>
                  <a:lnTo>
                    <a:pt x="732850" y="987854"/>
                  </a:lnTo>
                  <a:cubicBezTo>
                    <a:pt x="754530" y="941315"/>
                    <a:pt x="760556" y="888080"/>
                    <a:pt x="749842" y="837859"/>
                  </a:cubicBezTo>
                  <a:lnTo>
                    <a:pt x="749842" y="837859"/>
                  </a:lnTo>
                  <a:cubicBezTo>
                    <a:pt x="820821" y="820449"/>
                    <a:pt x="891466" y="792409"/>
                    <a:pt x="958846" y="736244"/>
                  </a:cubicBezTo>
                  <a:lnTo>
                    <a:pt x="949137" y="842630"/>
                  </a:lnTo>
                  <a:close/>
                  <a:moveTo>
                    <a:pt x="965960" y="679327"/>
                  </a:moveTo>
                  <a:cubicBezTo>
                    <a:pt x="859157" y="786215"/>
                    <a:pt x="743564" y="804629"/>
                    <a:pt x="621108" y="824132"/>
                  </a:cubicBezTo>
                  <a:lnTo>
                    <a:pt x="612152" y="825555"/>
                  </a:lnTo>
                  <a:lnTo>
                    <a:pt x="408672" y="622075"/>
                  </a:lnTo>
                  <a:lnTo>
                    <a:pt x="410095" y="613119"/>
                  </a:lnTo>
                  <a:cubicBezTo>
                    <a:pt x="429597" y="490746"/>
                    <a:pt x="448011" y="375153"/>
                    <a:pt x="554899" y="268265"/>
                  </a:cubicBezTo>
                  <a:cubicBezTo>
                    <a:pt x="654253" y="168911"/>
                    <a:pt x="794706" y="112328"/>
                    <a:pt x="920678" y="80103"/>
                  </a:cubicBezTo>
                  <a:lnTo>
                    <a:pt x="1154208" y="313716"/>
                  </a:lnTo>
                  <a:cubicBezTo>
                    <a:pt x="1121898" y="439520"/>
                    <a:pt x="1065399" y="579889"/>
                    <a:pt x="965960" y="679327"/>
                  </a:cubicBezTo>
                  <a:close/>
                  <a:moveTo>
                    <a:pt x="1164335" y="270860"/>
                  </a:moveTo>
                  <a:lnTo>
                    <a:pt x="963282" y="69808"/>
                  </a:lnTo>
                  <a:cubicBezTo>
                    <a:pt x="1068413" y="46622"/>
                    <a:pt x="1157974" y="40010"/>
                    <a:pt x="1196059" y="38084"/>
                  </a:cubicBezTo>
                  <a:cubicBezTo>
                    <a:pt x="1194216" y="76169"/>
                    <a:pt x="1187605" y="165730"/>
                    <a:pt x="1164335" y="270860"/>
                  </a:cubicBezTo>
                  <a:close/>
                </a:path>
              </a:pathLst>
            </a:custGeom>
            <a:grpFill/>
            <a:ln w="8365" cap="flat">
              <a:noFill/>
              <a:prstDash val="solid"/>
              <a:miter/>
            </a:ln>
          </p:spPr>
          <p:txBody>
            <a:bodyPr rtlCol="0" anchor="ctr"/>
            <a:lstStyle/>
            <a:p>
              <a:endParaRPr lang="en-US" sz="1200"/>
            </a:p>
          </p:txBody>
        </p:sp>
        <p:sp>
          <p:nvSpPr>
            <p:cNvPr id="63" name="Freeform: Shape 62">
              <a:extLst>
                <a:ext uri="{FF2B5EF4-FFF2-40B4-BE49-F238E27FC236}">
                  <a16:creationId xmlns:a16="http://schemas.microsoft.com/office/drawing/2014/main" id="{BA65FCD7-9727-4FD2-BB3D-79F90AC15988}"/>
                </a:ext>
              </a:extLst>
            </p:cNvPr>
            <p:cNvSpPr/>
            <p:nvPr/>
          </p:nvSpPr>
          <p:spPr>
            <a:xfrm>
              <a:off x="11676555" y="3674149"/>
              <a:ext cx="210636" cy="210552"/>
            </a:xfrm>
            <a:custGeom>
              <a:avLst/>
              <a:gdLst>
                <a:gd name="connsiteX0" fmla="*/ 30824 w 210636"/>
                <a:gd name="connsiteY0" fmla="*/ 30761 h 210552"/>
                <a:gd name="connsiteX1" fmla="*/ 30824 w 210636"/>
                <a:gd name="connsiteY1" fmla="*/ 179750 h 210552"/>
                <a:gd name="connsiteX2" fmla="*/ 105319 w 210636"/>
                <a:gd name="connsiteY2" fmla="*/ 210553 h 210552"/>
                <a:gd name="connsiteX3" fmla="*/ 179814 w 210636"/>
                <a:gd name="connsiteY3" fmla="*/ 179750 h 210552"/>
                <a:gd name="connsiteX4" fmla="*/ 179814 w 210636"/>
                <a:gd name="connsiteY4" fmla="*/ 30761 h 210552"/>
                <a:gd name="connsiteX5" fmla="*/ 30824 w 210636"/>
                <a:gd name="connsiteY5" fmla="*/ 30761 h 210552"/>
                <a:gd name="connsiteX6" fmla="*/ 153364 w 210636"/>
                <a:gd name="connsiteY6" fmla="*/ 57210 h 210552"/>
                <a:gd name="connsiteX7" fmla="*/ 173285 w 210636"/>
                <a:gd name="connsiteY7" fmla="*/ 105255 h 210552"/>
                <a:gd name="connsiteX8" fmla="*/ 153364 w 210636"/>
                <a:gd name="connsiteY8" fmla="*/ 153300 h 210552"/>
                <a:gd name="connsiteX9" fmla="*/ 57274 w 210636"/>
                <a:gd name="connsiteY9" fmla="*/ 153300 h 210552"/>
                <a:gd name="connsiteX10" fmla="*/ 37353 w 210636"/>
                <a:gd name="connsiteY10" fmla="*/ 105255 h 210552"/>
                <a:gd name="connsiteX11" fmla="*/ 57274 w 210636"/>
                <a:gd name="connsiteY11" fmla="*/ 57210 h 210552"/>
                <a:gd name="connsiteX12" fmla="*/ 105319 w 210636"/>
                <a:gd name="connsiteY12" fmla="*/ 37373 h 210552"/>
                <a:gd name="connsiteX13" fmla="*/ 153364 w 210636"/>
                <a:gd name="connsiteY13" fmla="*/ 57210 h 210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52">
                  <a:moveTo>
                    <a:pt x="30824" y="30761"/>
                  </a:moveTo>
                  <a:cubicBezTo>
                    <a:pt x="-10275" y="71775"/>
                    <a:pt x="-10275" y="138653"/>
                    <a:pt x="30824" y="179750"/>
                  </a:cubicBezTo>
                  <a:cubicBezTo>
                    <a:pt x="51330" y="200257"/>
                    <a:pt x="78367" y="210553"/>
                    <a:pt x="105319" y="210553"/>
                  </a:cubicBezTo>
                  <a:cubicBezTo>
                    <a:pt x="132271" y="210553"/>
                    <a:pt x="159222" y="200341"/>
                    <a:pt x="179814" y="179750"/>
                  </a:cubicBezTo>
                  <a:cubicBezTo>
                    <a:pt x="220911" y="138653"/>
                    <a:pt x="220911" y="71858"/>
                    <a:pt x="179814" y="30761"/>
                  </a:cubicBezTo>
                  <a:cubicBezTo>
                    <a:pt x="138716" y="-10254"/>
                    <a:pt x="71922" y="-10254"/>
                    <a:pt x="30824" y="30761"/>
                  </a:cubicBezTo>
                  <a:close/>
                  <a:moveTo>
                    <a:pt x="153364" y="57210"/>
                  </a:moveTo>
                  <a:cubicBezTo>
                    <a:pt x="166170" y="70100"/>
                    <a:pt x="173285" y="87092"/>
                    <a:pt x="173285" y="105255"/>
                  </a:cubicBezTo>
                  <a:cubicBezTo>
                    <a:pt x="173285" y="123419"/>
                    <a:pt x="166170" y="140494"/>
                    <a:pt x="153364" y="153300"/>
                  </a:cubicBezTo>
                  <a:cubicBezTo>
                    <a:pt x="127667" y="178997"/>
                    <a:pt x="82970" y="178997"/>
                    <a:pt x="57274" y="153300"/>
                  </a:cubicBezTo>
                  <a:cubicBezTo>
                    <a:pt x="44467" y="140494"/>
                    <a:pt x="37353" y="123419"/>
                    <a:pt x="37353" y="105255"/>
                  </a:cubicBezTo>
                  <a:cubicBezTo>
                    <a:pt x="37353" y="87092"/>
                    <a:pt x="44383" y="70017"/>
                    <a:pt x="57274" y="57210"/>
                  </a:cubicBezTo>
                  <a:cubicBezTo>
                    <a:pt x="70498" y="43985"/>
                    <a:pt x="87908" y="37373"/>
                    <a:pt x="105319" y="37373"/>
                  </a:cubicBezTo>
                  <a:cubicBezTo>
                    <a:pt x="122728" y="37373"/>
                    <a:pt x="140139" y="43985"/>
                    <a:pt x="153364" y="57210"/>
                  </a:cubicBezTo>
                  <a:close/>
                </a:path>
              </a:pathLst>
            </a:custGeom>
            <a:grpFill/>
            <a:ln w="8365" cap="flat">
              <a:noFill/>
              <a:prstDash val="solid"/>
              <a:miter/>
            </a:ln>
          </p:spPr>
          <p:txBody>
            <a:bodyPr rtlCol="0" anchor="ctr"/>
            <a:lstStyle/>
            <a:p>
              <a:endParaRPr lang="en-US" sz="1200"/>
            </a:p>
          </p:txBody>
        </p:sp>
        <p:sp>
          <p:nvSpPr>
            <p:cNvPr id="64" name="Freeform: Shape 63">
              <a:extLst>
                <a:ext uri="{FF2B5EF4-FFF2-40B4-BE49-F238E27FC236}">
                  <a16:creationId xmlns:a16="http://schemas.microsoft.com/office/drawing/2014/main" id="{22665BF5-BE38-406A-BD58-50CADE1F351E}"/>
                </a:ext>
              </a:extLst>
            </p:cNvPr>
            <p:cNvSpPr/>
            <p:nvPr/>
          </p:nvSpPr>
          <p:spPr>
            <a:xfrm>
              <a:off x="11449053" y="3901704"/>
              <a:ext cx="210636" cy="210584"/>
            </a:xfrm>
            <a:custGeom>
              <a:avLst/>
              <a:gdLst>
                <a:gd name="connsiteX0" fmla="*/ 30823 w 210636"/>
                <a:gd name="connsiteY0" fmla="*/ 30792 h 210584"/>
                <a:gd name="connsiteX1" fmla="*/ 30823 w 210636"/>
                <a:gd name="connsiteY1" fmla="*/ 179782 h 210584"/>
                <a:gd name="connsiteX2" fmla="*/ 105318 w 210636"/>
                <a:gd name="connsiteY2" fmla="*/ 210584 h 210584"/>
                <a:gd name="connsiteX3" fmla="*/ 179813 w 210636"/>
                <a:gd name="connsiteY3" fmla="*/ 179782 h 210584"/>
                <a:gd name="connsiteX4" fmla="*/ 179813 w 210636"/>
                <a:gd name="connsiteY4" fmla="*/ 30792 h 210584"/>
                <a:gd name="connsiteX5" fmla="*/ 30823 w 210636"/>
                <a:gd name="connsiteY5" fmla="*/ 30792 h 210584"/>
                <a:gd name="connsiteX6" fmla="*/ 153279 w 210636"/>
                <a:gd name="connsiteY6" fmla="*/ 153332 h 210584"/>
                <a:gd name="connsiteX7" fmla="*/ 57189 w 210636"/>
                <a:gd name="connsiteY7" fmla="*/ 153332 h 210584"/>
                <a:gd name="connsiteX8" fmla="*/ 37268 w 210636"/>
                <a:gd name="connsiteY8" fmla="*/ 105287 h 210584"/>
                <a:gd name="connsiteX9" fmla="*/ 57189 w 210636"/>
                <a:gd name="connsiteY9" fmla="*/ 57242 h 210584"/>
                <a:gd name="connsiteX10" fmla="*/ 105234 w 210636"/>
                <a:gd name="connsiteY10" fmla="*/ 37404 h 210584"/>
                <a:gd name="connsiteX11" fmla="*/ 153279 w 210636"/>
                <a:gd name="connsiteY11" fmla="*/ 57242 h 210584"/>
                <a:gd name="connsiteX12" fmla="*/ 173200 w 210636"/>
                <a:gd name="connsiteY12" fmla="*/ 105287 h 210584"/>
                <a:gd name="connsiteX13" fmla="*/ 153279 w 210636"/>
                <a:gd name="connsiteY13" fmla="*/ 153332 h 210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84">
                  <a:moveTo>
                    <a:pt x="30823" y="30792"/>
                  </a:moveTo>
                  <a:cubicBezTo>
                    <a:pt x="-10274" y="71890"/>
                    <a:pt x="-10274" y="138684"/>
                    <a:pt x="30823" y="179782"/>
                  </a:cubicBezTo>
                  <a:cubicBezTo>
                    <a:pt x="51330" y="200289"/>
                    <a:pt x="78366" y="210584"/>
                    <a:pt x="105318" y="210584"/>
                  </a:cubicBezTo>
                  <a:cubicBezTo>
                    <a:pt x="132270" y="210584"/>
                    <a:pt x="159306" y="200289"/>
                    <a:pt x="179813" y="179782"/>
                  </a:cubicBezTo>
                  <a:cubicBezTo>
                    <a:pt x="220911" y="138684"/>
                    <a:pt x="220911" y="71890"/>
                    <a:pt x="179813" y="30792"/>
                  </a:cubicBezTo>
                  <a:cubicBezTo>
                    <a:pt x="138715" y="-10306"/>
                    <a:pt x="71837" y="-10222"/>
                    <a:pt x="30823" y="30792"/>
                  </a:cubicBezTo>
                  <a:close/>
                  <a:moveTo>
                    <a:pt x="153279" y="153332"/>
                  </a:moveTo>
                  <a:cubicBezTo>
                    <a:pt x="127583" y="179028"/>
                    <a:pt x="82886" y="179028"/>
                    <a:pt x="57189" y="153332"/>
                  </a:cubicBezTo>
                  <a:cubicBezTo>
                    <a:pt x="44382" y="140525"/>
                    <a:pt x="37268" y="123450"/>
                    <a:pt x="37268" y="105287"/>
                  </a:cubicBezTo>
                  <a:cubicBezTo>
                    <a:pt x="37268" y="87123"/>
                    <a:pt x="44300" y="70048"/>
                    <a:pt x="57189" y="57242"/>
                  </a:cubicBezTo>
                  <a:cubicBezTo>
                    <a:pt x="70415" y="44017"/>
                    <a:pt x="87824" y="37404"/>
                    <a:pt x="105234" y="37404"/>
                  </a:cubicBezTo>
                  <a:cubicBezTo>
                    <a:pt x="122645" y="37404"/>
                    <a:pt x="140055" y="44017"/>
                    <a:pt x="153279" y="57242"/>
                  </a:cubicBezTo>
                  <a:cubicBezTo>
                    <a:pt x="166086" y="70048"/>
                    <a:pt x="173200" y="87123"/>
                    <a:pt x="173200" y="105287"/>
                  </a:cubicBezTo>
                  <a:cubicBezTo>
                    <a:pt x="173200" y="123450"/>
                    <a:pt x="166170" y="140442"/>
                    <a:pt x="153279" y="153332"/>
                  </a:cubicBezTo>
                  <a:close/>
                </a:path>
              </a:pathLst>
            </a:custGeom>
            <a:grpFill/>
            <a:ln w="8365" cap="flat">
              <a:noFill/>
              <a:prstDash val="solid"/>
              <a:miter/>
            </a:ln>
          </p:spPr>
          <p:txBody>
            <a:bodyPr rtlCol="0" anchor="ctr"/>
            <a:lstStyle/>
            <a:p>
              <a:endParaRPr lang="en-US" sz="1200"/>
            </a:p>
          </p:txBody>
        </p:sp>
        <p:sp>
          <p:nvSpPr>
            <p:cNvPr id="65" name="Freeform: Shape 64">
              <a:extLst>
                <a:ext uri="{FF2B5EF4-FFF2-40B4-BE49-F238E27FC236}">
                  <a16:creationId xmlns:a16="http://schemas.microsoft.com/office/drawing/2014/main" id="{08BA2C3C-0F35-4481-A2B7-138151E4AFC9}"/>
                </a:ext>
              </a:extLst>
            </p:cNvPr>
            <p:cNvSpPr/>
            <p:nvPr/>
          </p:nvSpPr>
          <p:spPr>
            <a:xfrm>
              <a:off x="10884230" y="4335669"/>
              <a:ext cx="341379" cy="341358"/>
            </a:xfrm>
            <a:custGeom>
              <a:avLst/>
              <a:gdLst>
                <a:gd name="connsiteX0" fmla="*/ 335918 w 341379"/>
                <a:gd name="connsiteY0" fmla="*/ 5462 h 341358"/>
                <a:gd name="connsiteX1" fmla="*/ 309468 w 341379"/>
                <a:gd name="connsiteY1" fmla="*/ 5462 h 341358"/>
                <a:gd name="connsiteX2" fmla="*/ 5462 w 341379"/>
                <a:gd name="connsiteY2" fmla="*/ 309468 h 341358"/>
                <a:gd name="connsiteX3" fmla="*/ 5462 w 341379"/>
                <a:gd name="connsiteY3" fmla="*/ 335918 h 341358"/>
                <a:gd name="connsiteX4" fmla="*/ 18687 w 341379"/>
                <a:gd name="connsiteY4" fmla="*/ 341359 h 341358"/>
                <a:gd name="connsiteX5" fmla="*/ 31911 w 341379"/>
                <a:gd name="connsiteY5" fmla="*/ 335918 h 341358"/>
                <a:gd name="connsiteX6" fmla="*/ 335918 w 341379"/>
                <a:gd name="connsiteY6" fmla="*/ 31911 h 341358"/>
                <a:gd name="connsiteX7" fmla="*/ 335918 w 341379"/>
                <a:gd name="connsiteY7" fmla="*/ 5462 h 341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379" h="341358">
                  <a:moveTo>
                    <a:pt x="335918" y="5462"/>
                  </a:moveTo>
                  <a:cubicBezTo>
                    <a:pt x="328636" y="-1821"/>
                    <a:pt x="316750" y="-1821"/>
                    <a:pt x="309468" y="5462"/>
                  </a:cubicBezTo>
                  <a:lnTo>
                    <a:pt x="5462" y="309468"/>
                  </a:lnTo>
                  <a:cubicBezTo>
                    <a:pt x="-1821" y="316750"/>
                    <a:pt x="-1821" y="328636"/>
                    <a:pt x="5462" y="335918"/>
                  </a:cubicBezTo>
                  <a:cubicBezTo>
                    <a:pt x="9144" y="339517"/>
                    <a:pt x="13916" y="341359"/>
                    <a:pt x="18687" y="341359"/>
                  </a:cubicBezTo>
                  <a:cubicBezTo>
                    <a:pt x="23458" y="341359"/>
                    <a:pt x="28229" y="339517"/>
                    <a:pt x="31911" y="335918"/>
                  </a:cubicBezTo>
                  <a:lnTo>
                    <a:pt x="335918" y="31911"/>
                  </a:lnTo>
                  <a:cubicBezTo>
                    <a:pt x="343200" y="24629"/>
                    <a:pt x="343200" y="12827"/>
                    <a:pt x="335918" y="5462"/>
                  </a:cubicBezTo>
                  <a:close/>
                </a:path>
              </a:pathLst>
            </a:custGeom>
            <a:grpFill/>
            <a:ln w="8365" cap="flat">
              <a:noFill/>
              <a:prstDash val="solid"/>
              <a:miter/>
            </a:ln>
          </p:spPr>
          <p:txBody>
            <a:bodyPr rtlCol="0" anchor="ctr"/>
            <a:lstStyle/>
            <a:p>
              <a:endParaRPr lang="en-US" sz="1200"/>
            </a:p>
          </p:txBody>
        </p:sp>
        <p:sp>
          <p:nvSpPr>
            <p:cNvPr id="66" name="Freeform: Shape 65">
              <a:extLst>
                <a:ext uri="{FF2B5EF4-FFF2-40B4-BE49-F238E27FC236}">
                  <a16:creationId xmlns:a16="http://schemas.microsoft.com/office/drawing/2014/main" id="{661D93B7-2FF2-44A1-A281-F3B9C5B8D2BE}"/>
                </a:ext>
              </a:extLst>
            </p:cNvPr>
            <p:cNvSpPr/>
            <p:nvPr/>
          </p:nvSpPr>
          <p:spPr>
            <a:xfrm>
              <a:off x="10884230" y="4235979"/>
              <a:ext cx="241606" cy="241585"/>
            </a:xfrm>
            <a:custGeom>
              <a:avLst/>
              <a:gdLst>
                <a:gd name="connsiteX0" fmla="*/ 18687 w 241606"/>
                <a:gd name="connsiteY0" fmla="*/ 241586 h 241585"/>
                <a:gd name="connsiteX1" fmla="*/ 31911 w 241606"/>
                <a:gd name="connsiteY1" fmla="*/ 236145 h 241585"/>
                <a:gd name="connsiteX2" fmla="*/ 236145 w 241606"/>
                <a:gd name="connsiteY2" fmla="*/ 31912 h 241585"/>
                <a:gd name="connsiteX3" fmla="*/ 236145 w 241606"/>
                <a:gd name="connsiteY3" fmla="*/ 5462 h 241585"/>
                <a:gd name="connsiteX4" fmla="*/ 209695 w 241606"/>
                <a:gd name="connsiteY4" fmla="*/ 5462 h 241585"/>
                <a:gd name="connsiteX5" fmla="*/ 5462 w 241606"/>
                <a:gd name="connsiteY5" fmla="*/ 209695 h 241585"/>
                <a:gd name="connsiteX6" fmla="*/ 5462 w 241606"/>
                <a:gd name="connsiteY6" fmla="*/ 236145 h 241585"/>
                <a:gd name="connsiteX7" fmla="*/ 18687 w 241606"/>
                <a:gd name="connsiteY7" fmla="*/ 241586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6" h="241585">
                  <a:moveTo>
                    <a:pt x="18687" y="241586"/>
                  </a:moveTo>
                  <a:cubicBezTo>
                    <a:pt x="23458" y="241586"/>
                    <a:pt x="28229" y="239744"/>
                    <a:pt x="31911" y="236145"/>
                  </a:cubicBezTo>
                  <a:lnTo>
                    <a:pt x="236145" y="31912"/>
                  </a:lnTo>
                  <a:cubicBezTo>
                    <a:pt x="243427" y="24546"/>
                    <a:pt x="243427" y="12744"/>
                    <a:pt x="236145" y="5462"/>
                  </a:cubicBezTo>
                  <a:cubicBezTo>
                    <a:pt x="228863" y="-1821"/>
                    <a:pt x="216977" y="-1821"/>
                    <a:pt x="209695" y="5462"/>
                  </a:cubicBezTo>
                  <a:lnTo>
                    <a:pt x="5462" y="209695"/>
                  </a:lnTo>
                  <a:cubicBezTo>
                    <a:pt x="-1821" y="216977"/>
                    <a:pt x="-1821" y="228863"/>
                    <a:pt x="5462" y="236145"/>
                  </a:cubicBezTo>
                  <a:cubicBezTo>
                    <a:pt x="9144" y="239744"/>
                    <a:pt x="13916" y="241586"/>
                    <a:pt x="18687" y="241586"/>
                  </a:cubicBezTo>
                  <a:close/>
                </a:path>
              </a:pathLst>
            </a:custGeom>
            <a:grpFill/>
            <a:ln w="8365" cap="flat">
              <a:noFill/>
              <a:prstDash val="solid"/>
              <a:miter/>
            </a:ln>
          </p:spPr>
          <p:txBody>
            <a:bodyPr rtlCol="0" anchor="ctr"/>
            <a:lstStyle/>
            <a:p>
              <a:endParaRPr lang="en-US" sz="1200"/>
            </a:p>
          </p:txBody>
        </p:sp>
        <p:sp>
          <p:nvSpPr>
            <p:cNvPr id="67" name="Freeform: Shape 66">
              <a:extLst>
                <a:ext uri="{FF2B5EF4-FFF2-40B4-BE49-F238E27FC236}">
                  <a16:creationId xmlns:a16="http://schemas.microsoft.com/office/drawing/2014/main" id="{B20C4737-6CC2-4D52-8129-027A22082524}"/>
                </a:ext>
              </a:extLst>
            </p:cNvPr>
            <p:cNvSpPr/>
            <p:nvPr/>
          </p:nvSpPr>
          <p:spPr>
            <a:xfrm>
              <a:off x="11083777" y="4435442"/>
              <a:ext cx="241605" cy="241585"/>
            </a:xfrm>
            <a:custGeom>
              <a:avLst/>
              <a:gdLst>
                <a:gd name="connsiteX0" fmla="*/ 209695 w 241605"/>
                <a:gd name="connsiteY0" fmla="*/ 5462 h 241585"/>
                <a:gd name="connsiteX1" fmla="*/ 5462 w 241605"/>
                <a:gd name="connsiteY1" fmla="*/ 209695 h 241585"/>
                <a:gd name="connsiteX2" fmla="*/ 5462 w 241605"/>
                <a:gd name="connsiteY2" fmla="*/ 236145 h 241585"/>
                <a:gd name="connsiteX3" fmla="*/ 18686 w 241605"/>
                <a:gd name="connsiteY3" fmla="*/ 241586 h 241585"/>
                <a:gd name="connsiteX4" fmla="*/ 31911 w 241605"/>
                <a:gd name="connsiteY4" fmla="*/ 236145 h 241585"/>
                <a:gd name="connsiteX5" fmla="*/ 236144 w 241605"/>
                <a:gd name="connsiteY5" fmla="*/ 31911 h 241585"/>
                <a:gd name="connsiteX6" fmla="*/ 236144 w 241605"/>
                <a:gd name="connsiteY6" fmla="*/ 5462 h 241585"/>
                <a:gd name="connsiteX7" fmla="*/ 209695 w 241605"/>
                <a:gd name="connsiteY7" fmla="*/ 5462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5" h="241585">
                  <a:moveTo>
                    <a:pt x="209695" y="5462"/>
                  </a:moveTo>
                  <a:lnTo>
                    <a:pt x="5462" y="209695"/>
                  </a:lnTo>
                  <a:cubicBezTo>
                    <a:pt x="-1821" y="216977"/>
                    <a:pt x="-1821" y="228863"/>
                    <a:pt x="5462" y="236145"/>
                  </a:cubicBezTo>
                  <a:cubicBezTo>
                    <a:pt x="9144" y="239744"/>
                    <a:pt x="13915" y="241586"/>
                    <a:pt x="18686" y="241586"/>
                  </a:cubicBezTo>
                  <a:cubicBezTo>
                    <a:pt x="23457" y="241586"/>
                    <a:pt x="28228" y="239744"/>
                    <a:pt x="31911" y="236145"/>
                  </a:cubicBezTo>
                  <a:lnTo>
                    <a:pt x="236144" y="31911"/>
                  </a:lnTo>
                  <a:cubicBezTo>
                    <a:pt x="243426" y="24546"/>
                    <a:pt x="243426" y="12744"/>
                    <a:pt x="236144" y="5462"/>
                  </a:cubicBezTo>
                  <a:cubicBezTo>
                    <a:pt x="228778" y="-1821"/>
                    <a:pt x="216977" y="-1821"/>
                    <a:pt x="209695" y="5462"/>
                  </a:cubicBezTo>
                  <a:close/>
                </a:path>
              </a:pathLst>
            </a:custGeom>
            <a:grpFill/>
            <a:ln w="8365" cap="flat">
              <a:noFill/>
              <a:prstDash val="solid"/>
              <a:miter/>
            </a:ln>
          </p:spPr>
          <p:txBody>
            <a:bodyPr rtlCol="0" anchor="ctr"/>
            <a:lstStyle/>
            <a:p>
              <a:endParaRPr lang="en-US" sz="1200"/>
            </a:p>
          </p:txBody>
        </p:sp>
      </p:grpSp>
      <p:grpSp>
        <p:nvGrpSpPr>
          <p:cNvPr id="68" name="Graphic 4">
            <a:extLst>
              <a:ext uri="{FF2B5EF4-FFF2-40B4-BE49-F238E27FC236}">
                <a16:creationId xmlns:a16="http://schemas.microsoft.com/office/drawing/2014/main" id="{8726F1A5-4A5C-45E1-8E23-2C357FEE22F9}"/>
              </a:ext>
            </a:extLst>
          </p:cNvPr>
          <p:cNvGrpSpPr/>
          <p:nvPr/>
        </p:nvGrpSpPr>
        <p:grpSpPr>
          <a:xfrm>
            <a:off x="9708158" y="4746820"/>
            <a:ext cx="758072" cy="757958"/>
            <a:chOff x="13194714" y="5688212"/>
            <a:chExt cx="1234475" cy="1234293"/>
          </a:xfrm>
          <a:solidFill>
            <a:schemeClr val="bg1"/>
          </a:solidFill>
        </p:grpSpPr>
        <p:sp>
          <p:nvSpPr>
            <p:cNvPr id="69" name="Freeform: Shape 68">
              <a:extLst>
                <a:ext uri="{FF2B5EF4-FFF2-40B4-BE49-F238E27FC236}">
                  <a16:creationId xmlns:a16="http://schemas.microsoft.com/office/drawing/2014/main" id="{E92671A3-9967-44E0-839A-51700D1EB0E0}"/>
                </a:ext>
              </a:extLst>
            </p:cNvPr>
            <p:cNvSpPr/>
            <p:nvPr/>
          </p:nvSpPr>
          <p:spPr>
            <a:xfrm>
              <a:off x="13194714" y="5688212"/>
              <a:ext cx="1234475" cy="1234293"/>
            </a:xfrm>
            <a:custGeom>
              <a:avLst/>
              <a:gdLst>
                <a:gd name="connsiteX0" fmla="*/ 1229136 w 1234475"/>
                <a:gd name="connsiteY0" fmla="*/ 546680 h 1234293"/>
                <a:gd name="connsiteX1" fmla="*/ 1027916 w 1234475"/>
                <a:gd name="connsiteY1" fmla="*/ 345460 h 1234293"/>
                <a:gd name="connsiteX2" fmla="*/ 1001466 w 1234475"/>
                <a:gd name="connsiteY2" fmla="*/ 345460 h 1234293"/>
                <a:gd name="connsiteX3" fmla="*/ 878089 w 1234475"/>
                <a:gd name="connsiteY3" fmla="*/ 468837 h 1234293"/>
                <a:gd name="connsiteX4" fmla="*/ 878089 w 1234475"/>
                <a:gd name="connsiteY4" fmla="*/ 222585 h 1234293"/>
                <a:gd name="connsiteX5" fmla="*/ 970413 w 1234475"/>
                <a:gd name="connsiteY5" fmla="*/ 222585 h 1234293"/>
                <a:gd name="connsiteX6" fmla="*/ 987739 w 1234475"/>
                <a:gd name="connsiteY6" fmla="*/ 211034 h 1234293"/>
                <a:gd name="connsiteX7" fmla="*/ 983637 w 1234475"/>
                <a:gd name="connsiteY7" fmla="*/ 190611 h 1234293"/>
                <a:gd name="connsiteX8" fmla="*/ 798488 w 1234475"/>
                <a:gd name="connsiteY8" fmla="*/ 5462 h 1234293"/>
                <a:gd name="connsiteX9" fmla="*/ 772039 w 1234475"/>
                <a:gd name="connsiteY9" fmla="*/ 5462 h 1234293"/>
                <a:gd name="connsiteX10" fmla="*/ 586890 w 1234475"/>
                <a:gd name="connsiteY10" fmla="*/ 190611 h 1234293"/>
                <a:gd name="connsiteX11" fmla="*/ 582871 w 1234475"/>
                <a:gd name="connsiteY11" fmla="*/ 211034 h 1234293"/>
                <a:gd name="connsiteX12" fmla="*/ 600114 w 1234475"/>
                <a:gd name="connsiteY12" fmla="*/ 222585 h 1234293"/>
                <a:gd name="connsiteX13" fmla="*/ 692438 w 1234475"/>
                <a:gd name="connsiteY13" fmla="*/ 222585 h 1234293"/>
                <a:gd name="connsiteX14" fmla="*/ 692438 w 1234475"/>
                <a:gd name="connsiteY14" fmla="*/ 443810 h 1234293"/>
                <a:gd name="connsiteX15" fmla="*/ 578853 w 1234475"/>
                <a:gd name="connsiteY15" fmla="*/ 330226 h 1234293"/>
                <a:gd name="connsiteX16" fmla="*/ 552403 w 1234475"/>
                <a:gd name="connsiteY16" fmla="*/ 330226 h 1234293"/>
                <a:gd name="connsiteX17" fmla="*/ 387009 w 1234475"/>
                <a:gd name="connsiteY17" fmla="*/ 495622 h 1234293"/>
                <a:gd name="connsiteX18" fmla="*/ 382906 w 1234475"/>
                <a:gd name="connsiteY18" fmla="*/ 515961 h 1234293"/>
                <a:gd name="connsiteX19" fmla="*/ 400149 w 1234475"/>
                <a:gd name="connsiteY19" fmla="*/ 527512 h 1234293"/>
                <a:gd name="connsiteX20" fmla="*/ 480671 w 1234475"/>
                <a:gd name="connsiteY20" fmla="*/ 527512 h 1234293"/>
                <a:gd name="connsiteX21" fmla="*/ 480671 w 1234475"/>
                <a:gd name="connsiteY21" fmla="*/ 654991 h 1234293"/>
                <a:gd name="connsiteX22" fmla="*/ 319293 w 1234475"/>
                <a:gd name="connsiteY22" fmla="*/ 752001 h 1234293"/>
                <a:gd name="connsiteX23" fmla="*/ 319293 w 1234475"/>
                <a:gd name="connsiteY23" fmla="*/ 313486 h 1234293"/>
                <a:gd name="connsiteX24" fmla="*/ 421326 w 1234475"/>
                <a:gd name="connsiteY24" fmla="*/ 313486 h 1234293"/>
                <a:gd name="connsiteX25" fmla="*/ 438569 w 1234475"/>
                <a:gd name="connsiteY25" fmla="*/ 301935 h 1234293"/>
                <a:gd name="connsiteX26" fmla="*/ 434467 w 1234475"/>
                <a:gd name="connsiteY26" fmla="*/ 281595 h 1234293"/>
                <a:gd name="connsiteX27" fmla="*/ 233164 w 1234475"/>
                <a:gd name="connsiteY27" fmla="*/ 80375 h 1234293"/>
                <a:gd name="connsiteX28" fmla="*/ 206714 w 1234475"/>
                <a:gd name="connsiteY28" fmla="*/ 80375 h 1234293"/>
                <a:gd name="connsiteX29" fmla="*/ 5493 w 1234475"/>
                <a:gd name="connsiteY29" fmla="*/ 281595 h 1234293"/>
                <a:gd name="connsiteX30" fmla="*/ 1392 w 1234475"/>
                <a:gd name="connsiteY30" fmla="*/ 301935 h 1234293"/>
                <a:gd name="connsiteX31" fmla="*/ 18635 w 1234475"/>
                <a:gd name="connsiteY31" fmla="*/ 313486 h 1234293"/>
                <a:gd name="connsiteX32" fmla="*/ 120668 w 1234475"/>
                <a:gd name="connsiteY32" fmla="*/ 313486 h 1234293"/>
                <a:gd name="connsiteX33" fmla="*/ 120668 w 1234475"/>
                <a:gd name="connsiteY33" fmla="*/ 1215544 h 1234293"/>
                <a:gd name="connsiteX34" fmla="*/ 139417 w 1234475"/>
                <a:gd name="connsiteY34" fmla="*/ 1234294 h 1234293"/>
                <a:gd name="connsiteX35" fmla="*/ 158082 w 1234475"/>
                <a:gd name="connsiteY35" fmla="*/ 1215544 h 1234293"/>
                <a:gd name="connsiteX36" fmla="*/ 158082 w 1234475"/>
                <a:gd name="connsiteY36" fmla="*/ 294736 h 1234293"/>
                <a:gd name="connsiteX37" fmla="*/ 139417 w 1234475"/>
                <a:gd name="connsiteY37" fmla="*/ 276071 h 1234293"/>
                <a:gd name="connsiteX38" fmla="*/ 63834 w 1234475"/>
                <a:gd name="connsiteY38" fmla="*/ 276071 h 1234293"/>
                <a:gd name="connsiteX39" fmla="*/ 219938 w 1234475"/>
                <a:gd name="connsiteY39" fmla="*/ 119966 h 1234293"/>
                <a:gd name="connsiteX40" fmla="*/ 376043 w 1234475"/>
                <a:gd name="connsiteY40" fmla="*/ 276071 h 1234293"/>
                <a:gd name="connsiteX41" fmla="*/ 300460 w 1234475"/>
                <a:gd name="connsiteY41" fmla="*/ 276071 h 1234293"/>
                <a:gd name="connsiteX42" fmla="*/ 281794 w 1234475"/>
                <a:gd name="connsiteY42" fmla="*/ 294736 h 1234293"/>
                <a:gd name="connsiteX43" fmla="*/ 281794 w 1234475"/>
                <a:gd name="connsiteY43" fmla="*/ 807998 h 1234293"/>
                <a:gd name="connsiteX44" fmla="*/ 249402 w 1234475"/>
                <a:gd name="connsiteY44" fmla="*/ 941253 h 1234293"/>
                <a:gd name="connsiteX45" fmla="*/ 542359 w 1234475"/>
                <a:gd name="connsiteY45" fmla="*/ 1234210 h 1234293"/>
                <a:gd name="connsiteX46" fmla="*/ 835317 w 1234475"/>
                <a:gd name="connsiteY46" fmla="*/ 941253 h 1234293"/>
                <a:gd name="connsiteX47" fmla="*/ 650335 w 1234475"/>
                <a:gd name="connsiteY47" fmla="*/ 669137 h 1234293"/>
                <a:gd name="connsiteX48" fmla="*/ 650335 w 1234475"/>
                <a:gd name="connsiteY48" fmla="*/ 527512 h 1234293"/>
                <a:gd name="connsiteX49" fmla="*/ 730857 w 1234475"/>
                <a:gd name="connsiteY49" fmla="*/ 527512 h 1234293"/>
                <a:gd name="connsiteX50" fmla="*/ 748183 w 1234475"/>
                <a:gd name="connsiteY50" fmla="*/ 515961 h 1234293"/>
                <a:gd name="connsiteX51" fmla="*/ 744082 w 1234475"/>
                <a:gd name="connsiteY51" fmla="*/ 495622 h 1234293"/>
                <a:gd name="connsiteX52" fmla="*/ 729685 w 1234475"/>
                <a:gd name="connsiteY52" fmla="*/ 481225 h 1234293"/>
                <a:gd name="connsiteX53" fmla="*/ 729685 w 1234475"/>
                <a:gd name="connsiteY53" fmla="*/ 203920 h 1234293"/>
                <a:gd name="connsiteX54" fmla="*/ 711020 w 1234475"/>
                <a:gd name="connsiteY54" fmla="*/ 185254 h 1234293"/>
                <a:gd name="connsiteX55" fmla="*/ 645062 w 1234475"/>
                <a:gd name="connsiteY55" fmla="*/ 185254 h 1234293"/>
                <a:gd name="connsiteX56" fmla="*/ 785012 w 1234475"/>
                <a:gd name="connsiteY56" fmla="*/ 45304 h 1234293"/>
                <a:gd name="connsiteX57" fmla="*/ 924962 w 1234475"/>
                <a:gd name="connsiteY57" fmla="*/ 185254 h 1234293"/>
                <a:gd name="connsiteX58" fmla="*/ 859088 w 1234475"/>
                <a:gd name="connsiteY58" fmla="*/ 185254 h 1234293"/>
                <a:gd name="connsiteX59" fmla="*/ 840423 w 1234475"/>
                <a:gd name="connsiteY59" fmla="*/ 203920 h 1234293"/>
                <a:gd name="connsiteX60" fmla="*/ 840423 w 1234475"/>
                <a:gd name="connsiteY60" fmla="*/ 506252 h 1234293"/>
                <a:gd name="connsiteX61" fmla="*/ 799911 w 1234475"/>
                <a:gd name="connsiteY61" fmla="*/ 546764 h 1234293"/>
                <a:gd name="connsiteX62" fmla="*/ 795810 w 1234475"/>
                <a:gd name="connsiteY62" fmla="*/ 567104 h 1234293"/>
                <a:gd name="connsiteX63" fmla="*/ 813136 w 1234475"/>
                <a:gd name="connsiteY63" fmla="*/ 578655 h 1234293"/>
                <a:gd name="connsiteX64" fmla="*/ 915169 w 1234475"/>
                <a:gd name="connsiteY64" fmla="*/ 578655 h 1234293"/>
                <a:gd name="connsiteX65" fmla="*/ 915169 w 1234475"/>
                <a:gd name="connsiteY65" fmla="*/ 1215544 h 1234293"/>
                <a:gd name="connsiteX66" fmla="*/ 933919 w 1234475"/>
                <a:gd name="connsiteY66" fmla="*/ 1234294 h 1234293"/>
                <a:gd name="connsiteX67" fmla="*/ 952584 w 1234475"/>
                <a:gd name="connsiteY67" fmla="*/ 1215544 h 1234293"/>
                <a:gd name="connsiteX68" fmla="*/ 952584 w 1234475"/>
                <a:gd name="connsiteY68" fmla="*/ 559905 h 1234293"/>
                <a:gd name="connsiteX69" fmla="*/ 933919 w 1234475"/>
                <a:gd name="connsiteY69" fmla="*/ 541239 h 1234293"/>
                <a:gd name="connsiteX70" fmla="*/ 858335 w 1234475"/>
                <a:gd name="connsiteY70" fmla="*/ 541239 h 1234293"/>
                <a:gd name="connsiteX71" fmla="*/ 1014440 w 1234475"/>
                <a:gd name="connsiteY71" fmla="*/ 385135 h 1234293"/>
                <a:gd name="connsiteX72" fmla="*/ 1170545 w 1234475"/>
                <a:gd name="connsiteY72" fmla="*/ 541239 h 1234293"/>
                <a:gd name="connsiteX73" fmla="*/ 1094962 w 1234475"/>
                <a:gd name="connsiteY73" fmla="*/ 541239 h 1234293"/>
                <a:gd name="connsiteX74" fmla="*/ 1076296 w 1234475"/>
                <a:gd name="connsiteY74" fmla="*/ 559905 h 1234293"/>
                <a:gd name="connsiteX75" fmla="*/ 1076296 w 1234475"/>
                <a:gd name="connsiteY75" fmla="*/ 1215544 h 1234293"/>
                <a:gd name="connsiteX76" fmla="*/ 1094962 w 1234475"/>
                <a:gd name="connsiteY76" fmla="*/ 1234294 h 1234293"/>
                <a:gd name="connsiteX77" fmla="*/ 1113627 w 1234475"/>
                <a:gd name="connsiteY77" fmla="*/ 1215544 h 1234293"/>
                <a:gd name="connsiteX78" fmla="*/ 1113627 w 1234475"/>
                <a:gd name="connsiteY78" fmla="*/ 578655 h 1234293"/>
                <a:gd name="connsiteX79" fmla="*/ 1215660 w 1234475"/>
                <a:gd name="connsiteY79" fmla="*/ 578655 h 1234293"/>
                <a:gd name="connsiteX80" fmla="*/ 1232903 w 1234475"/>
                <a:gd name="connsiteY80" fmla="*/ 567104 h 1234293"/>
                <a:gd name="connsiteX81" fmla="*/ 1229136 w 1234475"/>
                <a:gd name="connsiteY81" fmla="*/ 546680 h 1234293"/>
                <a:gd name="connsiteX82" fmla="*/ 798238 w 1234475"/>
                <a:gd name="connsiteY82" fmla="*/ 941253 h 1234293"/>
                <a:gd name="connsiteX83" fmla="*/ 542611 w 1234475"/>
                <a:gd name="connsiteY83" fmla="*/ 1196795 h 1234293"/>
                <a:gd name="connsiteX84" fmla="*/ 287068 w 1234475"/>
                <a:gd name="connsiteY84" fmla="*/ 941253 h 1234293"/>
                <a:gd name="connsiteX85" fmla="*/ 542611 w 1234475"/>
                <a:gd name="connsiteY85" fmla="*/ 685709 h 1234293"/>
                <a:gd name="connsiteX86" fmla="*/ 798238 w 1234475"/>
                <a:gd name="connsiteY86" fmla="*/ 941253 h 1234293"/>
                <a:gd name="connsiteX87" fmla="*/ 631920 w 1234475"/>
                <a:gd name="connsiteY87" fmla="*/ 490097 h 1234293"/>
                <a:gd name="connsiteX88" fmla="*/ 613255 w 1234475"/>
                <a:gd name="connsiteY88" fmla="*/ 508763 h 1234293"/>
                <a:gd name="connsiteX89" fmla="*/ 613255 w 1234475"/>
                <a:gd name="connsiteY89" fmla="*/ 657251 h 1234293"/>
                <a:gd name="connsiteX90" fmla="*/ 542695 w 1234475"/>
                <a:gd name="connsiteY90" fmla="*/ 648295 h 1234293"/>
                <a:gd name="connsiteX91" fmla="*/ 518337 w 1234475"/>
                <a:gd name="connsiteY91" fmla="*/ 649550 h 1234293"/>
                <a:gd name="connsiteX92" fmla="*/ 518337 w 1234475"/>
                <a:gd name="connsiteY92" fmla="*/ 508763 h 1234293"/>
                <a:gd name="connsiteX93" fmla="*/ 499672 w 1234475"/>
                <a:gd name="connsiteY93" fmla="*/ 490097 h 1234293"/>
                <a:gd name="connsiteX94" fmla="*/ 445600 w 1234475"/>
                <a:gd name="connsiteY94" fmla="*/ 490097 h 1234293"/>
                <a:gd name="connsiteX95" fmla="*/ 565880 w 1234475"/>
                <a:gd name="connsiteY95" fmla="*/ 369817 h 1234293"/>
                <a:gd name="connsiteX96" fmla="*/ 686160 w 1234475"/>
                <a:gd name="connsiteY96" fmla="*/ 490097 h 1234293"/>
                <a:gd name="connsiteX97" fmla="*/ 631920 w 1234475"/>
                <a:gd name="connsiteY97" fmla="*/ 490097 h 1234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1234475" h="1234293">
                  <a:moveTo>
                    <a:pt x="1229136" y="546680"/>
                  </a:moveTo>
                  <a:lnTo>
                    <a:pt x="1027916" y="345460"/>
                  </a:lnTo>
                  <a:cubicBezTo>
                    <a:pt x="1020634" y="338178"/>
                    <a:pt x="1008748" y="338178"/>
                    <a:pt x="1001466" y="345460"/>
                  </a:cubicBezTo>
                  <a:lnTo>
                    <a:pt x="878089" y="468837"/>
                  </a:lnTo>
                  <a:lnTo>
                    <a:pt x="878089" y="222585"/>
                  </a:lnTo>
                  <a:lnTo>
                    <a:pt x="970413" y="222585"/>
                  </a:lnTo>
                  <a:cubicBezTo>
                    <a:pt x="978030" y="222585"/>
                    <a:pt x="984809" y="218065"/>
                    <a:pt x="987739" y="211034"/>
                  </a:cubicBezTo>
                  <a:cubicBezTo>
                    <a:pt x="990585" y="204003"/>
                    <a:pt x="988994" y="195968"/>
                    <a:pt x="983637" y="190611"/>
                  </a:cubicBezTo>
                  <a:lnTo>
                    <a:pt x="798488" y="5462"/>
                  </a:lnTo>
                  <a:cubicBezTo>
                    <a:pt x="791206" y="-1821"/>
                    <a:pt x="779321" y="-1821"/>
                    <a:pt x="772039" y="5462"/>
                  </a:cubicBezTo>
                  <a:lnTo>
                    <a:pt x="586890" y="190611"/>
                  </a:lnTo>
                  <a:cubicBezTo>
                    <a:pt x="581533" y="195968"/>
                    <a:pt x="579942" y="204003"/>
                    <a:pt x="582871" y="211034"/>
                  </a:cubicBezTo>
                  <a:cubicBezTo>
                    <a:pt x="585718" y="217982"/>
                    <a:pt x="592581" y="222585"/>
                    <a:pt x="600114" y="222585"/>
                  </a:cubicBezTo>
                  <a:lnTo>
                    <a:pt x="692438" y="222585"/>
                  </a:lnTo>
                  <a:lnTo>
                    <a:pt x="692438" y="443810"/>
                  </a:lnTo>
                  <a:lnTo>
                    <a:pt x="578853" y="330226"/>
                  </a:lnTo>
                  <a:cubicBezTo>
                    <a:pt x="571571" y="322944"/>
                    <a:pt x="559686" y="322944"/>
                    <a:pt x="552403" y="330226"/>
                  </a:cubicBezTo>
                  <a:lnTo>
                    <a:pt x="387009" y="495622"/>
                  </a:lnTo>
                  <a:cubicBezTo>
                    <a:pt x="381652" y="500979"/>
                    <a:pt x="380061" y="509014"/>
                    <a:pt x="382906" y="515961"/>
                  </a:cubicBezTo>
                  <a:cubicBezTo>
                    <a:pt x="385837" y="522992"/>
                    <a:pt x="392616" y="527512"/>
                    <a:pt x="400149" y="527512"/>
                  </a:cubicBezTo>
                  <a:lnTo>
                    <a:pt x="480671" y="527512"/>
                  </a:lnTo>
                  <a:lnTo>
                    <a:pt x="480671" y="654991"/>
                  </a:lnTo>
                  <a:cubicBezTo>
                    <a:pt x="416555" y="668801"/>
                    <a:pt x="360307" y="703789"/>
                    <a:pt x="319293" y="752001"/>
                  </a:cubicBezTo>
                  <a:lnTo>
                    <a:pt x="319293" y="313486"/>
                  </a:lnTo>
                  <a:lnTo>
                    <a:pt x="421326" y="313486"/>
                  </a:lnTo>
                  <a:cubicBezTo>
                    <a:pt x="428860" y="313486"/>
                    <a:pt x="435723" y="308966"/>
                    <a:pt x="438569" y="301935"/>
                  </a:cubicBezTo>
                  <a:cubicBezTo>
                    <a:pt x="441415" y="294988"/>
                    <a:pt x="439824" y="286952"/>
                    <a:pt x="434467" y="281595"/>
                  </a:cubicBezTo>
                  <a:lnTo>
                    <a:pt x="233164" y="80375"/>
                  </a:lnTo>
                  <a:cubicBezTo>
                    <a:pt x="225882" y="73093"/>
                    <a:pt x="213996" y="73093"/>
                    <a:pt x="206714" y="80375"/>
                  </a:cubicBezTo>
                  <a:lnTo>
                    <a:pt x="5493" y="281595"/>
                  </a:lnTo>
                  <a:cubicBezTo>
                    <a:pt x="136" y="286952"/>
                    <a:pt x="-1453" y="294988"/>
                    <a:pt x="1392" y="301935"/>
                  </a:cubicBezTo>
                  <a:cubicBezTo>
                    <a:pt x="4321" y="308966"/>
                    <a:pt x="11102" y="313486"/>
                    <a:pt x="18635" y="313486"/>
                  </a:cubicBezTo>
                  <a:lnTo>
                    <a:pt x="120668" y="313486"/>
                  </a:lnTo>
                  <a:lnTo>
                    <a:pt x="120668" y="1215544"/>
                  </a:lnTo>
                  <a:cubicBezTo>
                    <a:pt x="120668" y="1225923"/>
                    <a:pt x="129038" y="1234294"/>
                    <a:pt x="139417" y="1234294"/>
                  </a:cubicBezTo>
                  <a:cubicBezTo>
                    <a:pt x="149712" y="1234294"/>
                    <a:pt x="158082" y="1225923"/>
                    <a:pt x="158082" y="1215544"/>
                  </a:cubicBezTo>
                  <a:lnTo>
                    <a:pt x="158082" y="294736"/>
                  </a:lnTo>
                  <a:cubicBezTo>
                    <a:pt x="158082" y="284441"/>
                    <a:pt x="149712" y="276071"/>
                    <a:pt x="139417" y="276071"/>
                  </a:cubicBezTo>
                  <a:lnTo>
                    <a:pt x="63834" y="276071"/>
                  </a:lnTo>
                  <a:lnTo>
                    <a:pt x="219938" y="119966"/>
                  </a:lnTo>
                  <a:lnTo>
                    <a:pt x="376043" y="276071"/>
                  </a:lnTo>
                  <a:lnTo>
                    <a:pt x="300460" y="276071"/>
                  </a:lnTo>
                  <a:cubicBezTo>
                    <a:pt x="290165" y="276071"/>
                    <a:pt x="281794" y="284441"/>
                    <a:pt x="281794" y="294736"/>
                  </a:cubicBezTo>
                  <a:lnTo>
                    <a:pt x="281794" y="807998"/>
                  </a:lnTo>
                  <a:cubicBezTo>
                    <a:pt x="261204" y="848008"/>
                    <a:pt x="249402" y="893207"/>
                    <a:pt x="249402" y="941253"/>
                  </a:cubicBezTo>
                  <a:cubicBezTo>
                    <a:pt x="249402" y="1102798"/>
                    <a:pt x="380814" y="1234210"/>
                    <a:pt x="542359" y="1234210"/>
                  </a:cubicBezTo>
                  <a:cubicBezTo>
                    <a:pt x="703905" y="1234210"/>
                    <a:pt x="835317" y="1102798"/>
                    <a:pt x="835317" y="941253"/>
                  </a:cubicBezTo>
                  <a:cubicBezTo>
                    <a:pt x="835317" y="817875"/>
                    <a:pt x="758562" y="712243"/>
                    <a:pt x="650335" y="669137"/>
                  </a:cubicBezTo>
                  <a:lnTo>
                    <a:pt x="650335" y="527512"/>
                  </a:lnTo>
                  <a:lnTo>
                    <a:pt x="730857" y="527512"/>
                  </a:lnTo>
                  <a:cubicBezTo>
                    <a:pt x="738474" y="527512"/>
                    <a:pt x="745253" y="522992"/>
                    <a:pt x="748183" y="515961"/>
                  </a:cubicBezTo>
                  <a:cubicBezTo>
                    <a:pt x="751029" y="509014"/>
                    <a:pt x="749439" y="500979"/>
                    <a:pt x="744082" y="495622"/>
                  </a:cubicBezTo>
                  <a:lnTo>
                    <a:pt x="729685" y="481225"/>
                  </a:lnTo>
                  <a:lnTo>
                    <a:pt x="729685" y="203920"/>
                  </a:lnTo>
                  <a:cubicBezTo>
                    <a:pt x="729685" y="193541"/>
                    <a:pt x="721315" y="185254"/>
                    <a:pt x="711020" y="185254"/>
                  </a:cubicBezTo>
                  <a:lnTo>
                    <a:pt x="645062" y="185254"/>
                  </a:lnTo>
                  <a:lnTo>
                    <a:pt x="785012" y="45304"/>
                  </a:lnTo>
                  <a:lnTo>
                    <a:pt x="924962" y="185254"/>
                  </a:lnTo>
                  <a:lnTo>
                    <a:pt x="859088" y="185254"/>
                  </a:lnTo>
                  <a:cubicBezTo>
                    <a:pt x="848709" y="185254"/>
                    <a:pt x="840423" y="193624"/>
                    <a:pt x="840423" y="203920"/>
                  </a:cubicBezTo>
                  <a:lnTo>
                    <a:pt x="840423" y="506252"/>
                  </a:lnTo>
                  <a:lnTo>
                    <a:pt x="799911" y="546764"/>
                  </a:lnTo>
                  <a:cubicBezTo>
                    <a:pt x="794554" y="552121"/>
                    <a:pt x="792964" y="560156"/>
                    <a:pt x="795810" y="567104"/>
                  </a:cubicBezTo>
                  <a:cubicBezTo>
                    <a:pt x="798739" y="574134"/>
                    <a:pt x="805520" y="578655"/>
                    <a:pt x="813136" y="578655"/>
                  </a:cubicBezTo>
                  <a:lnTo>
                    <a:pt x="915169" y="578655"/>
                  </a:lnTo>
                  <a:lnTo>
                    <a:pt x="915169" y="1215544"/>
                  </a:lnTo>
                  <a:cubicBezTo>
                    <a:pt x="915169" y="1225923"/>
                    <a:pt x="923540" y="1234294"/>
                    <a:pt x="933919" y="1234294"/>
                  </a:cubicBezTo>
                  <a:cubicBezTo>
                    <a:pt x="944214" y="1234294"/>
                    <a:pt x="952584" y="1225923"/>
                    <a:pt x="952584" y="1215544"/>
                  </a:cubicBezTo>
                  <a:lnTo>
                    <a:pt x="952584" y="559905"/>
                  </a:lnTo>
                  <a:cubicBezTo>
                    <a:pt x="952584" y="549610"/>
                    <a:pt x="944214" y="541239"/>
                    <a:pt x="933919" y="541239"/>
                  </a:cubicBezTo>
                  <a:lnTo>
                    <a:pt x="858335" y="541239"/>
                  </a:lnTo>
                  <a:lnTo>
                    <a:pt x="1014440" y="385135"/>
                  </a:lnTo>
                  <a:lnTo>
                    <a:pt x="1170545" y="541239"/>
                  </a:lnTo>
                  <a:lnTo>
                    <a:pt x="1094962" y="541239"/>
                  </a:lnTo>
                  <a:cubicBezTo>
                    <a:pt x="1084666" y="541239"/>
                    <a:pt x="1076296" y="549610"/>
                    <a:pt x="1076296" y="559905"/>
                  </a:cubicBezTo>
                  <a:lnTo>
                    <a:pt x="1076296" y="1215544"/>
                  </a:lnTo>
                  <a:cubicBezTo>
                    <a:pt x="1076296" y="1225923"/>
                    <a:pt x="1084666" y="1234294"/>
                    <a:pt x="1094962" y="1234294"/>
                  </a:cubicBezTo>
                  <a:cubicBezTo>
                    <a:pt x="1105257" y="1234294"/>
                    <a:pt x="1113627" y="1225923"/>
                    <a:pt x="1113627" y="1215544"/>
                  </a:cubicBezTo>
                  <a:lnTo>
                    <a:pt x="1113627" y="578655"/>
                  </a:lnTo>
                  <a:lnTo>
                    <a:pt x="1215660" y="578655"/>
                  </a:lnTo>
                  <a:cubicBezTo>
                    <a:pt x="1223193" y="578655"/>
                    <a:pt x="1230057" y="574134"/>
                    <a:pt x="1232903" y="567104"/>
                  </a:cubicBezTo>
                  <a:cubicBezTo>
                    <a:pt x="1236000" y="560072"/>
                    <a:pt x="1234410" y="552037"/>
                    <a:pt x="1229136" y="546680"/>
                  </a:cubicBezTo>
                  <a:close/>
                  <a:moveTo>
                    <a:pt x="798238" y="941253"/>
                  </a:moveTo>
                  <a:cubicBezTo>
                    <a:pt x="798238" y="1082207"/>
                    <a:pt x="683565" y="1196795"/>
                    <a:pt x="542611" y="1196795"/>
                  </a:cubicBezTo>
                  <a:cubicBezTo>
                    <a:pt x="401657" y="1196795"/>
                    <a:pt x="287068" y="1082123"/>
                    <a:pt x="287068" y="941253"/>
                  </a:cubicBezTo>
                  <a:cubicBezTo>
                    <a:pt x="287068" y="800298"/>
                    <a:pt x="401739" y="685709"/>
                    <a:pt x="542611" y="685709"/>
                  </a:cubicBezTo>
                  <a:cubicBezTo>
                    <a:pt x="683565" y="685709"/>
                    <a:pt x="798238" y="800298"/>
                    <a:pt x="798238" y="941253"/>
                  </a:cubicBezTo>
                  <a:close/>
                  <a:moveTo>
                    <a:pt x="631920" y="490097"/>
                  </a:moveTo>
                  <a:cubicBezTo>
                    <a:pt x="621625" y="490097"/>
                    <a:pt x="613255" y="498468"/>
                    <a:pt x="613255" y="508763"/>
                  </a:cubicBezTo>
                  <a:lnTo>
                    <a:pt x="613255" y="657251"/>
                  </a:lnTo>
                  <a:cubicBezTo>
                    <a:pt x="590572" y="651643"/>
                    <a:pt x="567051" y="648295"/>
                    <a:pt x="542695" y="648295"/>
                  </a:cubicBezTo>
                  <a:cubicBezTo>
                    <a:pt x="534492" y="648295"/>
                    <a:pt x="526372" y="648880"/>
                    <a:pt x="518337" y="649550"/>
                  </a:cubicBezTo>
                  <a:lnTo>
                    <a:pt x="518337" y="508763"/>
                  </a:lnTo>
                  <a:cubicBezTo>
                    <a:pt x="518337" y="498468"/>
                    <a:pt x="509967" y="490097"/>
                    <a:pt x="499672" y="490097"/>
                  </a:cubicBezTo>
                  <a:lnTo>
                    <a:pt x="445600" y="490097"/>
                  </a:lnTo>
                  <a:lnTo>
                    <a:pt x="565880" y="369817"/>
                  </a:lnTo>
                  <a:lnTo>
                    <a:pt x="686160" y="490097"/>
                  </a:lnTo>
                  <a:lnTo>
                    <a:pt x="631920" y="490097"/>
                  </a:lnTo>
                  <a:close/>
                </a:path>
              </a:pathLst>
            </a:custGeom>
            <a:grpFill/>
            <a:ln w="8365" cap="flat">
              <a:noFill/>
              <a:prstDash val="solid"/>
              <a:miter/>
            </a:ln>
          </p:spPr>
          <p:txBody>
            <a:bodyPr rtlCol="0" anchor="ctr"/>
            <a:lstStyle/>
            <a:p>
              <a:endParaRPr lang="en-US" sz="1200"/>
            </a:p>
          </p:txBody>
        </p:sp>
        <p:sp>
          <p:nvSpPr>
            <p:cNvPr id="70" name="Freeform: Shape 69">
              <a:extLst>
                <a:ext uri="{FF2B5EF4-FFF2-40B4-BE49-F238E27FC236}">
                  <a16:creationId xmlns:a16="http://schemas.microsoft.com/office/drawing/2014/main" id="{AB43D045-A56F-4C1A-9566-49F1C3A4DE7E}"/>
                </a:ext>
              </a:extLst>
            </p:cNvPr>
            <p:cNvSpPr/>
            <p:nvPr/>
          </p:nvSpPr>
          <p:spPr>
            <a:xfrm>
              <a:off x="13643829" y="6437868"/>
              <a:ext cx="186907" cy="383358"/>
            </a:xfrm>
            <a:custGeom>
              <a:avLst/>
              <a:gdLst>
                <a:gd name="connsiteX0" fmla="*/ 74663 w 186907"/>
                <a:gd name="connsiteY0" fmla="*/ 18584 h 383358"/>
                <a:gd name="connsiteX1" fmla="*/ 74663 w 186907"/>
                <a:gd name="connsiteY1" fmla="*/ 39007 h 383358"/>
                <a:gd name="connsiteX2" fmla="*/ 0 w 186907"/>
                <a:gd name="connsiteY2" fmla="*/ 123798 h 383358"/>
                <a:gd name="connsiteX3" fmla="*/ 93328 w 186907"/>
                <a:gd name="connsiteY3" fmla="*/ 210346 h 383358"/>
                <a:gd name="connsiteX4" fmla="*/ 149576 w 186907"/>
                <a:gd name="connsiteY4" fmla="*/ 259479 h 383358"/>
                <a:gd name="connsiteX5" fmla="*/ 93663 w 186907"/>
                <a:gd name="connsiteY5" fmla="*/ 308612 h 383358"/>
                <a:gd name="connsiteX6" fmla="*/ 41098 w 186907"/>
                <a:gd name="connsiteY6" fmla="*/ 276471 h 383358"/>
                <a:gd name="connsiteX7" fmla="*/ 16573 w 186907"/>
                <a:gd name="connsiteY7" fmla="*/ 266510 h 383358"/>
                <a:gd name="connsiteX8" fmla="*/ 6613 w 186907"/>
                <a:gd name="connsiteY8" fmla="*/ 290951 h 383358"/>
                <a:gd name="connsiteX9" fmla="*/ 74663 w 186907"/>
                <a:gd name="connsiteY9" fmla="*/ 344018 h 383358"/>
                <a:gd name="connsiteX10" fmla="*/ 74663 w 186907"/>
                <a:gd name="connsiteY10" fmla="*/ 364693 h 383358"/>
                <a:gd name="connsiteX11" fmla="*/ 93328 w 186907"/>
                <a:gd name="connsiteY11" fmla="*/ 383358 h 383358"/>
                <a:gd name="connsiteX12" fmla="*/ 111994 w 186907"/>
                <a:gd name="connsiteY12" fmla="*/ 364693 h 383358"/>
                <a:gd name="connsiteX13" fmla="*/ 111994 w 186907"/>
                <a:gd name="connsiteY13" fmla="*/ 344353 h 383358"/>
                <a:gd name="connsiteX14" fmla="*/ 186908 w 186907"/>
                <a:gd name="connsiteY14" fmla="*/ 259563 h 383358"/>
                <a:gd name="connsiteX15" fmla="*/ 93244 w 186907"/>
                <a:gd name="connsiteY15" fmla="*/ 173015 h 383358"/>
                <a:gd name="connsiteX16" fmla="*/ 37248 w 186907"/>
                <a:gd name="connsiteY16" fmla="*/ 123882 h 383358"/>
                <a:gd name="connsiteX17" fmla="*/ 93244 w 186907"/>
                <a:gd name="connsiteY17" fmla="*/ 74748 h 383358"/>
                <a:gd name="connsiteX18" fmla="*/ 145810 w 186907"/>
                <a:gd name="connsiteY18" fmla="*/ 106974 h 383358"/>
                <a:gd name="connsiteX19" fmla="*/ 170334 w 186907"/>
                <a:gd name="connsiteY19" fmla="*/ 116934 h 383358"/>
                <a:gd name="connsiteX20" fmla="*/ 180295 w 186907"/>
                <a:gd name="connsiteY20" fmla="*/ 92409 h 383358"/>
                <a:gd name="connsiteX21" fmla="*/ 111994 w 186907"/>
                <a:gd name="connsiteY21" fmla="*/ 39259 h 383358"/>
                <a:gd name="connsiteX22" fmla="*/ 111994 w 186907"/>
                <a:gd name="connsiteY22" fmla="*/ 18668 h 383358"/>
                <a:gd name="connsiteX23" fmla="*/ 93328 w 186907"/>
                <a:gd name="connsiteY23" fmla="*/ 2 h 383358"/>
                <a:gd name="connsiteX24" fmla="*/ 74663 w 186907"/>
                <a:gd name="connsiteY24" fmla="*/ 18584 h 383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6907" h="383358">
                  <a:moveTo>
                    <a:pt x="74663" y="18584"/>
                  </a:moveTo>
                  <a:lnTo>
                    <a:pt x="74663" y="39007"/>
                  </a:lnTo>
                  <a:cubicBezTo>
                    <a:pt x="32141" y="47043"/>
                    <a:pt x="0" y="82031"/>
                    <a:pt x="0" y="123798"/>
                  </a:cubicBezTo>
                  <a:cubicBezTo>
                    <a:pt x="0" y="165649"/>
                    <a:pt x="24525" y="210346"/>
                    <a:pt x="93328" y="210346"/>
                  </a:cubicBezTo>
                  <a:cubicBezTo>
                    <a:pt x="130157" y="210346"/>
                    <a:pt x="149576" y="227337"/>
                    <a:pt x="149576" y="259479"/>
                  </a:cubicBezTo>
                  <a:cubicBezTo>
                    <a:pt x="149576" y="286599"/>
                    <a:pt x="124465" y="308612"/>
                    <a:pt x="93663" y="308612"/>
                  </a:cubicBezTo>
                  <a:cubicBezTo>
                    <a:pt x="70310" y="308612"/>
                    <a:pt x="49217" y="295639"/>
                    <a:pt x="41098" y="276471"/>
                  </a:cubicBezTo>
                  <a:cubicBezTo>
                    <a:pt x="37081" y="266929"/>
                    <a:pt x="26115" y="262492"/>
                    <a:pt x="16573" y="266510"/>
                  </a:cubicBezTo>
                  <a:cubicBezTo>
                    <a:pt x="7031" y="270528"/>
                    <a:pt x="2595" y="281493"/>
                    <a:pt x="6613" y="290951"/>
                  </a:cubicBezTo>
                  <a:cubicBezTo>
                    <a:pt x="18331" y="318824"/>
                    <a:pt x="44027" y="338243"/>
                    <a:pt x="74663" y="344018"/>
                  </a:cubicBezTo>
                  <a:lnTo>
                    <a:pt x="74663" y="364693"/>
                  </a:lnTo>
                  <a:cubicBezTo>
                    <a:pt x="74663" y="374988"/>
                    <a:pt x="83033" y="383358"/>
                    <a:pt x="93328" y="383358"/>
                  </a:cubicBezTo>
                  <a:cubicBezTo>
                    <a:pt x="103623" y="383358"/>
                    <a:pt x="111994" y="374988"/>
                    <a:pt x="111994" y="364693"/>
                  </a:cubicBezTo>
                  <a:lnTo>
                    <a:pt x="111994" y="344353"/>
                  </a:lnTo>
                  <a:cubicBezTo>
                    <a:pt x="154681" y="336402"/>
                    <a:pt x="186908" y="301414"/>
                    <a:pt x="186908" y="259563"/>
                  </a:cubicBezTo>
                  <a:cubicBezTo>
                    <a:pt x="186908" y="217712"/>
                    <a:pt x="162299" y="173015"/>
                    <a:pt x="93244" y="173015"/>
                  </a:cubicBezTo>
                  <a:cubicBezTo>
                    <a:pt x="56081" y="173015"/>
                    <a:pt x="37248" y="156526"/>
                    <a:pt x="37248" y="123882"/>
                  </a:cubicBezTo>
                  <a:cubicBezTo>
                    <a:pt x="37248" y="96762"/>
                    <a:pt x="62359" y="74748"/>
                    <a:pt x="93244" y="74748"/>
                  </a:cubicBezTo>
                  <a:cubicBezTo>
                    <a:pt x="116598" y="74748"/>
                    <a:pt x="137691" y="87722"/>
                    <a:pt x="145810" y="106974"/>
                  </a:cubicBezTo>
                  <a:cubicBezTo>
                    <a:pt x="149827" y="116516"/>
                    <a:pt x="160793" y="121036"/>
                    <a:pt x="170334" y="116934"/>
                  </a:cubicBezTo>
                  <a:cubicBezTo>
                    <a:pt x="179876" y="112917"/>
                    <a:pt x="184312" y="101952"/>
                    <a:pt x="180295" y="92409"/>
                  </a:cubicBezTo>
                  <a:cubicBezTo>
                    <a:pt x="168493" y="64453"/>
                    <a:pt x="142713" y="45034"/>
                    <a:pt x="111994" y="39259"/>
                  </a:cubicBezTo>
                  <a:lnTo>
                    <a:pt x="111994" y="18668"/>
                  </a:lnTo>
                  <a:cubicBezTo>
                    <a:pt x="111994" y="8373"/>
                    <a:pt x="103623" y="2"/>
                    <a:pt x="93328" y="2"/>
                  </a:cubicBezTo>
                  <a:cubicBezTo>
                    <a:pt x="83033" y="-165"/>
                    <a:pt x="74663" y="8289"/>
                    <a:pt x="74663" y="18584"/>
                  </a:cubicBezTo>
                  <a:close/>
                </a:path>
              </a:pathLst>
            </a:custGeom>
            <a:grpFill/>
            <a:ln w="8365" cap="flat">
              <a:noFill/>
              <a:prstDash val="solid"/>
              <a:miter/>
            </a:ln>
          </p:spPr>
          <p:txBody>
            <a:bodyPr rtlCol="0" anchor="ctr"/>
            <a:lstStyle/>
            <a:p>
              <a:endParaRPr lang="en-US" sz="1200"/>
            </a:p>
          </p:txBody>
        </p:sp>
      </p:grpSp>
      <p:sp>
        <p:nvSpPr>
          <p:cNvPr id="72" name="Rectangle 71"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051B97A2-DD54-4B40-A76E-7EEE5ED5CE88}"/>
              </a:ext>
            </a:extLst>
          </p:cNvPr>
          <p:cNvSpPr/>
          <p:nvPr/>
        </p:nvSpPr>
        <p:spPr>
          <a:xfrm>
            <a:off x="1239850" y="5573845"/>
            <a:ext cx="6257300" cy="2065309"/>
          </a:xfrm>
          <a:prstGeom prst="rect">
            <a:avLst/>
          </a:prstGeom>
          <a:noFill/>
        </p:spPr>
        <p:txBody>
          <a:bodyPr wrap="square">
            <a:spAutoFit/>
          </a:bodyPr>
          <a:lstStyle/>
          <a:p>
            <a:pPr>
              <a:lnSpc>
                <a:spcPct val="150000"/>
              </a:lnSpc>
              <a:spcBef>
                <a:spcPts val="1200"/>
              </a:spcBef>
            </a:pPr>
            <a:r>
              <a:rPr lang="es-ES" altLang="zh-CN" sz="1000">
                <a:solidFill>
                  <a:schemeClr val="bg1">
                    <a:lumMod val="65000"/>
                  </a:schemeClr>
                </a:solidFill>
                <a:ea typeface="Lato Light" panose="020F0502020204030203" pitchFamily="34" charset="0"/>
                <a:cs typeface="Lato Light" panose="020F0502020204030203" pitchFamily="34" charset="0"/>
              </a:rPr>
              <a:t>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regione diceret, cum et atqui placerat petentium. </a:t>
            </a:r>
          </a:p>
          <a:p>
            <a:pPr>
              <a:lnSpc>
                <a:spcPct val="150000"/>
              </a:lnSpc>
              <a:spcBef>
                <a:spcPts val="1200"/>
              </a:spcBef>
            </a:pPr>
            <a:r>
              <a:rPr lang="es-ES" altLang="zh-CN" sz="1000">
                <a:solidFill>
                  <a:schemeClr val="bg1">
                    <a:lumMod val="65000"/>
                  </a:schemeClr>
                </a:solidFill>
                <a:ea typeface="Lato Light" panose="020F0502020204030203" pitchFamily="34" charset="0"/>
                <a:cs typeface="Lato Light" panose="020F0502020204030203" pitchFamily="34" charset="0"/>
              </a:rPr>
              <a:t>Per amet nonumy periculis ei. 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regione diceret, cum et atqui placerat petentium. Per amet nonumy periculis ei. 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a:t>
            </a:r>
            <a:r>
              <a:rPr lang="en-US" altLang="zh-CN" sz="1000">
                <a:solidFill>
                  <a:schemeClr val="bg1">
                    <a:lumMod val="65000"/>
                  </a:schemeClr>
                </a:solidFill>
                <a:ea typeface="Lato Light" panose="020F0502020204030203" pitchFamily="34" charset="0"/>
                <a:cs typeface="Lato Light" panose="020F0502020204030203" pitchFamily="34" charset="0"/>
              </a:rPr>
              <a:t>.</a:t>
            </a:r>
            <a:r>
              <a:rPr lang="es-ES" altLang="zh-CN" sz="1000">
                <a:solidFill>
                  <a:schemeClr val="bg1">
                    <a:lumMod val="65000"/>
                  </a:schemeClr>
                </a:solidFill>
                <a:ea typeface="Lato Light" panose="020F0502020204030203" pitchFamily="34" charset="0"/>
                <a:cs typeface="Lato Light" panose="020F0502020204030203" pitchFamily="34" charset="0"/>
              </a:rPr>
              <a:t> , vide viderer eleifend ex mea. </a:t>
            </a:r>
          </a:p>
        </p:txBody>
      </p:sp>
      <p:sp>
        <p:nvSpPr>
          <p:cNvPr id="73" name="TextBox 72"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044A45D7-C1C7-4EE8-ADAE-D94F9A3DC9AC}"/>
              </a:ext>
            </a:extLst>
          </p:cNvPr>
          <p:cNvSpPr txBox="1"/>
          <p:nvPr/>
        </p:nvSpPr>
        <p:spPr>
          <a:xfrm>
            <a:off x="1231682" y="2790321"/>
            <a:ext cx="4267853" cy="1446550"/>
          </a:xfrm>
          <a:prstGeom prst="rect">
            <a:avLst/>
          </a:prstGeom>
          <a:noFill/>
        </p:spPr>
        <p:txBody>
          <a:bodyPr wrap="square" rtlCol="0">
            <a:spAutoFit/>
          </a:bodyPr>
          <a:lstStyle>
            <a:defPPr>
              <a:defRPr lang="zh-CN"/>
            </a:defPPr>
            <a:lvl1pPr>
              <a:spcBef>
                <a:spcPts val="1200"/>
              </a:spcBef>
              <a:defRPr sz="4000" spc="0">
                <a:solidFill>
                  <a:schemeClr val="tx1">
                    <a:lumMod val="85000"/>
                    <a:lumOff val="15000"/>
                  </a:schemeClr>
                </a:solidFill>
                <a:latin typeface="Montserrat ExtraBold" panose="00000900000000000000" pitchFamily="50" charset="0"/>
                <a:ea typeface="Permanent Marker" panose="02000000000000000000" pitchFamily="2" charset="0"/>
                <a:cs typeface="Times New Roman" panose="02020603050405020304" pitchFamily="18" charset="0"/>
              </a:defRPr>
            </a:lvl1pPr>
          </a:lstStyle>
          <a:p>
            <a:r>
              <a:rPr lang="en-US" altLang="zh-CN" sz="4400">
                <a:latin typeface="Montserrat Black" panose="00000A00000000000000" pitchFamily="50" charset="0"/>
              </a:rPr>
              <a:t>Creative Infographics</a:t>
            </a:r>
          </a:p>
        </p:txBody>
      </p:sp>
    </p:spTree>
    <p:extLst>
      <p:ext uri="{BB962C8B-B14F-4D97-AF65-F5344CB8AC3E}">
        <p14:creationId xmlns:p14="http://schemas.microsoft.com/office/powerpoint/2010/main" val="842256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afterEffect">
                                  <p:stCondLst>
                                    <p:cond delay="0"/>
                                  </p:stCondLst>
                                  <p:iterate type="lt">
                                    <p:tmPct val="3000"/>
                                  </p:iterate>
                                  <p:childTnLst>
                                    <p:set>
                                      <p:cBhvr>
                                        <p:cTn id="6" dur="750" fill="hold">
                                          <p:stCondLst>
                                            <p:cond delay="0"/>
                                          </p:stCondLst>
                                        </p:cTn>
                                        <p:tgtEl>
                                          <p:spTgt spid="73"/>
                                        </p:tgtEl>
                                        <p:attrNameLst>
                                          <p:attrName>style.visibility</p:attrName>
                                        </p:attrNameLst>
                                      </p:cBhvr>
                                      <p:to>
                                        <p:strVal val="visible"/>
                                      </p:to>
                                    </p:set>
                                    <p:anim to="" calcmode="lin" valueType="num">
                                      <p:cBhvr>
                                        <p:cTn id="7" dur="750" fill="hold">
                                          <p:stCondLst>
                                            <p:cond delay="0"/>
                                          </p:stCondLst>
                                        </p:cTn>
                                        <p:tgtEl>
                                          <p:spTgt spid="73"/>
                                        </p:tgtEl>
                                        <p:attrNameLst>
                                          <p:attrName>ppt_x</p:attrName>
                                        </p:attrNameLst>
                                      </p:cBhvr>
                                      <p:tavLst>
                                        <p:tav tm="0" fmla="#ppt_x+#ppt_w*((1.5-1.5*$)^3-(1.5-1.5*$)^2)">
                                          <p:val>
                                            <p:strVal val="0"/>
                                          </p:val>
                                        </p:tav>
                                        <p:tav tm="100000">
                                          <p:val>
                                            <p:strVal val="1"/>
                                          </p:val>
                                        </p:tav>
                                      </p:tavLst>
                                    </p:anim>
                                    <p:animEffect filter="fade">
                                      <p:cBhvr>
                                        <p:cTn id="8" dur="750">
                                          <p:stCondLst>
                                            <p:cond delay="0"/>
                                          </p:stCondLst>
                                        </p:cTn>
                                        <p:tgtEl>
                                          <p:spTgt spid="73"/>
                                        </p:tgtEl>
                                      </p:cBhvr>
                                    </p:animEffect>
                                  </p:childTnLst>
                                </p:cTn>
                              </p:par>
                            </p:childTnLst>
                          </p:cTn>
                        </p:par>
                        <p:par>
                          <p:cTn id="9" fill="hold">
                            <p:stCondLst>
                              <p:cond delay="1178"/>
                            </p:stCondLst>
                            <p:childTnLst>
                              <p:par>
                                <p:cTn id="10" presetID="10" presetClass="entr" presetSubtype="0" fill="hold" grpId="0" nodeType="after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fade">
                                      <p:cBhvr>
                                        <p:cTn id="12" dur="500"/>
                                        <p:tgtEl>
                                          <p:spTgt spid="72"/>
                                        </p:tgtEl>
                                      </p:cBhvr>
                                    </p:animEffect>
                                  </p:childTnLst>
                                </p:cTn>
                              </p:par>
                              <p:par>
                                <p:cTn id="13" presetID="31" presetClass="entr" presetSubtype="0" fill="hold" nodeType="withEffect">
                                  <p:stCondLst>
                                    <p:cond delay="0"/>
                                  </p:stCondLst>
                                  <p:childTnLst>
                                    <p:set>
                                      <p:cBhvr>
                                        <p:cTn id="14" dur="1" fill="hold">
                                          <p:stCondLst>
                                            <p:cond delay="0"/>
                                          </p:stCondLst>
                                        </p:cTn>
                                        <p:tgtEl>
                                          <p:spTgt spid="74"/>
                                        </p:tgtEl>
                                        <p:attrNameLst>
                                          <p:attrName>style.visibility</p:attrName>
                                        </p:attrNameLst>
                                      </p:cBhvr>
                                      <p:to>
                                        <p:strVal val="visible"/>
                                      </p:to>
                                    </p:set>
                                    <p:anim calcmode="lin" valueType="num">
                                      <p:cBhvr>
                                        <p:cTn id="15" dur="1000" fill="hold"/>
                                        <p:tgtEl>
                                          <p:spTgt spid="74"/>
                                        </p:tgtEl>
                                        <p:attrNameLst>
                                          <p:attrName>ppt_w</p:attrName>
                                        </p:attrNameLst>
                                      </p:cBhvr>
                                      <p:tavLst>
                                        <p:tav tm="0">
                                          <p:val>
                                            <p:fltVal val="0"/>
                                          </p:val>
                                        </p:tav>
                                        <p:tav tm="100000">
                                          <p:val>
                                            <p:strVal val="#ppt_w"/>
                                          </p:val>
                                        </p:tav>
                                      </p:tavLst>
                                    </p:anim>
                                    <p:anim calcmode="lin" valueType="num">
                                      <p:cBhvr>
                                        <p:cTn id="16" dur="1000" fill="hold"/>
                                        <p:tgtEl>
                                          <p:spTgt spid="74"/>
                                        </p:tgtEl>
                                        <p:attrNameLst>
                                          <p:attrName>ppt_h</p:attrName>
                                        </p:attrNameLst>
                                      </p:cBhvr>
                                      <p:tavLst>
                                        <p:tav tm="0">
                                          <p:val>
                                            <p:fltVal val="0"/>
                                          </p:val>
                                        </p:tav>
                                        <p:tav tm="100000">
                                          <p:val>
                                            <p:strVal val="#ppt_h"/>
                                          </p:val>
                                        </p:tav>
                                      </p:tavLst>
                                    </p:anim>
                                    <p:anim calcmode="lin" valueType="num">
                                      <p:cBhvr>
                                        <p:cTn id="17" dur="1000" fill="hold"/>
                                        <p:tgtEl>
                                          <p:spTgt spid="74"/>
                                        </p:tgtEl>
                                        <p:attrNameLst>
                                          <p:attrName>style.rotation</p:attrName>
                                        </p:attrNameLst>
                                      </p:cBhvr>
                                      <p:tavLst>
                                        <p:tav tm="0">
                                          <p:val>
                                            <p:fltVal val="90"/>
                                          </p:val>
                                        </p:tav>
                                        <p:tav tm="100000">
                                          <p:val>
                                            <p:fltVal val="0"/>
                                          </p:val>
                                        </p:tav>
                                      </p:tavLst>
                                    </p:anim>
                                    <p:animEffect transition="in" filter="fade">
                                      <p:cBhvr>
                                        <p:cTn id="18" dur="1000"/>
                                        <p:tgtEl>
                                          <p:spTgt spid="74"/>
                                        </p:tgtEl>
                                      </p:cBhvr>
                                    </p:animEffect>
                                  </p:childTnLst>
                                </p:cTn>
                              </p:par>
                              <p:par>
                                <p:cTn id="19" presetID="53" presetClass="entr" presetSubtype="16"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 calcmode="lin" valueType="num">
                                      <p:cBhvr>
                                        <p:cTn id="21" dur="1000" fill="hold"/>
                                        <p:tgtEl>
                                          <p:spTgt spid="46"/>
                                        </p:tgtEl>
                                        <p:attrNameLst>
                                          <p:attrName>ppt_w</p:attrName>
                                        </p:attrNameLst>
                                      </p:cBhvr>
                                      <p:tavLst>
                                        <p:tav tm="0">
                                          <p:val>
                                            <p:fltVal val="0"/>
                                          </p:val>
                                        </p:tav>
                                        <p:tav tm="100000">
                                          <p:val>
                                            <p:strVal val="#ppt_w"/>
                                          </p:val>
                                        </p:tav>
                                      </p:tavLst>
                                    </p:anim>
                                    <p:anim calcmode="lin" valueType="num">
                                      <p:cBhvr>
                                        <p:cTn id="22" dur="1000" fill="hold"/>
                                        <p:tgtEl>
                                          <p:spTgt spid="46"/>
                                        </p:tgtEl>
                                        <p:attrNameLst>
                                          <p:attrName>ppt_h</p:attrName>
                                        </p:attrNameLst>
                                      </p:cBhvr>
                                      <p:tavLst>
                                        <p:tav tm="0">
                                          <p:val>
                                            <p:fltVal val="0"/>
                                          </p:val>
                                        </p:tav>
                                        <p:tav tm="100000">
                                          <p:val>
                                            <p:strVal val="#ppt_h"/>
                                          </p:val>
                                        </p:tav>
                                      </p:tavLst>
                                    </p:anim>
                                    <p:animEffect transition="in" filter="fade">
                                      <p:cBhvr>
                                        <p:cTn id="23" dur="1000"/>
                                        <p:tgtEl>
                                          <p:spTgt spid="46"/>
                                        </p:tgtEl>
                                      </p:cBhvr>
                                    </p:animEffect>
                                  </p:childTnLst>
                                </p:cTn>
                              </p:par>
                            </p:childTnLst>
                          </p:cTn>
                        </p:par>
                        <p:par>
                          <p:cTn id="24" fill="hold">
                            <p:stCondLst>
                              <p:cond delay="2178"/>
                            </p:stCondLst>
                            <p:childTnLst>
                              <p:par>
                                <p:cTn id="25" presetID="53" presetClass="entr" presetSubtype="16" fill="hold" nodeType="afterEffect">
                                  <p:stCondLst>
                                    <p:cond delay="0"/>
                                  </p:stCondLst>
                                  <p:childTnLst>
                                    <p:set>
                                      <p:cBhvr>
                                        <p:cTn id="26" dur="1" fill="hold">
                                          <p:stCondLst>
                                            <p:cond delay="0"/>
                                          </p:stCondLst>
                                        </p:cTn>
                                        <p:tgtEl>
                                          <p:spTgt spid="68"/>
                                        </p:tgtEl>
                                        <p:attrNameLst>
                                          <p:attrName>style.visibility</p:attrName>
                                        </p:attrNameLst>
                                      </p:cBhvr>
                                      <p:to>
                                        <p:strVal val="visible"/>
                                      </p:to>
                                    </p:set>
                                    <p:anim calcmode="lin" valueType="num">
                                      <p:cBhvr>
                                        <p:cTn id="27" dur="500" fill="hold"/>
                                        <p:tgtEl>
                                          <p:spTgt spid="68"/>
                                        </p:tgtEl>
                                        <p:attrNameLst>
                                          <p:attrName>ppt_w</p:attrName>
                                        </p:attrNameLst>
                                      </p:cBhvr>
                                      <p:tavLst>
                                        <p:tav tm="0">
                                          <p:val>
                                            <p:fltVal val="0"/>
                                          </p:val>
                                        </p:tav>
                                        <p:tav tm="100000">
                                          <p:val>
                                            <p:strVal val="#ppt_w"/>
                                          </p:val>
                                        </p:tav>
                                      </p:tavLst>
                                    </p:anim>
                                    <p:anim calcmode="lin" valueType="num">
                                      <p:cBhvr>
                                        <p:cTn id="28" dur="500" fill="hold"/>
                                        <p:tgtEl>
                                          <p:spTgt spid="68"/>
                                        </p:tgtEl>
                                        <p:attrNameLst>
                                          <p:attrName>ppt_h</p:attrName>
                                        </p:attrNameLst>
                                      </p:cBhvr>
                                      <p:tavLst>
                                        <p:tav tm="0">
                                          <p:val>
                                            <p:fltVal val="0"/>
                                          </p:val>
                                        </p:tav>
                                        <p:tav tm="100000">
                                          <p:val>
                                            <p:strVal val="#ppt_h"/>
                                          </p:val>
                                        </p:tav>
                                      </p:tavLst>
                                    </p:anim>
                                    <p:animEffect transition="in" filter="fade">
                                      <p:cBhvr>
                                        <p:cTn id="29" dur="500"/>
                                        <p:tgtEl>
                                          <p:spTgt spid="68"/>
                                        </p:tgtEl>
                                      </p:cBhvr>
                                    </p:animEffect>
                                  </p:childTnLst>
                                </p:cTn>
                              </p:par>
                              <p:par>
                                <p:cTn id="30" presetID="53" presetClass="entr" presetSubtype="16" fill="hold" nodeType="with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p:cTn id="32" dur="500" fill="hold"/>
                                        <p:tgtEl>
                                          <p:spTgt spid="53"/>
                                        </p:tgtEl>
                                        <p:attrNameLst>
                                          <p:attrName>ppt_w</p:attrName>
                                        </p:attrNameLst>
                                      </p:cBhvr>
                                      <p:tavLst>
                                        <p:tav tm="0">
                                          <p:val>
                                            <p:fltVal val="0"/>
                                          </p:val>
                                        </p:tav>
                                        <p:tav tm="100000">
                                          <p:val>
                                            <p:strVal val="#ppt_w"/>
                                          </p:val>
                                        </p:tav>
                                      </p:tavLst>
                                    </p:anim>
                                    <p:anim calcmode="lin" valueType="num">
                                      <p:cBhvr>
                                        <p:cTn id="33" dur="500" fill="hold"/>
                                        <p:tgtEl>
                                          <p:spTgt spid="53"/>
                                        </p:tgtEl>
                                        <p:attrNameLst>
                                          <p:attrName>ppt_h</p:attrName>
                                        </p:attrNameLst>
                                      </p:cBhvr>
                                      <p:tavLst>
                                        <p:tav tm="0">
                                          <p:val>
                                            <p:fltVal val="0"/>
                                          </p:val>
                                        </p:tav>
                                        <p:tav tm="100000">
                                          <p:val>
                                            <p:strVal val="#ppt_h"/>
                                          </p:val>
                                        </p:tav>
                                      </p:tavLst>
                                    </p:anim>
                                    <p:animEffect transition="in" filter="fade">
                                      <p:cBhvr>
                                        <p:cTn id="34" dur="500"/>
                                        <p:tgtEl>
                                          <p:spTgt spid="5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0"/>
                                        </p:tgtEl>
                                        <p:attrNameLst>
                                          <p:attrName>style.visibility</p:attrName>
                                        </p:attrNameLst>
                                      </p:cBhvr>
                                      <p:to>
                                        <p:strVal val="visible"/>
                                      </p:to>
                                    </p:set>
                                    <p:anim calcmode="lin" valueType="num">
                                      <p:cBhvr>
                                        <p:cTn id="37" dur="500" fill="hold"/>
                                        <p:tgtEl>
                                          <p:spTgt spid="60"/>
                                        </p:tgtEl>
                                        <p:attrNameLst>
                                          <p:attrName>ppt_w</p:attrName>
                                        </p:attrNameLst>
                                      </p:cBhvr>
                                      <p:tavLst>
                                        <p:tav tm="0">
                                          <p:val>
                                            <p:fltVal val="0"/>
                                          </p:val>
                                        </p:tav>
                                        <p:tav tm="100000">
                                          <p:val>
                                            <p:strVal val="#ppt_w"/>
                                          </p:val>
                                        </p:tav>
                                      </p:tavLst>
                                    </p:anim>
                                    <p:anim calcmode="lin" valueType="num">
                                      <p:cBhvr>
                                        <p:cTn id="38" dur="500" fill="hold"/>
                                        <p:tgtEl>
                                          <p:spTgt spid="60"/>
                                        </p:tgtEl>
                                        <p:attrNameLst>
                                          <p:attrName>ppt_h</p:attrName>
                                        </p:attrNameLst>
                                      </p:cBhvr>
                                      <p:tavLst>
                                        <p:tav tm="0">
                                          <p:val>
                                            <p:fltVal val="0"/>
                                          </p:val>
                                        </p:tav>
                                        <p:tav tm="100000">
                                          <p:val>
                                            <p:strVal val="#ppt_h"/>
                                          </p:val>
                                        </p:tav>
                                      </p:tavLst>
                                    </p:anim>
                                    <p:animEffect transition="in" filter="fade">
                                      <p:cBhvr>
                                        <p:cTn id="39" dur="500"/>
                                        <p:tgtEl>
                                          <p:spTgt spid="60"/>
                                        </p:tgtEl>
                                      </p:cBhvr>
                                    </p:animEffect>
                                  </p:childTnLst>
                                </p:cTn>
                              </p:par>
                              <p:par>
                                <p:cTn id="40" presetID="53" presetClass="entr" presetSubtype="16" fill="hold" nodeType="withEffect">
                                  <p:stCondLst>
                                    <p:cond delay="0"/>
                                  </p:stCondLst>
                                  <p:childTnLst>
                                    <p:set>
                                      <p:cBhvr>
                                        <p:cTn id="41" dur="1" fill="hold">
                                          <p:stCondLst>
                                            <p:cond delay="0"/>
                                          </p:stCondLst>
                                        </p:cTn>
                                        <p:tgtEl>
                                          <p:spTgt spid="61"/>
                                        </p:tgtEl>
                                        <p:attrNameLst>
                                          <p:attrName>style.visibility</p:attrName>
                                        </p:attrNameLst>
                                      </p:cBhvr>
                                      <p:to>
                                        <p:strVal val="visible"/>
                                      </p:to>
                                    </p:set>
                                    <p:anim calcmode="lin" valueType="num">
                                      <p:cBhvr>
                                        <p:cTn id="42" dur="500" fill="hold"/>
                                        <p:tgtEl>
                                          <p:spTgt spid="61"/>
                                        </p:tgtEl>
                                        <p:attrNameLst>
                                          <p:attrName>ppt_w</p:attrName>
                                        </p:attrNameLst>
                                      </p:cBhvr>
                                      <p:tavLst>
                                        <p:tav tm="0">
                                          <p:val>
                                            <p:fltVal val="0"/>
                                          </p:val>
                                        </p:tav>
                                        <p:tav tm="100000">
                                          <p:val>
                                            <p:strVal val="#ppt_w"/>
                                          </p:val>
                                        </p:tav>
                                      </p:tavLst>
                                    </p:anim>
                                    <p:anim calcmode="lin" valueType="num">
                                      <p:cBhvr>
                                        <p:cTn id="43" dur="500" fill="hold"/>
                                        <p:tgtEl>
                                          <p:spTgt spid="61"/>
                                        </p:tgtEl>
                                        <p:attrNameLst>
                                          <p:attrName>ppt_h</p:attrName>
                                        </p:attrNameLst>
                                      </p:cBhvr>
                                      <p:tavLst>
                                        <p:tav tm="0">
                                          <p:val>
                                            <p:fltVal val="0"/>
                                          </p:val>
                                        </p:tav>
                                        <p:tav tm="100000">
                                          <p:val>
                                            <p:strVal val="#ppt_h"/>
                                          </p:val>
                                        </p:tav>
                                      </p:tavLst>
                                    </p:anim>
                                    <p:animEffect transition="in" filter="fade">
                                      <p:cBhvr>
                                        <p:cTn id="44" dur="500"/>
                                        <p:tgtEl>
                                          <p:spTgt spid="61"/>
                                        </p:tgtEl>
                                      </p:cBhvr>
                                    </p:animEffect>
                                  </p:childTnLst>
                                </p:cTn>
                              </p:par>
                            </p:childTnLst>
                          </p:cTn>
                        </p:par>
                        <p:par>
                          <p:cTn id="45" fill="hold">
                            <p:stCondLst>
                              <p:cond delay="2678"/>
                            </p:stCondLst>
                            <p:childTnLst>
                              <p:par>
                                <p:cTn id="46" presetID="2" presetClass="entr" presetSubtype="2" decel="100000"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additive="base">
                                        <p:cTn id="48" dur="700" fill="hold"/>
                                        <p:tgtEl>
                                          <p:spTgt spid="44"/>
                                        </p:tgtEl>
                                        <p:attrNameLst>
                                          <p:attrName>ppt_x</p:attrName>
                                        </p:attrNameLst>
                                      </p:cBhvr>
                                      <p:tavLst>
                                        <p:tav tm="0">
                                          <p:val>
                                            <p:strVal val="1+#ppt_w/2"/>
                                          </p:val>
                                        </p:tav>
                                        <p:tav tm="100000">
                                          <p:val>
                                            <p:strVal val="#ppt_x"/>
                                          </p:val>
                                        </p:tav>
                                      </p:tavLst>
                                    </p:anim>
                                    <p:anim calcmode="lin" valueType="num">
                                      <p:cBhvr additive="base">
                                        <p:cTn id="49" dur="700" fill="hold"/>
                                        <p:tgtEl>
                                          <p:spTgt spid="44"/>
                                        </p:tgtEl>
                                        <p:attrNameLst>
                                          <p:attrName>ppt_y</p:attrName>
                                        </p:attrNameLst>
                                      </p:cBhvr>
                                      <p:tavLst>
                                        <p:tav tm="0">
                                          <p:val>
                                            <p:strVal val="#ppt_y"/>
                                          </p:val>
                                        </p:tav>
                                        <p:tav tm="100000">
                                          <p:val>
                                            <p:strVal val="#ppt_y"/>
                                          </p:val>
                                        </p:tav>
                                      </p:tavLst>
                                    </p:anim>
                                  </p:childTnLst>
                                </p:cTn>
                              </p:par>
                              <p:par>
                                <p:cTn id="50" presetID="2" presetClass="entr" presetSubtype="8" decel="100000"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additive="base">
                                        <p:cTn id="52" dur="700" fill="hold"/>
                                        <p:tgtEl>
                                          <p:spTgt spid="42"/>
                                        </p:tgtEl>
                                        <p:attrNameLst>
                                          <p:attrName>ppt_x</p:attrName>
                                        </p:attrNameLst>
                                      </p:cBhvr>
                                      <p:tavLst>
                                        <p:tav tm="0">
                                          <p:val>
                                            <p:strVal val="0-#ppt_w/2"/>
                                          </p:val>
                                        </p:tav>
                                        <p:tav tm="100000">
                                          <p:val>
                                            <p:strVal val="#ppt_x"/>
                                          </p:val>
                                        </p:tav>
                                      </p:tavLst>
                                    </p:anim>
                                    <p:anim calcmode="lin" valueType="num">
                                      <p:cBhvr additive="base">
                                        <p:cTn id="53" dur="700" fill="hold"/>
                                        <p:tgtEl>
                                          <p:spTgt spid="42"/>
                                        </p:tgtEl>
                                        <p:attrNameLst>
                                          <p:attrName>ppt_y</p:attrName>
                                        </p:attrNameLst>
                                      </p:cBhvr>
                                      <p:tavLst>
                                        <p:tav tm="0">
                                          <p:val>
                                            <p:strVal val="#ppt_y"/>
                                          </p:val>
                                        </p:tav>
                                        <p:tav tm="100000">
                                          <p:val>
                                            <p:strVal val="#ppt_y"/>
                                          </p:val>
                                        </p:tav>
                                      </p:tavLst>
                                    </p:anim>
                                  </p:childTnLst>
                                </p:cTn>
                              </p:par>
                              <p:par>
                                <p:cTn id="54" presetID="2" presetClass="entr" presetSubtype="1" decel="100000" fill="hold" grpId="0" nodeType="withEffect">
                                  <p:stCondLst>
                                    <p:cond delay="0"/>
                                  </p:stCondLst>
                                  <p:childTnLst>
                                    <p:set>
                                      <p:cBhvr>
                                        <p:cTn id="55" dur="1" fill="hold">
                                          <p:stCondLst>
                                            <p:cond delay="0"/>
                                          </p:stCondLst>
                                        </p:cTn>
                                        <p:tgtEl>
                                          <p:spTgt spid="43"/>
                                        </p:tgtEl>
                                        <p:attrNameLst>
                                          <p:attrName>style.visibility</p:attrName>
                                        </p:attrNameLst>
                                      </p:cBhvr>
                                      <p:to>
                                        <p:strVal val="visible"/>
                                      </p:to>
                                    </p:set>
                                    <p:anim calcmode="lin" valueType="num">
                                      <p:cBhvr additive="base">
                                        <p:cTn id="56" dur="700" fill="hold"/>
                                        <p:tgtEl>
                                          <p:spTgt spid="43"/>
                                        </p:tgtEl>
                                        <p:attrNameLst>
                                          <p:attrName>ppt_x</p:attrName>
                                        </p:attrNameLst>
                                      </p:cBhvr>
                                      <p:tavLst>
                                        <p:tav tm="0">
                                          <p:val>
                                            <p:strVal val="#ppt_x"/>
                                          </p:val>
                                        </p:tav>
                                        <p:tav tm="100000">
                                          <p:val>
                                            <p:strVal val="#ppt_x"/>
                                          </p:val>
                                        </p:tav>
                                      </p:tavLst>
                                    </p:anim>
                                    <p:anim calcmode="lin" valueType="num">
                                      <p:cBhvr additive="base">
                                        <p:cTn id="57" dur="700" fill="hold"/>
                                        <p:tgtEl>
                                          <p:spTgt spid="43"/>
                                        </p:tgtEl>
                                        <p:attrNameLst>
                                          <p:attrName>ppt_y</p:attrName>
                                        </p:attrNameLst>
                                      </p:cBhvr>
                                      <p:tavLst>
                                        <p:tav tm="0">
                                          <p:val>
                                            <p:strVal val="0-#ppt_h/2"/>
                                          </p:val>
                                        </p:tav>
                                        <p:tav tm="100000">
                                          <p:val>
                                            <p:strVal val="#ppt_y"/>
                                          </p:val>
                                        </p:tav>
                                      </p:tavLst>
                                    </p:anim>
                                  </p:childTnLst>
                                </p:cTn>
                              </p:par>
                              <p:par>
                                <p:cTn id="58" presetID="2" presetClass="entr" presetSubtype="4" decel="100000" fill="hold" grpId="0" nodeType="withEffect">
                                  <p:stCondLst>
                                    <p:cond delay="0"/>
                                  </p:stCondLst>
                                  <p:childTnLst>
                                    <p:set>
                                      <p:cBhvr>
                                        <p:cTn id="59" dur="1" fill="hold">
                                          <p:stCondLst>
                                            <p:cond delay="0"/>
                                          </p:stCondLst>
                                        </p:cTn>
                                        <p:tgtEl>
                                          <p:spTgt spid="45"/>
                                        </p:tgtEl>
                                        <p:attrNameLst>
                                          <p:attrName>style.visibility</p:attrName>
                                        </p:attrNameLst>
                                      </p:cBhvr>
                                      <p:to>
                                        <p:strVal val="visible"/>
                                      </p:to>
                                    </p:set>
                                    <p:anim calcmode="lin" valueType="num">
                                      <p:cBhvr additive="base">
                                        <p:cTn id="60" dur="700" fill="hold"/>
                                        <p:tgtEl>
                                          <p:spTgt spid="45"/>
                                        </p:tgtEl>
                                        <p:attrNameLst>
                                          <p:attrName>ppt_x</p:attrName>
                                        </p:attrNameLst>
                                      </p:cBhvr>
                                      <p:tavLst>
                                        <p:tav tm="0">
                                          <p:val>
                                            <p:strVal val="#ppt_x"/>
                                          </p:val>
                                        </p:tav>
                                        <p:tav tm="100000">
                                          <p:val>
                                            <p:strVal val="#ppt_x"/>
                                          </p:val>
                                        </p:tav>
                                      </p:tavLst>
                                    </p:anim>
                                    <p:anim calcmode="lin" valueType="num">
                                      <p:cBhvr additive="base">
                                        <p:cTn id="61" dur="7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4" grpId="0"/>
      <p:bldP spid="45" grpId="0"/>
      <p:bldP spid="60" grpId="0" animBg="1"/>
      <p:bldP spid="72" grpId="0"/>
      <p:bldP spid="7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DD39ACF-7022-438D-8753-6333C126504F}"/>
              </a:ext>
            </a:extLst>
          </p:cNvPr>
          <p:cNvGrpSpPr/>
          <p:nvPr/>
        </p:nvGrpSpPr>
        <p:grpSpPr>
          <a:xfrm>
            <a:off x="8706118" y="1202069"/>
            <a:ext cx="8168296" cy="7882862"/>
            <a:chOff x="8706118" y="1202069"/>
            <a:chExt cx="8168296" cy="7882862"/>
          </a:xfrm>
        </p:grpSpPr>
        <p:sp>
          <p:nvSpPr>
            <p:cNvPr id="45" name="Freeform: Shape 44">
              <a:extLst>
                <a:ext uri="{FF2B5EF4-FFF2-40B4-BE49-F238E27FC236}">
                  <a16:creationId xmlns:a16="http://schemas.microsoft.com/office/drawing/2014/main" id="{301D2903-4D6E-48FC-9A07-6A26DDD1284D}"/>
                </a:ext>
              </a:extLst>
            </p:cNvPr>
            <p:cNvSpPr/>
            <p:nvPr/>
          </p:nvSpPr>
          <p:spPr>
            <a:xfrm rot="18900000">
              <a:off x="10055813" y="2701356"/>
              <a:ext cx="5468789" cy="5468788"/>
            </a:xfrm>
            <a:custGeom>
              <a:avLst/>
              <a:gdLst>
                <a:gd name="connsiteX0" fmla="*/ 4850846 w 4850845"/>
                <a:gd name="connsiteY0" fmla="*/ 2425423 h 4850845"/>
                <a:gd name="connsiteX1" fmla="*/ 2425423 w 4850845"/>
                <a:gd name="connsiteY1" fmla="*/ 4850846 h 4850845"/>
                <a:gd name="connsiteX2" fmla="*/ 0 w 4850845"/>
                <a:gd name="connsiteY2" fmla="*/ 2425423 h 4850845"/>
                <a:gd name="connsiteX3" fmla="*/ 2425423 w 4850845"/>
                <a:gd name="connsiteY3" fmla="*/ 0 h 4850845"/>
                <a:gd name="connsiteX4" fmla="*/ 4850846 w 4850845"/>
                <a:gd name="connsiteY4" fmla="*/ 2425423 h 48508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0845" h="4850845">
                  <a:moveTo>
                    <a:pt x="4850846" y="2425423"/>
                  </a:moveTo>
                  <a:cubicBezTo>
                    <a:pt x="4850846" y="3764947"/>
                    <a:pt x="3764947" y="4850846"/>
                    <a:pt x="2425423" y="4850846"/>
                  </a:cubicBezTo>
                  <a:cubicBezTo>
                    <a:pt x="1085898" y="4850846"/>
                    <a:pt x="0" y="3764947"/>
                    <a:pt x="0" y="2425423"/>
                  </a:cubicBezTo>
                  <a:cubicBezTo>
                    <a:pt x="0" y="1085899"/>
                    <a:pt x="1085898" y="0"/>
                    <a:pt x="2425423" y="0"/>
                  </a:cubicBezTo>
                  <a:cubicBezTo>
                    <a:pt x="3764947" y="0"/>
                    <a:pt x="4850846" y="1085899"/>
                    <a:pt x="4850846" y="2425423"/>
                  </a:cubicBezTo>
                  <a:close/>
                </a:path>
              </a:pathLst>
            </a:custGeom>
            <a:solidFill>
              <a:schemeClr val="bg1">
                <a:lumMod val="95000"/>
              </a:schemeClr>
            </a:solid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179DB845-6759-4AFF-8541-0313CC035A92}"/>
                </a:ext>
              </a:extLst>
            </p:cNvPr>
            <p:cNvSpPr/>
            <p:nvPr/>
          </p:nvSpPr>
          <p:spPr>
            <a:xfrm>
              <a:off x="11617743" y="1202069"/>
              <a:ext cx="2344939" cy="2815173"/>
            </a:xfrm>
            <a:custGeom>
              <a:avLst/>
              <a:gdLst>
                <a:gd name="connsiteX0" fmla="*/ 2079974 w 2079974"/>
                <a:gd name="connsiteY0" fmla="*/ 1040035 h 2497074"/>
                <a:gd name="connsiteX1" fmla="*/ 1040035 w 2079974"/>
                <a:gd name="connsiteY1" fmla="*/ 0 h 2497074"/>
                <a:gd name="connsiteX2" fmla="*/ 0 w 2079974"/>
                <a:gd name="connsiteY2" fmla="*/ 1040035 h 2497074"/>
                <a:gd name="connsiteX3" fmla="*/ 780288 w 2079974"/>
                <a:gd name="connsiteY3" fmla="*/ 2047304 h 2497074"/>
                <a:gd name="connsiteX4" fmla="*/ 1040035 w 2079974"/>
                <a:gd name="connsiteY4" fmla="*/ 2497074 h 2497074"/>
                <a:gd name="connsiteX5" fmla="*/ 1299781 w 2079974"/>
                <a:gd name="connsiteY5" fmla="*/ 2047304 h 2497074"/>
                <a:gd name="connsiteX6" fmla="*/ 2079974 w 2079974"/>
                <a:gd name="connsiteY6" fmla="*/ 1040035 h 2497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9974" h="2497074">
                  <a:moveTo>
                    <a:pt x="2079974" y="1040035"/>
                  </a:moveTo>
                  <a:cubicBezTo>
                    <a:pt x="2079974" y="465582"/>
                    <a:pt x="1614393" y="0"/>
                    <a:pt x="1040035" y="0"/>
                  </a:cubicBezTo>
                  <a:cubicBezTo>
                    <a:pt x="465677" y="0"/>
                    <a:pt x="0" y="465582"/>
                    <a:pt x="0" y="1040035"/>
                  </a:cubicBezTo>
                  <a:cubicBezTo>
                    <a:pt x="0" y="1524762"/>
                    <a:pt x="331565" y="1931956"/>
                    <a:pt x="780288" y="2047304"/>
                  </a:cubicBezTo>
                  <a:lnTo>
                    <a:pt x="1040035" y="2497074"/>
                  </a:lnTo>
                  <a:lnTo>
                    <a:pt x="1299781" y="2047304"/>
                  </a:lnTo>
                  <a:cubicBezTo>
                    <a:pt x="1748409" y="1931956"/>
                    <a:pt x="2079974" y="1524667"/>
                    <a:pt x="2079974" y="1040035"/>
                  </a:cubicBezTo>
                  <a:close/>
                </a:path>
              </a:pathLst>
            </a:custGeom>
            <a:solidFill>
              <a:schemeClr val="accent2"/>
            </a:solid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B3FE74F6-E15E-458A-9545-7FF409C39016}"/>
                </a:ext>
              </a:extLst>
            </p:cNvPr>
            <p:cNvSpPr/>
            <p:nvPr/>
          </p:nvSpPr>
          <p:spPr>
            <a:xfrm>
              <a:off x="8706118" y="3316971"/>
              <a:ext cx="2735086" cy="2345556"/>
            </a:xfrm>
            <a:custGeom>
              <a:avLst/>
              <a:gdLst>
                <a:gd name="connsiteX0" fmla="*/ 1361617 w 2426036"/>
                <a:gd name="connsiteY0" fmla="*/ 51168 h 2080521"/>
                <a:gd name="connsiteX1" fmla="*/ 51168 w 2426036"/>
                <a:gd name="connsiteY1" fmla="*/ 718870 h 2080521"/>
                <a:gd name="connsiteX2" fmla="*/ 718870 w 2426036"/>
                <a:gd name="connsiteY2" fmla="*/ 2029320 h 2080521"/>
                <a:gd name="connsiteX3" fmla="*/ 1917972 w 2426036"/>
                <a:gd name="connsiteY3" fmla="*/ 1598504 h 2080521"/>
                <a:gd name="connsiteX4" fmla="*/ 2426036 w 2426036"/>
                <a:gd name="connsiteY4" fmla="*/ 1490490 h 2080521"/>
                <a:gd name="connsiteX5" fmla="*/ 2078469 w 2426036"/>
                <a:gd name="connsiteY5" fmla="*/ 1104442 h 2080521"/>
                <a:gd name="connsiteX6" fmla="*/ 1361617 w 2426036"/>
                <a:gd name="connsiteY6" fmla="*/ 51168 h 2080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6" h="2080521">
                  <a:moveTo>
                    <a:pt x="1361617" y="51168"/>
                  </a:moveTo>
                  <a:cubicBezTo>
                    <a:pt x="815359" y="-126283"/>
                    <a:pt x="228618" y="172611"/>
                    <a:pt x="51168" y="718870"/>
                  </a:cubicBezTo>
                  <a:cubicBezTo>
                    <a:pt x="-126283" y="1265129"/>
                    <a:pt x="172611" y="1851869"/>
                    <a:pt x="718870" y="2029320"/>
                  </a:cubicBezTo>
                  <a:cubicBezTo>
                    <a:pt x="1179880" y="2179148"/>
                    <a:pt x="1669656" y="1989600"/>
                    <a:pt x="1917972" y="1598504"/>
                  </a:cubicBezTo>
                  <a:lnTo>
                    <a:pt x="2426036" y="1490490"/>
                  </a:lnTo>
                  <a:lnTo>
                    <a:pt x="2078469" y="1104442"/>
                  </a:lnTo>
                  <a:cubicBezTo>
                    <a:pt x="2107425" y="642194"/>
                    <a:pt x="1822532" y="200996"/>
                    <a:pt x="1361617" y="51168"/>
                  </a:cubicBezTo>
                  <a:close/>
                </a:path>
              </a:pathLst>
            </a:custGeom>
            <a:solidFill>
              <a:schemeClr val="accent1"/>
            </a:solid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DB37612F-04C5-41D8-9661-2CC54FB9B05F}"/>
                </a:ext>
              </a:extLst>
            </p:cNvPr>
            <p:cNvSpPr/>
            <p:nvPr/>
          </p:nvSpPr>
          <p:spPr>
            <a:xfrm>
              <a:off x="9818332" y="6583284"/>
              <a:ext cx="2345133" cy="2501594"/>
            </a:xfrm>
            <a:custGeom>
              <a:avLst/>
              <a:gdLst>
                <a:gd name="connsiteX0" fmla="*/ 198675 w 2080146"/>
                <a:gd name="connsiteY0" fmla="*/ 567595 h 2218927"/>
                <a:gd name="connsiteX1" fmla="*/ 428799 w 2080146"/>
                <a:gd name="connsiteY1" fmla="*/ 2020252 h 2218927"/>
                <a:gd name="connsiteX2" fmla="*/ 1881457 w 2080146"/>
                <a:gd name="connsiteY2" fmla="*/ 1790129 h 2218927"/>
                <a:gd name="connsiteX3" fmla="*/ 1842214 w 2080146"/>
                <a:gd name="connsiteY3" fmla="*/ 516541 h 2218927"/>
                <a:gd name="connsiteX4" fmla="*/ 1896506 w 2080146"/>
                <a:gd name="connsiteY4" fmla="*/ 0 h 2218927"/>
                <a:gd name="connsiteX5" fmla="*/ 1421971 w 2080146"/>
                <a:gd name="connsiteY5" fmla="*/ 211264 h 2218927"/>
                <a:gd name="connsiteX6" fmla="*/ 198675 w 2080146"/>
                <a:gd name="connsiteY6" fmla="*/ 567595 h 2218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80146" h="2218927">
                  <a:moveTo>
                    <a:pt x="198675" y="567595"/>
                  </a:moveTo>
                  <a:cubicBezTo>
                    <a:pt x="-138891" y="1032320"/>
                    <a:pt x="-35926" y="1682687"/>
                    <a:pt x="428799" y="2020252"/>
                  </a:cubicBezTo>
                  <a:cubicBezTo>
                    <a:pt x="893524" y="2357818"/>
                    <a:pt x="1543891" y="2254853"/>
                    <a:pt x="1881457" y="1790129"/>
                  </a:cubicBezTo>
                  <a:cubicBezTo>
                    <a:pt x="2166349" y="1397984"/>
                    <a:pt x="2137489" y="873633"/>
                    <a:pt x="1842214" y="516541"/>
                  </a:cubicBezTo>
                  <a:lnTo>
                    <a:pt x="1896506" y="0"/>
                  </a:lnTo>
                  <a:lnTo>
                    <a:pt x="1421971" y="211264"/>
                  </a:lnTo>
                  <a:cubicBezTo>
                    <a:pt x="991250" y="40862"/>
                    <a:pt x="483568" y="175450"/>
                    <a:pt x="198675" y="567595"/>
                  </a:cubicBezTo>
                  <a:close/>
                </a:path>
              </a:pathLst>
            </a:custGeom>
            <a:solidFill>
              <a:schemeClr val="accent5"/>
            </a:solid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F7FAFC70-15BB-4AE9-9855-6B3A631F3AFF}"/>
                </a:ext>
              </a:extLst>
            </p:cNvPr>
            <p:cNvSpPr/>
            <p:nvPr/>
          </p:nvSpPr>
          <p:spPr>
            <a:xfrm>
              <a:off x="13417014" y="6583392"/>
              <a:ext cx="2345156" cy="2501539"/>
            </a:xfrm>
            <a:custGeom>
              <a:avLst/>
              <a:gdLst>
                <a:gd name="connsiteX0" fmla="*/ 198737 w 2080166"/>
                <a:gd name="connsiteY0" fmla="*/ 1790129 h 2218879"/>
                <a:gd name="connsiteX1" fmla="*/ 1651395 w 2080166"/>
                <a:gd name="connsiteY1" fmla="*/ 2020157 h 2218879"/>
                <a:gd name="connsiteX2" fmla="*/ 1881519 w 2080166"/>
                <a:gd name="connsiteY2" fmla="*/ 567500 h 2218879"/>
                <a:gd name="connsiteX3" fmla="*/ 658128 w 2080166"/>
                <a:gd name="connsiteY3" fmla="*/ 211264 h 2218879"/>
                <a:gd name="connsiteX4" fmla="*/ 183593 w 2080166"/>
                <a:gd name="connsiteY4" fmla="*/ 0 h 2218879"/>
                <a:gd name="connsiteX5" fmla="*/ 237885 w 2080166"/>
                <a:gd name="connsiteY5" fmla="*/ 516541 h 2218879"/>
                <a:gd name="connsiteX6" fmla="*/ 198737 w 2080166"/>
                <a:gd name="connsiteY6" fmla="*/ 1790129 h 2218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80166" h="2218879">
                  <a:moveTo>
                    <a:pt x="198737" y="1790129"/>
                  </a:moveTo>
                  <a:cubicBezTo>
                    <a:pt x="536303" y="2254758"/>
                    <a:pt x="1186766" y="2357818"/>
                    <a:pt x="1651395" y="2020157"/>
                  </a:cubicBezTo>
                  <a:cubicBezTo>
                    <a:pt x="2116025" y="1682592"/>
                    <a:pt x="2219085" y="1032129"/>
                    <a:pt x="1881519" y="567500"/>
                  </a:cubicBezTo>
                  <a:cubicBezTo>
                    <a:pt x="1596627" y="175355"/>
                    <a:pt x="1088944" y="40767"/>
                    <a:pt x="658128" y="211264"/>
                  </a:cubicBezTo>
                  <a:lnTo>
                    <a:pt x="183593" y="0"/>
                  </a:lnTo>
                  <a:lnTo>
                    <a:pt x="237885" y="516541"/>
                  </a:lnTo>
                  <a:cubicBezTo>
                    <a:pt x="-57295" y="873538"/>
                    <a:pt x="-86251" y="1397984"/>
                    <a:pt x="198737" y="1790129"/>
                  </a:cubicBezTo>
                  <a:close/>
                </a:path>
              </a:pathLst>
            </a:custGeom>
            <a:solidFill>
              <a:schemeClr val="accent4"/>
            </a:solid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A6434A86-86D3-4D3F-9F23-F39AF0794876}"/>
                </a:ext>
              </a:extLst>
            </p:cNvPr>
            <p:cNvSpPr/>
            <p:nvPr/>
          </p:nvSpPr>
          <p:spPr>
            <a:xfrm>
              <a:off x="14139329" y="3317038"/>
              <a:ext cx="2735085" cy="2345555"/>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3"/>
            </a:solid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F5BD31DD-2614-4F2D-A084-055BC96B6888}"/>
                </a:ext>
              </a:extLst>
            </p:cNvPr>
            <p:cNvSpPr/>
            <p:nvPr/>
          </p:nvSpPr>
          <p:spPr>
            <a:xfrm>
              <a:off x="11746067" y="2701361"/>
              <a:ext cx="2088398" cy="1315881"/>
            </a:xfrm>
            <a:custGeom>
              <a:avLst/>
              <a:gdLst>
                <a:gd name="connsiteX0" fmla="*/ 666464 w 1852421"/>
                <a:gd name="connsiteY0" fmla="*/ 717423 h 1167193"/>
                <a:gd name="connsiteX1" fmla="*/ 926211 w 1852421"/>
                <a:gd name="connsiteY1" fmla="*/ 1167194 h 1167193"/>
                <a:gd name="connsiteX2" fmla="*/ 1185958 w 1852421"/>
                <a:gd name="connsiteY2" fmla="*/ 717423 h 1167193"/>
                <a:gd name="connsiteX3" fmla="*/ 1852422 w 1852421"/>
                <a:gd name="connsiteY3" fmla="*/ 183261 h 1167193"/>
                <a:gd name="connsiteX4" fmla="*/ 926211 w 1852421"/>
                <a:gd name="connsiteY4" fmla="*/ 0 h 1167193"/>
                <a:gd name="connsiteX5" fmla="*/ 0 w 1852421"/>
                <a:gd name="connsiteY5" fmla="*/ 183261 h 1167193"/>
                <a:gd name="connsiteX6" fmla="*/ 666464 w 1852421"/>
                <a:gd name="connsiteY6" fmla="*/ 717423 h 1167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52421" h="1167193">
                  <a:moveTo>
                    <a:pt x="666464" y="717423"/>
                  </a:moveTo>
                  <a:lnTo>
                    <a:pt x="926211" y="1167194"/>
                  </a:lnTo>
                  <a:lnTo>
                    <a:pt x="1185958" y="717423"/>
                  </a:lnTo>
                  <a:cubicBezTo>
                    <a:pt x="1476947" y="642652"/>
                    <a:pt x="1718500" y="445008"/>
                    <a:pt x="1852422" y="183261"/>
                  </a:cubicBezTo>
                  <a:cubicBezTo>
                    <a:pt x="1567053" y="65246"/>
                    <a:pt x="1254252" y="0"/>
                    <a:pt x="926211" y="0"/>
                  </a:cubicBezTo>
                  <a:cubicBezTo>
                    <a:pt x="598170" y="0"/>
                    <a:pt x="285369" y="65246"/>
                    <a:pt x="0" y="183261"/>
                  </a:cubicBezTo>
                  <a:cubicBezTo>
                    <a:pt x="134017" y="445008"/>
                    <a:pt x="375571" y="642652"/>
                    <a:pt x="666464" y="717423"/>
                  </a:cubicBezTo>
                  <a:close/>
                </a:path>
              </a:pathLst>
            </a:custGeom>
            <a:solidFill>
              <a:schemeClr val="tx1">
                <a:alpha val="10000"/>
              </a:schemeClr>
            </a:solid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183D7496-3A5E-467D-B90C-42CA260B9BAA}"/>
                </a:ext>
              </a:extLst>
            </p:cNvPr>
            <p:cNvSpPr/>
            <p:nvPr/>
          </p:nvSpPr>
          <p:spPr>
            <a:xfrm>
              <a:off x="10055739" y="3662017"/>
              <a:ext cx="1385465" cy="1985633"/>
            </a:xfrm>
            <a:custGeom>
              <a:avLst/>
              <a:gdLst>
                <a:gd name="connsiteX0" fmla="*/ 720852 w 1228915"/>
                <a:gd name="connsiteY0" fmla="*/ 1292543 h 1761267"/>
                <a:gd name="connsiteX1" fmla="*/ 1228916 w 1228915"/>
                <a:gd name="connsiteY1" fmla="*/ 1184529 h 1761267"/>
                <a:gd name="connsiteX2" fmla="*/ 881348 w 1228915"/>
                <a:gd name="connsiteY2" fmla="*/ 798481 h 1761267"/>
                <a:gd name="connsiteX3" fmla="*/ 579692 w 1228915"/>
                <a:gd name="connsiteY3" fmla="*/ 0 h 1761267"/>
                <a:gd name="connsiteX4" fmla="*/ 0 w 1228915"/>
                <a:gd name="connsiteY4" fmla="*/ 1573340 h 1761267"/>
                <a:gd name="connsiteX5" fmla="*/ 7239 w 1228915"/>
                <a:gd name="connsiteY5" fmla="*/ 1761268 h 1761267"/>
                <a:gd name="connsiteX6" fmla="*/ 720852 w 1228915"/>
                <a:gd name="connsiteY6" fmla="*/ 1292543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915" h="1761267">
                  <a:moveTo>
                    <a:pt x="720852" y="1292543"/>
                  </a:moveTo>
                  <a:lnTo>
                    <a:pt x="1228916" y="1184529"/>
                  </a:lnTo>
                  <a:lnTo>
                    <a:pt x="881348" y="798481"/>
                  </a:lnTo>
                  <a:cubicBezTo>
                    <a:pt x="900113" y="498824"/>
                    <a:pt x="786955" y="208217"/>
                    <a:pt x="579692" y="0"/>
                  </a:cubicBezTo>
                  <a:cubicBezTo>
                    <a:pt x="218313" y="423577"/>
                    <a:pt x="0" y="972884"/>
                    <a:pt x="0" y="1573340"/>
                  </a:cubicBezTo>
                  <a:cubicBezTo>
                    <a:pt x="0" y="1636585"/>
                    <a:pt x="2476" y="1699260"/>
                    <a:pt x="7239" y="1761268"/>
                  </a:cubicBezTo>
                  <a:cubicBezTo>
                    <a:pt x="297466" y="1714595"/>
                    <a:pt x="559880" y="1546003"/>
                    <a:pt x="720852" y="1292543"/>
                  </a:cubicBezTo>
                  <a:close/>
                </a:path>
              </a:pathLst>
            </a:custGeom>
            <a:solidFill>
              <a:schemeClr val="tx1">
                <a:alpha val="10000"/>
              </a:schemeClr>
            </a:solid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D1002CE3-7E2B-4BA9-804E-4996255C4511}"/>
                </a:ext>
              </a:extLst>
            </p:cNvPr>
            <p:cNvSpPr/>
            <p:nvPr/>
          </p:nvSpPr>
          <p:spPr>
            <a:xfrm>
              <a:off x="10459825" y="6583392"/>
              <a:ext cx="1703388" cy="1511104"/>
            </a:xfrm>
            <a:custGeom>
              <a:avLst/>
              <a:gdLst>
                <a:gd name="connsiteX0" fmla="*/ 1273207 w 1510914"/>
                <a:gd name="connsiteY0" fmla="*/ 516541 h 1340357"/>
                <a:gd name="connsiteX1" fmla="*/ 1327499 w 1510914"/>
                <a:gd name="connsiteY1" fmla="*/ 0 h 1340357"/>
                <a:gd name="connsiteX2" fmla="*/ 852964 w 1510914"/>
                <a:gd name="connsiteY2" fmla="*/ 211264 h 1340357"/>
                <a:gd name="connsiteX3" fmla="*/ 0 w 1510914"/>
                <a:gd name="connsiteY3" fmla="*/ 251555 h 1340357"/>
                <a:gd name="connsiteX4" fmla="*/ 1498378 w 1510914"/>
                <a:gd name="connsiteY4" fmla="*/ 1340358 h 1340357"/>
                <a:gd name="connsiteX5" fmla="*/ 1273207 w 1510914"/>
                <a:gd name="connsiteY5" fmla="*/ 516541 h 1340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0914" h="1340357">
                  <a:moveTo>
                    <a:pt x="1273207" y="516541"/>
                  </a:moveTo>
                  <a:lnTo>
                    <a:pt x="1327499" y="0"/>
                  </a:lnTo>
                  <a:lnTo>
                    <a:pt x="852964" y="211264"/>
                  </a:lnTo>
                  <a:cubicBezTo>
                    <a:pt x="573691" y="100774"/>
                    <a:pt x="262223" y="118586"/>
                    <a:pt x="0" y="251555"/>
                  </a:cubicBezTo>
                  <a:cubicBezTo>
                    <a:pt x="331184" y="789718"/>
                    <a:pt x="866680" y="1188625"/>
                    <a:pt x="1498378" y="1340358"/>
                  </a:cubicBezTo>
                  <a:cubicBezTo>
                    <a:pt x="1543907" y="1049845"/>
                    <a:pt x="1464659" y="747998"/>
                    <a:pt x="1273207" y="516541"/>
                  </a:cubicBezTo>
                  <a:close/>
                </a:path>
              </a:pathLst>
            </a:custGeom>
            <a:solidFill>
              <a:schemeClr val="tx1">
                <a:alpha val="10000"/>
              </a:schemeClr>
            </a:solid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856918E4-BADA-4190-B662-22544DF41984}"/>
                </a:ext>
              </a:extLst>
            </p:cNvPr>
            <p:cNvSpPr/>
            <p:nvPr/>
          </p:nvSpPr>
          <p:spPr>
            <a:xfrm>
              <a:off x="13417163" y="6583392"/>
              <a:ext cx="1703330" cy="1511104"/>
            </a:xfrm>
            <a:custGeom>
              <a:avLst/>
              <a:gdLst>
                <a:gd name="connsiteX0" fmla="*/ 657995 w 1510863"/>
                <a:gd name="connsiteY0" fmla="*/ 211264 h 1340357"/>
                <a:gd name="connsiteX1" fmla="*/ 183460 w 1510863"/>
                <a:gd name="connsiteY1" fmla="*/ 0 h 1340357"/>
                <a:gd name="connsiteX2" fmla="*/ 237752 w 1510863"/>
                <a:gd name="connsiteY2" fmla="*/ 516541 h 1340357"/>
                <a:gd name="connsiteX3" fmla="*/ 12486 w 1510863"/>
                <a:gd name="connsiteY3" fmla="*/ 1340358 h 1340357"/>
                <a:gd name="connsiteX4" fmla="*/ 1510864 w 1510863"/>
                <a:gd name="connsiteY4" fmla="*/ 251555 h 1340357"/>
                <a:gd name="connsiteX5" fmla="*/ 657995 w 1510863"/>
                <a:gd name="connsiteY5" fmla="*/ 211264 h 1340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0863" h="1340357">
                  <a:moveTo>
                    <a:pt x="657995" y="211264"/>
                  </a:moveTo>
                  <a:lnTo>
                    <a:pt x="183460" y="0"/>
                  </a:lnTo>
                  <a:lnTo>
                    <a:pt x="237752" y="516541"/>
                  </a:lnTo>
                  <a:cubicBezTo>
                    <a:pt x="46395" y="747998"/>
                    <a:pt x="-32948" y="1049845"/>
                    <a:pt x="12486" y="1340358"/>
                  </a:cubicBezTo>
                  <a:cubicBezTo>
                    <a:pt x="644184" y="1188625"/>
                    <a:pt x="1179679" y="789718"/>
                    <a:pt x="1510864" y="251555"/>
                  </a:cubicBezTo>
                  <a:cubicBezTo>
                    <a:pt x="1248640" y="118586"/>
                    <a:pt x="937173" y="100774"/>
                    <a:pt x="657995" y="211264"/>
                  </a:cubicBezTo>
                  <a:close/>
                </a:path>
              </a:pathLst>
            </a:custGeom>
            <a:solidFill>
              <a:schemeClr val="tx1">
                <a:alpha val="10000"/>
              </a:schemeClr>
            </a:solid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CA09833A-6C98-40EC-997D-E169901B0D2A}"/>
                </a:ext>
              </a:extLst>
            </p:cNvPr>
            <p:cNvSpPr/>
            <p:nvPr/>
          </p:nvSpPr>
          <p:spPr>
            <a:xfrm>
              <a:off x="14139221" y="3662017"/>
              <a:ext cx="1385358" cy="1985633"/>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3A68B86B-D00F-4179-B3D3-621EA0AE6EDF}"/>
                </a:ext>
              </a:extLst>
            </p:cNvPr>
            <p:cNvSpPr/>
            <p:nvPr/>
          </p:nvSpPr>
          <p:spPr>
            <a:xfrm>
              <a:off x="11476288" y="4121595"/>
              <a:ext cx="2628395" cy="2628395"/>
            </a:xfrm>
            <a:custGeom>
              <a:avLst/>
              <a:gdLst>
                <a:gd name="connsiteX0" fmla="*/ 2331402 w 2331401"/>
                <a:gd name="connsiteY0" fmla="*/ 1165701 h 2331401"/>
                <a:gd name="connsiteX1" fmla="*/ 1165701 w 2331401"/>
                <a:gd name="connsiteY1" fmla="*/ 2331402 h 2331401"/>
                <a:gd name="connsiteX2" fmla="*/ 0 w 2331401"/>
                <a:gd name="connsiteY2" fmla="*/ 1165701 h 2331401"/>
                <a:gd name="connsiteX3" fmla="*/ 1165701 w 2331401"/>
                <a:gd name="connsiteY3" fmla="*/ 0 h 2331401"/>
                <a:gd name="connsiteX4" fmla="*/ 2331402 w 2331401"/>
                <a:gd name="connsiteY4" fmla="*/ 1165701 h 2331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1401" h="2331401">
                  <a:moveTo>
                    <a:pt x="2331402" y="1165701"/>
                  </a:moveTo>
                  <a:cubicBezTo>
                    <a:pt x="2331402" y="1809499"/>
                    <a:pt x="1809500" y="2331402"/>
                    <a:pt x="1165701" y="2331402"/>
                  </a:cubicBezTo>
                  <a:cubicBezTo>
                    <a:pt x="521902" y="2331402"/>
                    <a:pt x="0" y="1809500"/>
                    <a:pt x="0" y="1165701"/>
                  </a:cubicBezTo>
                  <a:cubicBezTo>
                    <a:pt x="0" y="521902"/>
                    <a:pt x="521902" y="0"/>
                    <a:pt x="1165701" y="0"/>
                  </a:cubicBezTo>
                  <a:cubicBezTo>
                    <a:pt x="1809499" y="0"/>
                    <a:pt x="2331402" y="521902"/>
                    <a:pt x="2331402" y="1165701"/>
                  </a:cubicBezTo>
                  <a:close/>
                </a:path>
              </a:pathLst>
            </a:custGeom>
            <a:solidFill>
              <a:schemeClr val="bg1"/>
            </a:solidFill>
            <a:ln w="9525" cap="flat">
              <a:noFill/>
              <a:prstDash val="solid"/>
              <a:miter/>
            </a:ln>
          </p:spPr>
          <p:txBody>
            <a:bodyPr rtlCol="0" anchor="ctr"/>
            <a:lstStyle/>
            <a:p>
              <a:endParaRPr lang="en-US"/>
            </a:p>
          </p:txBody>
        </p:sp>
        <p:sp>
          <p:nvSpPr>
            <p:cNvPr id="105" name="TextBox 104">
              <a:extLst>
                <a:ext uri="{FF2B5EF4-FFF2-40B4-BE49-F238E27FC236}">
                  <a16:creationId xmlns:a16="http://schemas.microsoft.com/office/drawing/2014/main" id="{1969145E-289A-4E59-92E9-B0A0C00FD147}"/>
                </a:ext>
              </a:extLst>
            </p:cNvPr>
            <p:cNvSpPr txBox="1"/>
            <p:nvPr/>
          </p:nvSpPr>
          <p:spPr>
            <a:xfrm>
              <a:off x="10273289" y="4485590"/>
              <a:ext cx="692183" cy="507831"/>
            </a:xfrm>
            <a:prstGeom prst="rect">
              <a:avLst/>
            </a:prstGeom>
            <a:noFill/>
          </p:spPr>
          <p:txBody>
            <a:bodyPr wrap="square" rtlCol="0">
              <a:spAutoFit/>
            </a:bodyPr>
            <a:lstStyle/>
            <a:p>
              <a:pPr algn="ctr"/>
              <a:r>
                <a:rPr lang="en-US">
                  <a:solidFill>
                    <a:schemeClr val="bg1"/>
                  </a:solidFill>
                  <a:latin typeface="+mj-lt"/>
                </a:rPr>
                <a:t>01</a:t>
              </a:r>
            </a:p>
          </p:txBody>
        </p:sp>
        <p:sp>
          <p:nvSpPr>
            <p:cNvPr id="111" name="TextBox 110">
              <a:extLst>
                <a:ext uri="{FF2B5EF4-FFF2-40B4-BE49-F238E27FC236}">
                  <a16:creationId xmlns:a16="http://schemas.microsoft.com/office/drawing/2014/main" id="{FD3EE445-246C-4EB1-8003-6FA51079AA73}"/>
                </a:ext>
              </a:extLst>
            </p:cNvPr>
            <p:cNvSpPr txBox="1"/>
            <p:nvPr/>
          </p:nvSpPr>
          <p:spPr>
            <a:xfrm>
              <a:off x="12444175" y="2884405"/>
              <a:ext cx="692183" cy="507831"/>
            </a:xfrm>
            <a:prstGeom prst="rect">
              <a:avLst/>
            </a:prstGeom>
            <a:noFill/>
          </p:spPr>
          <p:txBody>
            <a:bodyPr wrap="square" rtlCol="0">
              <a:spAutoFit/>
            </a:bodyPr>
            <a:lstStyle/>
            <a:p>
              <a:pPr algn="ctr"/>
              <a:r>
                <a:rPr lang="en-US">
                  <a:solidFill>
                    <a:schemeClr val="bg1"/>
                  </a:solidFill>
                  <a:latin typeface="+mj-lt"/>
                </a:rPr>
                <a:t>02</a:t>
              </a:r>
            </a:p>
          </p:txBody>
        </p:sp>
        <p:sp>
          <p:nvSpPr>
            <p:cNvPr id="112" name="TextBox 111">
              <a:extLst>
                <a:ext uri="{FF2B5EF4-FFF2-40B4-BE49-F238E27FC236}">
                  <a16:creationId xmlns:a16="http://schemas.microsoft.com/office/drawing/2014/main" id="{0089A1C0-41E7-4B18-BB19-8EDC668D9B80}"/>
                </a:ext>
              </a:extLst>
            </p:cNvPr>
            <p:cNvSpPr txBox="1"/>
            <p:nvPr/>
          </p:nvSpPr>
          <p:spPr>
            <a:xfrm>
              <a:off x="14584013" y="4485589"/>
              <a:ext cx="692183" cy="507831"/>
            </a:xfrm>
            <a:prstGeom prst="rect">
              <a:avLst/>
            </a:prstGeom>
            <a:noFill/>
          </p:spPr>
          <p:txBody>
            <a:bodyPr wrap="square" rtlCol="0">
              <a:spAutoFit/>
            </a:bodyPr>
            <a:lstStyle/>
            <a:p>
              <a:pPr algn="r"/>
              <a:r>
                <a:rPr lang="en-US">
                  <a:solidFill>
                    <a:schemeClr val="bg1"/>
                  </a:solidFill>
                  <a:latin typeface="+mj-lt"/>
                </a:rPr>
                <a:t>03</a:t>
              </a:r>
            </a:p>
          </p:txBody>
        </p:sp>
        <p:sp>
          <p:nvSpPr>
            <p:cNvPr id="113" name="TextBox 112">
              <a:extLst>
                <a:ext uri="{FF2B5EF4-FFF2-40B4-BE49-F238E27FC236}">
                  <a16:creationId xmlns:a16="http://schemas.microsoft.com/office/drawing/2014/main" id="{063DABC1-A102-48F4-899A-A52C1C8F8AF6}"/>
                </a:ext>
              </a:extLst>
            </p:cNvPr>
            <p:cNvSpPr txBox="1"/>
            <p:nvPr/>
          </p:nvSpPr>
          <p:spPr>
            <a:xfrm>
              <a:off x="13833769" y="7004282"/>
              <a:ext cx="692183" cy="507831"/>
            </a:xfrm>
            <a:prstGeom prst="rect">
              <a:avLst/>
            </a:prstGeom>
            <a:noFill/>
          </p:spPr>
          <p:txBody>
            <a:bodyPr wrap="square" rtlCol="0">
              <a:spAutoFit/>
            </a:bodyPr>
            <a:lstStyle/>
            <a:p>
              <a:pPr algn="ctr"/>
              <a:r>
                <a:rPr lang="en-US">
                  <a:solidFill>
                    <a:schemeClr val="bg1"/>
                  </a:solidFill>
                  <a:latin typeface="+mj-lt"/>
                </a:rPr>
                <a:t>04</a:t>
              </a:r>
            </a:p>
          </p:txBody>
        </p:sp>
        <p:sp>
          <p:nvSpPr>
            <p:cNvPr id="114" name="TextBox 113">
              <a:extLst>
                <a:ext uri="{FF2B5EF4-FFF2-40B4-BE49-F238E27FC236}">
                  <a16:creationId xmlns:a16="http://schemas.microsoft.com/office/drawing/2014/main" id="{24696E2F-F4F5-4197-B8B6-1CFDCECE6CED}"/>
                </a:ext>
              </a:extLst>
            </p:cNvPr>
            <p:cNvSpPr txBox="1"/>
            <p:nvPr/>
          </p:nvSpPr>
          <p:spPr>
            <a:xfrm>
              <a:off x="11035648" y="7004282"/>
              <a:ext cx="692183" cy="507831"/>
            </a:xfrm>
            <a:prstGeom prst="rect">
              <a:avLst/>
            </a:prstGeom>
            <a:noFill/>
          </p:spPr>
          <p:txBody>
            <a:bodyPr wrap="square" rtlCol="0">
              <a:spAutoFit/>
            </a:bodyPr>
            <a:lstStyle/>
            <a:p>
              <a:pPr algn="ctr"/>
              <a:r>
                <a:rPr lang="en-US">
                  <a:solidFill>
                    <a:schemeClr val="bg1"/>
                  </a:solidFill>
                  <a:latin typeface="+mj-lt"/>
                </a:rPr>
                <a:t>05</a:t>
              </a:r>
            </a:p>
          </p:txBody>
        </p:sp>
      </p:grpSp>
      <p:sp>
        <p:nvSpPr>
          <p:cNvPr id="106" name="TextBox 105">
            <a:extLst>
              <a:ext uri="{FF2B5EF4-FFF2-40B4-BE49-F238E27FC236}">
                <a16:creationId xmlns:a16="http://schemas.microsoft.com/office/drawing/2014/main" id="{E05C93CF-BBCD-4CBB-8891-1AF48A90AEC8}"/>
              </a:ext>
            </a:extLst>
          </p:cNvPr>
          <p:cNvSpPr txBox="1"/>
          <p:nvPr/>
        </p:nvSpPr>
        <p:spPr>
          <a:xfrm>
            <a:off x="8785393" y="4030849"/>
            <a:ext cx="1255467" cy="923330"/>
          </a:xfrm>
          <a:prstGeom prst="rect">
            <a:avLst/>
          </a:prstGeom>
          <a:noFill/>
        </p:spPr>
        <p:txBody>
          <a:bodyPr wrap="square" rtlCol="0">
            <a:spAutoFit/>
          </a:bodyPr>
          <a:lstStyle/>
          <a:p>
            <a:pPr algn="r"/>
            <a:r>
              <a:rPr lang="en-US" sz="1800">
                <a:solidFill>
                  <a:schemeClr val="bg1"/>
                </a:solidFill>
                <a:latin typeface="+mj-lt"/>
              </a:rPr>
              <a:t>Simple and useful</a:t>
            </a:r>
          </a:p>
        </p:txBody>
      </p:sp>
      <p:sp>
        <p:nvSpPr>
          <p:cNvPr id="107" name="TextBox 106">
            <a:extLst>
              <a:ext uri="{FF2B5EF4-FFF2-40B4-BE49-F238E27FC236}">
                <a16:creationId xmlns:a16="http://schemas.microsoft.com/office/drawing/2014/main" id="{EF2724CA-A6C2-4D3A-B3EE-EE88DFA34096}"/>
              </a:ext>
            </a:extLst>
          </p:cNvPr>
          <p:cNvSpPr txBox="1"/>
          <p:nvPr/>
        </p:nvSpPr>
        <p:spPr>
          <a:xfrm>
            <a:off x="11830213" y="1792069"/>
            <a:ext cx="1919998" cy="646331"/>
          </a:xfrm>
          <a:prstGeom prst="rect">
            <a:avLst/>
          </a:prstGeom>
          <a:noFill/>
        </p:spPr>
        <p:txBody>
          <a:bodyPr wrap="square" rtlCol="0">
            <a:spAutoFit/>
          </a:bodyPr>
          <a:lstStyle/>
          <a:p>
            <a:pPr algn="ctr"/>
            <a:r>
              <a:rPr lang="en-US" sz="1800">
                <a:solidFill>
                  <a:schemeClr val="bg1"/>
                </a:solidFill>
                <a:latin typeface="+mj-lt"/>
              </a:rPr>
              <a:t>Creaitve and powerful</a:t>
            </a:r>
          </a:p>
        </p:txBody>
      </p:sp>
      <p:sp>
        <p:nvSpPr>
          <p:cNvPr id="108" name="TextBox 107">
            <a:extLst>
              <a:ext uri="{FF2B5EF4-FFF2-40B4-BE49-F238E27FC236}">
                <a16:creationId xmlns:a16="http://schemas.microsoft.com/office/drawing/2014/main" id="{2B2BCBD8-5BF0-402F-AC5B-9CB948EDE258}"/>
              </a:ext>
            </a:extLst>
          </p:cNvPr>
          <p:cNvSpPr txBox="1"/>
          <p:nvPr/>
        </p:nvSpPr>
        <p:spPr>
          <a:xfrm>
            <a:off x="15557460" y="4030849"/>
            <a:ext cx="1245240" cy="923330"/>
          </a:xfrm>
          <a:prstGeom prst="rect">
            <a:avLst/>
          </a:prstGeom>
          <a:noFill/>
        </p:spPr>
        <p:txBody>
          <a:bodyPr wrap="square" rtlCol="0">
            <a:spAutoFit/>
          </a:bodyPr>
          <a:lstStyle/>
          <a:p>
            <a:r>
              <a:rPr lang="en-US" sz="1800">
                <a:solidFill>
                  <a:schemeClr val="bg1"/>
                </a:solidFill>
                <a:latin typeface="+mj-lt"/>
              </a:rPr>
              <a:t>Creaitve and powerful</a:t>
            </a:r>
          </a:p>
        </p:txBody>
      </p:sp>
      <p:sp>
        <p:nvSpPr>
          <p:cNvPr id="109" name="TextBox 108">
            <a:extLst>
              <a:ext uri="{FF2B5EF4-FFF2-40B4-BE49-F238E27FC236}">
                <a16:creationId xmlns:a16="http://schemas.microsoft.com/office/drawing/2014/main" id="{88B4FBD0-7320-4489-8E4A-0A7DBEEF2732}"/>
              </a:ext>
            </a:extLst>
          </p:cNvPr>
          <p:cNvSpPr txBox="1"/>
          <p:nvPr/>
        </p:nvSpPr>
        <p:spPr>
          <a:xfrm>
            <a:off x="10020075" y="7849796"/>
            <a:ext cx="1351954" cy="646331"/>
          </a:xfrm>
          <a:prstGeom prst="rect">
            <a:avLst/>
          </a:prstGeom>
          <a:noFill/>
        </p:spPr>
        <p:txBody>
          <a:bodyPr wrap="square" rtlCol="0">
            <a:spAutoFit/>
          </a:bodyPr>
          <a:lstStyle/>
          <a:p>
            <a:pPr algn="r"/>
            <a:r>
              <a:rPr lang="en-US" sz="1800">
                <a:solidFill>
                  <a:schemeClr val="bg1"/>
                </a:solidFill>
                <a:latin typeface="+mj-lt"/>
              </a:rPr>
              <a:t>Business proposal</a:t>
            </a:r>
          </a:p>
        </p:txBody>
      </p:sp>
      <p:sp>
        <p:nvSpPr>
          <p:cNvPr id="110" name="TextBox 109">
            <a:extLst>
              <a:ext uri="{FF2B5EF4-FFF2-40B4-BE49-F238E27FC236}">
                <a16:creationId xmlns:a16="http://schemas.microsoft.com/office/drawing/2014/main" id="{52594401-8714-4AC5-8433-C1BEC405353E}"/>
              </a:ext>
            </a:extLst>
          </p:cNvPr>
          <p:cNvSpPr txBox="1"/>
          <p:nvPr/>
        </p:nvSpPr>
        <p:spPr>
          <a:xfrm>
            <a:off x="14246820" y="7849796"/>
            <a:ext cx="1412280" cy="646331"/>
          </a:xfrm>
          <a:prstGeom prst="rect">
            <a:avLst/>
          </a:prstGeom>
          <a:noFill/>
        </p:spPr>
        <p:txBody>
          <a:bodyPr wrap="square" rtlCol="0">
            <a:spAutoFit/>
          </a:bodyPr>
          <a:lstStyle/>
          <a:p>
            <a:r>
              <a:rPr lang="en-US" sz="1800">
                <a:solidFill>
                  <a:schemeClr val="bg1"/>
                </a:solidFill>
                <a:latin typeface="+mj-lt"/>
              </a:rPr>
              <a:t>Flexivle and useful</a:t>
            </a:r>
          </a:p>
        </p:txBody>
      </p:sp>
      <p:grpSp>
        <p:nvGrpSpPr>
          <p:cNvPr id="115" name="Graphic 4">
            <a:extLst>
              <a:ext uri="{FF2B5EF4-FFF2-40B4-BE49-F238E27FC236}">
                <a16:creationId xmlns:a16="http://schemas.microsoft.com/office/drawing/2014/main" id="{61A30B61-824D-4159-A248-36235AB5C729}"/>
              </a:ext>
            </a:extLst>
          </p:cNvPr>
          <p:cNvGrpSpPr/>
          <p:nvPr/>
        </p:nvGrpSpPr>
        <p:grpSpPr>
          <a:xfrm>
            <a:off x="12353743" y="4999288"/>
            <a:ext cx="872928" cy="872924"/>
            <a:chOff x="10884251" y="7930615"/>
            <a:chExt cx="1234272" cy="1234272"/>
          </a:xfrm>
          <a:solidFill>
            <a:schemeClr val="tx1">
              <a:lumMod val="85000"/>
              <a:lumOff val="15000"/>
            </a:schemeClr>
          </a:solidFill>
        </p:grpSpPr>
        <p:sp>
          <p:nvSpPr>
            <p:cNvPr id="116" name="Freeform: Shape 115">
              <a:extLst>
                <a:ext uri="{FF2B5EF4-FFF2-40B4-BE49-F238E27FC236}">
                  <a16:creationId xmlns:a16="http://schemas.microsoft.com/office/drawing/2014/main" id="{A1A39938-64B8-4B6A-AEBC-32995E760659}"/>
                </a:ext>
              </a:extLst>
            </p:cNvPr>
            <p:cNvSpPr/>
            <p:nvPr/>
          </p:nvSpPr>
          <p:spPr>
            <a:xfrm>
              <a:off x="11834773" y="7930615"/>
              <a:ext cx="283583" cy="283666"/>
            </a:xfrm>
            <a:custGeom>
              <a:avLst/>
              <a:gdLst>
                <a:gd name="connsiteX0" fmla="*/ 265001 w 283583"/>
                <a:gd name="connsiteY0" fmla="*/ 0 h 283666"/>
                <a:gd name="connsiteX1" fmla="*/ 18749 w 283583"/>
                <a:gd name="connsiteY1" fmla="*/ 0 h 283666"/>
                <a:gd name="connsiteX2" fmla="*/ 0 w 283583"/>
                <a:gd name="connsiteY2" fmla="*/ 18666 h 283666"/>
                <a:gd name="connsiteX3" fmla="*/ 18749 w 283583"/>
                <a:gd name="connsiteY3" fmla="*/ 37415 h 283666"/>
                <a:gd name="connsiteX4" fmla="*/ 246252 w 283583"/>
                <a:gd name="connsiteY4" fmla="*/ 37415 h 283666"/>
                <a:gd name="connsiteX5" fmla="*/ 246252 w 283583"/>
                <a:gd name="connsiteY5" fmla="*/ 264918 h 283666"/>
                <a:gd name="connsiteX6" fmla="*/ 264918 w 283583"/>
                <a:gd name="connsiteY6" fmla="*/ 283667 h 283666"/>
                <a:gd name="connsiteX7" fmla="*/ 283583 w 283583"/>
                <a:gd name="connsiteY7" fmla="*/ 264918 h 283666"/>
                <a:gd name="connsiteX8" fmla="*/ 283583 w 283583"/>
                <a:gd name="connsiteY8" fmla="*/ 18749 h 283666"/>
                <a:gd name="connsiteX9" fmla="*/ 265001 w 283583"/>
                <a:gd name="connsiteY9" fmla="*/ 0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583" h="283666">
                  <a:moveTo>
                    <a:pt x="265001" y="0"/>
                  </a:moveTo>
                  <a:lnTo>
                    <a:pt x="18749" y="0"/>
                  </a:lnTo>
                  <a:cubicBezTo>
                    <a:pt x="8454" y="0"/>
                    <a:pt x="0" y="8370"/>
                    <a:pt x="0" y="18666"/>
                  </a:cubicBezTo>
                  <a:cubicBezTo>
                    <a:pt x="0" y="28961"/>
                    <a:pt x="8370" y="37415"/>
                    <a:pt x="18749" y="37415"/>
                  </a:cubicBezTo>
                  <a:lnTo>
                    <a:pt x="246252" y="37415"/>
                  </a:lnTo>
                  <a:lnTo>
                    <a:pt x="246252" y="264918"/>
                  </a:lnTo>
                  <a:cubicBezTo>
                    <a:pt x="246252" y="275297"/>
                    <a:pt x="254622" y="283667"/>
                    <a:pt x="264918" y="283667"/>
                  </a:cubicBezTo>
                  <a:cubicBezTo>
                    <a:pt x="275213" y="283667"/>
                    <a:pt x="283583" y="275297"/>
                    <a:pt x="283583" y="264918"/>
                  </a:cubicBezTo>
                  <a:lnTo>
                    <a:pt x="283583" y="18749"/>
                  </a:lnTo>
                  <a:cubicBezTo>
                    <a:pt x="283667" y="8370"/>
                    <a:pt x="275297" y="0"/>
                    <a:pt x="265001" y="0"/>
                  </a:cubicBezTo>
                  <a:close/>
                </a:path>
              </a:pathLst>
            </a:custGeom>
            <a:grpFill/>
            <a:ln w="8365" cap="flat">
              <a:noFill/>
              <a:prstDash val="solid"/>
              <a:miter/>
            </a:ln>
          </p:spPr>
          <p:txBody>
            <a:bodyPr rtlCol="0" anchor="ctr"/>
            <a:lstStyle/>
            <a:p>
              <a:endParaRPr lang="en-US" sz="1200"/>
            </a:p>
          </p:txBody>
        </p:sp>
        <p:sp>
          <p:nvSpPr>
            <p:cNvPr id="117" name="Freeform: Shape 116">
              <a:extLst>
                <a:ext uri="{FF2B5EF4-FFF2-40B4-BE49-F238E27FC236}">
                  <a16:creationId xmlns:a16="http://schemas.microsoft.com/office/drawing/2014/main" id="{7F2C0CDE-CD81-4097-A356-0940DA5917C1}"/>
                </a:ext>
              </a:extLst>
            </p:cNvPr>
            <p:cNvSpPr/>
            <p:nvPr/>
          </p:nvSpPr>
          <p:spPr>
            <a:xfrm>
              <a:off x="11834857" y="8881222"/>
              <a:ext cx="283666" cy="283499"/>
            </a:xfrm>
            <a:custGeom>
              <a:avLst/>
              <a:gdLst>
                <a:gd name="connsiteX0" fmla="*/ 264918 w 283666"/>
                <a:gd name="connsiteY0" fmla="*/ 0 h 283499"/>
                <a:gd name="connsiteX1" fmla="*/ 246252 w 283666"/>
                <a:gd name="connsiteY1" fmla="*/ 18665 h 283499"/>
                <a:gd name="connsiteX2" fmla="*/ 246252 w 283666"/>
                <a:gd name="connsiteY2" fmla="*/ 246167 h 283499"/>
                <a:gd name="connsiteX3" fmla="*/ 18749 w 283666"/>
                <a:gd name="connsiteY3" fmla="*/ 246167 h 283499"/>
                <a:gd name="connsiteX4" fmla="*/ 0 w 283666"/>
                <a:gd name="connsiteY4" fmla="*/ 264833 h 283499"/>
                <a:gd name="connsiteX5" fmla="*/ 18749 w 283666"/>
                <a:gd name="connsiteY5" fmla="*/ 283499 h 283499"/>
                <a:gd name="connsiteX6" fmla="*/ 265001 w 283666"/>
                <a:gd name="connsiteY6" fmla="*/ 283499 h 283499"/>
                <a:gd name="connsiteX7" fmla="*/ 283667 w 283666"/>
                <a:gd name="connsiteY7" fmla="*/ 264833 h 283499"/>
                <a:gd name="connsiteX8" fmla="*/ 283667 w 283666"/>
                <a:gd name="connsiteY8" fmla="*/ 18582 h 283499"/>
                <a:gd name="connsiteX9" fmla="*/ 264918 w 283666"/>
                <a:gd name="connsiteY9" fmla="*/ 0 h 28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499">
                  <a:moveTo>
                    <a:pt x="264918" y="0"/>
                  </a:moveTo>
                  <a:cubicBezTo>
                    <a:pt x="254539" y="0"/>
                    <a:pt x="246252" y="8370"/>
                    <a:pt x="246252" y="18665"/>
                  </a:cubicBezTo>
                  <a:lnTo>
                    <a:pt x="246252" y="246167"/>
                  </a:lnTo>
                  <a:lnTo>
                    <a:pt x="18749" y="246167"/>
                  </a:lnTo>
                  <a:cubicBezTo>
                    <a:pt x="8454" y="246167"/>
                    <a:pt x="0" y="254538"/>
                    <a:pt x="0" y="264833"/>
                  </a:cubicBezTo>
                  <a:cubicBezTo>
                    <a:pt x="0" y="275213"/>
                    <a:pt x="8370" y="283499"/>
                    <a:pt x="18749" y="283499"/>
                  </a:cubicBezTo>
                  <a:lnTo>
                    <a:pt x="265001" y="283499"/>
                  </a:lnTo>
                  <a:cubicBezTo>
                    <a:pt x="275297" y="283499"/>
                    <a:pt x="283667" y="275129"/>
                    <a:pt x="283667" y="264833"/>
                  </a:cubicBezTo>
                  <a:lnTo>
                    <a:pt x="283667" y="18582"/>
                  </a:lnTo>
                  <a:cubicBezTo>
                    <a:pt x="283583" y="8370"/>
                    <a:pt x="275213" y="0"/>
                    <a:pt x="264918" y="0"/>
                  </a:cubicBezTo>
                  <a:close/>
                </a:path>
              </a:pathLst>
            </a:custGeom>
            <a:grpFill/>
            <a:ln w="8365" cap="flat">
              <a:noFill/>
              <a:prstDash val="solid"/>
              <a:miter/>
            </a:ln>
          </p:spPr>
          <p:txBody>
            <a:bodyPr rtlCol="0" anchor="ctr"/>
            <a:lstStyle/>
            <a:p>
              <a:endParaRPr lang="en-US" sz="1200"/>
            </a:p>
          </p:txBody>
        </p:sp>
        <p:sp>
          <p:nvSpPr>
            <p:cNvPr id="118" name="Freeform: Shape 117">
              <a:extLst>
                <a:ext uri="{FF2B5EF4-FFF2-40B4-BE49-F238E27FC236}">
                  <a16:creationId xmlns:a16="http://schemas.microsoft.com/office/drawing/2014/main" id="{48432A3E-6E99-4A60-AD5D-5AA50C3A6477}"/>
                </a:ext>
              </a:extLst>
            </p:cNvPr>
            <p:cNvSpPr/>
            <p:nvPr/>
          </p:nvSpPr>
          <p:spPr>
            <a:xfrm>
              <a:off x="10884251" y="8881305"/>
              <a:ext cx="283666" cy="283582"/>
            </a:xfrm>
            <a:custGeom>
              <a:avLst/>
              <a:gdLst>
                <a:gd name="connsiteX0" fmla="*/ 264918 w 283666"/>
                <a:gd name="connsiteY0" fmla="*/ 246167 h 283582"/>
                <a:gd name="connsiteX1" fmla="*/ 37415 w 283666"/>
                <a:gd name="connsiteY1" fmla="*/ 246167 h 283582"/>
                <a:gd name="connsiteX2" fmla="*/ 37415 w 283666"/>
                <a:gd name="connsiteY2" fmla="*/ 18665 h 283582"/>
                <a:gd name="connsiteX3" fmla="*/ 18666 w 283666"/>
                <a:gd name="connsiteY3" fmla="*/ 0 h 283582"/>
                <a:gd name="connsiteX4" fmla="*/ 0 w 283666"/>
                <a:gd name="connsiteY4" fmla="*/ 18665 h 283582"/>
                <a:gd name="connsiteX5" fmla="*/ 0 w 283666"/>
                <a:gd name="connsiteY5" fmla="*/ 264917 h 283582"/>
                <a:gd name="connsiteX6" fmla="*/ 18666 w 283666"/>
                <a:gd name="connsiteY6" fmla="*/ 283582 h 283582"/>
                <a:gd name="connsiteX7" fmla="*/ 264918 w 283666"/>
                <a:gd name="connsiteY7" fmla="*/ 283582 h 283582"/>
                <a:gd name="connsiteX8" fmla="*/ 283667 w 283666"/>
                <a:gd name="connsiteY8" fmla="*/ 264917 h 283582"/>
                <a:gd name="connsiteX9" fmla="*/ 264918 w 283666"/>
                <a:gd name="connsiteY9" fmla="*/ 246167 h 28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582">
                  <a:moveTo>
                    <a:pt x="264918" y="246167"/>
                  </a:moveTo>
                  <a:lnTo>
                    <a:pt x="37415" y="246167"/>
                  </a:lnTo>
                  <a:lnTo>
                    <a:pt x="37415" y="18665"/>
                  </a:lnTo>
                  <a:cubicBezTo>
                    <a:pt x="37415" y="8370"/>
                    <a:pt x="29045" y="0"/>
                    <a:pt x="18666" y="0"/>
                  </a:cubicBezTo>
                  <a:cubicBezTo>
                    <a:pt x="8370" y="0"/>
                    <a:pt x="0" y="8370"/>
                    <a:pt x="0" y="18665"/>
                  </a:cubicBezTo>
                  <a:lnTo>
                    <a:pt x="0" y="264917"/>
                  </a:lnTo>
                  <a:cubicBezTo>
                    <a:pt x="0" y="275296"/>
                    <a:pt x="8370" y="283582"/>
                    <a:pt x="18666" y="283582"/>
                  </a:cubicBezTo>
                  <a:lnTo>
                    <a:pt x="264918" y="283582"/>
                  </a:lnTo>
                  <a:cubicBezTo>
                    <a:pt x="275213" y="283582"/>
                    <a:pt x="283667" y="275212"/>
                    <a:pt x="283667" y="264917"/>
                  </a:cubicBezTo>
                  <a:cubicBezTo>
                    <a:pt x="283583" y="254538"/>
                    <a:pt x="275213" y="246167"/>
                    <a:pt x="264918" y="246167"/>
                  </a:cubicBezTo>
                  <a:close/>
                </a:path>
              </a:pathLst>
            </a:custGeom>
            <a:grpFill/>
            <a:ln w="8365" cap="flat">
              <a:noFill/>
              <a:prstDash val="solid"/>
              <a:miter/>
            </a:ln>
          </p:spPr>
          <p:txBody>
            <a:bodyPr rtlCol="0" anchor="ctr"/>
            <a:lstStyle/>
            <a:p>
              <a:endParaRPr lang="en-US" sz="1200"/>
            </a:p>
          </p:txBody>
        </p:sp>
        <p:sp>
          <p:nvSpPr>
            <p:cNvPr id="119" name="Freeform: Shape 118">
              <a:extLst>
                <a:ext uri="{FF2B5EF4-FFF2-40B4-BE49-F238E27FC236}">
                  <a16:creationId xmlns:a16="http://schemas.microsoft.com/office/drawing/2014/main" id="{F7EF9092-9FBD-4968-86CE-88A34802D022}"/>
                </a:ext>
              </a:extLst>
            </p:cNvPr>
            <p:cNvSpPr/>
            <p:nvPr/>
          </p:nvSpPr>
          <p:spPr>
            <a:xfrm>
              <a:off x="10884251" y="7930615"/>
              <a:ext cx="283666" cy="283666"/>
            </a:xfrm>
            <a:custGeom>
              <a:avLst/>
              <a:gdLst>
                <a:gd name="connsiteX0" fmla="*/ 18666 w 283666"/>
                <a:gd name="connsiteY0" fmla="*/ 283667 h 283666"/>
                <a:gd name="connsiteX1" fmla="*/ 37415 w 283666"/>
                <a:gd name="connsiteY1" fmla="*/ 264918 h 283666"/>
                <a:gd name="connsiteX2" fmla="*/ 37415 w 283666"/>
                <a:gd name="connsiteY2" fmla="*/ 37415 h 283666"/>
                <a:gd name="connsiteX3" fmla="*/ 264918 w 283666"/>
                <a:gd name="connsiteY3" fmla="*/ 37415 h 283666"/>
                <a:gd name="connsiteX4" fmla="*/ 283667 w 283666"/>
                <a:gd name="connsiteY4" fmla="*/ 18666 h 283666"/>
                <a:gd name="connsiteX5" fmla="*/ 264918 w 283666"/>
                <a:gd name="connsiteY5" fmla="*/ 0 h 283666"/>
                <a:gd name="connsiteX6" fmla="*/ 18666 w 283666"/>
                <a:gd name="connsiteY6" fmla="*/ 0 h 283666"/>
                <a:gd name="connsiteX7" fmla="*/ 0 w 283666"/>
                <a:gd name="connsiteY7" fmla="*/ 18666 h 283666"/>
                <a:gd name="connsiteX8" fmla="*/ 0 w 283666"/>
                <a:gd name="connsiteY8" fmla="*/ 264834 h 283666"/>
                <a:gd name="connsiteX9" fmla="*/ 18666 w 283666"/>
                <a:gd name="connsiteY9" fmla="*/ 283667 h 283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666" h="283666">
                  <a:moveTo>
                    <a:pt x="18666" y="283667"/>
                  </a:moveTo>
                  <a:cubicBezTo>
                    <a:pt x="28961" y="283667"/>
                    <a:pt x="37415" y="275297"/>
                    <a:pt x="37415" y="264918"/>
                  </a:cubicBezTo>
                  <a:lnTo>
                    <a:pt x="37415" y="37415"/>
                  </a:lnTo>
                  <a:lnTo>
                    <a:pt x="264918" y="37415"/>
                  </a:lnTo>
                  <a:cubicBezTo>
                    <a:pt x="275213" y="37415"/>
                    <a:pt x="283667" y="29045"/>
                    <a:pt x="283667" y="18666"/>
                  </a:cubicBezTo>
                  <a:cubicBezTo>
                    <a:pt x="283667" y="8370"/>
                    <a:pt x="275297" y="0"/>
                    <a:pt x="264918" y="0"/>
                  </a:cubicBezTo>
                  <a:lnTo>
                    <a:pt x="18666" y="0"/>
                  </a:lnTo>
                  <a:cubicBezTo>
                    <a:pt x="8370" y="0"/>
                    <a:pt x="0" y="8370"/>
                    <a:pt x="0" y="18666"/>
                  </a:cubicBezTo>
                  <a:lnTo>
                    <a:pt x="0" y="264834"/>
                  </a:lnTo>
                  <a:cubicBezTo>
                    <a:pt x="0" y="275297"/>
                    <a:pt x="8370" y="283667"/>
                    <a:pt x="18666" y="283667"/>
                  </a:cubicBezTo>
                  <a:close/>
                </a:path>
              </a:pathLst>
            </a:custGeom>
            <a:grpFill/>
            <a:ln w="8365" cap="flat">
              <a:noFill/>
              <a:prstDash val="solid"/>
              <a:miter/>
            </a:ln>
          </p:spPr>
          <p:txBody>
            <a:bodyPr rtlCol="0" anchor="ctr"/>
            <a:lstStyle/>
            <a:p>
              <a:endParaRPr lang="en-US" sz="1200"/>
            </a:p>
          </p:txBody>
        </p:sp>
        <p:sp>
          <p:nvSpPr>
            <p:cNvPr id="120" name="Freeform: Shape 119">
              <a:extLst>
                <a:ext uri="{FF2B5EF4-FFF2-40B4-BE49-F238E27FC236}">
                  <a16:creationId xmlns:a16="http://schemas.microsoft.com/office/drawing/2014/main" id="{0AC21805-D519-461A-B1A7-818A2573B4C4}"/>
                </a:ext>
              </a:extLst>
            </p:cNvPr>
            <p:cNvSpPr/>
            <p:nvPr/>
          </p:nvSpPr>
          <p:spPr>
            <a:xfrm>
              <a:off x="11407808" y="8454256"/>
              <a:ext cx="112161" cy="186990"/>
            </a:xfrm>
            <a:custGeom>
              <a:avLst/>
              <a:gdLst>
                <a:gd name="connsiteX0" fmla="*/ 93496 w 112161"/>
                <a:gd name="connsiteY0" fmla="*/ 37415 h 186990"/>
                <a:gd name="connsiteX1" fmla="*/ 112161 w 112161"/>
                <a:gd name="connsiteY1" fmla="*/ 18666 h 186990"/>
                <a:gd name="connsiteX2" fmla="*/ 93496 w 112161"/>
                <a:gd name="connsiteY2" fmla="*/ 0 h 186990"/>
                <a:gd name="connsiteX3" fmla="*/ 0 w 112161"/>
                <a:gd name="connsiteY3" fmla="*/ 93496 h 186990"/>
                <a:gd name="connsiteX4" fmla="*/ 93496 w 112161"/>
                <a:gd name="connsiteY4" fmla="*/ 186991 h 186990"/>
                <a:gd name="connsiteX5" fmla="*/ 112161 w 112161"/>
                <a:gd name="connsiteY5" fmla="*/ 168326 h 186990"/>
                <a:gd name="connsiteX6" fmla="*/ 93496 w 112161"/>
                <a:gd name="connsiteY6" fmla="*/ 149576 h 186990"/>
                <a:gd name="connsiteX7" fmla="*/ 37416 w 112161"/>
                <a:gd name="connsiteY7" fmla="*/ 93496 h 186990"/>
                <a:gd name="connsiteX8" fmla="*/ 93496 w 112161"/>
                <a:gd name="connsiteY8" fmla="*/ 37415 h 18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161" h="186990">
                  <a:moveTo>
                    <a:pt x="93496" y="37415"/>
                  </a:moveTo>
                  <a:cubicBezTo>
                    <a:pt x="103791" y="37415"/>
                    <a:pt x="112161" y="29045"/>
                    <a:pt x="112161" y="18666"/>
                  </a:cubicBezTo>
                  <a:cubicBezTo>
                    <a:pt x="112161" y="8287"/>
                    <a:pt x="103791" y="0"/>
                    <a:pt x="93496" y="0"/>
                  </a:cubicBezTo>
                  <a:cubicBezTo>
                    <a:pt x="41935" y="0"/>
                    <a:pt x="0" y="41935"/>
                    <a:pt x="0" y="93496"/>
                  </a:cubicBezTo>
                  <a:cubicBezTo>
                    <a:pt x="0" y="145056"/>
                    <a:pt x="41935" y="186991"/>
                    <a:pt x="93496" y="186991"/>
                  </a:cubicBezTo>
                  <a:cubicBezTo>
                    <a:pt x="103791" y="186991"/>
                    <a:pt x="112161" y="178621"/>
                    <a:pt x="112161" y="168326"/>
                  </a:cubicBezTo>
                  <a:cubicBezTo>
                    <a:pt x="112161" y="158030"/>
                    <a:pt x="103791" y="149576"/>
                    <a:pt x="93496" y="149576"/>
                  </a:cubicBezTo>
                  <a:cubicBezTo>
                    <a:pt x="62526" y="149576"/>
                    <a:pt x="37416" y="124382"/>
                    <a:pt x="37416" y="93496"/>
                  </a:cubicBezTo>
                  <a:cubicBezTo>
                    <a:pt x="37416" y="62610"/>
                    <a:pt x="62609" y="37415"/>
                    <a:pt x="93496" y="37415"/>
                  </a:cubicBezTo>
                  <a:close/>
                </a:path>
              </a:pathLst>
            </a:custGeom>
            <a:grpFill/>
            <a:ln w="8365" cap="flat">
              <a:noFill/>
              <a:prstDash val="solid"/>
              <a:miter/>
            </a:ln>
          </p:spPr>
          <p:txBody>
            <a:bodyPr rtlCol="0" anchor="ctr"/>
            <a:lstStyle/>
            <a:p>
              <a:endParaRPr lang="en-US" sz="1200"/>
            </a:p>
          </p:txBody>
        </p:sp>
        <p:sp>
          <p:nvSpPr>
            <p:cNvPr id="121" name="Freeform: Shape 120">
              <a:extLst>
                <a:ext uri="{FF2B5EF4-FFF2-40B4-BE49-F238E27FC236}">
                  <a16:creationId xmlns:a16="http://schemas.microsoft.com/office/drawing/2014/main" id="{471C3C36-D130-41F8-BB01-C3440DFA24CC}"/>
                </a:ext>
              </a:extLst>
            </p:cNvPr>
            <p:cNvSpPr/>
            <p:nvPr/>
          </p:nvSpPr>
          <p:spPr>
            <a:xfrm>
              <a:off x="10884335" y="7930699"/>
              <a:ext cx="1234105" cy="1234105"/>
            </a:xfrm>
            <a:custGeom>
              <a:avLst/>
              <a:gdLst>
                <a:gd name="connsiteX0" fmla="*/ 1215440 w 1234105"/>
                <a:gd name="connsiteY0" fmla="*/ 598303 h 1234105"/>
                <a:gd name="connsiteX1" fmla="*/ 1148394 w 1234105"/>
                <a:gd name="connsiteY1" fmla="*/ 598303 h 1234105"/>
                <a:gd name="connsiteX2" fmla="*/ 1222219 w 1234105"/>
                <a:gd name="connsiteY2" fmla="*/ 524478 h 1234105"/>
                <a:gd name="connsiteX3" fmla="*/ 1226321 w 1234105"/>
                <a:gd name="connsiteY3" fmla="*/ 504138 h 1234105"/>
                <a:gd name="connsiteX4" fmla="*/ 1209078 w 1234105"/>
                <a:gd name="connsiteY4" fmla="*/ 492588 h 1234105"/>
                <a:gd name="connsiteX5" fmla="*/ 1144544 w 1234105"/>
                <a:gd name="connsiteY5" fmla="*/ 492588 h 1234105"/>
                <a:gd name="connsiteX6" fmla="*/ 635718 w 1234105"/>
                <a:gd name="connsiteY6" fmla="*/ 75583 h 1234105"/>
                <a:gd name="connsiteX7" fmla="*/ 635718 w 1234105"/>
                <a:gd name="connsiteY7" fmla="*/ 18665 h 1234105"/>
                <a:gd name="connsiteX8" fmla="*/ 617053 w 1234105"/>
                <a:gd name="connsiteY8" fmla="*/ 0 h 1234105"/>
                <a:gd name="connsiteX9" fmla="*/ 598387 w 1234105"/>
                <a:gd name="connsiteY9" fmla="*/ 18665 h 1234105"/>
                <a:gd name="connsiteX10" fmla="*/ 598387 w 1234105"/>
                <a:gd name="connsiteY10" fmla="*/ 75248 h 1234105"/>
                <a:gd name="connsiteX11" fmla="*/ 75248 w 1234105"/>
                <a:gd name="connsiteY11" fmla="*/ 598387 h 1234105"/>
                <a:gd name="connsiteX12" fmla="*/ 18666 w 1234105"/>
                <a:gd name="connsiteY12" fmla="*/ 598387 h 1234105"/>
                <a:gd name="connsiteX13" fmla="*/ 0 w 1234105"/>
                <a:gd name="connsiteY13" fmla="*/ 617053 h 1234105"/>
                <a:gd name="connsiteX14" fmla="*/ 18666 w 1234105"/>
                <a:gd name="connsiteY14" fmla="*/ 635718 h 1234105"/>
                <a:gd name="connsiteX15" fmla="*/ 75248 w 1234105"/>
                <a:gd name="connsiteY15" fmla="*/ 635718 h 1234105"/>
                <a:gd name="connsiteX16" fmla="*/ 598387 w 1234105"/>
                <a:gd name="connsiteY16" fmla="*/ 1158857 h 1234105"/>
                <a:gd name="connsiteX17" fmla="*/ 598387 w 1234105"/>
                <a:gd name="connsiteY17" fmla="*/ 1215439 h 1234105"/>
                <a:gd name="connsiteX18" fmla="*/ 617053 w 1234105"/>
                <a:gd name="connsiteY18" fmla="*/ 1234106 h 1234105"/>
                <a:gd name="connsiteX19" fmla="*/ 635718 w 1234105"/>
                <a:gd name="connsiteY19" fmla="*/ 1215439 h 1234105"/>
                <a:gd name="connsiteX20" fmla="*/ 635718 w 1234105"/>
                <a:gd name="connsiteY20" fmla="*/ 1158522 h 1234105"/>
                <a:gd name="connsiteX21" fmla="*/ 1144544 w 1234105"/>
                <a:gd name="connsiteY21" fmla="*/ 741518 h 1234105"/>
                <a:gd name="connsiteX22" fmla="*/ 1209078 w 1234105"/>
                <a:gd name="connsiteY22" fmla="*/ 741518 h 1234105"/>
                <a:gd name="connsiteX23" fmla="*/ 1226321 w 1234105"/>
                <a:gd name="connsiteY23" fmla="*/ 729967 h 1234105"/>
                <a:gd name="connsiteX24" fmla="*/ 1222219 w 1234105"/>
                <a:gd name="connsiteY24" fmla="*/ 709544 h 1234105"/>
                <a:gd name="connsiteX25" fmla="*/ 1148394 w 1234105"/>
                <a:gd name="connsiteY25" fmla="*/ 635718 h 1234105"/>
                <a:gd name="connsiteX26" fmla="*/ 1215440 w 1234105"/>
                <a:gd name="connsiteY26" fmla="*/ 635718 h 1234105"/>
                <a:gd name="connsiteX27" fmla="*/ 1234105 w 1234105"/>
                <a:gd name="connsiteY27" fmla="*/ 617053 h 1234105"/>
                <a:gd name="connsiteX28" fmla="*/ 1215440 w 1234105"/>
                <a:gd name="connsiteY28" fmla="*/ 598303 h 1234105"/>
                <a:gd name="connsiteX29" fmla="*/ 635718 w 1234105"/>
                <a:gd name="connsiteY29" fmla="*/ 112914 h 1234105"/>
                <a:gd name="connsiteX30" fmla="*/ 1105874 w 1234105"/>
                <a:gd name="connsiteY30" fmla="*/ 492504 h 1234105"/>
                <a:gd name="connsiteX31" fmla="*/ 988858 w 1234105"/>
                <a:gd name="connsiteY31" fmla="*/ 492504 h 1234105"/>
                <a:gd name="connsiteX32" fmla="*/ 635718 w 1234105"/>
                <a:gd name="connsiteY32" fmla="*/ 225243 h 1234105"/>
                <a:gd name="connsiteX33" fmla="*/ 635718 w 1234105"/>
                <a:gd name="connsiteY33" fmla="*/ 112914 h 1234105"/>
                <a:gd name="connsiteX34" fmla="*/ 598304 w 1234105"/>
                <a:gd name="connsiteY34" fmla="*/ 113082 h 1234105"/>
                <a:gd name="connsiteX35" fmla="*/ 598304 w 1234105"/>
                <a:gd name="connsiteY35" fmla="*/ 225326 h 1234105"/>
                <a:gd name="connsiteX36" fmla="*/ 225243 w 1234105"/>
                <a:gd name="connsiteY36" fmla="*/ 598387 h 1234105"/>
                <a:gd name="connsiteX37" fmla="*/ 112998 w 1234105"/>
                <a:gd name="connsiteY37" fmla="*/ 598387 h 1234105"/>
                <a:gd name="connsiteX38" fmla="*/ 598304 w 1234105"/>
                <a:gd name="connsiteY38" fmla="*/ 113082 h 1234105"/>
                <a:gd name="connsiteX39" fmla="*/ 598304 w 1234105"/>
                <a:gd name="connsiteY39" fmla="*/ 1121024 h 1234105"/>
                <a:gd name="connsiteX40" fmla="*/ 112998 w 1234105"/>
                <a:gd name="connsiteY40" fmla="*/ 635718 h 1234105"/>
                <a:gd name="connsiteX41" fmla="*/ 225243 w 1234105"/>
                <a:gd name="connsiteY41" fmla="*/ 635718 h 1234105"/>
                <a:gd name="connsiteX42" fmla="*/ 598304 w 1234105"/>
                <a:gd name="connsiteY42" fmla="*/ 1008779 h 1234105"/>
                <a:gd name="connsiteX43" fmla="*/ 598304 w 1234105"/>
                <a:gd name="connsiteY43" fmla="*/ 1121024 h 1234105"/>
                <a:gd name="connsiteX44" fmla="*/ 616969 w 1234105"/>
                <a:gd name="connsiteY44" fmla="*/ 922482 h 1234105"/>
                <a:gd name="connsiteX45" fmla="*/ 598304 w 1234105"/>
                <a:gd name="connsiteY45" fmla="*/ 941148 h 1234105"/>
                <a:gd name="connsiteX46" fmla="*/ 598304 w 1234105"/>
                <a:gd name="connsiteY46" fmla="*/ 971364 h 1234105"/>
                <a:gd name="connsiteX47" fmla="*/ 262658 w 1234105"/>
                <a:gd name="connsiteY47" fmla="*/ 635718 h 1234105"/>
                <a:gd name="connsiteX48" fmla="*/ 292874 w 1234105"/>
                <a:gd name="connsiteY48" fmla="*/ 635718 h 1234105"/>
                <a:gd name="connsiteX49" fmla="*/ 311624 w 1234105"/>
                <a:gd name="connsiteY49" fmla="*/ 617053 h 1234105"/>
                <a:gd name="connsiteX50" fmla="*/ 292874 w 1234105"/>
                <a:gd name="connsiteY50" fmla="*/ 598387 h 1234105"/>
                <a:gd name="connsiteX51" fmla="*/ 262658 w 1234105"/>
                <a:gd name="connsiteY51" fmla="*/ 598387 h 1234105"/>
                <a:gd name="connsiteX52" fmla="*/ 598304 w 1234105"/>
                <a:gd name="connsiteY52" fmla="*/ 262741 h 1234105"/>
                <a:gd name="connsiteX53" fmla="*/ 598304 w 1234105"/>
                <a:gd name="connsiteY53" fmla="*/ 292958 h 1234105"/>
                <a:gd name="connsiteX54" fmla="*/ 616969 w 1234105"/>
                <a:gd name="connsiteY54" fmla="*/ 311707 h 1234105"/>
                <a:gd name="connsiteX55" fmla="*/ 635635 w 1234105"/>
                <a:gd name="connsiteY55" fmla="*/ 292958 h 1234105"/>
                <a:gd name="connsiteX56" fmla="*/ 635635 w 1234105"/>
                <a:gd name="connsiteY56" fmla="*/ 262741 h 1234105"/>
                <a:gd name="connsiteX57" fmla="*/ 949183 w 1234105"/>
                <a:gd name="connsiteY57" fmla="*/ 492671 h 1234105"/>
                <a:gd name="connsiteX58" fmla="*/ 913693 w 1234105"/>
                <a:gd name="connsiteY58" fmla="*/ 492671 h 1234105"/>
                <a:gd name="connsiteX59" fmla="*/ 900468 w 1234105"/>
                <a:gd name="connsiteY59" fmla="*/ 498112 h 1234105"/>
                <a:gd name="connsiteX60" fmla="*/ 850079 w 1234105"/>
                <a:gd name="connsiteY60" fmla="*/ 548501 h 1234105"/>
                <a:gd name="connsiteX61" fmla="*/ 617053 w 1234105"/>
                <a:gd name="connsiteY61" fmla="*/ 373981 h 1234105"/>
                <a:gd name="connsiteX62" fmla="*/ 373981 w 1234105"/>
                <a:gd name="connsiteY62" fmla="*/ 617053 h 1234105"/>
                <a:gd name="connsiteX63" fmla="*/ 617053 w 1234105"/>
                <a:gd name="connsiteY63" fmla="*/ 860208 h 1234105"/>
                <a:gd name="connsiteX64" fmla="*/ 850079 w 1234105"/>
                <a:gd name="connsiteY64" fmla="*/ 685689 h 1234105"/>
                <a:gd name="connsiteX65" fmla="*/ 900468 w 1234105"/>
                <a:gd name="connsiteY65" fmla="*/ 736078 h 1234105"/>
                <a:gd name="connsiteX66" fmla="*/ 913693 w 1234105"/>
                <a:gd name="connsiteY66" fmla="*/ 741518 h 1234105"/>
                <a:gd name="connsiteX67" fmla="*/ 949602 w 1234105"/>
                <a:gd name="connsiteY67" fmla="*/ 741518 h 1234105"/>
                <a:gd name="connsiteX68" fmla="*/ 635718 w 1234105"/>
                <a:gd name="connsiteY68" fmla="*/ 971364 h 1234105"/>
                <a:gd name="connsiteX69" fmla="*/ 635718 w 1234105"/>
                <a:gd name="connsiteY69" fmla="*/ 941148 h 1234105"/>
                <a:gd name="connsiteX70" fmla="*/ 616969 w 1234105"/>
                <a:gd name="connsiteY70" fmla="*/ 922482 h 1234105"/>
                <a:gd name="connsiteX71" fmla="*/ 616969 w 1234105"/>
                <a:gd name="connsiteY71" fmla="*/ 635718 h 1234105"/>
                <a:gd name="connsiteX72" fmla="*/ 800110 w 1234105"/>
                <a:gd name="connsiteY72" fmla="*/ 635718 h 1234105"/>
                <a:gd name="connsiteX73" fmla="*/ 819026 w 1234105"/>
                <a:gd name="connsiteY73" fmla="*/ 654635 h 1234105"/>
                <a:gd name="connsiteX74" fmla="*/ 616969 w 1234105"/>
                <a:gd name="connsiteY74" fmla="*/ 822709 h 1234105"/>
                <a:gd name="connsiteX75" fmla="*/ 411229 w 1234105"/>
                <a:gd name="connsiteY75" fmla="*/ 616969 h 1234105"/>
                <a:gd name="connsiteX76" fmla="*/ 616969 w 1234105"/>
                <a:gd name="connsiteY76" fmla="*/ 411229 h 1234105"/>
                <a:gd name="connsiteX77" fmla="*/ 819026 w 1234105"/>
                <a:gd name="connsiteY77" fmla="*/ 579303 h 1234105"/>
                <a:gd name="connsiteX78" fmla="*/ 800110 w 1234105"/>
                <a:gd name="connsiteY78" fmla="*/ 598220 h 1234105"/>
                <a:gd name="connsiteX79" fmla="*/ 616969 w 1234105"/>
                <a:gd name="connsiteY79" fmla="*/ 598220 h 1234105"/>
                <a:gd name="connsiteX80" fmla="*/ 598304 w 1234105"/>
                <a:gd name="connsiteY80" fmla="*/ 616885 h 1234105"/>
                <a:gd name="connsiteX81" fmla="*/ 616969 w 1234105"/>
                <a:gd name="connsiteY81" fmla="*/ 635718 h 1234105"/>
                <a:gd name="connsiteX82" fmla="*/ 635718 w 1234105"/>
                <a:gd name="connsiteY82" fmla="*/ 1121108 h 1234105"/>
                <a:gd name="connsiteX83" fmla="*/ 635718 w 1234105"/>
                <a:gd name="connsiteY83" fmla="*/ 1008779 h 1234105"/>
                <a:gd name="connsiteX84" fmla="*/ 988858 w 1234105"/>
                <a:gd name="connsiteY84" fmla="*/ 741518 h 1234105"/>
                <a:gd name="connsiteX85" fmla="*/ 1105874 w 1234105"/>
                <a:gd name="connsiteY85" fmla="*/ 741518 h 1234105"/>
                <a:gd name="connsiteX86" fmla="*/ 635718 w 1234105"/>
                <a:gd name="connsiteY86" fmla="*/ 1121108 h 1234105"/>
                <a:gd name="connsiteX87" fmla="*/ 1163879 w 1234105"/>
                <a:gd name="connsiteY87" fmla="*/ 704103 h 1234105"/>
                <a:gd name="connsiteX88" fmla="*/ 921394 w 1234105"/>
                <a:gd name="connsiteY88" fmla="*/ 704103 h 1234105"/>
                <a:gd name="connsiteX89" fmla="*/ 853009 w 1234105"/>
                <a:gd name="connsiteY89" fmla="*/ 635718 h 1234105"/>
                <a:gd name="connsiteX90" fmla="*/ 1095411 w 1234105"/>
                <a:gd name="connsiteY90" fmla="*/ 635718 h 1234105"/>
                <a:gd name="connsiteX91" fmla="*/ 1163879 w 1234105"/>
                <a:gd name="connsiteY91" fmla="*/ 704103 h 1234105"/>
                <a:gd name="connsiteX92" fmla="*/ 1095495 w 1234105"/>
                <a:gd name="connsiteY92" fmla="*/ 598303 h 1234105"/>
                <a:gd name="connsiteX93" fmla="*/ 853093 w 1234105"/>
                <a:gd name="connsiteY93" fmla="*/ 598303 h 1234105"/>
                <a:gd name="connsiteX94" fmla="*/ 921478 w 1234105"/>
                <a:gd name="connsiteY94" fmla="*/ 529919 h 1234105"/>
                <a:gd name="connsiteX95" fmla="*/ 1163879 w 1234105"/>
                <a:gd name="connsiteY95" fmla="*/ 529919 h 1234105"/>
                <a:gd name="connsiteX96" fmla="*/ 1095495 w 1234105"/>
                <a:gd name="connsiteY96" fmla="*/ 598303 h 1234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234105" h="1234105">
                  <a:moveTo>
                    <a:pt x="1215440" y="598303"/>
                  </a:moveTo>
                  <a:lnTo>
                    <a:pt x="1148394" y="598303"/>
                  </a:lnTo>
                  <a:lnTo>
                    <a:pt x="1222219" y="524478"/>
                  </a:lnTo>
                  <a:cubicBezTo>
                    <a:pt x="1227576" y="519121"/>
                    <a:pt x="1229167" y="511086"/>
                    <a:pt x="1226321" y="504138"/>
                  </a:cubicBezTo>
                  <a:cubicBezTo>
                    <a:pt x="1223391" y="497107"/>
                    <a:pt x="1216612" y="492588"/>
                    <a:pt x="1209078" y="492588"/>
                  </a:cubicBezTo>
                  <a:lnTo>
                    <a:pt x="1144544" y="492588"/>
                  </a:lnTo>
                  <a:cubicBezTo>
                    <a:pt x="1088798" y="255794"/>
                    <a:pt x="879040" y="84037"/>
                    <a:pt x="635718" y="75583"/>
                  </a:cubicBezTo>
                  <a:lnTo>
                    <a:pt x="635718" y="18665"/>
                  </a:lnTo>
                  <a:cubicBezTo>
                    <a:pt x="635718" y="8370"/>
                    <a:pt x="627348" y="0"/>
                    <a:pt x="617053" y="0"/>
                  </a:cubicBezTo>
                  <a:cubicBezTo>
                    <a:pt x="606758" y="0"/>
                    <a:pt x="598387" y="8370"/>
                    <a:pt x="598387" y="18665"/>
                  </a:cubicBezTo>
                  <a:lnTo>
                    <a:pt x="598387" y="75248"/>
                  </a:lnTo>
                  <a:cubicBezTo>
                    <a:pt x="314218" y="84958"/>
                    <a:pt x="84958" y="314218"/>
                    <a:pt x="75248" y="598387"/>
                  </a:cubicBezTo>
                  <a:lnTo>
                    <a:pt x="18666" y="598387"/>
                  </a:lnTo>
                  <a:cubicBezTo>
                    <a:pt x="8370" y="598387"/>
                    <a:pt x="0" y="606757"/>
                    <a:pt x="0" y="617053"/>
                  </a:cubicBezTo>
                  <a:cubicBezTo>
                    <a:pt x="0" y="627348"/>
                    <a:pt x="8370" y="635718"/>
                    <a:pt x="18666" y="635718"/>
                  </a:cubicBezTo>
                  <a:lnTo>
                    <a:pt x="75248" y="635718"/>
                  </a:lnTo>
                  <a:cubicBezTo>
                    <a:pt x="84958" y="919887"/>
                    <a:pt x="314218" y="1149148"/>
                    <a:pt x="598387" y="1158857"/>
                  </a:cubicBezTo>
                  <a:lnTo>
                    <a:pt x="598387" y="1215439"/>
                  </a:lnTo>
                  <a:cubicBezTo>
                    <a:pt x="598387" y="1225818"/>
                    <a:pt x="606758" y="1234106"/>
                    <a:pt x="617053" y="1234106"/>
                  </a:cubicBezTo>
                  <a:cubicBezTo>
                    <a:pt x="627348" y="1234106"/>
                    <a:pt x="635718" y="1225736"/>
                    <a:pt x="635718" y="1215439"/>
                  </a:cubicBezTo>
                  <a:lnTo>
                    <a:pt x="635718" y="1158522"/>
                  </a:lnTo>
                  <a:cubicBezTo>
                    <a:pt x="879040" y="1150068"/>
                    <a:pt x="1088798" y="978311"/>
                    <a:pt x="1144544" y="741518"/>
                  </a:cubicBezTo>
                  <a:lnTo>
                    <a:pt x="1209078" y="741518"/>
                  </a:lnTo>
                  <a:cubicBezTo>
                    <a:pt x="1216612" y="741518"/>
                    <a:pt x="1223475" y="736914"/>
                    <a:pt x="1226321" y="729967"/>
                  </a:cubicBezTo>
                  <a:cubicBezTo>
                    <a:pt x="1229167" y="723020"/>
                    <a:pt x="1227576" y="714901"/>
                    <a:pt x="1222219" y="709544"/>
                  </a:cubicBezTo>
                  <a:lnTo>
                    <a:pt x="1148394" y="635718"/>
                  </a:lnTo>
                  <a:lnTo>
                    <a:pt x="1215440" y="635718"/>
                  </a:lnTo>
                  <a:cubicBezTo>
                    <a:pt x="1225735" y="635718"/>
                    <a:pt x="1234105" y="627348"/>
                    <a:pt x="1234105" y="617053"/>
                  </a:cubicBezTo>
                  <a:cubicBezTo>
                    <a:pt x="1234105" y="606757"/>
                    <a:pt x="1225735" y="598303"/>
                    <a:pt x="1215440" y="598303"/>
                  </a:cubicBezTo>
                  <a:close/>
                  <a:moveTo>
                    <a:pt x="635718" y="112914"/>
                  </a:moveTo>
                  <a:cubicBezTo>
                    <a:pt x="858701" y="121284"/>
                    <a:pt x="1051049" y="276971"/>
                    <a:pt x="1105874" y="492504"/>
                  </a:cubicBezTo>
                  <a:lnTo>
                    <a:pt x="988858" y="492504"/>
                  </a:lnTo>
                  <a:cubicBezTo>
                    <a:pt x="938470" y="342677"/>
                    <a:pt x="800445" y="233027"/>
                    <a:pt x="635718" y="225243"/>
                  </a:cubicBezTo>
                  <a:lnTo>
                    <a:pt x="635718" y="112914"/>
                  </a:lnTo>
                  <a:close/>
                  <a:moveTo>
                    <a:pt x="598304" y="113082"/>
                  </a:moveTo>
                  <a:lnTo>
                    <a:pt x="598304" y="225326"/>
                  </a:lnTo>
                  <a:cubicBezTo>
                    <a:pt x="396665" y="234868"/>
                    <a:pt x="234785" y="396749"/>
                    <a:pt x="225243" y="598387"/>
                  </a:cubicBezTo>
                  <a:lnTo>
                    <a:pt x="112998" y="598387"/>
                  </a:lnTo>
                  <a:cubicBezTo>
                    <a:pt x="122708" y="334893"/>
                    <a:pt x="334893" y="122791"/>
                    <a:pt x="598304" y="113082"/>
                  </a:cubicBezTo>
                  <a:close/>
                  <a:moveTo>
                    <a:pt x="598304" y="1121024"/>
                  </a:moveTo>
                  <a:cubicBezTo>
                    <a:pt x="334809" y="1111314"/>
                    <a:pt x="122708" y="899213"/>
                    <a:pt x="112998" y="635718"/>
                  </a:cubicBezTo>
                  <a:lnTo>
                    <a:pt x="225243" y="635718"/>
                  </a:lnTo>
                  <a:cubicBezTo>
                    <a:pt x="234785" y="837273"/>
                    <a:pt x="396665" y="999237"/>
                    <a:pt x="598304" y="1008779"/>
                  </a:cubicBezTo>
                  <a:lnTo>
                    <a:pt x="598304" y="1121024"/>
                  </a:lnTo>
                  <a:close/>
                  <a:moveTo>
                    <a:pt x="616969" y="922482"/>
                  </a:moveTo>
                  <a:cubicBezTo>
                    <a:pt x="606674" y="922482"/>
                    <a:pt x="598304" y="930852"/>
                    <a:pt x="598304" y="941148"/>
                  </a:cubicBezTo>
                  <a:lnTo>
                    <a:pt x="598304" y="971364"/>
                  </a:lnTo>
                  <a:cubicBezTo>
                    <a:pt x="417340" y="961906"/>
                    <a:pt x="272116" y="816683"/>
                    <a:pt x="262658" y="635718"/>
                  </a:cubicBezTo>
                  <a:lnTo>
                    <a:pt x="292874" y="635718"/>
                  </a:lnTo>
                  <a:cubicBezTo>
                    <a:pt x="303170" y="635718"/>
                    <a:pt x="311624" y="627348"/>
                    <a:pt x="311624" y="617053"/>
                  </a:cubicBezTo>
                  <a:cubicBezTo>
                    <a:pt x="311624" y="606757"/>
                    <a:pt x="303253" y="598387"/>
                    <a:pt x="292874" y="598387"/>
                  </a:cubicBezTo>
                  <a:lnTo>
                    <a:pt x="262658" y="598387"/>
                  </a:lnTo>
                  <a:cubicBezTo>
                    <a:pt x="272116" y="417423"/>
                    <a:pt x="417340" y="272200"/>
                    <a:pt x="598304" y="262741"/>
                  </a:cubicBezTo>
                  <a:lnTo>
                    <a:pt x="598304" y="292958"/>
                  </a:lnTo>
                  <a:cubicBezTo>
                    <a:pt x="598304" y="303253"/>
                    <a:pt x="606674" y="311707"/>
                    <a:pt x="616969" y="311707"/>
                  </a:cubicBezTo>
                  <a:cubicBezTo>
                    <a:pt x="627264" y="311707"/>
                    <a:pt x="635635" y="303337"/>
                    <a:pt x="635635" y="292958"/>
                  </a:cubicBezTo>
                  <a:lnTo>
                    <a:pt x="635635" y="262741"/>
                  </a:lnTo>
                  <a:cubicBezTo>
                    <a:pt x="779519" y="270275"/>
                    <a:pt x="900636" y="363770"/>
                    <a:pt x="949183" y="492671"/>
                  </a:cubicBezTo>
                  <a:lnTo>
                    <a:pt x="913693" y="492671"/>
                  </a:lnTo>
                  <a:cubicBezTo>
                    <a:pt x="908755" y="492671"/>
                    <a:pt x="903984" y="494680"/>
                    <a:pt x="900468" y="498112"/>
                  </a:cubicBezTo>
                  <a:lnTo>
                    <a:pt x="850079" y="548501"/>
                  </a:lnTo>
                  <a:cubicBezTo>
                    <a:pt x="820366" y="447807"/>
                    <a:pt x="727205" y="373981"/>
                    <a:pt x="617053" y="373981"/>
                  </a:cubicBezTo>
                  <a:cubicBezTo>
                    <a:pt x="483046" y="373981"/>
                    <a:pt x="373981" y="483046"/>
                    <a:pt x="373981" y="617053"/>
                  </a:cubicBezTo>
                  <a:cubicBezTo>
                    <a:pt x="373981" y="751060"/>
                    <a:pt x="483046" y="860208"/>
                    <a:pt x="617053" y="860208"/>
                  </a:cubicBezTo>
                  <a:cubicBezTo>
                    <a:pt x="727289" y="860208"/>
                    <a:pt x="820449" y="786382"/>
                    <a:pt x="850079" y="685689"/>
                  </a:cubicBezTo>
                  <a:lnTo>
                    <a:pt x="900468" y="736078"/>
                  </a:lnTo>
                  <a:cubicBezTo>
                    <a:pt x="903984" y="739593"/>
                    <a:pt x="908755" y="741518"/>
                    <a:pt x="913693" y="741518"/>
                  </a:cubicBezTo>
                  <a:lnTo>
                    <a:pt x="949602" y="741518"/>
                  </a:lnTo>
                  <a:cubicBezTo>
                    <a:pt x="901054" y="870419"/>
                    <a:pt x="779603" y="963831"/>
                    <a:pt x="635718" y="971364"/>
                  </a:cubicBezTo>
                  <a:lnTo>
                    <a:pt x="635718" y="941148"/>
                  </a:lnTo>
                  <a:cubicBezTo>
                    <a:pt x="635718" y="930852"/>
                    <a:pt x="627348" y="922482"/>
                    <a:pt x="616969" y="922482"/>
                  </a:cubicBezTo>
                  <a:close/>
                  <a:moveTo>
                    <a:pt x="616969" y="635718"/>
                  </a:moveTo>
                  <a:lnTo>
                    <a:pt x="800110" y="635718"/>
                  </a:lnTo>
                  <a:lnTo>
                    <a:pt x="819026" y="654635"/>
                  </a:lnTo>
                  <a:cubicBezTo>
                    <a:pt x="801281" y="750139"/>
                    <a:pt x="717496" y="822709"/>
                    <a:pt x="616969" y="822709"/>
                  </a:cubicBezTo>
                  <a:cubicBezTo>
                    <a:pt x="503552" y="822709"/>
                    <a:pt x="411229" y="730385"/>
                    <a:pt x="411229" y="616969"/>
                  </a:cubicBezTo>
                  <a:cubicBezTo>
                    <a:pt x="411229" y="503553"/>
                    <a:pt x="503552" y="411229"/>
                    <a:pt x="616969" y="411229"/>
                  </a:cubicBezTo>
                  <a:cubicBezTo>
                    <a:pt x="717496" y="411229"/>
                    <a:pt x="801281" y="483799"/>
                    <a:pt x="819026" y="579303"/>
                  </a:cubicBezTo>
                  <a:lnTo>
                    <a:pt x="800110" y="598220"/>
                  </a:lnTo>
                  <a:lnTo>
                    <a:pt x="616969" y="598220"/>
                  </a:lnTo>
                  <a:cubicBezTo>
                    <a:pt x="606674" y="598220"/>
                    <a:pt x="598304" y="606590"/>
                    <a:pt x="598304" y="616885"/>
                  </a:cubicBezTo>
                  <a:cubicBezTo>
                    <a:pt x="598304" y="627181"/>
                    <a:pt x="606674" y="635718"/>
                    <a:pt x="616969" y="635718"/>
                  </a:cubicBezTo>
                  <a:close/>
                  <a:moveTo>
                    <a:pt x="635718" y="1121108"/>
                  </a:moveTo>
                  <a:lnTo>
                    <a:pt x="635718" y="1008779"/>
                  </a:lnTo>
                  <a:cubicBezTo>
                    <a:pt x="800445" y="1000911"/>
                    <a:pt x="938470" y="891261"/>
                    <a:pt x="988858" y="741518"/>
                  </a:cubicBezTo>
                  <a:lnTo>
                    <a:pt x="1105874" y="741518"/>
                  </a:lnTo>
                  <a:cubicBezTo>
                    <a:pt x="1051049" y="957134"/>
                    <a:pt x="858785" y="1112820"/>
                    <a:pt x="635718" y="1121108"/>
                  </a:cubicBezTo>
                  <a:close/>
                  <a:moveTo>
                    <a:pt x="1163879" y="704103"/>
                  </a:moveTo>
                  <a:lnTo>
                    <a:pt x="921394" y="704103"/>
                  </a:lnTo>
                  <a:lnTo>
                    <a:pt x="853009" y="635718"/>
                  </a:lnTo>
                  <a:lnTo>
                    <a:pt x="1095411" y="635718"/>
                  </a:lnTo>
                  <a:lnTo>
                    <a:pt x="1163879" y="704103"/>
                  </a:lnTo>
                  <a:close/>
                  <a:moveTo>
                    <a:pt x="1095495" y="598303"/>
                  </a:moveTo>
                  <a:lnTo>
                    <a:pt x="853093" y="598303"/>
                  </a:lnTo>
                  <a:lnTo>
                    <a:pt x="921478" y="529919"/>
                  </a:lnTo>
                  <a:lnTo>
                    <a:pt x="1163879" y="529919"/>
                  </a:lnTo>
                  <a:lnTo>
                    <a:pt x="1095495" y="598303"/>
                  </a:lnTo>
                  <a:close/>
                </a:path>
              </a:pathLst>
            </a:custGeom>
            <a:grpFill/>
            <a:ln w="8365" cap="flat">
              <a:noFill/>
              <a:prstDash val="solid"/>
              <a:miter/>
            </a:ln>
          </p:spPr>
          <p:txBody>
            <a:bodyPr rtlCol="0" anchor="ctr"/>
            <a:lstStyle/>
            <a:p>
              <a:endParaRPr lang="en-US" sz="1200"/>
            </a:p>
          </p:txBody>
        </p:sp>
      </p:grpSp>
      <p:sp>
        <p:nvSpPr>
          <p:cNvPr id="122" name="Rectangle 121"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7F210B01-2806-4B69-AA5B-DA951AB3E856}"/>
              </a:ext>
            </a:extLst>
          </p:cNvPr>
          <p:cNvSpPr/>
          <p:nvPr/>
        </p:nvSpPr>
        <p:spPr>
          <a:xfrm>
            <a:off x="1239850" y="5573845"/>
            <a:ext cx="6257300" cy="2065309"/>
          </a:xfrm>
          <a:prstGeom prst="rect">
            <a:avLst/>
          </a:prstGeom>
          <a:noFill/>
        </p:spPr>
        <p:txBody>
          <a:bodyPr wrap="square">
            <a:spAutoFit/>
          </a:bodyPr>
          <a:lstStyle/>
          <a:p>
            <a:pPr>
              <a:lnSpc>
                <a:spcPct val="150000"/>
              </a:lnSpc>
              <a:spcBef>
                <a:spcPts val="1200"/>
              </a:spcBef>
            </a:pPr>
            <a:r>
              <a:rPr lang="es-ES" altLang="zh-CN" sz="1000">
                <a:solidFill>
                  <a:schemeClr val="bg1">
                    <a:lumMod val="65000"/>
                  </a:schemeClr>
                </a:solidFill>
                <a:ea typeface="Lato Light" panose="020F0502020204030203" pitchFamily="34" charset="0"/>
                <a:cs typeface="Lato Light" panose="020F0502020204030203" pitchFamily="34" charset="0"/>
              </a:rPr>
              <a:t>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regione diceret, cum et atqui placerat petentium. </a:t>
            </a:r>
          </a:p>
          <a:p>
            <a:pPr>
              <a:lnSpc>
                <a:spcPct val="150000"/>
              </a:lnSpc>
              <a:spcBef>
                <a:spcPts val="1200"/>
              </a:spcBef>
            </a:pPr>
            <a:r>
              <a:rPr lang="es-ES" altLang="zh-CN" sz="1000">
                <a:solidFill>
                  <a:schemeClr val="bg1">
                    <a:lumMod val="65000"/>
                  </a:schemeClr>
                </a:solidFill>
                <a:ea typeface="Lato Light" panose="020F0502020204030203" pitchFamily="34" charset="0"/>
                <a:cs typeface="Lato Light" panose="020F0502020204030203" pitchFamily="34" charset="0"/>
              </a:rPr>
              <a:t>Per amet nonumy periculis ei. 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 His at soluta regione diceret, cum et atqui placerat petentium. Per amet nonumy periculis ei. Lorem ipsum dolor sit amet, feugiat delicata liberavisse id cum</a:t>
            </a:r>
            <a:r>
              <a:rPr lang="en-US" altLang="zh-CN" sz="1000">
                <a:solidFill>
                  <a:schemeClr val="bg1">
                    <a:lumMod val="65000"/>
                  </a:schemeClr>
                </a:solidFill>
                <a:ea typeface="Lato Light" panose="020F0502020204030203" pitchFamily="34" charset="0"/>
                <a:cs typeface="Lato Light" panose="020F0502020204030203" pitchFamily="34" charset="0"/>
              </a:rPr>
              <a:t>. </a:t>
            </a:r>
            <a:r>
              <a:rPr lang="es-ES" altLang="zh-CN" sz="1000">
                <a:solidFill>
                  <a:schemeClr val="bg1">
                    <a:lumMod val="65000"/>
                  </a:schemeClr>
                </a:solidFill>
                <a:ea typeface="Lato Light" panose="020F0502020204030203" pitchFamily="34" charset="0"/>
                <a:cs typeface="Lato Light" panose="020F0502020204030203" pitchFamily="34" charset="0"/>
              </a:rPr>
              <a:t>No quo maiorum intelleget. Mea cu case ludus integre</a:t>
            </a:r>
            <a:r>
              <a:rPr lang="en-US" altLang="zh-CN" sz="1000">
                <a:solidFill>
                  <a:schemeClr val="bg1">
                    <a:lumMod val="65000"/>
                  </a:schemeClr>
                </a:solidFill>
                <a:ea typeface="Lato Light" panose="020F0502020204030203" pitchFamily="34" charset="0"/>
                <a:cs typeface="Lato Light" panose="020F0502020204030203" pitchFamily="34" charset="0"/>
              </a:rPr>
              <a:t>.</a:t>
            </a:r>
            <a:r>
              <a:rPr lang="es-ES" altLang="zh-CN" sz="1000">
                <a:solidFill>
                  <a:schemeClr val="bg1">
                    <a:lumMod val="65000"/>
                  </a:schemeClr>
                </a:solidFill>
                <a:ea typeface="Lato Light" panose="020F0502020204030203" pitchFamily="34" charset="0"/>
                <a:cs typeface="Lato Light" panose="020F0502020204030203" pitchFamily="34" charset="0"/>
              </a:rPr>
              <a:t> , vide viderer eleifend ex mea. </a:t>
            </a:r>
          </a:p>
        </p:txBody>
      </p:sp>
      <p:sp>
        <p:nvSpPr>
          <p:cNvPr id="123" name="TextBox 122"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18EF1189-470A-4E92-BDAA-BBF395ED8449}"/>
              </a:ext>
            </a:extLst>
          </p:cNvPr>
          <p:cNvSpPr txBox="1"/>
          <p:nvPr/>
        </p:nvSpPr>
        <p:spPr>
          <a:xfrm>
            <a:off x="1231682" y="2790321"/>
            <a:ext cx="4267853" cy="1446550"/>
          </a:xfrm>
          <a:prstGeom prst="rect">
            <a:avLst/>
          </a:prstGeom>
          <a:noFill/>
        </p:spPr>
        <p:txBody>
          <a:bodyPr wrap="square" rtlCol="0">
            <a:spAutoFit/>
          </a:bodyPr>
          <a:lstStyle>
            <a:defPPr>
              <a:defRPr lang="zh-CN"/>
            </a:defPPr>
            <a:lvl1pPr>
              <a:spcBef>
                <a:spcPts val="1200"/>
              </a:spcBef>
              <a:defRPr sz="4000" spc="0">
                <a:solidFill>
                  <a:schemeClr val="tx1">
                    <a:lumMod val="85000"/>
                    <a:lumOff val="15000"/>
                  </a:schemeClr>
                </a:solidFill>
                <a:latin typeface="Montserrat ExtraBold" panose="00000900000000000000" pitchFamily="50" charset="0"/>
                <a:ea typeface="Permanent Marker" panose="02000000000000000000" pitchFamily="2" charset="0"/>
                <a:cs typeface="Times New Roman" panose="02020603050405020304" pitchFamily="18" charset="0"/>
              </a:defRPr>
            </a:lvl1pPr>
          </a:lstStyle>
          <a:p>
            <a:r>
              <a:rPr lang="en-US" altLang="zh-CN" sz="4400">
                <a:latin typeface="Montserrat Black" panose="00000A00000000000000" pitchFamily="50" charset="0"/>
              </a:rPr>
              <a:t>Creative Infographics</a:t>
            </a:r>
          </a:p>
        </p:txBody>
      </p:sp>
    </p:spTree>
    <p:extLst>
      <p:ext uri="{BB962C8B-B14F-4D97-AF65-F5344CB8AC3E}">
        <p14:creationId xmlns:p14="http://schemas.microsoft.com/office/powerpoint/2010/main" val="229938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afterEffect">
                                  <p:stCondLst>
                                    <p:cond delay="0"/>
                                  </p:stCondLst>
                                  <p:iterate type="lt">
                                    <p:tmPct val="3000"/>
                                  </p:iterate>
                                  <p:childTnLst>
                                    <p:set>
                                      <p:cBhvr>
                                        <p:cTn id="6" dur="750" fill="hold">
                                          <p:stCondLst>
                                            <p:cond delay="0"/>
                                          </p:stCondLst>
                                        </p:cTn>
                                        <p:tgtEl>
                                          <p:spTgt spid="123"/>
                                        </p:tgtEl>
                                        <p:attrNameLst>
                                          <p:attrName>style.visibility</p:attrName>
                                        </p:attrNameLst>
                                      </p:cBhvr>
                                      <p:to>
                                        <p:strVal val="visible"/>
                                      </p:to>
                                    </p:set>
                                    <p:anim to="" calcmode="lin" valueType="num">
                                      <p:cBhvr>
                                        <p:cTn id="7" dur="750" fill="hold">
                                          <p:stCondLst>
                                            <p:cond delay="0"/>
                                          </p:stCondLst>
                                        </p:cTn>
                                        <p:tgtEl>
                                          <p:spTgt spid="123"/>
                                        </p:tgtEl>
                                        <p:attrNameLst>
                                          <p:attrName>ppt_x</p:attrName>
                                        </p:attrNameLst>
                                      </p:cBhvr>
                                      <p:tavLst>
                                        <p:tav tm="0" fmla="#ppt_x+#ppt_w*((1.5-1.5*$)^3-(1.5-1.5*$)^2)">
                                          <p:val>
                                            <p:strVal val="0"/>
                                          </p:val>
                                        </p:tav>
                                        <p:tav tm="100000">
                                          <p:val>
                                            <p:strVal val="1"/>
                                          </p:val>
                                        </p:tav>
                                      </p:tavLst>
                                    </p:anim>
                                    <p:animEffect filter="fade">
                                      <p:cBhvr>
                                        <p:cTn id="8" dur="750">
                                          <p:stCondLst>
                                            <p:cond delay="0"/>
                                          </p:stCondLst>
                                        </p:cTn>
                                        <p:tgtEl>
                                          <p:spTgt spid="123"/>
                                        </p:tgtEl>
                                      </p:cBhvr>
                                    </p:animEffect>
                                  </p:childTnLst>
                                </p:cTn>
                              </p:par>
                            </p:childTnLst>
                          </p:cTn>
                        </p:par>
                        <p:par>
                          <p:cTn id="9" fill="hold">
                            <p:stCondLst>
                              <p:cond delay="1178"/>
                            </p:stCondLst>
                            <p:childTnLst>
                              <p:par>
                                <p:cTn id="10" presetID="10" presetClass="entr" presetSubtype="0" fill="hold" grpId="0" nodeType="afterEffect">
                                  <p:stCondLst>
                                    <p:cond delay="0"/>
                                  </p:stCondLst>
                                  <p:childTnLst>
                                    <p:set>
                                      <p:cBhvr>
                                        <p:cTn id="11" dur="1" fill="hold">
                                          <p:stCondLst>
                                            <p:cond delay="0"/>
                                          </p:stCondLst>
                                        </p:cTn>
                                        <p:tgtEl>
                                          <p:spTgt spid="122"/>
                                        </p:tgtEl>
                                        <p:attrNameLst>
                                          <p:attrName>style.visibility</p:attrName>
                                        </p:attrNameLst>
                                      </p:cBhvr>
                                      <p:to>
                                        <p:strVal val="visible"/>
                                      </p:to>
                                    </p:set>
                                    <p:animEffect transition="in" filter="fade">
                                      <p:cBhvr>
                                        <p:cTn id="12" dur="500"/>
                                        <p:tgtEl>
                                          <p:spTgt spid="122"/>
                                        </p:tgtEl>
                                      </p:cBhvr>
                                    </p:animEffect>
                                  </p:childTnLst>
                                </p:cTn>
                              </p:par>
                              <p:par>
                                <p:cTn id="13" presetID="3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par>
                                <p:cTn id="19" presetID="53" presetClass="entr" presetSubtype="16" fill="hold" nodeType="withEffect">
                                  <p:stCondLst>
                                    <p:cond delay="0"/>
                                  </p:stCondLst>
                                  <p:childTnLst>
                                    <p:set>
                                      <p:cBhvr>
                                        <p:cTn id="20" dur="1" fill="hold">
                                          <p:stCondLst>
                                            <p:cond delay="0"/>
                                          </p:stCondLst>
                                        </p:cTn>
                                        <p:tgtEl>
                                          <p:spTgt spid="115"/>
                                        </p:tgtEl>
                                        <p:attrNameLst>
                                          <p:attrName>style.visibility</p:attrName>
                                        </p:attrNameLst>
                                      </p:cBhvr>
                                      <p:to>
                                        <p:strVal val="visible"/>
                                      </p:to>
                                    </p:set>
                                    <p:anim calcmode="lin" valueType="num">
                                      <p:cBhvr>
                                        <p:cTn id="21" dur="1000" fill="hold"/>
                                        <p:tgtEl>
                                          <p:spTgt spid="115"/>
                                        </p:tgtEl>
                                        <p:attrNameLst>
                                          <p:attrName>ppt_w</p:attrName>
                                        </p:attrNameLst>
                                      </p:cBhvr>
                                      <p:tavLst>
                                        <p:tav tm="0">
                                          <p:val>
                                            <p:fltVal val="0"/>
                                          </p:val>
                                        </p:tav>
                                        <p:tav tm="100000">
                                          <p:val>
                                            <p:strVal val="#ppt_w"/>
                                          </p:val>
                                        </p:tav>
                                      </p:tavLst>
                                    </p:anim>
                                    <p:anim calcmode="lin" valueType="num">
                                      <p:cBhvr>
                                        <p:cTn id="22" dur="1000" fill="hold"/>
                                        <p:tgtEl>
                                          <p:spTgt spid="115"/>
                                        </p:tgtEl>
                                        <p:attrNameLst>
                                          <p:attrName>ppt_h</p:attrName>
                                        </p:attrNameLst>
                                      </p:cBhvr>
                                      <p:tavLst>
                                        <p:tav tm="0">
                                          <p:val>
                                            <p:fltVal val="0"/>
                                          </p:val>
                                        </p:tav>
                                        <p:tav tm="100000">
                                          <p:val>
                                            <p:strVal val="#ppt_h"/>
                                          </p:val>
                                        </p:tav>
                                      </p:tavLst>
                                    </p:anim>
                                    <p:animEffect transition="in" filter="fade">
                                      <p:cBhvr>
                                        <p:cTn id="23" dur="1000"/>
                                        <p:tgtEl>
                                          <p:spTgt spid="115"/>
                                        </p:tgtEl>
                                      </p:cBhvr>
                                    </p:animEffect>
                                  </p:childTnLst>
                                </p:cTn>
                              </p:par>
                            </p:childTnLst>
                          </p:cTn>
                        </p:par>
                        <p:par>
                          <p:cTn id="24" fill="hold">
                            <p:stCondLst>
                              <p:cond delay="2178"/>
                            </p:stCondLst>
                            <p:childTnLst>
                              <p:par>
                                <p:cTn id="25" presetID="10" presetClass="entr" presetSubtype="0" fill="hold" grpId="0" nodeType="afterEffect">
                                  <p:stCondLst>
                                    <p:cond delay="0"/>
                                  </p:stCondLst>
                                  <p:childTnLst>
                                    <p:set>
                                      <p:cBhvr>
                                        <p:cTn id="26" dur="1" fill="hold">
                                          <p:stCondLst>
                                            <p:cond delay="0"/>
                                          </p:stCondLst>
                                        </p:cTn>
                                        <p:tgtEl>
                                          <p:spTgt spid="106"/>
                                        </p:tgtEl>
                                        <p:attrNameLst>
                                          <p:attrName>style.visibility</p:attrName>
                                        </p:attrNameLst>
                                      </p:cBhvr>
                                      <p:to>
                                        <p:strVal val="visible"/>
                                      </p:to>
                                    </p:set>
                                    <p:animEffect transition="in" filter="fade">
                                      <p:cBhvr>
                                        <p:cTn id="27" dur="500"/>
                                        <p:tgtEl>
                                          <p:spTgt spid="10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7"/>
                                        </p:tgtEl>
                                        <p:attrNameLst>
                                          <p:attrName>style.visibility</p:attrName>
                                        </p:attrNameLst>
                                      </p:cBhvr>
                                      <p:to>
                                        <p:strVal val="visible"/>
                                      </p:to>
                                    </p:set>
                                    <p:animEffect transition="in" filter="fade">
                                      <p:cBhvr>
                                        <p:cTn id="30" dur="500"/>
                                        <p:tgtEl>
                                          <p:spTgt spid="10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08"/>
                                        </p:tgtEl>
                                        <p:attrNameLst>
                                          <p:attrName>style.visibility</p:attrName>
                                        </p:attrNameLst>
                                      </p:cBhvr>
                                      <p:to>
                                        <p:strVal val="visible"/>
                                      </p:to>
                                    </p:set>
                                    <p:animEffect transition="in" filter="fade">
                                      <p:cBhvr>
                                        <p:cTn id="33" dur="500"/>
                                        <p:tgtEl>
                                          <p:spTgt spid="108"/>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10"/>
                                        </p:tgtEl>
                                        <p:attrNameLst>
                                          <p:attrName>style.visibility</p:attrName>
                                        </p:attrNameLst>
                                      </p:cBhvr>
                                      <p:to>
                                        <p:strVal val="visible"/>
                                      </p:to>
                                    </p:set>
                                    <p:animEffect transition="in" filter="fade">
                                      <p:cBhvr>
                                        <p:cTn id="36" dur="500"/>
                                        <p:tgtEl>
                                          <p:spTgt spid="11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09"/>
                                        </p:tgtEl>
                                        <p:attrNameLst>
                                          <p:attrName>style.visibility</p:attrName>
                                        </p:attrNameLst>
                                      </p:cBhvr>
                                      <p:to>
                                        <p:strVal val="visible"/>
                                      </p:to>
                                    </p:set>
                                    <p:animEffect transition="in" filter="fade">
                                      <p:cBhvr>
                                        <p:cTn id="39"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p:bldP spid="107" grpId="0"/>
      <p:bldP spid="108" grpId="0"/>
      <p:bldP spid="109" grpId="0"/>
      <p:bldP spid="110" grpId="0"/>
      <p:bldP spid="122" grpId="0"/>
      <p:bldP spid="1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06D2481F-194A-4781-AFB5-0C879AEC580D}"/>
              </a:ext>
            </a:extLst>
          </p:cNvPr>
          <p:cNvGrpSpPr/>
          <p:nvPr/>
        </p:nvGrpSpPr>
        <p:grpSpPr>
          <a:xfrm>
            <a:off x="6363367" y="2980748"/>
            <a:ext cx="5721954" cy="5882230"/>
            <a:chOff x="6363367" y="2980748"/>
            <a:chExt cx="5721954" cy="5882230"/>
          </a:xfrm>
        </p:grpSpPr>
        <p:sp>
          <p:nvSpPr>
            <p:cNvPr id="3" name="Freeform: Shape 2">
              <a:extLst>
                <a:ext uri="{FF2B5EF4-FFF2-40B4-BE49-F238E27FC236}">
                  <a16:creationId xmlns:a16="http://schemas.microsoft.com/office/drawing/2014/main" id="{E732FD54-8505-4FA4-88A6-4F6A29B82E0F}"/>
                </a:ext>
              </a:extLst>
            </p:cNvPr>
            <p:cNvSpPr/>
            <p:nvPr/>
          </p:nvSpPr>
          <p:spPr>
            <a:xfrm rot="15671813">
              <a:off x="7050987" y="3978565"/>
              <a:ext cx="3942501" cy="3942499"/>
            </a:xfrm>
            <a:custGeom>
              <a:avLst/>
              <a:gdLst>
                <a:gd name="connsiteX0" fmla="*/ 4850846 w 4850845"/>
                <a:gd name="connsiteY0" fmla="*/ 2425423 h 4850845"/>
                <a:gd name="connsiteX1" fmla="*/ 2425423 w 4850845"/>
                <a:gd name="connsiteY1" fmla="*/ 4850846 h 4850845"/>
                <a:gd name="connsiteX2" fmla="*/ 0 w 4850845"/>
                <a:gd name="connsiteY2" fmla="*/ 2425423 h 4850845"/>
                <a:gd name="connsiteX3" fmla="*/ 2425423 w 4850845"/>
                <a:gd name="connsiteY3" fmla="*/ 0 h 4850845"/>
                <a:gd name="connsiteX4" fmla="*/ 4850846 w 4850845"/>
                <a:gd name="connsiteY4" fmla="*/ 2425423 h 48508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0845" h="4850845">
                  <a:moveTo>
                    <a:pt x="4850846" y="2425423"/>
                  </a:moveTo>
                  <a:cubicBezTo>
                    <a:pt x="4850846" y="3764947"/>
                    <a:pt x="3764947" y="4850846"/>
                    <a:pt x="2425423" y="4850846"/>
                  </a:cubicBezTo>
                  <a:cubicBezTo>
                    <a:pt x="1085898" y="4850846"/>
                    <a:pt x="0" y="3764947"/>
                    <a:pt x="0" y="2425423"/>
                  </a:cubicBezTo>
                  <a:cubicBezTo>
                    <a:pt x="0" y="1085899"/>
                    <a:pt x="1085898" y="0"/>
                    <a:pt x="2425423" y="0"/>
                  </a:cubicBezTo>
                  <a:cubicBezTo>
                    <a:pt x="3764947" y="0"/>
                    <a:pt x="4850846" y="1085899"/>
                    <a:pt x="4850846" y="2425423"/>
                  </a:cubicBezTo>
                  <a:close/>
                </a:path>
              </a:pathLst>
            </a:custGeom>
            <a:solidFill>
              <a:schemeClr val="bg1">
                <a:lumMod val="95000"/>
              </a:schemeClr>
            </a:solidFill>
            <a:ln w="9525" cap="flat">
              <a:noFill/>
              <a:prstDash val="solid"/>
              <a:miter/>
            </a:ln>
          </p:spPr>
          <p:txBody>
            <a:bodyPr rtlCol="0" anchor="ctr"/>
            <a:lstStyle/>
            <a:p>
              <a:endParaRPr lang="en-US" sz="2000"/>
            </a:p>
          </p:txBody>
        </p:sp>
        <p:sp>
          <p:nvSpPr>
            <p:cNvPr id="4" name="Freeform: Shape 3">
              <a:extLst>
                <a:ext uri="{FF2B5EF4-FFF2-40B4-BE49-F238E27FC236}">
                  <a16:creationId xmlns:a16="http://schemas.microsoft.com/office/drawing/2014/main" id="{CD814091-ED1C-461E-936A-EDCF8753A9C5}"/>
                </a:ext>
              </a:extLst>
            </p:cNvPr>
            <p:cNvSpPr/>
            <p:nvPr/>
          </p:nvSpPr>
          <p:spPr>
            <a:xfrm rot="18371813">
              <a:off x="6532864" y="3731884"/>
              <a:ext cx="1690489" cy="2029484"/>
            </a:xfrm>
            <a:custGeom>
              <a:avLst/>
              <a:gdLst>
                <a:gd name="connsiteX0" fmla="*/ 2079974 w 2079974"/>
                <a:gd name="connsiteY0" fmla="*/ 1040035 h 2497074"/>
                <a:gd name="connsiteX1" fmla="*/ 1040035 w 2079974"/>
                <a:gd name="connsiteY1" fmla="*/ 0 h 2497074"/>
                <a:gd name="connsiteX2" fmla="*/ 0 w 2079974"/>
                <a:gd name="connsiteY2" fmla="*/ 1040035 h 2497074"/>
                <a:gd name="connsiteX3" fmla="*/ 780288 w 2079974"/>
                <a:gd name="connsiteY3" fmla="*/ 2047304 h 2497074"/>
                <a:gd name="connsiteX4" fmla="*/ 1040035 w 2079974"/>
                <a:gd name="connsiteY4" fmla="*/ 2497074 h 2497074"/>
                <a:gd name="connsiteX5" fmla="*/ 1299781 w 2079974"/>
                <a:gd name="connsiteY5" fmla="*/ 2047304 h 2497074"/>
                <a:gd name="connsiteX6" fmla="*/ 2079974 w 2079974"/>
                <a:gd name="connsiteY6" fmla="*/ 1040035 h 2497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9974" h="2497074">
                  <a:moveTo>
                    <a:pt x="2079974" y="1040035"/>
                  </a:moveTo>
                  <a:cubicBezTo>
                    <a:pt x="2079974" y="465582"/>
                    <a:pt x="1614393" y="0"/>
                    <a:pt x="1040035" y="0"/>
                  </a:cubicBezTo>
                  <a:cubicBezTo>
                    <a:pt x="465677" y="0"/>
                    <a:pt x="0" y="465582"/>
                    <a:pt x="0" y="1040035"/>
                  </a:cubicBezTo>
                  <a:cubicBezTo>
                    <a:pt x="0" y="1524762"/>
                    <a:pt x="331565" y="1931956"/>
                    <a:pt x="780288" y="2047304"/>
                  </a:cubicBezTo>
                  <a:lnTo>
                    <a:pt x="1040035" y="2497074"/>
                  </a:lnTo>
                  <a:lnTo>
                    <a:pt x="1299781" y="2047304"/>
                  </a:lnTo>
                  <a:cubicBezTo>
                    <a:pt x="1748409" y="1931956"/>
                    <a:pt x="2079974" y="1524667"/>
                    <a:pt x="2079974" y="1040035"/>
                  </a:cubicBezTo>
                  <a:close/>
                </a:path>
              </a:pathLst>
            </a:custGeom>
            <a:solidFill>
              <a:schemeClr val="accent1"/>
            </a:solidFill>
            <a:ln w="9525" cap="flat">
              <a:noFill/>
              <a:prstDash val="solid"/>
              <a:miter/>
            </a:ln>
          </p:spPr>
          <p:txBody>
            <a:bodyPr rtlCol="0" anchor="ctr"/>
            <a:lstStyle/>
            <a:p>
              <a:endParaRPr lang="en-US" sz="2000"/>
            </a:p>
          </p:txBody>
        </p:sp>
        <p:sp>
          <p:nvSpPr>
            <p:cNvPr id="5" name="Freeform: Shape 4">
              <a:extLst>
                <a:ext uri="{FF2B5EF4-FFF2-40B4-BE49-F238E27FC236}">
                  <a16:creationId xmlns:a16="http://schemas.microsoft.com/office/drawing/2014/main" id="{67A9E373-AA4D-4ADD-B82C-68DC33E0C517}"/>
                </a:ext>
              </a:extLst>
            </p:cNvPr>
            <p:cNvSpPr/>
            <p:nvPr/>
          </p:nvSpPr>
          <p:spPr>
            <a:xfrm rot="18371813">
              <a:off x="6329463" y="6281997"/>
              <a:ext cx="1971749" cy="1690932"/>
            </a:xfrm>
            <a:custGeom>
              <a:avLst/>
              <a:gdLst>
                <a:gd name="connsiteX0" fmla="*/ 1361617 w 2426036"/>
                <a:gd name="connsiteY0" fmla="*/ 51168 h 2080521"/>
                <a:gd name="connsiteX1" fmla="*/ 51168 w 2426036"/>
                <a:gd name="connsiteY1" fmla="*/ 718870 h 2080521"/>
                <a:gd name="connsiteX2" fmla="*/ 718870 w 2426036"/>
                <a:gd name="connsiteY2" fmla="*/ 2029320 h 2080521"/>
                <a:gd name="connsiteX3" fmla="*/ 1917972 w 2426036"/>
                <a:gd name="connsiteY3" fmla="*/ 1598504 h 2080521"/>
                <a:gd name="connsiteX4" fmla="*/ 2426036 w 2426036"/>
                <a:gd name="connsiteY4" fmla="*/ 1490490 h 2080521"/>
                <a:gd name="connsiteX5" fmla="*/ 2078469 w 2426036"/>
                <a:gd name="connsiteY5" fmla="*/ 1104442 h 2080521"/>
                <a:gd name="connsiteX6" fmla="*/ 1361617 w 2426036"/>
                <a:gd name="connsiteY6" fmla="*/ 51168 h 2080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6" h="2080521">
                  <a:moveTo>
                    <a:pt x="1361617" y="51168"/>
                  </a:moveTo>
                  <a:cubicBezTo>
                    <a:pt x="815359" y="-126283"/>
                    <a:pt x="228618" y="172611"/>
                    <a:pt x="51168" y="718870"/>
                  </a:cubicBezTo>
                  <a:cubicBezTo>
                    <a:pt x="-126283" y="1265129"/>
                    <a:pt x="172611" y="1851869"/>
                    <a:pt x="718870" y="2029320"/>
                  </a:cubicBezTo>
                  <a:cubicBezTo>
                    <a:pt x="1179880" y="2179148"/>
                    <a:pt x="1669656" y="1989600"/>
                    <a:pt x="1917972" y="1598504"/>
                  </a:cubicBezTo>
                  <a:lnTo>
                    <a:pt x="2426036" y="1490490"/>
                  </a:lnTo>
                  <a:lnTo>
                    <a:pt x="2078469" y="1104442"/>
                  </a:lnTo>
                  <a:cubicBezTo>
                    <a:pt x="2107425" y="642194"/>
                    <a:pt x="1822532" y="200996"/>
                    <a:pt x="1361617" y="51168"/>
                  </a:cubicBezTo>
                  <a:close/>
                </a:path>
              </a:pathLst>
            </a:custGeom>
            <a:solidFill>
              <a:schemeClr val="accent5"/>
            </a:solidFill>
            <a:ln w="9525" cap="flat">
              <a:noFill/>
              <a:prstDash val="solid"/>
              <a:miter/>
            </a:ln>
          </p:spPr>
          <p:txBody>
            <a:bodyPr rtlCol="0" anchor="ctr"/>
            <a:lstStyle/>
            <a:p>
              <a:endParaRPr lang="en-US" sz="2000"/>
            </a:p>
          </p:txBody>
        </p:sp>
        <p:sp>
          <p:nvSpPr>
            <p:cNvPr id="6" name="Freeform: Shape 5">
              <a:extLst>
                <a:ext uri="{FF2B5EF4-FFF2-40B4-BE49-F238E27FC236}">
                  <a16:creationId xmlns:a16="http://schemas.microsoft.com/office/drawing/2014/main" id="{17C3F8CF-9E23-495D-B67C-0ABB6B8D9FA6}"/>
                </a:ext>
              </a:extLst>
            </p:cNvPr>
            <p:cNvSpPr/>
            <p:nvPr/>
          </p:nvSpPr>
          <p:spPr>
            <a:xfrm rot="18371813">
              <a:off x="8806156" y="7115953"/>
              <a:ext cx="1690628" cy="1803422"/>
            </a:xfrm>
            <a:custGeom>
              <a:avLst/>
              <a:gdLst>
                <a:gd name="connsiteX0" fmla="*/ 198675 w 2080146"/>
                <a:gd name="connsiteY0" fmla="*/ 567595 h 2218927"/>
                <a:gd name="connsiteX1" fmla="*/ 428799 w 2080146"/>
                <a:gd name="connsiteY1" fmla="*/ 2020252 h 2218927"/>
                <a:gd name="connsiteX2" fmla="*/ 1881457 w 2080146"/>
                <a:gd name="connsiteY2" fmla="*/ 1790129 h 2218927"/>
                <a:gd name="connsiteX3" fmla="*/ 1842214 w 2080146"/>
                <a:gd name="connsiteY3" fmla="*/ 516541 h 2218927"/>
                <a:gd name="connsiteX4" fmla="*/ 1896506 w 2080146"/>
                <a:gd name="connsiteY4" fmla="*/ 0 h 2218927"/>
                <a:gd name="connsiteX5" fmla="*/ 1421971 w 2080146"/>
                <a:gd name="connsiteY5" fmla="*/ 211264 h 2218927"/>
                <a:gd name="connsiteX6" fmla="*/ 198675 w 2080146"/>
                <a:gd name="connsiteY6" fmla="*/ 567595 h 2218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80146" h="2218927">
                  <a:moveTo>
                    <a:pt x="198675" y="567595"/>
                  </a:moveTo>
                  <a:cubicBezTo>
                    <a:pt x="-138891" y="1032320"/>
                    <a:pt x="-35926" y="1682687"/>
                    <a:pt x="428799" y="2020252"/>
                  </a:cubicBezTo>
                  <a:cubicBezTo>
                    <a:pt x="893524" y="2357818"/>
                    <a:pt x="1543891" y="2254853"/>
                    <a:pt x="1881457" y="1790129"/>
                  </a:cubicBezTo>
                  <a:cubicBezTo>
                    <a:pt x="2166349" y="1397984"/>
                    <a:pt x="2137489" y="873633"/>
                    <a:pt x="1842214" y="516541"/>
                  </a:cubicBezTo>
                  <a:lnTo>
                    <a:pt x="1896506" y="0"/>
                  </a:lnTo>
                  <a:lnTo>
                    <a:pt x="1421971" y="211264"/>
                  </a:lnTo>
                  <a:cubicBezTo>
                    <a:pt x="991250" y="40862"/>
                    <a:pt x="483568" y="175450"/>
                    <a:pt x="198675" y="567595"/>
                  </a:cubicBezTo>
                  <a:close/>
                </a:path>
              </a:pathLst>
            </a:custGeom>
            <a:solidFill>
              <a:schemeClr val="accent4"/>
            </a:solidFill>
            <a:ln w="9525" cap="flat">
              <a:noFill/>
              <a:prstDash val="solid"/>
              <a:miter/>
            </a:ln>
          </p:spPr>
          <p:txBody>
            <a:bodyPr rtlCol="0" anchor="ctr"/>
            <a:lstStyle/>
            <a:p>
              <a:endParaRPr lang="en-US" sz="2000"/>
            </a:p>
          </p:txBody>
        </p:sp>
        <p:sp>
          <p:nvSpPr>
            <p:cNvPr id="7" name="Freeform: Shape 6">
              <a:extLst>
                <a:ext uri="{FF2B5EF4-FFF2-40B4-BE49-F238E27FC236}">
                  <a16:creationId xmlns:a16="http://schemas.microsoft.com/office/drawing/2014/main" id="{04F5E012-4A5B-4F8B-8191-ABABD4759372}"/>
                </a:ext>
              </a:extLst>
            </p:cNvPr>
            <p:cNvSpPr/>
            <p:nvPr/>
          </p:nvSpPr>
          <p:spPr>
            <a:xfrm rot="18371813">
              <a:off x="10338307" y="5022402"/>
              <a:ext cx="1690645" cy="1803382"/>
            </a:xfrm>
            <a:custGeom>
              <a:avLst/>
              <a:gdLst>
                <a:gd name="connsiteX0" fmla="*/ 198737 w 2080166"/>
                <a:gd name="connsiteY0" fmla="*/ 1790129 h 2218879"/>
                <a:gd name="connsiteX1" fmla="*/ 1651395 w 2080166"/>
                <a:gd name="connsiteY1" fmla="*/ 2020157 h 2218879"/>
                <a:gd name="connsiteX2" fmla="*/ 1881519 w 2080166"/>
                <a:gd name="connsiteY2" fmla="*/ 567500 h 2218879"/>
                <a:gd name="connsiteX3" fmla="*/ 658128 w 2080166"/>
                <a:gd name="connsiteY3" fmla="*/ 211264 h 2218879"/>
                <a:gd name="connsiteX4" fmla="*/ 183593 w 2080166"/>
                <a:gd name="connsiteY4" fmla="*/ 0 h 2218879"/>
                <a:gd name="connsiteX5" fmla="*/ 237885 w 2080166"/>
                <a:gd name="connsiteY5" fmla="*/ 516541 h 2218879"/>
                <a:gd name="connsiteX6" fmla="*/ 198737 w 2080166"/>
                <a:gd name="connsiteY6" fmla="*/ 1790129 h 2218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80166" h="2218879">
                  <a:moveTo>
                    <a:pt x="198737" y="1790129"/>
                  </a:moveTo>
                  <a:cubicBezTo>
                    <a:pt x="536303" y="2254758"/>
                    <a:pt x="1186766" y="2357818"/>
                    <a:pt x="1651395" y="2020157"/>
                  </a:cubicBezTo>
                  <a:cubicBezTo>
                    <a:pt x="2116025" y="1682592"/>
                    <a:pt x="2219085" y="1032129"/>
                    <a:pt x="1881519" y="567500"/>
                  </a:cubicBezTo>
                  <a:cubicBezTo>
                    <a:pt x="1596627" y="175355"/>
                    <a:pt x="1088944" y="40767"/>
                    <a:pt x="658128" y="211264"/>
                  </a:cubicBezTo>
                  <a:lnTo>
                    <a:pt x="183593" y="0"/>
                  </a:lnTo>
                  <a:lnTo>
                    <a:pt x="237885" y="516541"/>
                  </a:lnTo>
                  <a:cubicBezTo>
                    <a:pt x="-57295" y="873538"/>
                    <a:pt x="-86251" y="1397984"/>
                    <a:pt x="198737" y="1790129"/>
                  </a:cubicBezTo>
                  <a:close/>
                </a:path>
              </a:pathLst>
            </a:custGeom>
            <a:solidFill>
              <a:schemeClr val="accent3"/>
            </a:solidFill>
            <a:ln w="9525" cap="flat">
              <a:noFill/>
              <a:prstDash val="solid"/>
              <a:miter/>
            </a:ln>
          </p:spPr>
          <p:txBody>
            <a:bodyPr rtlCol="0" anchor="ctr"/>
            <a:lstStyle/>
            <a:p>
              <a:endParaRPr lang="en-US" sz="2000"/>
            </a:p>
          </p:txBody>
        </p:sp>
        <p:sp>
          <p:nvSpPr>
            <p:cNvPr id="8" name="Freeform: Shape 7">
              <a:extLst>
                <a:ext uri="{FF2B5EF4-FFF2-40B4-BE49-F238E27FC236}">
                  <a16:creationId xmlns:a16="http://schemas.microsoft.com/office/drawing/2014/main" id="{D7D2358A-1692-4B80-87BF-4504684989CE}"/>
                </a:ext>
              </a:extLst>
            </p:cNvPr>
            <p:cNvSpPr/>
            <p:nvPr/>
          </p:nvSpPr>
          <p:spPr>
            <a:xfrm rot="18371813">
              <a:off x="8642645" y="3121156"/>
              <a:ext cx="1971748" cy="1690931"/>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2"/>
            </a:solidFill>
            <a:ln w="9525" cap="flat">
              <a:noFill/>
              <a:prstDash val="solid"/>
              <a:miter/>
            </a:ln>
          </p:spPr>
          <p:txBody>
            <a:bodyPr rtlCol="0" anchor="ctr"/>
            <a:lstStyle/>
            <a:p>
              <a:endParaRPr lang="en-US" sz="2000"/>
            </a:p>
          </p:txBody>
        </p:sp>
        <p:sp>
          <p:nvSpPr>
            <p:cNvPr id="9" name="Freeform: Shape 8">
              <a:extLst>
                <a:ext uri="{FF2B5EF4-FFF2-40B4-BE49-F238E27FC236}">
                  <a16:creationId xmlns:a16="http://schemas.microsoft.com/office/drawing/2014/main" id="{98A5AB9A-A9CE-4F5C-A57D-FB0CDE917B1F}"/>
                </a:ext>
              </a:extLst>
            </p:cNvPr>
            <p:cNvSpPr/>
            <p:nvPr/>
          </p:nvSpPr>
          <p:spPr>
            <a:xfrm rot="18371813">
              <a:off x="7061478" y="4591435"/>
              <a:ext cx="1505546" cy="948631"/>
            </a:xfrm>
            <a:custGeom>
              <a:avLst/>
              <a:gdLst>
                <a:gd name="connsiteX0" fmla="*/ 666464 w 1852421"/>
                <a:gd name="connsiteY0" fmla="*/ 717423 h 1167193"/>
                <a:gd name="connsiteX1" fmla="*/ 926211 w 1852421"/>
                <a:gd name="connsiteY1" fmla="*/ 1167194 h 1167193"/>
                <a:gd name="connsiteX2" fmla="*/ 1185958 w 1852421"/>
                <a:gd name="connsiteY2" fmla="*/ 717423 h 1167193"/>
                <a:gd name="connsiteX3" fmla="*/ 1852422 w 1852421"/>
                <a:gd name="connsiteY3" fmla="*/ 183261 h 1167193"/>
                <a:gd name="connsiteX4" fmla="*/ 926211 w 1852421"/>
                <a:gd name="connsiteY4" fmla="*/ 0 h 1167193"/>
                <a:gd name="connsiteX5" fmla="*/ 0 w 1852421"/>
                <a:gd name="connsiteY5" fmla="*/ 183261 h 1167193"/>
                <a:gd name="connsiteX6" fmla="*/ 666464 w 1852421"/>
                <a:gd name="connsiteY6" fmla="*/ 717423 h 1167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52421" h="1167193">
                  <a:moveTo>
                    <a:pt x="666464" y="717423"/>
                  </a:moveTo>
                  <a:lnTo>
                    <a:pt x="926211" y="1167194"/>
                  </a:lnTo>
                  <a:lnTo>
                    <a:pt x="1185958" y="717423"/>
                  </a:lnTo>
                  <a:cubicBezTo>
                    <a:pt x="1476947" y="642652"/>
                    <a:pt x="1718500" y="445008"/>
                    <a:pt x="1852422" y="183261"/>
                  </a:cubicBezTo>
                  <a:cubicBezTo>
                    <a:pt x="1567053" y="65246"/>
                    <a:pt x="1254252" y="0"/>
                    <a:pt x="926211" y="0"/>
                  </a:cubicBezTo>
                  <a:cubicBezTo>
                    <a:pt x="598170" y="0"/>
                    <a:pt x="285369" y="65246"/>
                    <a:pt x="0" y="183261"/>
                  </a:cubicBezTo>
                  <a:cubicBezTo>
                    <a:pt x="134017" y="445008"/>
                    <a:pt x="375571" y="642652"/>
                    <a:pt x="666464" y="717423"/>
                  </a:cubicBezTo>
                  <a:close/>
                </a:path>
              </a:pathLst>
            </a:custGeom>
            <a:solidFill>
              <a:schemeClr val="tx1">
                <a:alpha val="10000"/>
              </a:schemeClr>
            </a:solidFill>
            <a:ln w="9525" cap="flat">
              <a:noFill/>
              <a:prstDash val="solid"/>
              <a:miter/>
            </a:ln>
          </p:spPr>
          <p:txBody>
            <a:bodyPr rtlCol="0" anchor="ctr"/>
            <a:lstStyle/>
            <a:p>
              <a:endParaRPr lang="en-US" sz="2000"/>
            </a:p>
          </p:txBody>
        </p:sp>
        <p:sp>
          <p:nvSpPr>
            <p:cNvPr id="10" name="Freeform: Shape 9">
              <a:extLst>
                <a:ext uri="{FF2B5EF4-FFF2-40B4-BE49-F238E27FC236}">
                  <a16:creationId xmlns:a16="http://schemas.microsoft.com/office/drawing/2014/main" id="{26A92BB0-B288-43F8-941D-C8A12A12D87C}"/>
                </a:ext>
              </a:extLst>
            </p:cNvPr>
            <p:cNvSpPr/>
            <p:nvPr/>
          </p:nvSpPr>
          <p:spPr>
            <a:xfrm rot="18371813">
              <a:off x="7199276" y="6089433"/>
              <a:ext cx="998794" cy="1431461"/>
            </a:xfrm>
            <a:custGeom>
              <a:avLst/>
              <a:gdLst>
                <a:gd name="connsiteX0" fmla="*/ 720852 w 1228915"/>
                <a:gd name="connsiteY0" fmla="*/ 1292543 h 1761267"/>
                <a:gd name="connsiteX1" fmla="*/ 1228916 w 1228915"/>
                <a:gd name="connsiteY1" fmla="*/ 1184529 h 1761267"/>
                <a:gd name="connsiteX2" fmla="*/ 881348 w 1228915"/>
                <a:gd name="connsiteY2" fmla="*/ 798481 h 1761267"/>
                <a:gd name="connsiteX3" fmla="*/ 579692 w 1228915"/>
                <a:gd name="connsiteY3" fmla="*/ 0 h 1761267"/>
                <a:gd name="connsiteX4" fmla="*/ 0 w 1228915"/>
                <a:gd name="connsiteY4" fmla="*/ 1573340 h 1761267"/>
                <a:gd name="connsiteX5" fmla="*/ 7239 w 1228915"/>
                <a:gd name="connsiteY5" fmla="*/ 1761268 h 1761267"/>
                <a:gd name="connsiteX6" fmla="*/ 720852 w 1228915"/>
                <a:gd name="connsiteY6" fmla="*/ 1292543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915" h="1761267">
                  <a:moveTo>
                    <a:pt x="720852" y="1292543"/>
                  </a:moveTo>
                  <a:lnTo>
                    <a:pt x="1228916" y="1184529"/>
                  </a:lnTo>
                  <a:lnTo>
                    <a:pt x="881348" y="798481"/>
                  </a:lnTo>
                  <a:cubicBezTo>
                    <a:pt x="900113" y="498824"/>
                    <a:pt x="786955" y="208217"/>
                    <a:pt x="579692" y="0"/>
                  </a:cubicBezTo>
                  <a:cubicBezTo>
                    <a:pt x="218313" y="423577"/>
                    <a:pt x="0" y="972884"/>
                    <a:pt x="0" y="1573340"/>
                  </a:cubicBezTo>
                  <a:cubicBezTo>
                    <a:pt x="0" y="1636585"/>
                    <a:pt x="2476" y="1699260"/>
                    <a:pt x="7239" y="1761268"/>
                  </a:cubicBezTo>
                  <a:cubicBezTo>
                    <a:pt x="297466" y="1714595"/>
                    <a:pt x="559880" y="1546003"/>
                    <a:pt x="720852" y="1292543"/>
                  </a:cubicBezTo>
                  <a:close/>
                </a:path>
              </a:pathLst>
            </a:custGeom>
            <a:solidFill>
              <a:schemeClr val="tx1">
                <a:alpha val="10000"/>
              </a:schemeClr>
            </a:solidFill>
            <a:ln w="9525" cap="flat">
              <a:noFill/>
              <a:prstDash val="solid"/>
              <a:miter/>
            </a:ln>
          </p:spPr>
          <p:txBody>
            <a:bodyPr rtlCol="0" anchor="ctr"/>
            <a:lstStyle/>
            <a:p>
              <a:endParaRPr lang="en-US" sz="2000"/>
            </a:p>
          </p:txBody>
        </p:sp>
        <p:sp>
          <p:nvSpPr>
            <p:cNvPr id="11" name="Freeform: Shape 10">
              <a:extLst>
                <a:ext uri="{FF2B5EF4-FFF2-40B4-BE49-F238E27FC236}">
                  <a16:creationId xmlns:a16="http://schemas.microsoft.com/office/drawing/2014/main" id="{FC93D462-D10F-4935-81AE-555C2991FDEA}"/>
                </a:ext>
              </a:extLst>
            </p:cNvPr>
            <p:cNvSpPr/>
            <p:nvPr/>
          </p:nvSpPr>
          <p:spPr>
            <a:xfrm rot="18371813">
              <a:off x="8885922" y="7075653"/>
              <a:ext cx="1227989" cy="1089369"/>
            </a:xfrm>
            <a:custGeom>
              <a:avLst/>
              <a:gdLst>
                <a:gd name="connsiteX0" fmla="*/ 1273207 w 1510914"/>
                <a:gd name="connsiteY0" fmla="*/ 516541 h 1340357"/>
                <a:gd name="connsiteX1" fmla="*/ 1327499 w 1510914"/>
                <a:gd name="connsiteY1" fmla="*/ 0 h 1340357"/>
                <a:gd name="connsiteX2" fmla="*/ 852964 w 1510914"/>
                <a:gd name="connsiteY2" fmla="*/ 211264 h 1340357"/>
                <a:gd name="connsiteX3" fmla="*/ 0 w 1510914"/>
                <a:gd name="connsiteY3" fmla="*/ 251555 h 1340357"/>
                <a:gd name="connsiteX4" fmla="*/ 1498378 w 1510914"/>
                <a:gd name="connsiteY4" fmla="*/ 1340358 h 1340357"/>
                <a:gd name="connsiteX5" fmla="*/ 1273207 w 1510914"/>
                <a:gd name="connsiteY5" fmla="*/ 516541 h 1340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0914" h="1340357">
                  <a:moveTo>
                    <a:pt x="1273207" y="516541"/>
                  </a:moveTo>
                  <a:lnTo>
                    <a:pt x="1327499" y="0"/>
                  </a:lnTo>
                  <a:lnTo>
                    <a:pt x="852964" y="211264"/>
                  </a:lnTo>
                  <a:cubicBezTo>
                    <a:pt x="573691" y="100774"/>
                    <a:pt x="262223" y="118586"/>
                    <a:pt x="0" y="251555"/>
                  </a:cubicBezTo>
                  <a:cubicBezTo>
                    <a:pt x="331184" y="789718"/>
                    <a:pt x="866680" y="1188625"/>
                    <a:pt x="1498378" y="1340358"/>
                  </a:cubicBezTo>
                  <a:cubicBezTo>
                    <a:pt x="1543907" y="1049845"/>
                    <a:pt x="1464659" y="747998"/>
                    <a:pt x="1273207" y="516541"/>
                  </a:cubicBezTo>
                  <a:close/>
                </a:path>
              </a:pathLst>
            </a:custGeom>
            <a:solidFill>
              <a:schemeClr val="tx1">
                <a:alpha val="10000"/>
              </a:schemeClr>
            </a:solidFill>
            <a:ln w="9525" cap="flat">
              <a:noFill/>
              <a:prstDash val="solid"/>
              <a:miter/>
            </a:ln>
          </p:spPr>
          <p:txBody>
            <a:bodyPr rtlCol="0" anchor="ctr"/>
            <a:lstStyle/>
            <a:p>
              <a:endParaRPr lang="en-US" sz="2000"/>
            </a:p>
          </p:txBody>
        </p:sp>
        <p:sp>
          <p:nvSpPr>
            <p:cNvPr id="12" name="Freeform: Shape 11">
              <a:extLst>
                <a:ext uri="{FF2B5EF4-FFF2-40B4-BE49-F238E27FC236}">
                  <a16:creationId xmlns:a16="http://schemas.microsoft.com/office/drawing/2014/main" id="{BA5DD83D-7237-4255-AC59-3523F402A68D}"/>
                </a:ext>
              </a:extLst>
            </p:cNvPr>
            <p:cNvSpPr/>
            <p:nvPr/>
          </p:nvSpPr>
          <p:spPr>
            <a:xfrm rot="18371813">
              <a:off x="10144992" y="5355184"/>
              <a:ext cx="1227947" cy="1089369"/>
            </a:xfrm>
            <a:custGeom>
              <a:avLst/>
              <a:gdLst>
                <a:gd name="connsiteX0" fmla="*/ 657995 w 1510863"/>
                <a:gd name="connsiteY0" fmla="*/ 211264 h 1340357"/>
                <a:gd name="connsiteX1" fmla="*/ 183460 w 1510863"/>
                <a:gd name="connsiteY1" fmla="*/ 0 h 1340357"/>
                <a:gd name="connsiteX2" fmla="*/ 237752 w 1510863"/>
                <a:gd name="connsiteY2" fmla="*/ 516541 h 1340357"/>
                <a:gd name="connsiteX3" fmla="*/ 12486 w 1510863"/>
                <a:gd name="connsiteY3" fmla="*/ 1340358 h 1340357"/>
                <a:gd name="connsiteX4" fmla="*/ 1510864 w 1510863"/>
                <a:gd name="connsiteY4" fmla="*/ 251555 h 1340357"/>
                <a:gd name="connsiteX5" fmla="*/ 657995 w 1510863"/>
                <a:gd name="connsiteY5" fmla="*/ 211264 h 1340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10863" h="1340357">
                  <a:moveTo>
                    <a:pt x="657995" y="211264"/>
                  </a:moveTo>
                  <a:lnTo>
                    <a:pt x="183460" y="0"/>
                  </a:lnTo>
                  <a:lnTo>
                    <a:pt x="237752" y="516541"/>
                  </a:lnTo>
                  <a:cubicBezTo>
                    <a:pt x="46395" y="747998"/>
                    <a:pt x="-32948" y="1049845"/>
                    <a:pt x="12486" y="1340358"/>
                  </a:cubicBezTo>
                  <a:cubicBezTo>
                    <a:pt x="644184" y="1188625"/>
                    <a:pt x="1179679" y="789718"/>
                    <a:pt x="1510864" y="251555"/>
                  </a:cubicBezTo>
                  <a:cubicBezTo>
                    <a:pt x="1248640" y="118586"/>
                    <a:pt x="937173" y="100774"/>
                    <a:pt x="657995" y="211264"/>
                  </a:cubicBezTo>
                  <a:close/>
                </a:path>
              </a:pathLst>
            </a:custGeom>
            <a:solidFill>
              <a:schemeClr val="tx1">
                <a:alpha val="10000"/>
              </a:schemeClr>
            </a:solidFill>
            <a:ln w="9525" cap="flat">
              <a:noFill/>
              <a:prstDash val="solid"/>
              <a:miter/>
            </a:ln>
          </p:spPr>
          <p:txBody>
            <a:bodyPr rtlCol="0" anchor="ctr"/>
            <a:lstStyle/>
            <a:p>
              <a:endParaRPr lang="en-US" sz="2000"/>
            </a:p>
          </p:txBody>
        </p:sp>
        <p:sp>
          <p:nvSpPr>
            <p:cNvPr id="13" name="Freeform: Shape 12">
              <a:extLst>
                <a:ext uri="{FF2B5EF4-FFF2-40B4-BE49-F238E27FC236}">
                  <a16:creationId xmlns:a16="http://schemas.microsoft.com/office/drawing/2014/main" id="{7CF516D9-80E7-457A-9D0C-EFC04A489CC5}"/>
                </a:ext>
              </a:extLst>
            </p:cNvPr>
            <p:cNvSpPr/>
            <p:nvPr/>
          </p:nvSpPr>
          <p:spPr>
            <a:xfrm rot="18371813">
              <a:off x="8937800" y="3713823"/>
              <a:ext cx="998717" cy="1431461"/>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sz="2000"/>
            </a:p>
          </p:txBody>
        </p:sp>
        <p:sp>
          <p:nvSpPr>
            <p:cNvPr id="14" name="Freeform: Shape 13">
              <a:extLst>
                <a:ext uri="{FF2B5EF4-FFF2-40B4-BE49-F238E27FC236}">
                  <a16:creationId xmlns:a16="http://schemas.microsoft.com/office/drawing/2014/main" id="{8B5CB86D-3614-4255-ABBF-DFF2D3634630}"/>
                </a:ext>
              </a:extLst>
            </p:cNvPr>
            <p:cNvSpPr/>
            <p:nvPr/>
          </p:nvSpPr>
          <p:spPr>
            <a:xfrm rot="18371813">
              <a:off x="8074964" y="5002254"/>
              <a:ext cx="1894835" cy="1894834"/>
            </a:xfrm>
            <a:custGeom>
              <a:avLst/>
              <a:gdLst>
                <a:gd name="connsiteX0" fmla="*/ 2331402 w 2331401"/>
                <a:gd name="connsiteY0" fmla="*/ 1165701 h 2331401"/>
                <a:gd name="connsiteX1" fmla="*/ 1165701 w 2331401"/>
                <a:gd name="connsiteY1" fmla="*/ 2331402 h 2331401"/>
                <a:gd name="connsiteX2" fmla="*/ 0 w 2331401"/>
                <a:gd name="connsiteY2" fmla="*/ 1165701 h 2331401"/>
                <a:gd name="connsiteX3" fmla="*/ 1165701 w 2331401"/>
                <a:gd name="connsiteY3" fmla="*/ 0 h 2331401"/>
                <a:gd name="connsiteX4" fmla="*/ 2331402 w 2331401"/>
                <a:gd name="connsiteY4" fmla="*/ 1165701 h 2331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1401" h="2331401">
                  <a:moveTo>
                    <a:pt x="2331402" y="1165701"/>
                  </a:moveTo>
                  <a:cubicBezTo>
                    <a:pt x="2331402" y="1809499"/>
                    <a:pt x="1809500" y="2331402"/>
                    <a:pt x="1165701" y="2331402"/>
                  </a:cubicBezTo>
                  <a:cubicBezTo>
                    <a:pt x="521902" y="2331402"/>
                    <a:pt x="0" y="1809500"/>
                    <a:pt x="0" y="1165701"/>
                  </a:cubicBezTo>
                  <a:cubicBezTo>
                    <a:pt x="0" y="521902"/>
                    <a:pt x="521902" y="0"/>
                    <a:pt x="1165701" y="0"/>
                  </a:cubicBezTo>
                  <a:cubicBezTo>
                    <a:pt x="1809499" y="0"/>
                    <a:pt x="2331402" y="521902"/>
                    <a:pt x="2331402" y="1165701"/>
                  </a:cubicBezTo>
                  <a:close/>
                </a:path>
              </a:pathLst>
            </a:custGeom>
            <a:solidFill>
              <a:schemeClr val="bg1"/>
            </a:solidFill>
            <a:ln w="9525" cap="flat">
              <a:noFill/>
              <a:prstDash val="solid"/>
              <a:miter/>
            </a:ln>
          </p:spPr>
          <p:txBody>
            <a:bodyPr rtlCol="0" anchor="ctr"/>
            <a:lstStyle/>
            <a:p>
              <a:endParaRPr lang="en-US" sz="2000"/>
            </a:p>
          </p:txBody>
        </p:sp>
        <p:sp>
          <p:nvSpPr>
            <p:cNvPr id="16" name="TextBox 15">
              <a:extLst>
                <a:ext uri="{FF2B5EF4-FFF2-40B4-BE49-F238E27FC236}">
                  <a16:creationId xmlns:a16="http://schemas.microsoft.com/office/drawing/2014/main" id="{D3C2A6A6-9D86-4160-8758-76D55C506AF2}"/>
                </a:ext>
              </a:extLst>
            </p:cNvPr>
            <p:cNvSpPr txBox="1"/>
            <p:nvPr/>
          </p:nvSpPr>
          <p:spPr>
            <a:xfrm>
              <a:off x="7421361" y="6722241"/>
              <a:ext cx="547386" cy="391186"/>
            </a:xfrm>
            <a:prstGeom prst="rect">
              <a:avLst/>
            </a:prstGeom>
            <a:noFill/>
          </p:spPr>
          <p:txBody>
            <a:bodyPr wrap="square" rtlCol="0">
              <a:spAutoFit/>
            </a:bodyPr>
            <a:lstStyle/>
            <a:p>
              <a:pPr algn="ctr"/>
              <a:r>
                <a:rPr lang="en-US" sz="2000">
                  <a:solidFill>
                    <a:schemeClr val="bg1"/>
                  </a:solidFill>
                  <a:latin typeface="+mj-lt"/>
                </a:rPr>
                <a:t>01</a:t>
              </a:r>
            </a:p>
          </p:txBody>
        </p:sp>
        <p:sp>
          <p:nvSpPr>
            <p:cNvPr id="17" name="TextBox 16">
              <a:extLst>
                <a:ext uri="{FF2B5EF4-FFF2-40B4-BE49-F238E27FC236}">
                  <a16:creationId xmlns:a16="http://schemas.microsoft.com/office/drawing/2014/main" id="{3CFD46FB-DC08-4B74-B6C6-8621F34E87A7}"/>
                </a:ext>
              </a:extLst>
            </p:cNvPr>
            <p:cNvSpPr txBox="1"/>
            <p:nvPr/>
          </p:nvSpPr>
          <p:spPr>
            <a:xfrm>
              <a:off x="7414078" y="4777598"/>
              <a:ext cx="547386" cy="391186"/>
            </a:xfrm>
            <a:prstGeom prst="rect">
              <a:avLst/>
            </a:prstGeom>
            <a:noFill/>
          </p:spPr>
          <p:txBody>
            <a:bodyPr wrap="square" rtlCol="0">
              <a:spAutoFit/>
            </a:bodyPr>
            <a:lstStyle/>
            <a:p>
              <a:pPr algn="ctr"/>
              <a:r>
                <a:rPr lang="en-US" sz="2000">
                  <a:solidFill>
                    <a:schemeClr val="bg1"/>
                  </a:solidFill>
                  <a:latin typeface="+mj-lt"/>
                </a:rPr>
                <a:t>02</a:t>
              </a:r>
            </a:p>
          </p:txBody>
        </p:sp>
        <p:sp>
          <p:nvSpPr>
            <p:cNvPr id="18" name="TextBox 17">
              <a:extLst>
                <a:ext uri="{FF2B5EF4-FFF2-40B4-BE49-F238E27FC236}">
                  <a16:creationId xmlns:a16="http://schemas.microsoft.com/office/drawing/2014/main" id="{EFBC5296-08CC-4F57-A389-D7E2151B51FD}"/>
                </a:ext>
              </a:extLst>
            </p:cNvPr>
            <p:cNvSpPr txBox="1"/>
            <p:nvPr/>
          </p:nvSpPr>
          <p:spPr>
            <a:xfrm>
              <a:off x="9256613" y="4214399"/>
              <a:ext cx="547386" cy="391186"/>
            </a:xfrm>
            <a:prstGeom prst="rect">
              <a:avLst/>
            </a:prstGeom>
            <a:noFill/>
          </p:spPr>
          <p:txBody>
            <a:bodyPr wrap="square" rtlCol="0">
              <a:spAutoFit/>
            </a:bodyPr>
            <a:lstStyle/>
            <a:p>
              <a:pPr algn="ctr"/>
              <a:r>
                <a:rPr lang="en-US" sz="2000">
                  <a:solidFill>
                    <a:schemeClr val="bg1"/>
                  </a:solidFill>
                  <a:latin typeface="+mj-lt"/>
                </a:rPr>
                <a:t>03</a:t>
              </a:r>
            </a:p>
          </p:txBody>
        </p:sp>
        <p:sp>
          <p:nvSpPr>
            <p:cNvPr id="19" name="TextBox 18">
              <a:extLst>
                <a:ext uri="{FF2B5EF4-FFF2-40B4-BE49-F238E27FC236}">
                  <a16:creationId xmlns:a16="http://schemas.microsoft.com/office/drawing/2014/main" id="{77141494-800D-4CD1-8AF7-100AFFC90A4F}"/>
                </a:ext>
              </a:extLst>
            </p:cNvPr>
            <p:cNvSpPr txBox="1"/>
            <p:nvPr/>
          </p:nvSpPr>
          <p:spPr>
            <a:xfrm>
              <a:off x="10402499" y="5723179"/>
              <a:ext cx="547386" cy="391186"/>
            </a:xfrm>
            <a:prstGeom prst="rect">
              <a:avLst/>
            </a:prstGeom>
            <a:noFill/>
          </p:spPr>
          <p:txBody>
            <a:bodyPr wrap="square" rtlCol="0">
              <a:spAutoFit/>
            </a:bodyPr>
            <a:lstStyle/>
            <a:p>
              <a:pPr algn="ctr"/>
              <a:r>
                <a:rPr lang="en-US" sz="2000">
                  <a:solidFill>
                    <a:schemeClr val="bg1"/>
                  </a:solidFill>
                  <a:latin typeface="+mj-lt"/>
                </a:rPr>
                <a:t>04</a:t>
              </a:r>
            </a:p>
          </p:txBody>
        </p:sp>
        <p:sp>
          <p:nvSpPr>
            <p:cNvPr id="20" name="TextBox 19">
              <a:extLst>
                <a:ext uri="{FF2B5EF4-FFF2-40B4-BE49-F238E27FC236}">
                  <a16:creationId xmlns:a16="http://schemas.microsoft.com/office/drawing/2014/main" id="{A5B7A236-2255-4960-BA72-8B7C3F8723B0}"/>
                </a:ext>
              </a:extLst>
            </p:cNvPr>
            <p:cNvSpPr txBox="1"/>
            <p:nvPr/>
          </p:nvSpPr>
          <p:spPr>
            <a:xfrm>
              <a:off x="9211223" y="7351036"/>
              <a:ext cx="547386" cy="391186"/>
            </a:xfrm>
            <a:prstGeom prst="rect">
              <a:avLst/>
            </a:prstGeom>
            <a:noFill/>
          </p:spPr>
          <p:txBody>
            <a:bodyPr wrap="square" rtlCol="0">
              <a:spAutoFit/>
            </a:bodyPr>
            <a:lstStyle/>
            <a:p>
              <a:pPr algn="ctr"/>
              <a:r>
                <a:rPr lang="en-US" sz="2000">
                  <a:solidFill>
                    <a:schemeClr val="bg1"/>
                  </a:solidFill>
                  <a:latin typeface="+mj-lt"/>
                </a:rPr>
                <a:t>05</a:t>
              </a:r>
            </a:p>
          </p:txBody>
        </p:sp>
      </p:grpSp>
      <p:sp>
        <p:nvSpPr>
          <p:cNvPr id="15" name="Freeform 466">
            <a:extLst>
              <a:ext uri="{FF2B5EF4-FFF2-40B4-BE49-F238E27FC236}">
                <a16:creationId xmlns:a16="http://schemas.microsoft.com/office/drawing/2014/main" id="{0619BFB8-9DB0-4E37-82B4-93EA71A22C73}"/>
              </a:ext>
            </a:extLst>
          </p:cNvPr>
          <p:cNvSpPr>
            <a:spLocks noEditPoints="1"/>
          </p:cNvSpPr>
          <p:nvPr/>
        </p:nvSpPr>
        <p:spPr bwMode="auto">
          <a:xfrm>
            <a:off x="8703358" y="5630936"/>
            <a:ext cx="637758" cy="637758"/>
          </a:xfrm>
          <a:custGeom>
            <a:avLst/>
            <a:gdLst>
              <a:gd name="T0" fmla="*/ 624 w 773"/>
              <a:gd name="T1" fmla="*/ 425 h 773"/>
              <a:gd name="T2" fmla="*/ 631 w 773"/>
              <a:gd name="T3" fmla="*/ 445 h 773"/>
              <a:gd name="T4" fmla="*/ 614 w 773"/>
              <a:gd name="T5" fmla="*/ 457 h 773"/>
              <a:gd name="T6" fmla="*/ 424 w 773"/>
              <a:gd name="T7" fmla="*/ 450 h 773"/>
              <a:gd name="T8" fmla="*/ 424 w 773"/>
              <a:gd name="T9" fmla="*/ 429 h 773"/>
              <a:gd name="T10" fmla="*/ 438 w 773"/>
              <a:gd name="T11" fmla="*/ 352 h 773"/>
              <a:gd name="T12" fmla="*/ 524 w 773"/>
              <a:gd name="T13" fmla="*/ 358 h 773"/>
              <a:gd name="T14" fmla="*/ 524 w 773"/>
              <a:gd name="T15" fmla="*/ 379 h 773"/>
              <a:gd name="T16" fmla="*/ 438 w 773"/>
              <a:gd name="T17" fmla="*/ 387 h 773"/>
              <a:gd name="T18" fmla="*/ 421 w 773"/>
              <a:gd name="T19" fmla="*/ 374 h 773"/>
              <a:gd name="T20" fmla="*/ 428 w 773"/>
              <a:gd name="T21" fmla="*/ 355 h 773"/>
              <a:gd name="T22" fmla="*/ 614 w 773"/>
              <a:gd name="T23" fmla="*/ 281 h 773"/>
              <a:gd name="T24" fmla="*/ 631 w 773"/>
              <a:gd name="T25" fmla="*/ 293 h 773"/>
              <a:gd name="T26" fmla="*/ 624 w 773"/>
              <a:gd name="T27" fmla="*/ 313 h 773"/>
              <a:gd name="T28" fmla="*/ 433 w 773"/>
              <a:gd name="T29" fmla="*/ 315 h 773"/>
              <a:gd name="T30" fmla="*/ 421 w 773"/>
              <a:gd name="T31" fmla="*/ 298 h 773"/>
              <a:gd name="T32" fmla="*/ 433 w 773"/>
              <a:gd name="T33" fmla="*/ 283 h 773"/>
              <a:gd name="T34" fmla="*/ 315 w 773"/>
              <a:gd name="T35" fmla="*/ 421 h 773"/>
              <a:gd name="T36" fmla="*/ 545 w 773"/>
              <a:gd name="T37" fmla="*/ 211 h 773"/>
              <a:gd name="T38" fmla="*/ 560 w 773"/>
              <a:gd name="T39" fmla="*/ 222 h 773"/>
              <a:gd name="T40" fmla="*/ 555 w 773"/>
              <a:gd name="T41" fmla="*/ 243 h 773"/>
              <a:gd name="T42" fmla="*/ 433 w 773"/>
              <a:gd name="T43" fmla="*/ 245 h 773"/>
              <a:gd name="T44" fmla="*/ 421 w 773"/>
              <a:gd name="T45" fmla="*/ 229 h 773"/>
              <a:gd name="T46" fmla="*/ 433 w 773"/>
              <a:gd name="T47" fmla="*/ 212 h 773"/>
              <a:gd name="T48" fmla="*/ 330 w 773"/>
              <a:gd name="T49" fmla="*/ 213 h 773"/>
              <a:gd name="T50" fmla="*/ 351 w 773"/>
              <a:gd name="T51" fmla="*/ 421 h 773"/>
              <a:gd name="T52" fmla="*/ 315 w 773"/>
              <a:gd name="T53" fmla="*/ 457 h 773"/>
              <a:gd name="T54" fmla="*/ 142 w 773"/>
              <a:gd name="T55" fmla="*/ 436 h 773"/>
              <a:gd name="T56" fmla="*/ 150 w 773"/>
              <a:gd name="T57" fmla="*/ 221 h 773"/>
              <a:gd name="T58" fmla="*/ 69 w 773"/>
              <a:gd name="T59" fmla="*/ 563 h 773"/>
              <a:gd name="T60" fmla="*/ 34 w 773"/>
              <a:gd name="T61" fmla="*/ 70 h 773"/>
              <a:gd name="T62" fmla="*/ 34 w 773"/>
              <a:gd name="T63" fmla="*/ 70 h 773"/>
              <a:gd name="T64" fmla="*/ 419 w 773"/>
              <a:gd name="T65" fmla="*/ 22 h 773"/>
              <a:gd name="T66" fmla="*/ 762 w 773"/>
              <a:gd name="T67" fmla="*/ 46 h 773"/>
              <a:gd name="T68" fmla="*/ 770 w 773"/>
              <a:gd name="T69" fmla="*/ 119 h 773"/>
              <a:gd name="T70" fmla="*/ 737 w 773"/>
              <a:gd name="T71" fmla="*/ 563 h 773"/>
              <a:gd name="T72" fmla="*/ 703 w 773"/>
              <a:gd name="T73" fmla="*/ 598 h 773"/>
              <a:gd name="T74" fmla="*/ 507 w 773"/>
              <a:gd name="T75" fmla="*/ 747 h 773"/>
              <a:gd name="T76" fmla="*/ 505 w 773"/>
              <a:gd name="T77" fmla="*/ 766 h 773"/>
              <a:gd name="T78" fmla="*/ 487 w 773"/>
              <a:gd name="T79" fmla="*/ 772 h 773"/>
              <a:gd name="T80" fmla="*/ 293 w 773"/>
              <a:gd name="T81" fmla="*/ 768 h 773"/>
              <a:gd name="T82" fmla="*/ 275 w 773"/>
              <a:gd name="T83" fmla="*/ 772 h 773"/>
              <a:gd name="T84" fmla="*/ 263 w 773"/>
              <a:gd name="T85" fmla="*/ 755 h 773"/>
              <a:gd name="T86" fmla="*/ 369 w 773"/>
              <a:gd name="T87" fmla="*/ 643 h 773"/>
              <a:gd name="T88" fmla="*/ 44 w 773"/>
              <a:gd name="T89" fmla="*/ 588 h 773"/>
              <a:gd name="T90" fmla="*/ 21 w 773"/>
              <a:gd name="T91" fmla="*/ 137 h 773"/>
              <a:gd name="T92" fmla="*/ 0 w 773"/>
              <a:gd name="T93" fmla="*/ 70 h 773"/>
              <a:gd name="T94" fmla="*/ 34 w 773"/>
              <a:gd name="T95" fmla="*/ 35 h 773"/>
              <a:gd name="T96" fmla="*/ 372 w 773"/>
              <a:gd name="T97" fmla="*/ 2 h 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73" h="773">
                <a:moveTo>
                  <a:pt x="438" y="421"/>
                </a:moveTo>
                <a:lnTo>
                  <a:pt x="614" y="421"/>
                </a:lnTo>
                <a:lnTo>
                  <a:pt x="621" y="423"/>
                </a:lnTo>
                <a:lnTo>
                  <a:pt x="624" y="425"/>
                </a:lnTo>
                <a:lnTo>
                  <a:pt x="628" y="429"/>
                </a:lnTo>
                <a:lnTo>
                  <a:pt x="631" y="434"/>
                </a:lnTo>
                <a:lnTo>
                  <a:pt x="632" y="440"/>
                </a:lnTo>
                <a:lnTo>
                  <a:pt x="631" y="445"/>
                </a:lnTo>
                <a:lnTo>
                  <a:pt x="628" y="450"/>
                </a:lnTo>
                <a:lnTo>
                  <a:pt x="624" y="454"/>
                </a:lnTo>
                <a:lnTo>
                  <a:pt x="621" y="457"/>
                </a:lnTo>
                <a:lnTo>
                  <a:pt x="614" y="457"/>
                </a:lnTo>
                <a:lnTo>
                  <a:pt x="438" y="457"/>
                </a:lnTo>
                <a:lnTo>
                  <a:pt x="433" y="457"/>
                </a:lnTo>
                <a:lnTo>
                  <a:pt x="428" y="454"/>
                </a:lnTo>
                <a:lnTo>
                  <a:pt x="424" y="450"/>
                </a:lnTo>
                <a:lnTo>
                  <a:pt x="421" y="445"/>
                </a:lnTo>
                <a:lnTo>
                  <a:pt x="421" y="440"/>
                </a:lnTo>
                <a:lnTo>
                  <a:pt x="421" y="434"/>
                </a:lnTo>
                <a:lnTo>
                  <a:pt x="424" y="429"/>
                </a:lnTo>
                <a:lnTo>
                  <a:pt x="428" y="425"/>
                </a:lnTo>
                <a:lnTo>
                  <a:pt x="433" y="423"/>
                </a:lnTo>
                <a:lnTo>
                  <a:pt x="438" y="421"/>
                </a:lnTo>
                <a:close/>
                <a:moveTo>
                  <a:pt x="438" y="352"/>
                </a:moveTo>
                <a:lnTo>
                  <a:pt x="509" y="352"/>
                </a:lnTo>
                <a:lnTo>
                  <a:pt x="514" y="352"/>
                </a:lnTo>
                <a:lnTo>
                  <a:pt x="520" y="355"/>
                </a:lnTo>
                <a:lnTo>
                  <a:pt x="524" y="358"/>
                </a:lnTo>
                <a:lnTo>
                  <a:pt x="526" y="364"/>
                </a:lnTo>
                <a:lnTo>
                  <a:pt x="526" y="369"/>
                </a:lnTo>
                <a:lnTo>
                  <a:pt x="526" y="374"/>
                </a:lnTo>
                <a:lnTo>
                  <a:pt x="524" y="379"/>
                </a:lnTo>
                <a:lnTo>
                  <a:pt x="520" y="383"/>
                </a:lnTo>
                <a:lnTo>
                  <a:pt x="514" y="386"/>
                </a:lnTo>
                <a:lnTo>
                  <a:pt x="509" y="387"/>
                </a:lnTo>
                <a:lnTo>
                  <a:pt x="438" y="387"/>
                </a:lnTo>
                <a:lnTo>
                  <a:pt x="433" y="386"/>
                </a:lnTo>
                <a:lnTo>
                  <a:pt x="428" y="383"/>
                </a:lnTo>
                <a:lnTo>
                  <a:pt x="424" y="379"/>
                </a:lnTo>
                <a:lnTo>
                  <a:pt x="421" y="374"/>
                </a:lnTo>
                <a:lnTo>
                  <a:pt x="421" y="369"/>
                </a:lnTo>
                <a:lnTo>
                  <a:pt x="421" y="364"/>
                </a:lnTo>
                <a:lnTo>
                  <a:pt x="424" y="358"/>
                </a:lnTo>
                <a:lnTo>
                  <a:pt x="428" y="355"/>
                </a:lnTo>
                <a:lnTo>
                  <a:pt x="433" y="352"/>
                </a:lnTo>
                <a:lnTo>
                  <a:pt x="438" y="352"/>
                </a:lnTo>
                <a:close/>
                <a:moveTo>
                  <a:pt x="438" y="281"/>
                </a:moveTo>
                <a:lnTo>
                  <a:pt x="614" y="281"/>
                </a:lnTo>
                <a:lnTo>
                  <a:pt x="621" y="283"/>
                </a:lnTo>
                <a:lnTo>
                  <a:pt x="624" y="285"/>
                </a:lnTo>
                <a:lnTo>
                  <a:pt x="628" y="288"/>
                </a:lnTo>
                <a:lnTo>
                  <a:pt x="631" y="293"/>
                </a:lnTo>
                <a:lnTo>
                  <a:pt x="632" y="298"/>
                </a:lnTo>
                <a:lnTo>
                  <a:pt x="631" y="305"/>
                </a:lnTo>
                <a:lnTo>
                  <a:pt x="628" y="309"/>
                </a:lnTo>
                <a:lnTo>
                  <a:pt x="624" y="313"/>
                </a:lnTo>
                <a:lnTo>
                  <a:pt x="621" y="315"/>
                </a:lnTo>
                <a:lnTo>
                  <a:pt x="614" y="317"/>
                </a:lnTo>
                <a:lnTo>
                  <a:pt x="438" y="317"/>
                </a:lnTo>
                <a:lnTo>
                  <a:pt x="433" y="315"/>
                </a:lnTo>
                <a:lnTo>
                  <a:pt x="428" y="313"/>
                </a:lnTo>
                <a:lnTo>
                  <a:pt x="424" y="309"/>
                </a:lnTo>
                <a:lnTo>
                  <a:pt x="421" y="305"/>
                </a:lnTo>
                <a:lnTo>
                  <a:pt x="421" y="298"/>
                </a:lnTo>
                <a:lnTo>
                  <a:pt x="421" y="293"/>
                </a:lnTo>
                <a:lnTo>
                  <a:pt x="424" y="288"/>
                </a:lnTo>
                <a:lnTo>
                  <a:pt x="428" y="285"/>
                </a:lnTo>
                <a:lnTo>
                  <a:pt x="433" y="283"/>
                </a:lnTo>
                <a:lnTo>
                  <a:pt x="438" y="281"/>
                </a:lnTo>
                <a:close/>
                <a:moveTo>
                  <a:pt x="175" y="246"/>
                </a:moveTo>
                <a:lnTo>
                  <a:pt x="175" y="421"/>
                </a:lnTo>
                <a:lnTo>
                  <a:pt x="315" y="421"/>
                </a:lnTo>
                <a:lnTo>
                  <a:pt x="315" y="246"/>
                </a:lnTo>
                <a:lnTo>
                  <a:pt x="175" y="246"/>
                </a:lnTo>
                <a:close/>
                <a:moveTo>
                  <a:pt x="438" y="211"/>
                </a:moveTo>
                <a:lnTo>
                  <a:pt x="545" y="211"/>
                </a:lnTo>
                <a:lnTo>
                  <a:pt x="550" y="212"/>
                </a:lnTo>
                <a:lnTo>
                  <a:pt x="555" y="214"/>
                </a:lnTo>
                <a:lnTo>
                  <a:pt x="559" y="218"/>
                </a:lnTo>
                <a:lnTo>
                  <a:pt x="560" y="222"/>
                </a:lnTo>
                <a:lnTo>
                  <a:pt x="562" y="229"/>
                </a:lnTo>
                <a:lnTo>
                  <a:pt x="560" y="234"/>
                </a:lnTo>
                <a:lnTo>
                  <a:pt x="559" y="239"/>
                </a:lnTo>
                <a:lnTo>
                  <a:pt x="555" y="243"/>
                </a:lnTo>
                <a:lnTo>
                  <a:pt x="550" y="245"/>
                </a:lnTo>
                <a:lnTo>
                  <a:pt x="545" y="246"/>
                </a:lnTo>
                <a:lnTo>
                  <a:pt x="438" y="246"/>
                </a:lnTo>
                <a:lnTo>
                  <a:pt x="433" y="245"/>
                </a:lnTo>
                <a:lnTo>
                  <a:pt x="428" y="243"/>
                </a:lnTo>
                <a:lnTo>
                  <a:pt x="424" y="239"/>
                </a:lnTo>
                <a:lnTo>
                  <a:pt x="421" y="234"/>
                </a:lnTo>
                <a:lnTo>
                  <a:pt x="421" y="229"/>
                </a:lnTo>
                <a:lnTo>
                  <a:pt x="421" y="222"/>
                </a:lnTo>
                <a:lnTo>
                  <a:pt x="424" y="218"/>
                </a:lnTo>
                <a:lnTo>
                  <a:pt x="428" y="214"/>
                </a:lnTo>
                <a:lnTo>
                  <a:pt x="433" y="212"/>
                </a:lnTo>
                <a:lnTo>
                  <a:pt x="438" y="211"/>
                </a:lnTo>
                <a:close/>
                <a:moveTo>
                  <a:pt x="175" y="211"/>
                </a:moveTo>
                <a:lnTo>
                  <a:pt x="315" y="211"/>
                </a:lnTo>
                <a:lnTo>
                  <a:pt x="330" y="213"/>
                </a:lnTo>
                <a:lnTo>
                  <a:pt x="340" y="221"/>
                </a:lnTo>
                <a:lnTo>
                  <a:pt x="348" y="233"/>
                </a:lnTo>
                <a:lnTo>
                  <a:pt x="351" y="246"/>
                </a:lnTo>
                <a:lnTo>
                  <a:pt x="351" y="421"/>
                </a:lnTo>
                <a:lnTo>
                  <a:pt x="348" y="436"/>
                </a:lnTo>
                <a:lnTo>
                  <a:pt x="340" y="446"/>
                </a:lnTo>
                <a:lnTo>
                  <a:pt x="330" y="454"/>
                </a:lnTo>
                <a:lnTo>
                  <a:pt x="315" y="457"/>
                </a:lnTo>
                <a:lnTo>
                  <a:pt x="175" y="457"/>
                </a:lnTo>
                <a:lnTo>
                  <a:pt x="161" y="454"/>
                </a:lnTo>
                <a:lnTo>
                  <a:pt x="150" y="446"/>
                </a:lnTo>
                <a:lnTo>
                  <a:pt x="142" y="436"/>
                </a:lnTo>
                <a:lnTo>
                  <a:pt x="140" y="421"/>
                </a:lnTo>
                <a:lnTo>
                  <a:pt x="140" y="246"/>
                </a:lnTo>
                <a:lnTo>
                  <a:pt x="142" y="233"/>
                </a:lnTo>
                <a:lnTo>
                  <a:pt x="150" y="221"/>
                </a:lnTo>
                <a:lnTo>
                  <a:pt x="161" y="213"/>
                </a:lnTo>
                <a:lnTo>
                  <a:pt x="175" y="211"/>
                </a:lnTo>
                <a:close/>
                <a:moveTo>
                  <a:pt x="69" y="141"/>
                </a:moveTo>
                <a:lnTo>
                  <a:pt x="69" y="563"/>
                </a:lnTo>
                <a:lnTo>
                  <a:pt x="703" y="563"/>
                </a:lnTo>
                <a:lnTo>
                  <a:pt x="703" y="141"/>
                </a:lnTo>
                <a:lnTo>
                  <a:pt x="69" y="141"/>
                </a:lnTo>
                <a:close/>
                <a:moveTo>
                  <a:pt x="34" y="70"/>
                </a:moveTo>
                <a:lnTo>
                  <a:pt x="34" y="106"/>
                </a:lnTo>
                <a:lnTo>
                  <a:pt x="737" y="106"/>
                </a:lnTo>
                <a:lnTo>
                  <a:pt x="737" y="70"/>
                </a:lnTo>
                <a:lnTo>
                  <a:pt x="34" y="70"/>
                </a:lnTo>
                <a:close/>
                <a:moveTo>
                  <a:pt x="386" y="0"/>
                </a:moveTo>
                <a:lnTo>
                  <a:pt x="399" y="2"/>
                </a:lnTo>
                <a:lnTo>
                  <a:pt x="411" y="10"/>
                </a:lnTo>
                <a:lnTo>
                  <a:pt x="419" y="22"/>
                </a:lnTo>
                <a:lnTo>
                  <a:pt x="421" y="35"/>
                </a:lnTo>
                <a:lnTo>
                  <a:pt x="737" y="35"/>
                </a:lnTo>
                <a:lnTo>
                  <a:pt x="752" y="38"/>
                </a:lnTo>
                <a:lnTo>
                  <a:pt x="762" y="46"/>
                </a:lnTo>
                <a:lnTo>
                  <a:pt x="770" y="56"/>
                </a:lnTo>
                <a:lnTo>
                  <a:pt x="773" y="70"/>
                </a:lnTo>
                <a:lnTo>
                  <a:pt x="773" y="106"/>
                </a:lnTo>
                <a:lnTo>
                  <a:pt x="770" y="119"/>
                </a:lnTo>
                <a:lnTo>
                  <a:pt x="762" y="131"/>
                </a:lnTo>
                <a:lnTo>
                  <a:pt x="752" y="137"/>
                </a:lnTo>
                <a:lnTo>
                  <a:pt x="737" y="141"/>
                </a:lnTo>
                <a:lnTo>
                  <a:pt x="737" y="563"/>
                </a:lnTo>
                <a:lnTo>
                  <a:pt x="735" y="576"/>
                </a:lnTo>
                <a:lnTo>
                  <a:pt x="728" y="588"/>
                </a:lnTo>
                <a:lnTo>
                  <a:pt x="716" y="595"/>
                </a:lnTo>
                <a:lnTo>
                  <a:pt x="703" y="598"/>
                </a:lnTo>
                <a:lnTo>
                  <a:pt x="403" y="598"/>
                </a:lnTo>
                <a:lnTo>
                  <a:pt x="403" y="643"/>
                </a:lnTo>
                <a:lnTo>
                  <a:pt x="504" y="743"/>
                </a:lnTo>
                <a:lnTo>
                  <a:pt x="507" y="747"/>
                </a:lnTo>
                <a:lnTo>
                  <a:pt x="508" y="751"/>
                </a:lnTo>
                <a:lnTo>
                  <a:pt x="509" y="755"/>
                </a:lnTo>
                <a:lnTo>
                  <a:pt x="508" y="762"/>
                </a:lnTo>
                <a:lnTo>
                  <a:pt x="505" y="766"/>
                </a:lnTo>
                <a:lnTo>
                  <a:pt x="501" y="769"/>
                </a:lnTo>
                <a:lnTo>
                  <a:pt x="497" y="772"/>
                </a:lnTo>
                <a:lnTo>
                  <a:pt x="491" y="773"/>
                </a:lnTo>
                <a:lnTo>
                  <a:pt x="487" y="772"/>
                </a:lnTo>
                <a:lnTo>
                  <a:pt x="483" y="771"/>
                </a:lnTo>
                <a:lnTo>
                  <a:pt x="479" y="768"/>
                </a:lnTo>
                <a:lnTo>
                  <a:pt x="386" y="675"/>
                </a:lnTo>
                <a:lnTo>
                  <a:pt x="293" y="768"/>
                </a:lnTo>
                <a:lnTo>
                  <a:pt x="289" y="771"/>
                </a:lnTo>
                <a:lnTo>
                  <a:pt x="285" y="772"/>
                </a:lnTo>
                <a:lnTo>
                  <a:pt x="280" y="773"/>
                </a:lnTo>
                <a:lnTo>
                  <a:pt x="275" y="772"/>
                </a:lnTo>
                <a:lnTo>
                  <a:pt x="269" y="769"/>
                </a:lnTo>
                <a:lnTo>
                  <a:pt x="267" y="766"/>
                </a:lnTo>
                <a:lnTo>
                  <a:pt x="264" y="762"/>
                </a:lnTo>
                <a:lnTo>
                  <a:pt x="263" y="755"/>
                </a:lnTo>
                <a:lnTo>
                  <a:pt x="263" y="751"/>
                </a:lnTo>
                <a:lnTo>
                  <a:pt x="266" y="747"/>
                </a:lnTo>
                <a:lnTo>
                  <a:pt x="268" y="743"/>
                </a:lnTo>
                <a:lnTo>
                  <a:pt x="369" y="643"/>
                </a:lnTo>
                <a:lnTo>
                  <a:pt x="369" y="598"/>
                </a:lnTo>
                <a:lnTo>
                  <a:pt x="69" y="598"/>
                </a:lnTo>
                <a:lnTo>
                  <a:pt x="56" y="595"/>
                </a:lnTo>
                <a:lnTo>
                  <a:pt x="44" y="588"/>
                </a:lnTo>
                <a:lnTo>
                  <a:pt x="38" y="576"/>
                </a:lnTo>
                <a:lnTo>
                  <a:pt x="34" y="563"/>
                </a:lnTo>
                <a:lnTo>
                  <a:pt x="34" y="141"/>
                </a:lnTo>
                <a:lnTo>
                  <a:pt x="21" y="137"/>
                </a:lnTo>
                <a:lnTo>
                  <a:pt x="9" y="131"/>
                </a:lnTo>
                <a:lnTo>
                  <a:pt x="2" y="119"/>
                </a:lnTo>
                <a:lnTo>
                  <a:pt x="0" y="106"/>
                </a:lnTo>
                <a:lnTo>
                  <a:pt x="0" y="70"/>
                </a:lnTo>
                <a:lnTo>
                  <a:pt x="2" y="56"/>
                </a:lnTo>
                <a:lnTo>
                  <a:pt x="9" y="46"/>
                </a:lnTo>
                <a:lnTo>
                  <a:pt x="21" y="38"/>
                </a:lnTo>
                <a:lnTo>
                  <a:pt x="34" y="35"/>
                </a:lnTo>
                <a:lnTo>
                  <a:pt x="351" y="35"/>
                </a:lnTo>
                <a:lnTo>
                  <a:pt x="353" y="22"/>
                </a:lnTo>
                <a:lnTo>
                  <a:pt x="361" y="10"/>
                </a:lnTo>
                <a:lnTo>
                  <a:pt x="372" y="2"/>
                </a:lnTo>
                <a:lnTo>
                  <a:pt x="386" y="0"/>
                </a:lnTo>
                <a:close/>
              </a:path>
            </a:pathLst>
          </a:custGeom>
          <a:solidFill>
            <a:schemeClr val="tx1">
              <a:lumMod val="85000"/>
              <a:lumOff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2000"/>
          </a:p>
        </p:txBody>
      </p:sp>
      <p:sp>
        <p:nvSpPr>
          <p:cNvPr id="21" name="Rectangle 20"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6774ADB0-666A-4D20-A83C-FC1DCE6B2A81}"/>
              </a:ext>
            </a:extLst>
          </p:cNvPr>
          <p:cNvSpPr/>
          <p:nvPr/>
        </p:nvSpPr>
        <p:spPr>
          <a:xfrm>
            <a:off x="12157634" y="5385813"/>
            <a:ext cx="5033086" cy="1141979"/>
          </a:xfrm>
          <a:prstGeom prst="rect">
            <a:avLst/>
          </a:prstGeom>
        </p:spPr>
        <p:txBody>
          <a:bodyPr wrap="square">
            <a:spAutoFit/>
          </a:bodyPr>
          <a:lstStyle/>
          <a:p>
            <a:pPr>
              <a:spcBef>
                <a:spcPts val="600"/>
              </a:spcBef>
            </a:pP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Creative</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22" name="Rectangle 21"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DEB7E4E7-4953-4F8F-9C15-B38435FBC926}"/>
              </a:ext>
            </a:extLst>
          </p:cNvPr>
          <p:cNvSpPr/>
          <p:nvPr/>
        </p:nvSpPr>
        <p:spPr>
          <a:xfrm>
            <a:off x="12157634" y="3444943"/>
            <a:ext cx="5033086" cy="1141979"/>
          </a:xfrm>
          <a:prstGeom prst="rect">
            <a:avLst/>
          </a:prstGeom>
        </p:spPr>
        <p:txBody>
          <a:bodyPr wrap="square">
            <a:spAutoFit/>
          </a:bodyPr>
          <a:lstStyle/>
          <a:p>
            <a:pPr>
              <a:spcBef>
                <a:spcPts val="600"/>
              </a:spcBef>
            </a:pP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Useful </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23" name="Rectangle 22"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1B82E9B7-B493-4FE4-A1AA-FB93BBAC81AB}"/>
              </a:ext>
            </a:extLst>
          </p:cNvPr>
          <p:cNvSpPr/>
          <p:nvPr/>
        </p:nvSpPr>
        <p:spPr>
          <a:xfrm>
            <a:off x="12157634" y="7326684"/>
            <a:ext cx="5033086" cy="1141979"/>
          </a:xfrm>
          <a:prstGeom prst="rect">
            <a:avLst/>
          </a:prstGeom>
        </p:spPr>
        <p:txBody>
          <a:bodyPr wrap="square">
            <a:spAutoFit/>
          </a:bodyPr>
          <a:lstStyle/>
          <a:p>
            <a:pPr>
              <a:spcBef>
                <a:spcPts val="600"/>
              </a:spcBef>
            </a:pP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Professional</a:t>
            </a:r>
            <a:endParaRPr lang="es-ES" altLang="zh-CN" sz="2000" b="1">
              <a:solidFill>
                <a:schemeClr val="tx1">
                  <a:lumMod val="85000"/>
                  <a:lumOff val="15000"/>
                </a:schemeClr>
              </a:solidFill>
              <a:latin typeface="+mj-lt"/>
              <a:ea typeface="Lato Light" panose="020F0502020204030203" pitchFamily="34" charset="0"/>
              <a:cs typeface="Lato Light" panose="020F0502020204030203" pitchFamily="34" charset="0"/>
            </a:endParaRPr>
          </a:p>
          <a:p>
            <a:pPr>
              <a:lnSpc>
                <a:spcPct val="150000"/>
              </a:lnSpc>
              <a:spcBef>
                <a:spcPts val="600"/>
              </a:spcBef>
              <a:tabLst>
                <a:tab pos="579438" algn="l"/>
              </a:tabLst>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24" name="Rectangle 23"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44E15CC9-D6F7-465E-B22B-6466473D1E45}"/>
              </a:ext>
            </a:extLst>
          </p:cNvPr>
          <p:cNvSpPr/>
          <p:nvPr/>
        </p:nvSpPr>
        <p:spPr>
          <a:xfrm>
            <a:off x="1097280" y="6652405"/>
            <a:ext cx="5031321" cy="1141979"/>
          </a:xfrm>
          <a:prstGeom prst="rect">
            <a:avLst/>
          </a:prstGeom>
        </p:spPr>
        <p:txBody>
          <a:bodyPr wrap="square">
            <a:spAutoFit/>
          </a:bodyPr>
          <a:lstStyle/>
          <a:p>
            <a:pPr algn="r">
              <a:spcBef>
                <a:spcPts val="600"/>
              </a:spcBef>
            </a:pP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Simple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a:t>
            </a:r>
            <a:r>
              <a:rPr lang="es-ES" altLang="zh-CN" sz="1000">
                <a:solidFill>
                  <a:schemeClr val="bg1">
                    <a:lumMod val="65000"/>
                  </a:schemeClr>
                </a:solidFill>
                <a:ea typeface="Lato Light" panose="020F0502020204030203" pitchFamily="34" charset="0"/>
                <a:cs typeface="Lato Light" panose="020F0502020204030203" pitchFamily="34" charset="0"/>
              </a:rPr>
              <a:t>mea. cum et atqui placerat petentium.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25" name="Rectangle 24"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B9837343-4207-483A-AA2A-61FCEB1699C5}"/>
              </a:ext>
            </a:extLst>
          </p:cNvPr>
          <p:cNvSpPr/>
          <p:nvPr/>
        </p:nvSpPr>
        <p:spPr>
          <a:xfrm>
            <a:off x="1097280" y="4101935"/>
            <a:ext cx="5031321" cy="1141979"/>
          </a:xfrm>
          <a:prstGeom prst="rect">
            <a:avLst/>
          </a:prstGeom>
        </p:spPr>
        <p:txBody>
          <a:bodyPr wrap="square">
            <a:spAutoFit/>
          </a:bodyPr>
          <a:lstStyle/>
          <a:p>
            <a:pPr algn="r">
              <a:spcBef>
                <a:spcPts val="600"/>
              </a:spcBef>
            </a:pP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Powerful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26" name="Freeform 561">
            <a:extLst>
              <a:ext uri="{FF2B5EF4-FFF2-40B4-BE49-F238E27FC236}">
                <a16:creationId xmlns:a16="http://schemas.microsoft.com/office/drawing/2014/main" id="{1972944D-1B7A-4DDA-B00A-1E0E615DE639}"/>
              </a:ext>
            </a:extLst>
          </p:cNvPr>
          <p:cNvSpPr>
            <a:spLocks noEditPoints="1"/>
          </p:cNvSpPr>
          <p:nvPr/>
        </p:nvSpPr>
        <p:spPr bwMode="auto">
          <a:xfrm>
            <a:off x="6784699" y="4292469"/>
            <a:ext cx="494854" cy="404634"/>
          </a:xfrm>
          <a:custGeom>
            <a:avLst/>
            <a:gdLst>
              <a:gd name="T0" fmla="*/ 34 w 735"/>
              <a:gd name="T1" fmla="*/ 568 h 601"/>
              <a:gd name="T2" fmla="*/ 101 w 735"/>
              <a:gd name="T3" fmla="*/ 401 h 601"/>
              <a:gd name="T4" fmla="*/ 17 w 735"/>
              <a:gd name="T5" fmla="*/ 368 h 601"/>
              <a:gd name="T6" fmla="*/ 122 w 735"/>
              <a:gd name="T7" fmla="*/ 368 h 601"/>
              <a:gd name="T8" fmla="*/ 131 w 735"/>
              <a:gd name="T9" fmla="*/ 374 h 601"/>
              <a:gd name="T10" fmla="*/ 133 w 735"/>
              <a:gd name="T11" fmla="*/ 385 h 601"/>
              <a:gd name="T12" fmla="*/ 132 w 735"/>
              <a:gd name="T13" fmla="*/ 590 h 601"/>
              <a:gd name="T14" fmla="*/ 127 w 735"/>
              <a:gd name="T15" fmla="*/ 598 h 601"/>
              <a:gd name="T16" fmla="*/ 116 w 735"/>
              <a:gd name="T17" fmla="*/ 601 h 601"/>
              <a:gd name="T18" fmla="*/ 11 w 735"/>
              <a:gd name="T19" fmla="*/ 601 h 601"/>
              <a:gd name="T20" fmla="*/ 4 w 735"/>
              <a:gd name="T21" fmla="*/ 594 h 601"/>
              <a:gd name="T22" fmla="*/ 0 w 735"/>
              <a:gd name="T23" fmla="*/ 584 h 601"/>
              <a:gd name="T24" fmla="*/ 1 w 735"/>
              <a:gd name="T25" fmla="*/ 380 h 601"/>
              <a:gd name="T26" fmla="*/ 6 w 735"/>
              <a:gd name="T27" fmla="*/ 370 h 601"/>
              <a:gd name="T28" fmla="*/ 17 w 735"/>
              <a:gd name="T29" fmla="*/ 368 h 601"/>
              <a:gd name="T30" fmla="*/ 435 w 735"/>
              <a:gd name="T31" fmla="*/ 568 h 601"/>
              <a:gd name="T32" fmla="*/ 501 w 735"/>
              <a:gd name="T33" fmla="*/ 301 h 601"/>
              <a:gd name="T34" fmla="*/ 418 w 735"/>
              <a:gd name="T35" fmla="*/ 267 h 601"/>
              <a:gd name="T36" fmla="*/ 522 w 735"/>
              <a:gd name="T37" fmla="*/ 268 h 601"/>
              <a:gd name="T38" fmla="*/ 532 w 735"/>
              <a:gd name="T39" fmla="*/ 275 h 601"/>
              <a:gd name="T40" fmla="*/ 534 w 735"/>
              <a:gd name="T41" fmla="*/ 284 h 601"/>
              <a:gd name="T42" fmla="*/ 533 w 735"/>
              <a:gd name="T43" fmla="*/ 590 h 601"/>
              <a:gd name="T44" fmla="*/ 528 w 735"/>
              <a:gd name="T45" fmla="*/ 598 h 601"/>
              <a:gd name="T46" fmla="*/ 517 w 735"/>
              <a:gd name="T47" fmla="*/ 601 h 601"/>
              <a:gd name="T48" fmla="*/ 412 w 735"/>
              <a:gd name="T49" fmla="*/ 601 h 601"/>
              <a:gd name="T50" fmla="*/ 404 w 735"/>
              <a:gd name="T51" fmla="*/ 594 h 601"/>
              <a:gd name="T52" fmla="*/ 401 w 735"/>
              <a:gd name="T53" fmla="*/ 584 h 601"/>
              <a:gd name="T54" fmla="*/ 402 w 735"/>
              <a:gd name="T55" fmla="*/ 279 h 601"/>
              <a:gd name="T56" fmla="*/ 407 w 735"/>
              <a:gd name="T57" fmla="*/ 271 h 601"/>
              <a:gd name="T58" fmla="*/ 418 w 735"/>
              <a:gd name="T59" fmla="*/ 267 h 601"/>
              <a:gd name="T60" fmla="*/ 234 w 735"/>
              <a:gd name="T61" fmla="*/ 568 h 601"/>
              <a:gd name="T62" fmla="*/ 301 w 735"/>
              <a:gd name="T63" fmla="*/ 101 h 601"/>
              <a:gd name="T64" fmla="*/ 217 w 735"/>
              <a:gd name="T65" fmla="*/ 67 h 601"/>
              <a:gd name="T66" fmla="*/ 322 w 735"/>
              <a:gd name="T67" fmla="*/ 68 h 601"/>
              <a:gd name="T68" fmla="*/ 331 w 735"/>
              <a:gd name="T69" fmla="*/ 75 h 601"/>
              <a:gd name="T70" fmla="*/ 334 w 735"/>
              <a:gd name="T71" fmla="*/ 84 h 601"/>
              <a:gd name="T72" fmla="*/ 332 w 735"/>
              <a:gd name="T73" fmla="*/ 590 h 601"/>
              <a:gd name="T74" fmla="*/ 327 w 735"/>
              <a:gd name="T75" fmla="*/ 598 h 601"/>
              <a:gd name="T76" fmla="*/ 317 w 735"/>
              <a:gd name="T77" fmla="*/ 601 h 601"/>
              <a:gd name="T78" fmla="*/ 212 w 735"/>
              <a:gd name="T79" fmla="*/ 601 h 601"/>
              <a:gd name="T80" fmla="*/ 204 w 735"/>
              <a:gd name="T81" fmla="*/ 594 h 601"/>
              <a:gd name="T82" fmla="*/ 200 w 735"/>
              <a:gd name="T83" fmla="*/ 584 h 601"/>
              <a:gd name="T84" fmla="*/ 201 w 735"/>
              <a:gd name="T85" fmla="*/ 79 h 601"/>
              <a:gd name="T86" fmla="*/ 207 w 735"/>
              <a:gd name="T87" fmla="*/ 71 h 601"/>
              <a:gd name="T88" fmla="*/ 217 w 735"/>
              <a:gd name="T89" fmla="*/ 67 h 601"/>
              <a:gd name="T90" fmla="*/ 634 w 735"/>
              <a:gd name="T91" fmla="*/ 568 h 601"/>
              <a:gd name="T92" fmla="*/ 701 w 735"/>
              <a:gd name="T93" fmla="*/ 34 h 601"/>
              <a:gd name="T94" fmla="*/ 618 w 735"/>
              <a:gd name="T95" fmla="*/ 0 h 601"/>
              <a:gd name="T96" fmla="*/ 723 w 735"/>
              <a:gd name="T97" fmla="*/ 1 h 601"/>
              <a:gd name="T98" fmla="*/ 731 w 735"/>
              <a:gd name="T99" fmla="*/ 8 h 601"/>
              <a:gd name="T100" fmla="*/ 735 w 735"/>
              <a:gd name="T101" fmla="*/ 17 h 601"/>
              <a:gd name="T102" fmla="*/ 733 w 735"/>
              <a:gd name="T103" fmla="*/ 590 h 601"/>
              <a:gd name="T104" fmla="*/ 728 w 735"/>
              <a:gd name="T105" fmla="*/ 598 h 601"/>
              <a:gd name="T106" fmla="*/ 718 w 735"/>
              <a:gd name="T107" fmla="*/ 601 h 601"/>
              <a:gd name="T108" fmla="*/ 613 w 735"/>
              <a:gd name="T109" fmla="*/ 601 h 601"/>
              <a:gd name="T110" fmla="*/ 604 w 735"/>
              <a:gd name="T111" fmla="*/ 594 h 601"/>
              <a:gd name="T112" fmla="*/ 601 w 735"/>
              <a:gd name="T113" fmla="*/ 584 h 601"/>
              <a:gd name="T114" fmla="*/ 602 w 735"/>
              <a:gd name="T115" fmla="*/ 12 h 601"/>
              <a:gd name="T116" fmla="*/ 608 w 735"/>
              <a:gd name="T117" fmla="*/ 4 h 601"/>
              <a:gd name="T118" fmla="*/ 618 w 735"/>
              <a:gd name="T119" fmla="*/ 0 h 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35" h="601">
                <a:moveTo>
                  <a:pt x="34" y="401"/>
                </a:moveTo>
                <a:lnTo>
                  <a:pt x="34" y="568"/>
                </a:lnTo>
                <a:lnTo>
                  <a:pt x="101" y="568"/>
                </a:lnTo>
                <a:lnTo>
                  <a:pt x="101" y="401"/>
                </a:lnTo>
                <a:lnTo>
                  <a:pt x="34" y="401"/>
                </a:lnTo>
                <a:close/>
                <a:moveTo>
                  <a:pt x="17" y="368"/>
                </a:moveTo>
                <a:lnTo>
                  <a:pt x="116" y="368"/>
                </a:lnTo>
                <a:lnTo>
                  <a:pt x="122" y="368"/>
                </a:lnTo>
                <a:lnTo>
                  <a:pt x="127" y="370"/>
                </a:lnTo>
                <a:lnTo>
                  <a:pt x="131" y="374"/>
                </a:lnTo>
                <a:lnTo>
                  <a:pt x="132" y="380"/>
                </a:lnTo>
                <a:lnTo>
                  <a:pt x="133" y="385"/>
                </a:lnTo>
                <a:lnTo>
                  <a:pt x="133" y="584"/>
                </a:lnTo>
                <a:lnTo>
                  <a:pt x="132" y="590"/>
                </a:lnTo>
                <a:lnTo>
                  <a:pt x="131" y="594"/>
                </a:lnTo>
                <a:lnTo>
                  <a:pt x="127" y="598"/>
                </a:lnTo>
                <a:lnTo>
                  <a:pt x="122" y="601"/>
                </a:lnTo>
                <a:lnTo>
                  <a:pt x="116" y="601"/>
                </a:lnTo>
                <a:lnTo>
                  <a:pt x="17" y="601"/>
                </a:lnTo>
                <a:lnTo>
                  <a:pt x="11" y="601"/>
                </a:lnTo>
                <a:lnTo>
                  <a:pt x="6" y="598"/>
                </a:lnTo>
                <a:lnTo>
                  <a:pt x="4" y="594"/>
                </a:lnTo>
                <a:lnTo>
                  <a:pt x="1" y="590"/>
                </a:lnTo>
                <a:lnTo>
                  <a:pt x="0" y="584"/>
                </a:lnTo>
                <a:lnTo>
                  <a:pt x="0" y="385"/>
                </a:lnTo>
                <a:lnTo>
                  <a:pt x="1" y="380"/>
                </a:lnTo>
                <a:lnTo>
                  <a:pt x="4" y="374"/>
                </a:lnTo>
                <a:lnTo>
                  <a:pt x="6" y="370"/>
                </a:lnTo>
                <a:lnTo>
                  <a:pt x="11" y="368"/>
                </a:lnTo>
                <a:lnTo>
                  <a:pt x="17" y="368"/>
                </a:lnTo>
                <a:close/>
                <a:moveTo>
                  <a:pt x="435" y="301"/>
                </a:moveTo>
                <a:lnTo>
                  <a:pt x="435" y="568"/>
                </a:lnTo>
                <a:lnTo>
                  <a:pt x="501" y="568"/>
                </a:lnTo>
                <a:lnTo>
                  <a:pt x="501" y="301"/>
                </a:lnTo>
                <a:lnTo>
                  <a:pt x="435" y="301"/>
                </a:lnTo>
                <a:close/>
                <a:moveTo>
                  <a:pt x="418" y="267"/>
                </a:moveTo>
                <a:lnTo>
                  <a:pt x="517" y="267"/>
                </a:lnTo>
                <a:lnTo>
                  <a:pt x="522" y="268"/>
                </a:lnTo>
                <a:lnTo>
                  <a:pt x="528" y="271"/>
                </a:lnTo>
                <a:lnTo>
                  <a:pt x="532" y="275"/>
                </a:lnTo>
                <a:lnTo>
                  <a:pt x="533" y="279"/>
                </a:lnTo>
                <a:lnTo>
                  <a:pt x="534" y="284"/>
                </a:lnTo>
                <a:lnTo>
                  <a:pt x="534" y="584"/>
                </a:lnTo>
                <a:lnTo>
                  <a:pt x="533" y="590"/>
                </a:lnTo>
                <a:lnTo>
                  <a:pt x="532" y="594"/>
                </a:lnTo>
                <a:lnTo>
                  <a:pt x="528" y="598"/>
                </a:lnTo>
                <a:lnTo>
                  <a:pt x="522" y="601"/>
                </a:lnTo>
                <a:lnTo>
                  <a:pt x="517" y="601"/>
                </a:lnTo>
                <a:lnTo>
                  <a:pt x="418" y="601"/>
                </a:lnTo>
                <a:lnTo>
                  <a:pt x="412" y="601"/>
                </a:lnTo>
                <a:lnTo>
                  <a:pt x="407" y="598"/>
                </a:lnTo>
                <a:lnTo>
                  <a:pt x="404" y="594"/>
                </a:lnTo>
                <a:lnTo>
                  <a:pt x="402" y="590"/>
                </a:lnTo>
                <a:lnTo>
                  <a:pt x="401" y="584"/>
                </a:lnTo>
                <a:lnTo>
                  <a:pt x="401" y="284"/>
                </a:lnTo>
                <a:lnTo>
                  <a:pt x="402" y="279"/>
                </a:lnTo>
                <a:lnTo>
                  <a:pt x="404" y="275"/>
                </a:lnTo>
                <a:lnTo>
                  <a:pt x="407" y="271"/>
                </a:lnTo>
                <a:lnTo>
                  <a:pt x="412" y="268"/>
                </a:lnTo>
                <a:lnTo>
                  <a:pt x="418" y="267"/>
                </a:lnTo>
                <a:close/>
                <a:moveTo>
                  <a:pt x="234" y="101"/>
                </a:moveTo>
                <a:lnTo>
                  <a:pt x="234" y="568"/>
                </a:lnTo>
                <a:lnTo>
                  <a:pt x="301" y="568"/>
                </a:lnTo>
                <a:lnTo>
                  <a:pt x="301" y="101"/>
                </a:lnTo>
                <a:lnTo>
                  <a:pt x="234" y="101"/>
                </a:lnTo>
                <a:close/>
                <a:moveTo>
                  <a:pt x="217" y="67"/>
                </a:moveTo>
                <a:lnTo>
                  <a:pt x="317" y="67"/>
                </a:lnTo>
                <a:lnTo>
                  <a:pt x="322" y="68"/>
                </a:lnTo>
                <a:lnTo>
                  <a:pt x="327" y="71"/>
                </a:lnTo>
                <a:lnTo>
                  <a:pt x="331" y="75"/>
                </a:lnTo>
                <a:lnTo>
                  <a:pt x="332" y="79"/>
                </a:lnTo>
                <a:lnTo>
                  <a:pt x="334" y="84"/>
                </a:lnTo>
                <a:lnTo>
                  <a:pt x="334" y="584"/>
                </a:lnTo>
                <a:lnTo>
                  <a:pt x="332" y="590"/>
                </a:lnTo>
                <a:lnTo>
                  <a:pt x="331" y="594"/>
                </a:lnTo>
                <a:lnTo>
                  <a:pt x="327" y="598"/>
                </a:lnTo>
                <a:lnTo>
                  <a:pt x="322" y="601"/>
                </a:lnTo>
                <a:lnTo>
                  <a:pt x="317" y="601"/>
                </a:lnTo>
                <a:lnTo>
                  <a:pt x="217" y="601"/>
                </a:lnTo>
                <a:lnTo>
                  <a:pt x="212" y="601"/>
                </a:lnTo>
                <a:lnTo>
                  <a:pt x="207" y="598"/>
                </a:lnTo>
                <a:lnTo>
                  <a:pt x="204" y="594"/>
                </a:lnTo>
                <a:lnTo>
                  <a:pt x="201" y="590"/>
                </a:lnTo>
                <a:lnTo>
                  <a:pt x="200" y="584"/>
                </a:lnTo>
                <a:lnTo>
                  <a:pt x="200" y="84"/>
                </a:lnTo>
                <a:lnTo>
                  <a:pt x="201" y="79"/>
                </a:lnTo>
                <a:lnTo>
                  <a:pt x="204" y="75"/>
                </a:lnTo>
                <a:lnTo>
                  <a:pt x="207" y="71"/>
                </a:lnTo>
                <a:lnTo>
                  <a:pt x="212" y="68"/>
                </a:lnTo>
                <a:lnTo>
                  <a:pt x="217" y="67"/>
                </a:lnTo>
                <a:close/>
                <a:moveTo>
                  <a:pt x="634" y="34"/>
                </a:moveTo>
                <a:lnTo>
                  <a:pt x="634" y="568"/>
                </a:lnTo>
                <a:lnTo>
                  <a:pt x="701" y="568"/>
                </a:lnTo>
                <a:lnTo>
                  <a:pt x="701" y="34"/>
                </a:lnTo>
                <a:lnTo>
                  <a:pt x="634" y="34"/>
                </a:lnTo>
                <a:close/>
                <a:moveTo>
                  <a:pt x="618" y="0"/>
                </a:moveTo>
                <a:lnTo>
                  <a:pt x="718" y="0"/>
                </a:lnTo>
                <a:lnTo>
                  <a:pt x="723" y="1"/>
                </a:lnTo>
                <a:lnTo>
                  <a:pt x="728" y="4"/>
                </a:lnTo>
                <a:lnTo>
                  <a:pt x="731" y="8"/>
                </a:lnTo>
                <a:lnTo>
                  <a:pt x="733" y="12"/>
                </a:lnTo>
                <a:lnTo>
                  <a:pt x="735" y="17"/>
                </a:lnTo>
                <a:lnTo>
                  <a:pt x="735" y="584"/>
                </a:lnTo>
                <a:lnTo>
                  <a:pt x="733" y="590"/>
                </a:lnTo>
                <a:lnTo>
                  <a:pt x="731" y="594"/>
                </a:lnTo>
                <a:lnTo>
                  <a:pt x="728" y="598"/>
                </a:lnTo>
                <a:lnTo>
                  <a:pt x="723" y="601"/>
                </a:lnTo>
                <a:lnTo>
                  <a:pt x="718" y="601"/>
                </a:lnTo>
                <a:lnTo>
                  <a:pt x="618" y="601"/>
                </a:lnTo>
                <a:lnTo>
                  <a:pt x="613" y="601"/>
                </a:lnTo>
                <a:lnTo>
                  <a:pt x="608" y="598"/>
                </a:lnTo>
                <a:lnTo>
                  <a:pt x="604" y="594"/>
                </a:lnTo>
                <a:lnTo>
                  <a:pt x="602" y="590"/>
                </a:lnTo>
                <a:lnTo>
                  <a:pt x="601" y="584"/>
                </a:lnTo>
                <a:lnTo>
                  <a:pt x="601" y="17"/>
                </a:lnTo>
                <a:lnTo>
                  <a:pt x="602" y="12"/>
                </a:lnTo>
                <a:lnTo>
                  <a:pt x="604" y="8"/>
                </a:lnTo>
                <a:lnTo>
                  <a:pt x="608" y="4"/>
                </a:lnTo>
                <a:lnTo>
                  <a:pt x="613" y="1"/>
                </a:lnTo>
                <a:lnTo>
                  <a:pt x="61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593">
            <a:extLst>
              <a:ext uri="{FF2B5EF4-FFF2-40B4-BE49-F238E27FC236}">
                <a16:creationId xmlns:a16="http://schemas.microsoft.com/office/drawing/2014/main" id="{B19954DC-B214-4194-A465-38DE51338E76}"/>
              </a:ext>
            </a:extLst>
          </p:cNvPr>
          <p:cNvSpPr>
            <a:spLocks noEditPoints="1"/>
          </p:cNvSpPr>
          <p:nvPr/>
        </p:nvSpPr>
        <p:spPr bwMode="auto">
          <a:xfrm>
            <a:off x="6785043" y="7112465"/>
            <a:ext cx="494166" cy="482462"/>
          </a:xfrm>
          <a:custGeom>
            <a:avLst/>
            <a:gdLst>
              <a:gd name="T0" fmla="*/ 261 w 718"/>
              <a:gd name="T1" fmla="*/ 440 h 701"/>
              <a:gd name="T2" fmla="*/ 456 w 718"/>
              <a:gd name="T3" fmla="*/ 407 h 701"/>
              <a:gd name="T4" fmla="*/ 261 w 718"/>
              <a:gd name="T5" fmla="*/ 375 h 701"/>
              <a:gd name="T6" fmla="*/ 470 w 718"/>
              <a:gd name="T7" fmla="*/ 377 h 701"/>
              <a:gd name="T8" fmla="*/ 487 w 718"/>
              <a:gd name="T9" fmla="*/ 394 h 701"/>
              <a:gd name="T10" fmla="*/ 489 w 718"/>
              <a:gd name="T11" fmla="*/ 440 h 701"/>
              <a:gd name="T12" fmla="*/ 480 w 718"/>
              <a:gd name="T13" fmla="*/ 464 h 701"/>
              <a:gd name="T14" fmla="*/ 456 w 718"/>
              <a:gd name="T15" fmla="*/ 473 h 701"/>
              <a:gd name="T16" fmla="*/ 248 w 718"/>
              <a:gd name="T17" fmla="*/ 470 h 701"/>
              <a:gd name="T18" fmla="*/ 231 w 718"/>
              <a:gd name="T19" fmla="*/ 453 h 701"/>
              <a:gd name="T20" fmla="*/ 229 w 718"/>
              <a:gd name="T21" fmla="*/ 407 h 701"/>
              <a:gd name="T22" fmla="*/ 238 w 718"/>
              <a:gd name="T23" fmla="*/ 384 h 701"/>
              <a:gd name="T24" fmla="*/ 261 w 718"/>
              <a:gd name="T25" fmla="*/ 375 h 701"/>
              <a:gd name="T26" fmla="*/ 98 w 718"/>
              <a:gd name="T27" fmla="*/ 668 h 701"/>
              <a:gd name="T28" fmla="*/ 620 w 718"/>
              <a:gd name="T29" fmla="*/ 309 h 701"/>
              <a:gd name="T30" fmla="*/ 32 w 718"/>
              <a:gd name="T31" fmla="*/ 211 h 701"/>
              <a:gd name="T32" fmla="*/ 686 w 718"/>
              <a:gd name="T33" fmla="*/ 277 h 701"/>
              <a:gd name="T34" fmla="*/ 32 w 718"/>
              <a:gd name="T35" fmla="*/ 211 h 701"/>
              <a:gd name="T36" fmla="*/ 250 w 718"/>
              <a:gd name="T37" fmla="*/ 138 h 701"/>
              <a:gd name="T38" fmla="*/ 205 w 718"/>
              <a:gd name="T39" fmla="*/ 150 h 701"/>
              <a:gd name="T40" fmla="*/ 543 w 718"/>
              <a:gd name="T41" fmla="*/ 89 h 701"/>
              <a:gd name="T42" fmla="*/ 467 w 718"/>
              <a:gd name="T43" fmla="*/ 108 h 701"/>
              <a:gd name="T44" fmla="*/ 508 w 718"/>
              <a:gd name="T45" fmla="*/ 135 h 701"/>
              <a:gd name="T46" fmla="*/ 538 w 718"/>
              <a:gd name="T47" fmla="*/ 122 h 701"/>
              <a:gd name="T48" fmla="*/ 542 w 718"/>
              <a:gd name="T49" fmla="*/ 155 h 701"/>
              <a:gd name="T50" fmla="*/ 587 w 718"/>
              <a:gd name="T51" fmla="*/ 178 h 701"/>
              <a:gd name="T52" fmla="*/ 564 w 718"/>
              <a:gd name="T53" fmla="*/ 101 h 701"/>
              <a:gd name="T54" fmla="*/ 543 w 718"/>
              <a:gd name="T55" fmla="*/ 89 h 701"/>
              <a:gd name="T56" fmla="*/ 302 w 718"/>
              <a:gd name="T57" fmla="*/ 178 h 701"/>
              <a:gd name="T58" fmla="*/ 356 w 718"/>
              <a:gd name="T59" fmla="*/ 85 h 701"/>
              <a:gd name="T60" fmla="*/ 282 w 718"/>
              <a:gd name="T61" fmla="*/ 82 h 701"/>
              <a:gd name="T62" fmla="*/ 238 w 718"/>
              <a:gd name="T63" fmla="*/ 93 h 701"/>
              <a:gd name="T64" fmla="*/ 259 w 718"/>
              <a:gd name="T65" fmla="*/ 32 h 701"/>
              <a:gd name="T66" fmla="*/ 235 w 718"/>
              <a:gd name="T67" fmla="*/ 38 h 701"/>
              <a:gd name="T68" fmla="*/ 152 w 718"/>
              <a:gd name="T69" fmla="*/ 178 h 701"/>
              <a:gd name="T70" fmla="*/ 189 w 718"/>
              <a:gd name="T71" fmla="*/ 178 h 701"/>
              <a:gd name="T72" fmla="*/ 264 w 718"/>
              <a:gd name="T73" fmla="*/ 178 h 701"/>
              <a:gd name="T74" fmla="*/ 271 w 718"/>
              <a:gd name="T75" fmla="*/ 37 h 701"/>
              <a:gd name="T76" fmla="*/ 247 w 718"/>
              <a:gd name="T77" fmla="*/ 0 h 701"/>
              <a:gd name="T78" fmla="*/ 288 w 718"/>
              <a:gd name="T79" fmla="*/ 8 h 701"/>
              <a:gd name="T80" fmla="*/ 521 w 718"/>
              <a:gd name="T81" fmla="*/ 59 h 701"/>
              <a:gd name="T82" fmla="*/ 561 w 718"/>
              <a:gd name="T83" fmla="*/ 61 h 701"/>
              <a:gd name="T84" fmla="*/ 593 w 718"/>
              <a:gd name="T85" fmla="*/ 85 h 701"/>
              <a:gd name="T86" fmla="*/ 621 w 718"/>
              <a:gd name="T87" fmla="*/ 178 h 701"/>
              <a:gd name="T88" fmla="*/ 699 w 718"/>
              <a:gd name="T89" fmla="*/ 181 h 701"/>
              <a:gd name="T90" fmla="*/ 716 w 718"/>
              <a:gd name="T91" fmla="*/ 199 h 701"/>
              <a:gd name="T92" fmla="*/ 718 w 718"/>
              <a:gd name="T93" fmla="*/ 277 h 701"/>
              <a:gd name="T94" fmla="*/ 709 w 718"/>
              <a:gd name="T95" fmla="*/ 300 h 701"/>
              <a:gd name="T96" fmla="*/ 686 w 718"/>
              <a:gd name="T97" fmla="*/ 309 h 701"/>
              <a:gd name="T98" fmla="*/ 653 w 718"/>
              <a:gd name="T99" fmla="*/ 668 h 701"/>
              <a:gd name="T100" fmla="*/ 644 w 718"/>
              <a:gd name="T101" fmla="*/ 692 h 701"/>
              <a:gd name="T102" fmla="*/ 620 w 718"/>
              <a:gd name="T103" fmla="*/ 701 h 701"/>
              <a:gd name="T104" fmla="*/ 85 w 718"/>
              <a:gd name="T105" fmla="*/ 698 h 701"/>
              <a:gd name="T106" fmla="*/ 68 w 718"/>
              <a:gd name="T107" fmla="*/ 681 h 701"/>
              <a:gd name="T108" fmla="*/ 65 w 718"/>
              <a:gd name="T109" fmla="*/ 309 h 701"/>
              <a:gd name="T110" fmla="*/ 19 w 718"/>
              <a:gd name="T111" fmla="*/ 307 h 701"/>
              <a:gd name="T112" fmla="*/ 2 w 718"/>
              <a:gd name="T113" fmla="*/ 290 h 701"/>
              <a:gd name="T114" fmla="*/ 0 w 718"/>
              <a:gd name="T115" fmla="*/ 211 h 701"/>
              <a:gd name="T116" fmla="*/ 10 w 718"/>
              <a:gd name="T117" fmla="*/ 189 h 701"/>
              <a:gd name="T118" fmla="*/ 32 w 718"/>
              <a:gd name="T119" fmla="*/ 178 h 701"/>
              <a:gd name="T120" fmla="*/ 199 w 718"/>
              <a:gd name="T121" fmla="*/ 32 h 701"/>
              <a:gd name="T122" fmla="*/ 229 w 718"/>
              <a:gd name="T123" fmla="*/ 6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18" h="701">
                <a:moveTo>
                  <a:pt x="261" y="407"/>
                </a:moveTo>
                <a:lnTo>
                  <a:pt x="261" y="440"/>
                </a:lnTo>
                <a:lnTo>
                  <a:pt x="456" y="440"/>
                </a:lnTo>
                <a:lnTo>
                  <a:pt x="456" y="407"/>
                </a:lnTo>
                <a:lnTo>
                  <a:pt x="261" y="407"/>
                </a:lnTo>
                <a:close/>
                <a:moveTo>
                  <a:pt x="261" y="375"/>
                </a:moveTo>
                <a:lnTo>
                  <a:pt x="456" y="375"/>
                </a:lnTo>
                <a:lnTo>
                  <a:pt x="470" y="377"/>
                </a:lnTo>
                <a:lnTo>
                  <a:pt x="480" y="384"/>
                </a:lnTo>
                <a:lnTo>
                  <a:pt x="487" y="394"/>
                </a:lnTo>
                <a:lnTo>
                  <a:pt x="489" y="407"/>
                </a:lnTo>
                <a:lnTo>
                  <a:pt x="489" y="440"/>
                </a:lnTo>
                <a:lnTo>
                  <a:pt x="487" y="453"/>
                </a:lnTo>
                <a:lnTo>
                  <a:pt x="480" y="464"/>
                </a:lnTo>
                <a:lnTo>
                  <a:pt x="470" y="470"/>
                </a:lnTo>
                <a:lnTo>
                  <a:pt x="456" y="473"/>
                </a:lnTo>
                <a:lnTo>
                  <a:pt x="261" y="473"/>
                </a:lnTo>
                <a:lnTo>
                  <a:pt x="248" y="470"/>
                </a:lnTo>
                <a:lnTo>
                  <a:pt x="238" y="464"/>
                </a:lnTo>
                <a:lnTo>
                  <a:pt x="231" y="453"/>
                </a:lnTo>
                <a:lnTo>
                  <a:pt x="229" y="440"/>
                </a:lnTo>
                <a:lnTo>
                  <a:pt x="229" y="407"/>
                </a:lnTo>
                <a:lnTo>
                  <a:pt x="231" y="394"/>
                </a:lnTo>
                <a:lnTo>
                  <a:pt x="238" y="384"/>
                </a:lnTo>
                <a:lnTo>
                  <a:pt x="248" y="377"/>
                </a:lnTo>
                <a:lnTo>
                  <a:pt x="261" y="375"/>
                </a:lnTo>
                <a:close/>
                <a:moveTo>
                  <a:pt x="98" y="309"/>
                </a:moveTo>
                <a:lnTo>
                  <a:pt x="98" y="668"/>
                </a:lnTo>
                <a:lnTo>
                  <a:pt x="620" y="668"/>
                </a:lnTo>
                <a:lnTo>
                  <a:pt x="620" y="309"/>
                </a:lnTo>
                <a:lnTo>
                  <a:pt x="98" y="309"/>
                </a:lnTo>
                <a:close/>
                <a:moveTo>
                  <a:pt x="32" y="211"/>
                </a:moveTo>
                <a:lnTo>
                  <a:pt x="32" y="277"/>
                </a:lnTo>
                <a:lnTo>
                  <a:pt x="686" y="277"/>
                </a:lnTo>
                <a:lnTo>
                  <a:pt x="686" y="211"/>
                </a:lnTo>
                <a:lnTo>
                  <a:pt x="32" y="211"/>
                </a:lnTo>
                <a:close/>
                <a:moveTo>
                  <a:pt x="222" y="121"/>
                </a:moveTo>
                <a:lnTo>
                  <a:pt x="250" y="138"/>
                </a:lnTo>
                <a:lnTo>
                  <a:pt x="234" y="165"/>
                </a:lnTo>
                <a:lnTo>
                  <a:pt x="205" y="150"/>
                </a:lnTo>
                <a:lnTo>
                  <a:pt x="222" y="121"/>
                </a:lnTo>
                <a:close/>
                <a:moveTo>
                  <a:pt x="543" y="89"/>
                </a:moveTo>
                <a:lnTo>
                  <a:pt x="530" y="91"/>
                </a:lnTo>
                <a:lnTo>
                  <a:pt x="467" y="108"/>
                </a:lnTo>
                <a:lnTo>
                  <a:pt x="468" y="113"/>
                </a:lnTo>
                <a:lnTo>
                  <a:pt x="508" y="135"/>
                </a:lnTo>
                <a:lnTo>
                  <a:pt x="506" y="130"/>
                </a:lnTo>
                <a:lnTo>
                  <a:pt x="538" y="122"/>
                </a:lnTo>
                <a:lnTo>
                  <a:pt x="547" y="154"/>
                </a:lnTo>
                <a:lnTo>
                  <a:pt x="542" y="155"/>
                </a:lnTo>
                <a:lnTo>
                  <a:pt x="583" y="178"/>
                </a:lnTo>
                <a:lnTo>
                  <a:pt x="587" y="178"/>
                </a:lnTo>
                <a:lnTo>
                  <a:pt x="569" y="113"/>
                </a:lnTo>
                <a:lnTo>
                  <a:pt x="564" y="101"/>
                </a:lnTo>
                <a:lnTo>
                  <a:pt x="555" y="93"/>
                </a:lnTo>
                <a:lnTo>
                  <a:pt x="543" y="89"/>
                </a:lnTo>
                <a:close/>
                <a:moveTo>
                  <a:pt x="356" y="85"/>
                </a:moveTo>
                <a:lnTo>
                  <a:pt x="302" y="178"/>
                </a:lnTo>
                <a:lnTo>
                  <a:pt x="518" y="178"/>
                </a:lnTo>
                <a:lnTo>
                  <a:pt x="356" y="85"/>
                </a:lnTo>
                <a:close/>
                <a:moveTo>
                  <a:pt x="255" y="65"/>
                </a:moveTo>
                <a:lnTo>
                  <a:pt x="282" y="82"/>
                </a:lnTo>
                <a:lnTo>
                  <a:pt x="267" y="109"/>
                </a:lnTo>
                <a:lnTo>
                  <a:pt x="238" y="93"/>
                </a:lnTo>
                <a:lnTo>
                  <a:pt x="255" y="65"/>
                </a:lnTo>
                <a:close/>
                <a:moveTo>
                  <a:pt x="259" y="32"/>
                </a:moveTo>
                <a:lnTo>
                  <a:pt x="246" y="33"/>
                </a:lnTo>
                <a:lnTo>
                  <a:pt x="235" y="38"/>
                </a:lnTo>
                <a:lnTo>
                  <a:pt x="226" y="49"/>
                </a:lnTo>
                <a:lnTo>
                  <a:pt x="152" y="178"/>
                </a:lnTo>
                <a:lnTo>
                  <a:pt x="188" y="178"/>
                </a:lnTo>
                <a:lnTo>
                  <a:pt x="189" y="178"/>
                </a:lnTo>
                <a:lnTo>
                  <a:pt x="191" y="178"/>
                </a:lnTo>
                <a:lnTo>
                  <a:pt x="264" y="178"/>
                </a:lnTo>
                <a:lnTo>
                  <a:pt x="327" y="70"/>
                </a:lnTo>
                <a:lnTo>
                  <a:pt x="271" y="37"/>
                </a:lnTo>
                <a:lnTo>
                  <a:pt x="259" y="32"/>
                </a:lnTo>
                <a:close/>
                <a:moveTo>
                  <a:pt x="247" y="0"/>
                </a:moveTo>
                <a:lnTo>
                  <a:pt x="268" y="0"/>
                </a:lnTo>
                <a:lnTo>
                  <a:pt x="288" y="8"/>
                </a:lnTo>
                <a:lnTo>
                  <a:pt x="421" y="85"/>
                </a:lnTo>
                <a:lnTo>
                  <a:pt x="521" y="59"/>
                </a:lnTo>
                <a:lnTo>
                  <a:pt x="542" y="57"/>
                </a:lnTo>
                <a:lnTo>
                  <a:pt x="561" y="61"/>
                </a:lnTo>
                <a:lnTo>
                  <a:pt x="580" y="71"/>
                </a:lnTo>
                <a:lnTo>
                  <a:pt x="593" y="85"/>
                </a:lnTo>
                <a:lnTo>
                  <a:pt x="600" y="105"/>
                </a:lnTo>
                <a:lnTo>
                  <a:pt x="621" y="178"/>
                </a:lnTo>
                <a:lnTo>
                  <a:pt x="686" y="178"/>
                </a:lnTo>
                <a:lnTo>
                  <a:pt x="699" y="181"/>
                </a:lnTo>
                <a:lnTo>
                  <a:pt x="709" y="189"/>
                </a:lnTo>
                <a:lnTo>
                  <a:pt x="716" y="199"/>
                </a:lnTo>
                <a:lnTo>
                  <a:pt x="718" y="211"/>
                </a:lnTo>
                <a:lnTo>
                  <a:pt x="718" y="277"/>
                </a:lnTo>
                <a:lnTo>
                  <a:pt x="716" y="290"/>
                </a:lnTo>
                <a:lnTo>
                  <a:pt x="709" y="300"/>
                </a:lnTo>
                <a:lnTo>
                  <a:pt x="699" y="307"/>
                </a:lnTo>
                <a:lnTo>
                  <a:pt x="686" y="309"/>
                </a:lnTo>
                <a:lnTo>
                  <a:pt x="653" y="309"/>
                </a:lnTo>
                <a:lnTo>
                  <a:pt x="653" y="668"/>
                </a:lnTo>
                <a:lnTo>
                  <a:pt x="650" y="681"/>
                </a:lnTo>
                <a:lnTo>
                  <a:pt x="644" y="692"/>
                </a:lnTo>
                <a:lnTo>
                  <a:pt x="633" y="698"/>
                </a:lnTo>
                <a:lnTo>
                  <a:pt x="620" y="701"/>
                </a:lnTo>
                <a:lnTo>
                  <a:pt x="98" y="701"/>
                </a:lnTo>
                <a:lnTo>
                  <a:pt x="85" y="698"/>
                </a:lnTo>
                <a:lnTo>
                  <a:pt x="74" y="692"/>
                </a:lnTo>
                <a:lnTo>
                  <a:pt x="68" y="681"/>
                </a:lnTo>
                <a:lnTo>
                  <a:pt x="65" y="668"/>
                </a:lnTo>
                <a:lnTo>
                  <a:pt x="65" y="309"/>
                </a:lnTo>
                <a:lnTo>
                  <a:pt x="32" y="309"/>
                </a:lnTo>
                <a:lnTo>
                  <a:pt x="19" y="307"/>
                </a:lnTo>
                <a:lnTo>
                  <a:pt x="10" y="300"/>
                </a:lnTo>
                <a:lnTo>
                  <a:pt x="2" y="290"/>
                </a:lnTo>
                <a:lnTo>
                  <a:pt x="0" y="277"/>
                </a:lnTo>
                <a:lnTo>
                  <a:pt x="0" y="211"/>
                </a:lnTo>
                <a:lnTo>
                  <a:pt x="2" y="199"/>
                </a:lnTo>
                <a:lnTo>
                  <a:pt x="10" y="189"/>
                </a:lnTo>
                <a:lnTo>
                  <a:pt x="19" y="181"/>
                </a:lnTo>
                <a:lnTo>
                  <a:pt x="32" y="178"/>
                </a:lnTo>
                <a:lnTo>
                  <a:pt x="114" y="178"/>
                </a:lnTo>
                <a:lnTo>
                  <a:pt x="199" y="32"/>
                </a:lnTo>
                <a:lnTo>
                  <a:pt x="212" y="16"/>
                </a:lnTo>
                <a:lnTo>
                  <a:pt x="229" y="6"/>
                </a:lnTo>
                <a:lnTo>
                  <a:pt x="24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13">
            <a:extLst>
              <a:ext uri="{FF2B5EF4-FFF2-40B4-BE49-F238E27FC236}">
                <a16:creationId xmlns:a16="http://schemas.microsoft.com/office/drawing/2014/main" id="{EAB6527D-1D0D-42E7-98F4-E681EEF08DB6}"/>
              </a:ext>
            </a:extLst>
          </p:cNvPr>
          <p:cNvSpPr>
            <a:spLocks noEditPoints="1"/>
          </p:cNvSpPr>
          <p:nvPr/>
        </p:nvSpPr>
        <p:spPr bwMode="auto">
          <a:xfrm>
            <a:off x="9534822" y="3374306"/>
            <a:ext cx="494424" cy="494424"/>
          </a:xfrm>
          <a:custGeom>
            <a:avLst/>
            <a:gdLst>
              <a:gd name="T0" fmla="*/ 338 w 739"/>
              <a:gd name="T1" fmla="*/ 383 h 739"/>
              <a:gd name="T2" fmla="*/ 401 w 739"/>
              <a:gd name="T3" fmla="*/ 383 h 739"/>
              <a:gd name="T4" fmla="*/ 524 w 739"/>
              <a:gd name="T5" fmla="*/ 303 h 739"/>
              <a:gd name="T6" fmla="*/ 406 w 739"/>
              <a:gd name="T7" fmla="*/ 425 h 739"/>
              <a:gd name="T8" fmla="*/ 504 w 739"/>
              <a:gd name="T9" fmla="*/ 470 h 739"/>
              <a:gd name="T10" fmla="*/ 215 w 739"/>
              <a:gd name="T11" fmla="*/ 303 h 739"/>
              <a:gd name="T12" fmla="*/ 257 w 739"/>
              <a:gd name="T13" fmla="*/ 494 h 739"/>
              <a:gd name="T14" fmla="*/ 317 w 739"/>
              <a:gd name="T15" fmla="*/ 411 h 739"/>
              <a:gd name="T16" fmla="*/ 369 w 739"/>
              <a:gd name="T17" fmla="*/ 201 h 739"/>
              <a:gd name="T18" fmla="*/ 321 w 739"/>
              <a:gd name="T19" fmla="*/ 323 h 739"/>
              <a:gd name="T20" fmla="*/ 418 w 739"/>
              <a:gd name="T21" fmla="*/ 323 h 739"/>
              <a:gd name="T22" fmla="*/ 369 w 739"/>
              <a:gd name="T23" fmla="*/ 201 h 739"/>
              <a:gd name="T24" fmla="*/ 537 w 739"/>
              <a:gd name="T25" fmla="*/ 256 h 739"/>
              <a:gd name="T26" fmla="*/ 537 w 739"/>
              <a:gd name="T27" fmla="*/ 483 h 739"/>
              <a:gd name="T28" fmla="*/ 329 w 739"/>
              <a:gd name="T29" fmla="*/ 566 h 739"/>
              <a:gd name="T30" fmla="*/ 172 w 739"/>
              <a:gd name="T31" fmla="*/ 411 h 739"/>
              <a:gd name="T32" fmla="*/ 257 w 739"/>
              <a:gd name="T33" fmla="*/ 202 h 739"/>
              <a:gd name="T34" fmla="*/ 314 w 739"/>
              <a:gd name="T35" fmla="*/ 79 h 739"/>
              <a:gd name="T36" fmla="*/ 215 w 739"/>
              <a:gd name="T37" fmla="*/ 125 h 739"/>
              <a:gd name="T38" fmla="*/ 102 w 739"/>
              <a:gd name="T39" fmla="*/ 162 h 739"/>
              <a:gd name="T40" fmla="*/ 105 w 739"/>
              <a:gd name="T41" fmla="*/ 260 h 739"/>
              <a:gd name="T42" fmla="*/ 33 w 739"/>
              <a:gd name="T43" fmla="*/ 411 h 739"/>
              <a:gd name="T44" fmla="*/ 105 w 739"/>
              <a:gd name="T45" fmla="*/ 479 h 739"/>
              <a:gd name="T46" fmla="*/ 161 w 739"/>
              <a:gd name="T47" fmla="*/ 636 h 739"/>
              <a:gd name="T48" fmla="*/ 215 w 739"/>
              <a:gd name="T49" fmla="*/ 614 h 739"/>
              <a:gd name="T50" fmla="*/ 314 w 739"/>
              <a:gd name="T51" fmla="*/ 659 h 739"/>
              <a:gd name="T52" fmla="*/ 424 w 739"/>
              <a:gd name="T53" fmla="*/ 659 h 739"/>
              <a:gd name="T54" fmla="*/ 524 w 739"/>
              <a:gd name="T55" fmla="*/ 614 h 739"/>
              <a:gd name="T56" fmla="*/ 578 w 739"/>
              <a:gd name="T57" fmla="*/ 636 h 739"/>
              <a:gd name="T58" fmla="*/ 634 w 739"/>
              <a:gd name="T59" fmla="*/ 479 h 739"/>
              <a:gd name="T60" fmla="*/ 706 w 739"/>
              <a:gd name="T61" fmla="*/ 411 h 739"/>
              <a:gd name="T62" fmla="*/ 634 w 739"/>
              <a:gd name="T63" fmla="*/ 260 h 739"/>
              <a:gd name="T64" fmla="*/ 636 w 739"/>
              <a:gd name="T65" fmla="*/ 162 h 739"/>
              <a:gd name="T66" fmla="*/ 524 w 739"/>
              <a:gd name="T67" fmla="*/ 125 h 739"/>
              <a:gd name="T68" fmla="*/ 424 w 739"/>
              <a:gd name="T69" fmla="*/ 79 h 739"/>
              <a:gd name="T70" fmla="*/ 419 w 739"/>
              <a:gd name="T71" fmla="*/ 0 h 739"/>
              <a:gd name="T72" fmla="*/ 492 w 739"/>
              <a:gd name="T73" fmla="*/ 74 h 739"/>
              <a:gd name="T74" fmla="*/ 585 w 739"/>
              <a:gd name="T75" fmla="*/ 68 h 739"/>
              <a:gd name="T76" fmla="*/ 669 w 739"/>
              <a:gd name="T77" fmla="*/ 168 h 739"/>
              <a:gd name="T78" fmla="*/ 723 w 739"/>
              <a:gd name="T79" fmla="*/ 299 h 739"/>
              <a:gd name="T80" fmla="*/ 731 w 739"/>
              <a:gd name="T81" fmla="*/ 434 h 739"/>
              <a:gd name="T82" fmla="*/ 665 w 739"/>
              <a:gd name="T83" fmla="*/ 561 h 739"/>
              <a:gd name="T84" fmla="*/ 591 w 739"/>
              <a:gd name="T85" fmla="*/ 669 h 739"/>
              <a:gd name="T86" fmla="*/ 529 w 739"/>
              <a:gd name="T87" fmla="*/ 646 h 739"/>
              <a:gd name="T88" fmla="*/ 427 w 739"/>
              <a:gd name="T89" fmla="*/ 737 h 739"/>
              <a:gd name="T90" fmla="*/ 295 w 739"/>
              <a:gd name="T91" fmla="*/ 714 h 739"/>
              <a:gd name="T92" fmla="*/ 164 w 739"/>
              <a:gd name="T93" fmla="*/ 671 h 739"/>
              <a:gd name="T94" fmla="*/ 68 w 739"/>
              <a:gd name="T95" fmla="*/ 587 h 739"/>
              <a:gd name="T96" fmla="*/ 60 w 739"/>
              <a:gd name="T97" fmla="*/ 453 h 739"/>
              <a:gd name="T98" fmla="*/ 0 w 739"/>
              <a:gd name="T99" fmla="*/ 320 h 739"/>
              <a:gd name="T100" fmla="*/ 74 w 739"/>
              <a:gd name="T101" fmla="*/ 247 h 739"/>
              <a:gd name="T102" fmla="*/ 74 w 739"/>
              <a:gd name="T103" fmla="*/ 144 h 739"/>
              <a:gd name="T104" fmla="*/ 172 w 739"/>
              <a:gd name="T105" fmla="*/ 70 h 739"/>
              <a:gd name="T106" fmla="*/ 299 w 739"/>
              <a:gd name="T107" fmla="*/ 15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39" h="739">
                <a:moveTo>
                  <a:pt x="369" y="336"/>
                </a:moveTo>
                <a:lnTo>
                  <a:pt x="356" y="339"/>
                </a:lnTo>
                <a:lnTo>
                  <a:pt x="346" y="345"/>
                </a:lnTo>
                <a:lnTo>
                  <a:pt x="338" y="357"/>
                </a:lnTo>
                <a:lnTo>
                  <a:pt x="335" y="370"/>
                </a:lnTo>
                <a:lnTo>
                  <a:pt x="338" y="383"/>
                </a:lnTo>
                <a:lnTo>
                  <a:pt x="346" y="394"/>
                </a:lnTo>
                <a:lnTo>
                  <a:pt x="356" y="400"/>
                </a:lnTo>
                <a:lnTo>
                  <a:pt x="369" y="403"/>
                </a:lnTo>
                <a:lnTo>
                  <a:pt x="382" y="400"/>
                </a:lnTo>
                <a:lnTo>
                  <a:pt x="393" y="394"/>
                </a:lnTo>
                <a:lnTo>
                  <a:pt x="401" y="383"/>
                </a:lnTo>
                <a:lnTo>
                  <a:pt x="403" y="370"/>
                </a:lnTo>
                <a:lnTo>
                  <a:pt x="401" y="357"/>
                </a:lnTo>
                <a:lnTo>
                  <a:pt x="393" y="345"/>
                </a:lnTo>
                <a:lnTo>
                  <a:pt x="382" y="339"/>
                </a:lnTo>
                <a:lnTo>
                  <a:pt x="369" y="336"/>
                </a:lnTo>
                <a:close/>
                <a:moveTo>
                  <a:pt x="524" y="303"/>
                </a:moveTo>
                <a:lnTo>
                  <a:pt x="434" y="353"/>
                </a:lnTo>
                <a:lnTo>
                  <a:pt x="436" y="361"/>
                </a:lnTo>
                <a:lnTo>
                  <a:pt x="436" y="370"/>
                </a:lnTo>
                <a:lnTo>
                  <a:pt x="432" y="392"/>
                </a:lnTo>
                <a:lnTo>
                  <a:pt x="422" y="411"/>
                </a:lnTo>
                <a:lnTo>
                  <a:pt x="406" y="425"/>
                </a:lnTo>
                <a:lnTo>
                  <a:pt x="386" y="434"/>
                </a:lnTo>
                <a:lnTo>
                  <a:pt x="386" y="536"/>
                </a:lnTo>
                <a:lnTo>
                  <a:pt x="422" y="530"/>
                </a:lnTo>
                <a:lnTo>
                  <a:pt x="453" y="515"/>
                </a:lnTo>
                <a:lnTo>
                  <a:pt x="481" y="494"/>
                </a:lnTo>
                <a:lnTo>
                  <a:pt x="504" y="470"/>
                </a:lnTo>
                <a:lnTo>
                  <a:pt x="523" y="439"/>
                </a:lnTo>
                <a:lnTo>
                  <a:pt x="533" y="405"/>
                </a:lnTo>
                <a:lnTo>
                  <a:pt x="537" y="370"/>
                </a:lnTo>
                <a:lnTo>
                  <a:pt x="533" y="335"/>
                </a:lnTo>
                <a:lnTo>
                  <a:pt x="524" y="303"/>
                </a:lnTo>
                <a:close/>
                <a:moveTo>
                  <a:pt x="215" y="303"/>
                </a:moveTo>
                <a:lnTo>
                  <a:pt x="204" y="335"/>
                </a:lnTo>
                <a:lnTo>
                  <a:pt x="202" y="370"/>
                </a:lnTo>
                <a:lnTo>
                  <a:pt x="206" y="405"/>
                </a:lnTo>
                <a:lnTo>
                  <a:pt x="216" y="439"/>
                </a:lnTo>
                <a:lnTo>
                  <a:pt x="235" y="470"/>
                </a:lnTo>
                <a:lnTo>
                  <a:pt x="257" y="494"/>
                </a:lnTo>
                <a:lnTo>
                  <a:pt x="286" y="515"/>
                </a:lnTo>
                <a:lnTo>
                  <a:pt x="317" y="530"/>
                </a:lnTo>
                <a:lnTo>
                  <a:pt x="352" y="536"/>
                </a:lnTo>
                <a:lnTo>
                  <a:pt x="352" y="434"/>
                </a:lnTo>
                <a:lnTo>
                  <a:pt x="333" y="425"/>
                </a:lnTo>
                <a:lnTo>
                  <a:pt x="317" y="411"/>
                </a:lnTo>
                <a:lnTo>
                  <a:pt x="305" y="392"/>
                </a:lnTo>
                <a:lnTo>
                  <a:pt x="303" y="370"/>
                </a:lnTo>
                <a:lnTo>
                  <a:pt x="303" y="361"/>
                </a:lnTo>
                <a:lnTo>
                  <a:pt x="304" y="353"/>
                </a:lnTo>
                <a:lnTo>
                  <a:pt x="215" y="303"/>
                </a:lnTo>
                <a:close/>
                <a:moveTo>
                  <a:pt x="369" y="201"/>
                </a:moveTo>
                <a:lnTo>
                  <a:pt x="335" y="205"/>
                </a:lnTo>
                <a:lnTo>
                  <a:pt x="305" y="214"/>
                </a:lnTo>
                <a:lnTo>
                  <a:pt x="276" y="230"/>
                </a:lnTo>
                <a:lnTo>
                  <a:pt x="252" y="250"/>
                </a:lnTo>
                <a:lnTo>
                  <a:pt x="232" y="273"/>
                </a:lnTo>
                <a:lnTo>
                  <a:pt x="321" y="323"/>
                </a:lnTo>
                <a:lnTo>
                  <a:pt x="334" y="312"/>
                </a:lnTo>
                <a:lnTo>
                  <a:pt x="351" y="305"/>
                </a:lnTo>
                <a:lnTo>
                  <a:pt x="369" y="302"/>
                </a:lnTo>
                <a:lnTo>
                  <a:pt x="388" y="305"/>
                </a:lnTo>
                <a:lnTo>
                  <a:pt x="403" y="312"/>
                </a:lnTo>
                <a:lnTo>
                  <a:pt x="418" y="323"/>
                </a:lnTo>
                <a:lnTo>
                  <a:pt x="507" y="273"/>
                </a:lnTo>
                <a:lnTo>
                  <a:pt x="487" y="250"/>
                </a:lnTo>
                <a:lnTo>
                  <a:pt x="462" y="230"/>
                </a:lnTo>
                <a:lnTo>
                  <a:pt x="434" y="214"/>
                </a:lnTo>
                <a:lnTo>
                  <a:pt x="402" y="205"/>
                </a:lnTo>
                <a:lnTo>
                  <a:pt x="369" y="201"/>
                </a:lnTo>
                <a:close/>
                <a:moveTo>
                  <a:pt x="369" y="168"/>
                </a:moveTo>
                <a:lnTo>
                  <a:pt x="410" y="172"/>
                </a:lnTo>
                <a:lnTo>
                  <a:pt x="448" y="184"/>
                </a:lnTo>
                <a:lnTo>
                  <a:pt x="482" y="202"/>
                </a:lnTo>
                <a:lnTo>
                  <a:pt x="512" y="227"/>
                </a:lnTo>
                <a:lnTo>
                  <a:pt x="537" y="256"/>
                </a:lnTo>
                <a:lnTo>
                  <a:pt x="555" y="292"/>
                </a:lnTo>
                <a:lnTo>
                  <a:pt x="567" y="329"/>
                </a:lnTo>
                <a:lnTo>
                  <a:pt x="571" y="370"/>
                </a:lnTo>
                <a:lnTo>
                  <a:pt x="567" y="411"/>
                </a:lnTo>
                <a:lnTo>
                  <a:pt x="555" y="449"/>
                </a:lnTo>
                <a:lnTo>
                  <a:pt x="537" y="483"/>
                </a:lnTo>
                <a:lnTo>
                  <a:pt x="512" y="511"/>
                </a:lnTo>
                <a:lnTo>
                  <a:pt x="482" y="536"/>
                </a:lnTo>
                <a:lnTo>
                  <a:pt x="448" y="555"/>
                </a:lnTo>
                <a:lnTo>
                  <a:pt x="410" y="566"/>
                </a:lnTo>
                <a:lnTo>
                  <a:pt x="369" y="572"/>
                </a:lnTo>
                <a:lnTo>
                  <a:pt x="329" y="566"/>
                </a:lnTo>
                <a:lnTo>
                  <a:pt x="291" y="555"/>
                </a:lnTo>
                <a:lnTo>
                  <a:pt x="257" y="536"/>
                </a:lnTo>
                <a:lnTo>
                  <a:pt x="227" y="511"/>
                </a:lnTo>
                <a:lnTo>
                  <a:pt x="202" y="483"/>
                </a:lnTo>
                <a:lnTo>
                  <a:pt x="183" y="449"/>
                </a:lnTo>
                <a:lnTo>
                  <a:pt x="172" y="411"/>
                </a:lnTo>
                <a:lnTo>
                  <a:pt x="168" y="370"/>
                </a:lnTo>
                <a:lnTo>
                  <a:pt x="172" y="329"/>
                </a:lnTo>
                <a:lnTo>
                  <a:pt x="183" y="292"/>
                </a:lnTo>
                <a:lnTo>
                  <a:pt x="202" y="256"/>
                </a:lnTo>
                <a:lnTo>
                  <a:pt x="227" y="227"/>
                </a:lnTo>
                <a:lnTo>
                  <a:pt x="257" y="202"/>
                </a:lnTo>
                <a:lnTo>
                  <a:pt x="291" y="184"/>
                </a:lnTo>
                <a:lnTo>
                  <a:pt x="329" y="172"/>
                </a:lnTo>
                <a:lnTo>
                  <a:pt x="369" y="168"/>
                </a:lnTo>
                <a:close/>
                <a:moveTo>
                  <a:pt x="327" y="34"/>
                </a:moveTo>
                <a:lnTo>
                  <a:pt x="318" y="69"/>
                </a:lnTo>
                <a:lnTo>
                  <a:pt x="314" y="79"/>
                </a:lnTo>
                <a:lnTo>
                  <a:pt x="305" y="87"/>
                </a:lnTo>
                <a:lnTo>
                  <a:pt x="295" y="93"/>
                </a:lnTo>
                <a:lnTo>
                  <a:pt x="259" y="104"/>
                </a:lnTo>
                <a:lnTo>
                  <a:pt x="227" y="121"/>
                </a:lnTo>
                <a:lnTo>
                  <a:pt x="220" y="124"/>
                </a:lnTo>
                <a:lnTo>
                  <a:pt x="215" y="125"/>
                </a:lnTo>
                <a:lnTo>
                  <a:pt x="210" y="127"/>
                </a:lnTo>
                <a:lnTo>
                  <a:pt x="203" y="125"/>
                </a:lnTo>
                <a:lnTo>
                  <a:pt x="198" y="124"/>
                </a:lnTo>
                <a:lnTo>
                  <a:pt x="193" y="121"/>
                </a:lnTo>
                <a:lnTo>
                  <a:pt x="161" y="103"/>
                </a:lnTo>
                <a:lnTo>
                  <a:pt x="102" y="162"/>
                </a:lnTo>
                <a:lnTo>
                  <a:pt x="102" y="162"/>
                </a:lnTo>
                <a:lnTo>
                  <a:pt x="121" y="192"/>
                </a:lnTo>
                <a:lnTo>
                  <a:pt x="125" y="204"/>
                </a:lnTo>
                <a:lnTo>
                  <a:pt x="125" y="216"/>
                </a:lnTo>
                <a:lnTo>
                  <a:pt x="121" y="226"/>
                </a:lnTo>
                <a:lnTo>
                  <a:pt x="105" y="260"/>
                </a:lnTo>
                <a:lnTo>
                  <a:pt x="92" y="295"/>
                </a:lnTo>
                <a:lnTo>
                  <a:pt x="87" y="306"/>
                </a:lnTo>
                <a:lnTo>
                  <a:pt x="79" y="315"/>
                </a:lnTo>
                <a:lnTo>
                  <a:pt x="68" y="319"/>
                </a:lnTo>
                <a:lnTo>
                  <a:pt x="33" y="328"/>
                </a:lnTo>
                <a:lnTo>
                  <a:pt x="33" y="411"/>
                </a:lnTo>
                <a:lnTo>
                  <a:pt x="34" y="411"/>
                </a:lnTo>
                <a:lnTo>
                  <a:pt x="68" y="420"/>
                </a:lnTo>
                <a:lnTo>
                  <a:pt x="79" y="425"/>
                </a:lnTo>
                <a:lnTo>
                  <a:pt x="87" y="433"/>
                </a:lnTo>
                <a:lnTo>
                  <a:pt x="92" y="443"/>
                </a:lnTo>
                <a:lnTo>
                  <a:pt x="105" y="479"/>
                </a:lnTo>
                <a:lnTo>
                  <a:pt x="121" y="513"/>
                </a:lnTo>
                <a:lnTo>
                  <a:pt x="125" y="525"/>
                </a:lnTo>
                <a:lnTo>
                  <a:pt x="125" y="536"/>
                </a:lnTo>
                <a:lnTo>
                  <a:pt x="121" y="547"/>
                </a:lnTo>
                <a:lnTo>
                  <a:pt x="102" y="578"/>
                </a:lnTo>
                <a:lnTo>
                  <a:pt x="161" y="636"/>
                </a:lnTo>
                <a:lnTo>
                  <a:pt x="161" y="636"/>
                </a:lnTo>
                <a:lnTo>
                  <a:pt x="193" y="617"/>
                </a:lnTo>
                <a:lnTo>
                  <a:pt x="198" y="615"/>
                </a:lnTo>
                <a:lnTo>
                  <a:pt x="203" y="614"/>
                </a:lnTo>
                <a:lnTo>
                  <a:pt x="210" y="614"/>
                </a:lnTo>
                <a:lnTo>
                  <a:pt x="215" y="614"/>
                </a:lnTo>
                <a:lnTo>
                  <a:pt x="220" y="615"/>
                </a:lnTo>
                <a:lnTo>
                  <a:pt x="227" y="617"/>
                </a:lnTo>
                <a:lnTo>
                  <a:pt x="259" y="634"/>
                </a:lnTo>
                <a:lnTo>
                  <a:pt x="295" y="646"/>
                </a:lnTo>
                <a:lnTo>
                  <a:pt x="305" y="652"/>
                </a:lnTo>
                <a:lnTo>
                  <a:pt x="314" y="659"/>
                </a:lnTo>
                <a:lnTo>
                  <a:pt x="318" y="670"/>
                </a:lnTo>
                <a:lnTo>
                  <a:pt x="327" y="705"/>
                </a:lnTo>
                <a:lnTo>
                  <a:pt x="411" y="705"/>
                </a:lnTo>
                <a:lnTo>
                  <a:pt x="411" y="705"/>
                </a:lnTo>
                <a:lnTo>
                  <a:pt x="419" y="670"/>
                </a:lnTo>
                <a:lnTo>
                  <a:pt x="424" y="659"/>
                </a:lnTo>
                <a:lnTo>
                  <a:pt x="432" y="652"/>
                </a:lnTo>
                <a:lnTo>
                  <a:pt x="444" y="646"/>
                </a:lnTo>
                <a:lnTo>
                  <a:pt x="479" y="634"/>
                </a:lnTo>
                <a:lnTo>
                  <a:pt x="512" y="617"/>
                </a:lnTo>
                <a:lnTo>
                  <a:pt x="517" y="615"/>
                </a:lnTo>
                <a:lnTo>
                  <a:pt x="524" y="614"/>
                </a:lnTo>
                <a:lnTo>
                  <a:pt x="529" y="614"/>
                </a:lnTo>
                <a:lnTo>
                  <a:pt x="536" y="614"/>
                </a:lnTo>
                <a:lnTo>
                  <a:pt x="541" y="615"/>
                </a:lnTo>
                <a:lnTo>
                  <a:pt x="546" y="617"/>
                </a:lnTo>
                <a:lnTo>
                  <a:pt x="578" y="636"/>
                </a:lnTo>
                <a:lnTo>
                  <a:pt x="578" y="636"/>
                </a:lnTo>
                <a:lnTo>
                  <a:pt x="636" y="578"/>
                </a:lnTo>
                <a:lnTo>
                  <a:pt x="618" y="547"/>
                </a:lnTo>
                <a:lnTo>
                  <a:pt x="613" y="536"/>
                </a:lnTo>
                <a:lnTo>
                  <a:pt x="613" y="525"/>
                </a:lnTo>
                <a:lnTo>
                  <a:pt x="617" y="513"/>
                </a:lnTo>
                <a:lnTo>
                  <a:pt x="634" y="479"/>
                </a:lnTo>
                <a:lnTo>
                  <a:pt x="646" y="443"/>
                </a:lnTo>
                <a:lnTo>
                  <a:pt x="651" y="433"/>
                </a:lnTo>
                <a:lnTo>
                  <a:pt x="660" y="425"/>
                </a:lnTo>
                <a:lnTo>
                  <a:pt x="670" y="420"/>
                </a:lnTo>
                <a:lnTo>
                  <a:pt x="704" y="411"/>
                </a:lnTo>
                <a:lnTo>
                  <a:pt x="706" y="411"/>
                </a:lnTo>
                <a:lnTo>
                  <a:pt x="706" y="328"/>
                </a:lnTo>
                <a:lnTo>
                  <a:pt x="670" y="319"/>
                </a:lnTo>
                <a:lnTo>
                  <a:pt x="660" y="315"/>
                </a:lnTo>
                <a:lnTo>
                  <a:pt x="651" y="306"/>
                </a:lnTo>
                <a:lnTo>
                  <a:pt x="646" y="295"/>
                </a:lnTo>
                <a:lnTo>
                  <a:pt x="634" y="260"/>
                </a:lnTo>
                <a:lnTo>
                  <a:pt x="617" y="226"/>
                </a:lnTo>
                <a:lnTo>
                  <a:pt x="613" y="216"/>
                </a:lnTo>
                <a:lnTo>
                  <a:pt x="613" y="204"/>
                </a:lnTo>
                <a:lnTo>
                  <a:pt x="618" y="192"/>
                </a:lnTo>
                <a:lnTo>
                  <a:pt x="636" y="162"/>
                </a:lnTo>
                <a:lnTo>
                  <a:pt x="636" y="162"/>
                </a:lnTo>
                <a:lnTo>
                  <a:pt x="578" y="103"/>
                </a:lnTo>
                <a:lnTo>
                  <a:pt x="546" y="121"/>
                </a:lnTo>
                <a:lnTo>
                  <a:pt x="541" y="124"/>
                </a:lnTo>
                <a:lnTo>
                  <a:pt x="536" y="125"/>
                </a:lnTo>
                <a:lnTo>
                  <a:pt x="529" y="127"/>
                </a:lnTo>
                <a:lnTo>
                  <a:pt x="524" y="125"/>
                </a:lnTo>
                <a:lnTo>
                  <a:pt x="517" y="124"/>
                </a:lnTo>
                <a:lnTo>
                  <a:pt x="512" y="121"/>
                </a:lnTo>
                <a:lnTo>
                  <a:pt x="479" y="104"/>
                </a:lnTo>
                <a:lnTo>
                  <a:pt x="444" y="93"/>
                </a:lnTo>
                <a:lnTo>
                  <a:pt x="432" y="87"/>
                </a:lnTo>
                <a:lnTo>
                  <a:pt x="424" y="79"/>
                </a:lnTo>
                <a:lnTo>
                  <a:pt x="419" y="69"/>
                </a:lnTo>
                <a:lnTo>
                  <a:pt x="411" y="34"/>
                </a:lnTo>
                <a:lnTo>
                  <a:pt x="411" y="34"/>
                </a:lnTo>
                <a:lnTo>
                  <a:pt x="327" y="34"/>
                </a:lnTo>
                <a:close/>
                <a:moveTo>
                  <a:pt x="320" y="0"/>
                </a:moveTo>
                <a:lnTo>
                  <a:pt x="419" y="0"/>
                </a:lnTo>
                <a:lnTo>
                  <a:pt x="427" y="2"/>
                </a:lnTo>
                <a:lnTo>
                  <a:pt x="435" y="7"/>
                </a:lnTo>
                <a:lnTo>
                  <a:pt x="440" y="15"/>
                </a:lnTo>
                <a:lnTo>
                  <a:pt x="443" y="24"/>
                </a:lnTo>
                <a:lnTo>
                  <a:pt x="452" y="60"/>
                </a:lnTo>
                <a:lnTo>
                  <a:pt x="492" y="74"/>
                </a:lnTo>
                <a:lnTo>
                  <a:pt x="529" y="93"/>
                </a:lnTo>
                <a:lnTo>
                  <a:pt x="560" y="73"/>
                </a:lnTo>
                <a:lnTo>
                  <a:pt x="567" y="70"/>
                </a:lnTo>
                <a:lnTo>
                  <a:pt x="574" y="68"/>
                </a:lnTo>
                <a:lnTo>
                  <a:pt x="580" y="68"/>
                </a:lnTo>
                <a:lnTo>
                  <a:pt x="585" y="68"/>
                </a:lnTo>
                <a:lnTo>
                  <a:pt x="591" y="70"/>
                </a:lnTo>
                <a:lnTo>
                  <a:pt x="596" y="73"/>
                </a:lnTo>
                <a:lnTo>
                  <a:pt x="665" y="144"/>
                </a:lnTo>
                <a:lnTo>
                  <a:pt x="670" y="151"/>
                </a:lnTo>
                <a:lnTo>
                  <a:pt x="672" y="159"/>
                </a:lnTo>
                <a:lnTo>
                  <a:pt x="669" y="168"/>
                </a:lnTo>
                <a:lnTo>
                  <a:pt x="665" y="178"/>
                </a:lnTo>
                <a:lnTo>
                  <a:pt x="647" y="209"/>
                </a:lnTo>
                <a:lnTo>
                  <a:pt x="665" y="247"/>
                </a:lnTo>
                <a:lnTo>
                  <a:pt x="678" y="286"/>
                </a:lnTo>
                <a:lnTo>
                  <a:pt x="714" y="295"/>
                </a:lnTo>
                <a:lnTo>
                  <a:pt x="723" y="299"/>
                </a:lnTo>
                <a:lnTo>
                  <a:pt x="731" y="305"/>
                </a:lnTo>
                <a:lnTo>
                  <a:pt x="737" y="311"/>
                </a:lnTo>
                <a:lnTo>
                  <a:pt x="739" y="320"/>
                </a:lnTo>
                <a:lnTo>
                  <a:pt x="739" y="418"/>
                </a:lnTo>
                <a:lnTo>
                  <a:pt x="737" y="428"/>
                </a:lnTo>
                <a:lnTo>
                  <a:pt x="731" y="434"/>
                </a:lnTo>
                <a:lnTo>
                  <a:pt x="723" y="439"/>
                </a:lnTo>
                <a:lnTo>
                  <a:pt x="714" y="443"/>
                </a:lnTo>
                <a:lnTo>
                  <a:pt x="678" y="453"/>
                </a:lnTo>
                <a:lnTo>
                  <a:pt x="665" y="492"/>
                </a:lnTo>
                <a:lnTo>
                  <a:pt x="647" y="530"/>
                </a:lnTo>
                <a:lnTo>
                  <a:pt x="665" y="561"/>
                </a:lnTo>
                <a:lnTo>
                  <a:pt x="669" y="570"/>
                </a:lnTo>
                <a:lnTo>
                  <a:pt x="672" y="580"/>
                </a:lnTo>
                <a:lnTo>
                  <a:pt x="670" y="587"/>
                </a:lnTo>
                <a:lnTo>
                  <a:pt x="665" y="597"/>
                </a:lnTo>
                <a:lnTo>
                  <a:pt x="596" y="666"/>
                </a:lnTo>
                <a:lnTo>
                  <a:pt x="591" y="669"/>
                </a:lnTo>
                <a:lnTo>
                  <a:pt x="587" y="671"/>
                </a:lnTo>
                <a:lnTo>
                  <a:pt x="581" y="671"/>
                </a:lnTo>
                <a:lnTo>
                  <a:pt x="574" y="671"/>
                </a:lnTo>
                <a:lnTo>
                  <a:pt x="567" y="669"/>
                </a:lnTo>
                <a:lnTo>
                  <a:pt x="560" y="666"/>
                </a:lnTo>
                <a:lnTo>
                  <a:pt x="529" y="646"/>
                </a:lnTo>
                <a:lnTo>
                  <a:pt x="492" y="665"/>
                </a:lnTo>
                <a:lnTo>
                  <a:pt x="452" y="679"/>
                </a:lnTo>
                <a:lnTo>
                  <a:pt x="443" y="714"/>
                </a:lnTo>
                <a:lnTo>
                  <a:pt x="440" y="724"/>
                </a:lnTo>
                <a:lnTo>
                  <a:pt x="435" y="731"/>
                </a:lnTo>
                <a:lnTo>
                  <a:pt x="427" y="737"/>
                </a:lnTo>
                <a:lnTo>
                  <a:pt x="419" y="739"/>
                </a:lnTo>
                <a:lnTo>
                  <a:pt x="320" y="739"/>
                </a:lnTo>
                <a:lnTo>
                  <a:pt x="310" y="737"/>
                </a:lnTo>
                <a:lnTo>
                  <a:pt x="304" y="731"/>
                </a:lnTo>
                <a:lnTo>
                  <a:pt x="299" y="724"/>
                </a:lnTo>
                <a:lnTo>
                  <a:pt x="295" y="714"/>
                </a:lnTo>
                <a:lnTo>
                  <a:pt x="287" y="679"/>
                </a:lnTo>
                <a:lnTo>
                  <a:pt x="246" y="665"/>
                </a:lnTo>
                <a:lnTo>
                  <a:pt x="210" y="646"/>
                </a:lnTo>
                <a:lnTo>
                  <a:pt x="177" y="666"/>
                </a:lnTo>
                <a:lnTo>
                  <a:pt x="170" y="669"/>
                </a:lnTo>
                <a:lnTo>
                  <a:pt x="164" y="671"/>
                </a:lnTo>
                <a:lnTo>
                  <a:pt x="157" y="671"/>
                </a:lnTo>
                <a:lnTo>
                  <a:pt x="152" y="671"/>
                </a:lnTo>
                <a:lnTo>
                  <a:pt x="147" y="669"/>
                </a:lnTo>
                <a:lnTo>
                  <a:pt x="143" y="666"/>
                </a:lnTo>
                <a:lnTo>
                  <a:pt x="74" y="597"/>
                </a:lnTo>
                <a:lnTo>
                  <a:pt x="68" y="587"/>
                </a:lnTo>
                <a:lnTo>
                  <a:pt x="67" y="580"/>
                </a:lnTo>
                <a:lnTo>
                  <a:pt x="70" y="570"/>
                </a:lnTo>
                <a:lnTo>
                  <a:pt x="74" y="561"/>
                </a:lnTo>
                <a:lnTo>
                  <a:pt x="92" y="530"/>
                </a:lnTo>
                <a:lnTo>
                  <a:pt x="74" y="492"/>
                </a:lnTo>
                <a:lnTo>
                  <a:pt x="60" y="453"/>
                </a:lnTo>
                <a:lnTo>
                  <a:pt x="24" y="443"/>
                </a:lnTo>
                <a:lnTo>
                  <a:pt x="16" y="439"/>
                </a:lnTo>
                <a:lnTo>
                  <a:pt x="8" y="434"/>
                </a:lnTo>
                <a:lnTo>
                  <a:pt x="2" y="428"/>
                </a:lnTo>
                <a:lnTo>
                  <a:pt x="0" y="418"/>
                </a:lnTo>
                <a:lnTo>
                  <a:pt x="0" y="320"/>
                </a:lnTo>
                <a:lnTo>
                  <a:pt x="2" y="311"/>
                </a:lnTo>
                <a:lnTo>
                  <a:pt x="8" y="305"/>
                </a:lnTo>
                <a:lnTo>
                  <a:pt x="16" y="299"/>
                </a:lnTo>
                <a:lnTo>
                  <a:pt x="24" y="295"/>
                </a:lnTo>
                <a:lnTo>
                  <a:pt x="60" y="286"/>
                </a:lnTo>
                <a:lnTo>
                  <a:pt x="74" y="247"/>
                </a:lnTo>
                <a:lnTo>
                  <a:pt x="92" y="209"/>
                </a:lnTo>
                <a:lnTo>
                  <a:pt x="74" y="178"/>
                </a:lnTo>
                <a:lnTo>
                  <a:pt x="70" y="168"/>
                </a:lnTo>
                <a:lnTo>
                  <a:pt x="67" y="159"/>
                </a:lnTo>
                <a:lnTo>
                  <a:pt x="68" y="151"/>
                </a:lnTo>
                <a:lnTo>
                  <a:pt x="74" y="144"/>
                </a:lnTo>
                <a:lnTo>
                  <a:pt x="143" y="73"/>
                </a:lnTo>
                <a:lnTo>
                  <a:pt x="147" y="70"/>
                </a:lnTo>
                <a:lnTo>
                  <a:pt x="152" y="68"/>
                </a:lnTo>
                <a:lnTo>
                  <a:pt x="157" y="68"/>
                </a:lnTo>
                <a:lnTo>
                  <a:pt x="165" y="68"/>
                </a:lnTo>
                <a:lnTo>
                  <a:pt x="172" y="70"/>
                </a:lnTo>
                <a:lnTo>
                  <a:pt x="177" y="73"/>
                </a:lnTo>
                <a:lnTo>
                  <a:pt x="210" y="93"/>
                </a:lnTo>
                <a:lnTo>
                  <a:pt x="246" y="74"/>
                </a:lnTo>
                <a:lnTo>
                  <a:pt x="287" y="60"/>
                </a:lnTo>
                <a:lnTo>
                  <a:pt x="295" y="24"/>
                </a:lnTo>
                <a:lnTo>
                  <a:pt x="299" y="15"/>
                </a:lnTo>
                <a:lnTo>
                  <a:pt x="304" y="7"/>
                </a:lnTo>
                <a:lnTo>
                  <a:pt x="310" y="2"/>
                </a:lnTo>
                <a:lnTo>
                  <a:pt x="32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8">
            <a:extLst>
              <a:ext uri="{FF2B5EF4-FFF2-40B4-BE49-F238E27FC236}">
                <a16:creationId xmlns:a16="http://schemas.microsoft.com/office/drawing/2014/main" id="{EB6F6B0B-37B6-472F-84E7-0F7AAA4EA6BA}"/>
              </a:ext>
            </a:extLst>
          </p:cNvPr>
          <p:cNvSpPr>
            <a:spLocks noEditPoints="1"/>
          </p:cNvSpPr>
          <p:nvPr/>
        </p:nvSpPr>
        <p:spPr bwMode="auto">
          <a:xfrm>
            <a:off x="11244786" y="5719189"/>
            <a:ext cx="495094" cy="450448"/>
          </a:xfrm>
          <a:custGeom>
            <a:avLst/>
            <a:gdLst>
              <a:gd name="T0" fmla="*/ 267 w 865"/>
              <a:gd name="T1" fmla="*/ 397 h 787"/>
              <a:gd name="T2" fmla="*/ 275 w 865"/>
              <a:gd name="T3" fmla="*/ 419 h 787"/>
              <a:gd name="T4" fmla="*/ 255 w 865"/>
              <a:gd name="T5" fmla="*/ 434 h 787"/>
              <a:gd name="T6" fmla="*/ 200 w 865"/>
              <a:gd name="T7" fmla="*/ 424 h 787"/>
              <a:gd name="T8" fmla="*/ 200 w 865"/>
              <a:gd name="T9" fmla="*/ 402 h 787"/>
              <a:gd name="T10" fmla="*/ 216 w 865"/>
              <a:gd name="T11" fmla="*/ 314 h 787"/>
              <a:gd name="T12" fmla="*/ 350 w 865"/>
              <a:gd name="T13" fmla="*/ 324 h 787"/>
              <a:gd name="T14" fmla="*/ 350 w 865"/>
              <a:gd name="T15" fmla="*/ 346 h 787"/>
              <a:gd name="T16" fmla="*/ 216 w 865"/>
              <a:gd name="T17" fmla="*/ 354 h 787"/>
              <a:gd name="T18" fmla="*/ 198 w 865"/>
              <a:gd name="T19" fmla="*/ 341 h 787"/>
              <a:gd name="T20" fmla="*/ 204 w 865"/>
              <a:gd name="T21" fmla="*/ 318 h 787"/>
              <a:gd name="T22" fmla="*/ 590 w 865"/>
              <a:gd name="T23" fmla="*/ 630 h 787"/>
              <a:gd name="T24" fmla="*/ 609 w 865"/>
              <a:gd name="T25" fmla="*/ 643 h 787"/>
              <a:gd name="T26" fmla="*/ 602 w 865"/>
              <a:gd name="T27" fmla="*/ 665 h 787"/>
              <a:gd name="T28" fmla="*/ 669 w 865"/>
              <a:gd name="T29" fmla="*/ 748 h 787"/>
              <a:gd name="T30" fmla="*/ 157 w 865"/>
              <a:gd name="T31" fmla="*/ 630 h 787"/>
              <a:gd name="T32" fmla="*/ 176 w 865"/>
              <a:gd name="T33" fmla="*/ 643 h 787"/>
              <a:gd name="T34" fmla="*/ 169 w 865"/>
              <a:gd name="T35" fmla="*/ 665 h 787"/>
              <a:gd name="T36" fmla="*/ 551 w 865"/>
              <a:gd name="T37" fmla="*/ 748 h 787"/>
              <a:gd name="T38" fmla="*/ 534 w 865"/>
              <a:gd name="T39" fmla="*/ 661 h 787"/>
              <a:gd name="T40" fmla="*/ 534 w 865"/>
              <a:gd name="T41" fmla="*/ 638 h 787"/>
              <a:gd name="T42" fmla="*/ 551 w 865"/>
              <a:gd name="T43" fmla="*/ 275 h 787"/>
              <a:gd name="T44" fmla="*/ 118 w 865"/>
              <a:gd name="T45" fmla="*/ 748 h 787"/>
              <a:gd name="T46" fmla="*/ 102 w 865"/>
              <a:gd name="T47" fmla="*/ 661 h 787"/>
              <a:gd name="T48" fmla="*/ 102 w 865"/>
              <a:gd name="T49" fmla="*/ 638 h 787"/>
              <a:gd name="T50" fmla="*/ 118 w 865"/>
              <a:gd name="T51" fmla="*/ 275 h 787"/>
              <a:gd name="T52" fmla="*/ 287 w 865"/>
              <a:gd name="T53" fmla="*/ 208 h 787"/>
              <a:gd name="T54" fmla="*/ 429 w 865"/>
              <a:gd name="T55" fmla="*/ 222 h 787"/>
              <a:gd name="T56" fmla="*/ 314 w 865"/>
              <a:gd name="T57" fmla="*/ 197 h 787"/>
              <a:gd name="T58" fmla="*/ 440 w 865"/>
              <a:gd name="T59" fmla="*/ 173 h 787"/>
              <a:gd name="T60" fmla="*/ 669 w 865"/>
              <a:gd name="T61" fmla="*/ 236 h 787"/>
              <a:gd name="T62" fmla="*/ 708 w 865"/>
              <a:gd name="T63" fmla="*/ 275 h 787"/>
              <a:gd name="T64" fmla="*/ 683 w 865"/>
              <a:gd name="T65" fmla="*/ 784 h 787"/>
              <a:gd name="T66" fmla="*/ 12 w 865"/>
              <a:gd name="T67" fmla="*/ 775 h 787"/>
              <a:gd name="T68" fmla="*/ 3 w 865"/>
              <a:gd name="T69" fmla="*/ 261 h 787"/>
              <a:gd name="T70" fmla="*/ 236 w 865"/>
              <a:gd name="T71" fmla="*/ 236 h 787"/>
              <a:gd name="T72" fmla="*/ 289 w 865"/>
              <a:gd name="T73" fmla="*/ 161 h 787"/>
              <a:gd name="T74" fmla="*/ 444 w 865"/>
              <a:gd name="T75" fmla="*/ 51 h 787"/>
              <a:gd name="T76" fmla="*/ 586 w 865"/>
              <a:gd name="T77" fmla="*/ 63 h 787"/>
              <a:gd name="T78" fmla="*/ 473 w 865"/>
              <a:gd name="T79" fmla="*/ 40 h 787"/>
              <a:gd name="T80" fmla="*/ 597 w 865"/>
              <a:gd name="T81" fmla="*/ 16 h 787"/>
              <a:gd name="T82" fmla="*/ 826 w 865"/>
              <a:gd name="T83" fmla="*/ 79 h 787"/>
              <a:gd name="T84" fmla="*/ 865 w 865"/>
              <a:gd name="T85" fmla="*/ 118 h 787"/>
              <a:gd name="T86" fmla="*/ 842 w 865"/>
              <a:gd name="T87" fmla="*/ 626 h 787"/>
              <a:gd name="T88" fmla="*/ 755 w 865"/>
              <a:gd name="T89" fmla="*/ 626 h 787"/>
              <a:gd name="T90" fmla="*/ 749 w 865"/>
              <a:gd name="T91" fmla="*/ 604 h 787"/>
              <a:gd name="T92" fmla="*/ 767 w 865"/>
              <a:gd name="T93" fmla="*/ 591 h 787"/>
              <a:gd name="T94" fmla="*/ 196 w 865"/>
              <a:gd name="T95" fmla="*/ 177 h 787"/>
              <a:gd name="T96" fmla="*/ 183 w 865"/>
              <a:gd name="T97" fmla="*/ 197 h 787"/>
              <a:gd name="T98" fmla="*/ 161 w 865"/>
              <a:gd name="T99" fmla="*/ 189 h 787"/>
              <a:gd name="T100" fmla="*/ 160 w 865"/>
              <a:gd name="T101" fmla="*/ 104 h 787"/>
              <a:gd name="T102" fmla="*/ 393 w 865"/>
              <a:gd name="T103" fmla="*/ 79 h 787"/>
              <a:gd name="T104" fmla="*/ 448 w 865"/>
              <a:gd name="T105" fmla="*/ 4 h 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5" h="787">
                <a:moveTo>
                  <a:pt x="216" y="394"/>
                </a:moveTo>
                <a:lnTo>
                  <a:pt x="255" y="394"/>
                </a:lnTo>
                <a:lnTo>
                  <a:pt x="262" y="394"/>
                </a:lnTo>
                <a:lnTo>
                  <a:pt x="267" y="397"/>
                </a:lnTo>
                <a:lnTo>
                  <a:pt x="271" y="402"/>
                </a:lnTo>
                <a:lnTo>
                  <a:pt x="275" y="407"/>
                </a:lnTo>
                <a:lnTo>
                  <a:pt x="275" y="414"/>
                </a:lnTo>
                <a:lnTo>
                  <a:pt x="275" y="419"/>
                </a:lnTo>
                <a:lnTo>
                  <a:pt x="271" y="424"/>
                </a:lnTo>
                <a:lnTo>
                  <a:pt x="267" y="430"/>
                </a:lnTo>
                <a:lnTo>
                  <a:pt x="262" y="432"/>
                </a:lnTo>
                <a:lnTo>
                  <a:pt x="255" y="434"/>
                </a:lnTo>
                <a:lnTo>
                  <a:pt x="216" y="434"/>
                </a:lnTo>
                <a:lnTo>
                  <a:pt x="210" y="432"/>
                </a:lnTo>
                <a:lnTo>
                  <a:pt x="204" y="430"/>
                </a:lnTo>
                <a:lnTo>
                  <a:pt x="200" y="424"/>
                </a:lnTo>
                <a:lnTo>
                  <a:pt x="198" y="419"/>
                </a:lnTo>
                <a:lnTo>
                  <a:pt x="196" y="414"/>
                </a:lnTo>
                <a:lnTo>
                  <a:pt x="198" y="407"/>
                </a:lnTo>
                <a:lnTo>
                  <a:pt x="200" y="402"/>
                </a:lnTo>
                <a:lnTo>
                  <a:pt x="204" y="397"/>
                </a:lnTo>
                <a:lnTo>
                  <a:pt x="210" y="394"/>
                </a:lnTo>
                <a:lnTo>
                  <a:pt x="216" y="394"/>
                </a:lnTo>
                <a:close/>
                <a:moveTo>
                  <a:pt x="216" y="314"/>
                </a:moveTo>
                <a:lnTo>
                  <a:pt x="334" y="314"/>
                </a:lnTo>
                <a:lnTo>
                  <a:pt x="340" y="316"/>
                </a:lnTo>
                <a:lnTo>
                  <a:pt x="346" y="318"/>
                </a:lnTo>
                <a:lnTo>
                  <a:pt x="350" y="324"/>
                </a:lnTo>
                <a:lnTo>
                  <a:pt x="353" y="329"/>
                </a:lnTo>
                <a:lnTo>
                  <a:pt x="353" y="334"/>
                </a:lnTo>
                <a:lnTo>
                  <a:pt x="353" y="341"/>
                </a:lnTo>
                <a:lnTo>
                  <a:pt x="350" y="346"/>
                </a:lnTo>
                <a:lnTo>
                  <a:pt x="346" y="351"/>
                </a:lnTo>
                <a:lnTo>
                  <a:pt x="340" y="354"/>
                </a:lnTo>
                <a:lnTo>
                  <a:pt x="334" y="354"/>
                </a:lnTo>
                <a:lnTo>
                  <a:pt x="216" y="354"/>
                </a:lnTo>
                <a:lnTo>
                  <a:pt x="210" y="354"/>
                </a:lnTo>
                <a:lnTo>
                  <a:pt x="204" y="351"/>
                </a:lnTo>
                <a:lnTo>
                  <a:pt x="200" y="346"/>
                </a:lnTo>
                <a:lnTo>
                  <a:pt x="198" y="341"/>
                </a:lnTo>
                <a:lnTo>
                  <a:pt x="196" y="334"/>
                </a:lnTo>
                <a:lnTo>
                  <a:pt x="198" y="329"/>
                </a:lnTo>
                <a:lnTo>
                  <a:pt x="200" y="324"/>
                </a:lnTo>
                <a:lnTo>
                  <a:pt x="204" y="318"/>
                </a:lnTo>
                <a:lnTo>
                  <a:pt x="210" y="316"/>
                </a:lnTo>
                <a:lnTo>
                  <a:pt x="216" y="314"/>
                </a:lnTo>
                <a:close/>
                <a:moveTo>
                  <a:pt x="590" y="275"/>
                </a:moveTo>
                <a:lnTo>
                  <a:pt x="590" y="630"/>
                </a:lnTo>
                <a:lnTo>
                  <a:pt x="596" y="631"/>
                </a:lnTo>
                <a:lnTo>
                  <a:pt x="602" y="634"/>
                </a:lnTo>
                <a:lnTo>
                  <a:pt x="606" y="638"/>
                </a:lnTo>
                <a:lnTo>
                  <a:pt x="609" y="643"/>
                </a:lnTo>
                <a:lnTo>
                  <a:pt x="610" y="650"/>
                </a:lnTo>
                <a:lnTo>
                  <a:pt x="609" y="656"/>
                </a:lnTo>
                <a:lnTo>
                  <a:pt x="606" y="661"/>
                </a:lnTo>
                <a:lnTo>
                  <a:pt x="602" y="665"/>
                </a:lnTo>
                <a:lnTo>
                  <a:pt x="596" y="668"/>
                </a:lnTo>
                <a:lnTo>
                  <a:pt x="590" y="669"/>
                </a:lnTo>
                <a:lnTo>
                  <a:pt x="590" y="748"/>
                </a:lnTo>
                <a:lnTo>
                  <a:pt x="669" y="748"/>
                </a:lnTo>
                <a:lnTo>
                  <a:pt x="669" y="275"/>
                </a:lnTo>
                <a:lnTo>
                  <a:pt x="590" y="275"/>
                </a:lnTo>
                <a:close/>
                <a:moveTo>
                  <a:pt x="157" y="275"/>
                </a:moveTo>
                <a:lnTo>
                  <a:pt x="157" y="630"/>
                </a:lnTo>
                <a:lnTo>
                  <a:pt x="164" y="631"/>
                </a:lnTo>
                <a:lnTo>
                  <a:pt x="169" y="634"/>
                </a:lnTo>
                <a:lnTo>
                  <a:pt x="173" y="638"/>
                </a:lnTo>
                <a:lnTo>
                  <a:pt x="176" y="643"/>
                </a:lnTo>
                <a:lnTo>
                  <a:pt x="177" y="650"/>
                </a:lnTo>
                <a:lnTo>
                  <a:pt x="176" y="656"/>
                </a:lnTo>
                <a:lnTo>
                  <a:pt x="173" y="661"/>
                </a:lnTo>
                <a:lnTo>
                  <a:pt x="169" y="665"/>
                </a:lnTo>
                <a:lnTo>
                  <a:pt x="164" y="668"/>
                </a:lnTo>
                <a:lnTo>
                  <a:pt x="157" y="669"/>
                </a:lnTo>
                <a:lnTo>
                  <a:pt x="157" y="748"/>
                </a:lnTo>
                <a:lnTo>
                  <a:pt x="551" y="748"/>
                </a:lnTo>
                <a:lnTo>
                  <a:pt x="551" y="669"/>
                </a:lnTo>
                <a:lnTo>
                  <a:pt x="545" y="668"/>
                </a:lnTo>
                <a:lnTo>
                  <a:pt x="539" y="665"/>
                </a:lnTo>
                <a:lnTo>
                  <a:pt x="534" y="661"/>
                </a:lnTo>
                <a:lnTo>
                  <a:pt x="531" y="656"/>
                </a:lnTo>
                <a:lnTo>
                  <a:pt x="531" y="650"/>
                </a:lnTo>
                <a:lnTo>
                  <a:pt x="531" y="643"/>
                </a:lnTo>
                <a:lnTo>
                  <a:pt x="534" y="638"/>
                </a:lnTo>
                <a:lnTo>
                  <a:pt x="539" y="634"/>
                </a:lnTo>
                <a:lnTo>
                  <a:pt x="545" y="631"/>
                </a:lnTo>
                <a:lnTo>
                  <a:pt x="551" y="630"/>
                </a:lnTo>
                <a:lnTo>
                  <a:pt x="551" y="275"/>
                </a:lnTo>
                <a:lnTo>
                  <a:pt x="157" y="275"/>
                </a:lnTo>
                <a:close/>
                <a:moveTo>
                  <a:pt x="39" y="275"/>
                </a:moveTo>
                <a:lnTo>
                  <a:pt x="39" y="748"/>
                </a:lnTo>
                <a:lnTo>
                  <a:pt x="118" y="748"/>
                </a:lnTo>
                <a:lnTo>
                  <a:pt x="118" y="669"/>
                </a:lnTo>
                <a:lnTo>
                  <a:pt x="111" y="668"/>
                </a:lnTo>
                <a:lnTo>
                  <a:pt x="106" y="665"/>
                </a:lnTo>
                <a:lnTo>
                  <a:pt x="102" y="661"/>
                </a:lnTo>
                <a:lnTo>
                  <a:pt x="100" y="656"/>
                </a:lnTo>
                <a:lnTo>
                  <a:pt x="98" y="650"/>
                </a:lnTo>
                <a:lnTo>
                  <a:pt x="100" y="643"/>
                </a:lnTo>
                <a:lnTo>
                  <a:pt x="102" y="638"/>
                </a:lnTo>
                <a:lnTo>
                  <a:pt x="106" y="634"/>
                </a:lnTo>
                <a:lnTo>
                  <a:pt x="111" y="631"/>
                </a:lnTo>
                <a:lnTo>
                  <a:pt x="118" y="630"/>
                </a:lnTo>
                <a:lnTo>
                  <a:pt x="118" y="275"/>
                </a:lnTo>
                <a:lnTo>
                  <a:pt x="39" y="275"/>
                </a:lnTo>
                <a:close/>
                <a:moveTo>
                  <a:pt x="314" y="197"/>
                </a:moveTo>
                <a:lnTo>
                  <a:pt x="300" y="201"/>
                </a:lnTo>
                <a:lnTo>
                  <a:pt x="287" y="208"/>
                </a:lnTo>
                <a:lnTo>
                  <a:pt x="279" y="222"/>
                </a:lnTo>
                <a:lnTo>
                  <a:pt x="275" y="236"/>
                </a:lnTo>
                <a:lnTo>
                  <a:pt x="432" y="236"/>
                </a:lnTo>
                <a:lnTo>
                  <a:pt x="429" y="222"/>
                </a:lnTo>
                <a:lnTo>
                  <a:pt x="422" y="208"/>
                </a:lnTo>
                <a:lnTo>
                  <a:pt x="408" y="201"/>
                </a:lnTo>
                <a:lnTo>
                  <a:pt x="393" y="197"/>
                </a:lnTo>
                <a:lnTo>
                  <a:pt x="314" y="197"/>
                </a:lnTo>
                <a:close/>
                <a:moveTo>
                  <a:pt x="314" y="157"/>
                </a:moveTo>
                <a:lnTo>
                  <a:pt x="393" y="157"/>
                </a:lnTo>
                <a:lnTo>
                  <a:pt x="418" y="161"/>
                </a:lnTo>
                <a:lnTo>
                  <a:pt x="440" y="173"/>
                </a:lnTo>
                <a:lnTo>
                  <a:pt x="457" y="190"/>
                </a:lnTo>
                <a:lnTo>
                  <a:pt x="467" y="211"/>
                </a:lnTo>
                <a:lnTo>
                  <a:pt x="473" y="236"/>
                </a:lnTo>
                <a:lnTo>
                  <a:pt x="669" y="236"/>
                </a:lnTo>
                <a:lnTo>
                  <a:pt x="683" y="240"/>
                </a:lnTo>
                <a:lnTo>
                  <a:pt x="696" y="248"/>
                </a:lnTo>
                <a:lnTo>
                  <a:pt x="704" y="261"/>
                </a:lnTo>
                <a:lnTo>
                  <a:pt x="708" y="275"/>
                </a:lnTo>
                <a:lnTo>
                  <a:pt x="708" y="748"/>
                </a:lnTo>
                <a:lnTo>
                  <a:pt x="704" y="763"/>
                </a:lnTo>
                <a:lnTo>
                  <a:pt x="696" y="775"/>
                </a:lnTo>
                <a:lnTo>
                  <a:pt x="683" y="784"/>
                </a:lnTo>
                <a:lnTo>
                  <a:pt x="669" y="787"/>
                </a:lnTo>
                <a:lnTo>
                  <a:pt x="39" y="787"/>
                </a:lnTo>
                <a:lnTo>
                  <a:pt x="24" y="784"/>
                </a:lnTo>
                <a:lnTo>
                  <a:pt x="12" y="775"/>
                </a:lnTo>
                <a:lnTo>
                  <a:pt x="3" y="763"/>
                </a:lnTo>
                <a:lnTo>
                  <a:pt x="0" y="748"/>
                </a:lnTo>
                <a:lnTo>
                  <a:pt x="0" y="275"/>
                </a:lnTo>
                <a:lnTo>
                  <a:pt x="3" y="261"/>
                </a:lnTo>
                <a:lnTo>
                  <a:pt x="12" y="248"/>
                </a:lnTo>
                <a:lnTo>
                  <a:pt x="24" y="240"/>
                </a:lnTo>
                <a:lnTo>
                  <a:pt x="39" y="236"/>
                </a:lnTo>
                <a:lnTo>
                  <a:pt x="236" y="236"/>
                </a:lnTo>
                <a:lnTo>
                  <a:pt x="240" y="211"/>
                </a:lnTo>
                <a:lnTo>
                  <a:pt x="251" y="190"/>
                </a:lnTo>
                <a:lnTo>
                  <a:pt x="268" y="173"/>
                </a:lnTo>
                <a:lnTo>
                  <a:pt x="289" y="161"/>
                </a:lnTo>
                <a:lnTo>
                  <a:pt x="314" y="157"/>
                </a:lnTo>
                <a:close/>
                <a:moveTo>
                  <a:pt x="473" y="40"/>
                </a:moveTo>
                <a:lnTo>
                  <a:pt x="457" y="42"/>
                </a:lnTo>
                <a:lnTo>
                  <a:pt x="444" y="51"/>
                </a:lnTo>
                <a:lnTo>
                  <a:pt x="436" y="63"/>
                </a:lnTo>
                <a:lnTo>
                  <a:pt x="432" y="79"/>
                </a:lnTo>
                <a:lnTo>
                  <a:pt x="590" y="79"/>
                </a:lnTo>
                <a:lnTo>
                  <a:pt x="586" y="63"/>
                </a:lnTo>
                <a:lnTo>
                  <a:pt x="579" y="51"/>
                </a:lnTo>
                <a:lnTo>
                  <a:pt x="566" y="42"/>
                </a:lnTo>
                <a:lnTo>
                  <a:pt x="551" y="40"/>
                </a:lnTo>
                <a:lnTo>
                  <a:pt x="473" y="40"/>
                </a:lnTo>
                <a:close/>
                <a:moveTo>
                  <a:pt x="473" y="0"/>
                </a:moveTo>
                <a:lnTo>
                  <a:pt x="551" y="0"/>
                </a:lnTo>
                <a:lnTo>
                  <a:pt x="576" y="4"/>
                </a:lnTo>
                <a:lnTo>
                  <a:pt x="597" y="16"/>
                </a:lnTo>
                <a:lnTo>
                  <a:pt x="614" y="33"/>
                </a:lnTo>
                <a:lnTo>
                  <a:pt x="626" y="54"/>
                </a:lnTo>
                <a:lnTo>
                  <a:pt x="630" y="79"/>
                </a:lnTo>
                <a:lnTo>
                  <a:pt x="826" y="79"/>
                </a:lnTo>
                <a:lnTo>
                  <a:pt x="842" y="83"/>
                </a:lnTo>
                <a:lnTo>
                  <a:pt x="853" y="91"/>
                </a:lnTo>
                <a:lnTo>
                  <a:pt x="863" y="104"/>
                </a:lnTo>
                <a:lnTo>
                  <a:pt x="865" y="118"/>
                </a:lnTo>
                <a:lnTo>
                  <a:pt x="865" y="591"/>
                </a:lnTo>
                <a:lnTo>
                  <a:pt x="863" y="606"/>
                </a:lnTo>
                <a:lnTo>
                  <a:pt x="853" y="618"/>
                </a:lnTo>
                <a:lnTo>
                  <a:pt x="842" y="626"/>
                </a:lnTo>
                <a:lnTo>
                  <a:pt x="826" y="630"/>
                </a:lnTo>
                <a:lnTo>
                  <a:pt x="767" y="630"/>
                </a:lnTo>
                <a:lnTo>
                  <a:pt x="761" y="629"/>
                </a:lnTo>
                <a:lnTo>
                  <a:pt x="755" y="626"/>
                </a:lnTo>
                <a:lnTo>
                  <a:pt x="751" y="622"/>
                </a:lnTo>
                <a:lnTo>
                  <a:pt x="749" y="617"/>
                </a:lnTo>
                <a:lnTo>
                  <a:pt x="747" y="610"/>
                </a:lnTo>
                <a:lnTo>
                  <a:pt x="749" y="604"/>
                </a:lnTo>
                <a:lnTo>
                  <a:pt x="751" y="599"/>
                </a:lnTo>
                <a:lnTo>
                  <a:pt x="755" y="595"/>
                </a:lnTo>
                <a:lnTo>
                  <a:pt x="761" y="592"/>
                </a:lnTo>
                <a:lnTo>
                  <a:pt x="767" y="591"/>
                </a:lnTo>
                <a:lnTo>
                  <a:pt x="826" y="591"/>
                </a:lnTo>
                <a:lnTo>
                  <a:pt x="826" y="118"/>
                </a:lnTo>
                <a:lnTo>
                  <a:pt x="196" y="118"/>
                </a:lnTo>
                <a:lnTo>
                  <a:pt x="196" y="177"/>
                </a:lnTo>
                <a:lnTo>
                  <a:pt x="195" y="184"/>
                </a:lnTo>
                <a:lnTo>
                  <a:pt x="193" y="189"/>
                </a:lnTo>
                <a:lnTo>
                  <a:pt x="189" y="193"/>
                </a:lnTo>
                <a:lnTo>
                  <a:pt x="183" y="197"/>
                </a:lnTo>
                <a:lnTo>
                  <a:pt x="177" y="197"/>
                </a:lnTo>
                <a:lnTo>
                  <a:pt x="170" y="197"/>
                </a:lnTo>
                <a:lnTo>
                  <a:pt x="165" y="193"/>
                </a:lnTo>
                <a:lnTo>
                  <a:pt x="161" y="189"/>
                </a:lnTo>
                <a:lnTo>
                  <a:pt x="159" y="184"/>
                </a:lnTo>
                <a:lnTo>
                  <a:pt x="157" y="177"/>
                </a:lnTo>
                <a:lnTo>
                  <a:pt x="157" y="118"/>
                </a:lnTo>
                <a:lnTo>
                  <a:pt x="160" y="104"/>
                </a:lnTo>
                <a:lnTo>
                  <a:pt x="169" y="91"/>
                </a:lnTo>
                <a:lnTo>
                  <a:pt x="181" y="83"/>
                </a:lnTo>
                <a:lnTo>
                  <a:pt x="196" y="79"/>
                </a:lnTo>
                <a:lnTo>
                  <a:pt x="393" y="79"/>
                </a:lnTo>
                <a:lnTo>
                  <a:pt x="397" y="54"/>
                </a:lnTo>
                <a:lnTo>
                  <a:pt x="408" y="33"/>
                </a:lnTo>
                <a:lnTo>
                  <a:pt x="425" y="16"/>
                </a:lnTo>
                <a:lnTo>
                  <a:pt x="448" y="4"/>
                </a:lnTo>
                <a:lnTo>
                  <a:pt x="47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53">
            <a:extLst>
              <a:ext uri="{FF2B5EF4-FFF2-40B4-BE49-F238E27FC236}">
                <a16:creationId xmlns:a16="http://schemas.microsoft.com/office/drawing/2014/main" id="{70FADFFA-517F-449B-8022-761F2D3E43B9}"/>
              </a:ext>
            </a:extLst>
          </p:cNvPr>
          <p:cNvSpPr>
            <a:spLocks noEditPoints="1"/>
          </p:cNvSpPr>
          <p:nvPr/>
        </p:nvSpPr>
        <p:spPr bwMode="auto">
          <a:xfrm>
            <a:off x="9534487" y="8032027"/>
            <a:ext cx="495094" cy="449808"/>
          </a:xfrm>
          <a:custGeom>
            <a:avLst/>
            <a:gdLst>
              <a:gd name="T0" fmla="*/ 745 w 820"/>
              <a:gd name="T1" fmla="*/ 708 h 745"/>
              <a:gd name="T2" fmla="*/ 75 w 820"/>
              <a:gd name="T3" fmla="*/ 522 h 745"/>
              <a:gd name="T4" fmla="*/ 392 w 820"/>
              <a:gd name="T5" fmla="*/ 522 h 745"/>
              <a:gd name="T6" fmla="*/ 428 w 820"/>
              <a:gd name="T7" fmla="*/ 484 h 745"/>
              <a:gd name="T8" fmla="*/ 546 w 820"/>
              <a:gd name="T9" fmla="*/ 298 h 745"/>
              <a:gd name="T10" fmla="*/ 580 w 820"/>
              <a:gd name="T11" fmla="*/ 334 h 745"/>
              <a:gd name="T12" fmla="*/ 594 w 820"/>
              <a:gd name="T13" fmla="*/ 349 h 745"/>
              <a:gd name="T14" fmla="*/ 588 w 820"/>
              <a:gd name="T15" fmla="*/ 370 h 745"/>
              <a:gd name="T16" fmla="*/ 577 w 820"/>
              <a:gd name="T17" fmla="*/ 374 h 745"/>
              <a:gd name="T18" fmla="*/ 564 w 820"/>
              <a:gd name="T19" fmla="*/ 370 h 745"/>
              <a:gd name="T20" fmla="*/ 543 w 820"/>
              <a:gd name="T21" fmla="*/ 349 h 745"/>
              <a:gd name="T22" fmla="*/ 496 w 820"/>
              <a:gd name="T23" fmla="*/ 298 h 745"/>
              <a:gd name="T24" fmla="*/ 75 w 820"/>
              <a:gd name="T25" fmla="*/ 484 h 745"/>
              <a:gd name="T26" fmla="*/ 322 w 820"/>
              <a:gd name="T27" fmla="*/ 298 h 745"/>
              <a:gd name="T28" fmla="*/ 277 w 820"/>
              <a:gd name="T29" fmla="*/ 349 h 745"/>
              <a:gd name="T30" fmla="*/ 254 w 820"/>
              <a:gd name="T31" fmla="*/ 370 h 745"/>
              <a:gd name="T32" fmla="*/ 242 w 820"/>
              <a:gd name="T33" fmla="*/ 374 h 745"/>
              <a:gd name="T34" fmla="*/ 231 w 820"/>
              <a:gd name="T35" fmla="*/ 370 h 745"/>
              <a:gd name="T36" fmla="*/ 225 w 820"/>
              <a:gd name="T37" fmla="*/ 349 h 745"/>
              <a:gd name="T38" fmla="*/ 239 w 820"/>
              <a:gd name="T39" fmla="*/ 334 h 745"/>
              <a:gd name="T40" fmla="*/ 274 w 820"/>
              <a:gd name="T41" fmla="*/ 298 h 745"/>
              <a:gd name="T42" fmla="*/ 428 w 820"/>
              <a:gd name="T43" fmla="*/ 260 h 745"/>
              <a:gd name="T44" fmla="*/ 428 w 820"/>
              <a:gd name="T45" fmla="*/ 192 h 745"/>
              <a:gd name="T46" fmla="*/ 350 w 820"/>
              <a:gd name="T47" fmla="*/ 260 h 745"/>
              <a:gd name="T48" fmla="*/ 468 w 820"/>
              <a:gd name="T49" fmla="*/ 187 h 745"/>
              <a:gd name="T50" fmla="*/ 782 w 820"/>
              <a:gd name="T51" fmla="*/ 260 h 745"/>
              <a:gd name="T52" fmla="*/ 37 w 820"/>
              <a:gd name="T53" fmla="*/ 187 h 745"/>
              <a:gd name="T54" fmla="*/ 328 w 820"/>
              <a:gd name="T55" fmla="*/ 226 h 745"/>
              <a:gd name="T56" fmla="*/ 284 w 820"/>
              <a:gd name="T57" fmla="*/ 38 h 745"/>
              <a:gd name="T58" fmla="*/ 225 w 820"/>
              <a:gd name="T59" fmla="*/ 55 h 745"/>
              <a:gd name="T60" fmla="*/ 206 w 820"/>
              <a:gd name="T61" fmla="*/ 109 h 745"/>
              <a:gd name="T62" fmla="*/ 369 w 820"/>
              <a:gd name="T63" fmla="*/ 149 h 745"/>
              <a:gd name="T64" fmla="*/ 365 w 820"/>
              <a:gd name="T65" fmla="*/ 82 h 745"/>
              <a:gd name="T66" fmla="*/ 308 w 820"/>
              <a:gd name="T67" fmla="*/ 42 h 745"/>
              <a:gd name="T68" fmla="*/ 511 w 820"/>
              <a:gd name="T69" fmla="*/ 42 h 745"/>
              <a:gd name="T70" fmla="*/ 454 w 820"/>
              <a:gd name="T71" fmla="*/ 82 h 745"/>
              <a:gd name="T72" fmla="*/ 449 w 820"/>
              <a:gd name="T73" fmla="*/ 149 h 745"/>
              <a:gd name="T74" fmla="*/ 614 w 820"/>
              <a:gd name="T75" fmla="*/ 109 h 745"/>
              <a:gd name="T76" fmla="*/ 593 w 820"/>
              <a:gd name="T77" fmla="*/ 55 h 745"/>
              <a:gd name="T78" fmla="*/ 534 w 820"/>
              <a:gd name="T79" fmla="*/ 38 h 745"/>
              <a:gd name="T80" fmla="*/ 602 w 820"/>
              <a:gd name="T81" fmla="*/ 16 h 745"/>
              <a:gd name="T82" fmla="*/ 648 w 820"/>
              <a:gd name="T83" fmla="*/ 75 h 745"/>
              <a:gd name="T84" fmla="*/ 640 w 820"/>
              <a:gd name="T85" fmla="*/ 149 h 745"/>
              <a:gd name="T86" fmla="*/ 809 w 820"/>
              <a:gd name="T87" fmla="*/ 160 h 745"/>
              <a:gd name="T88" fmla="*/ 820 w 820"/>
              <a:gd name="T89" fmla="*/ 260 h 745"/>
              <a:gd name="T90" fmla="*/ 796 w 820"/>
              <a:gd name="T91" fmla="*/ 296 h 745"/>
              <a:gd name="T92" fmla="*/ 779 w 820"/>
              <a:gd name="T93" fmla="*/ 723 h 745"/>
              <a:gd name="T94" fmla="*/ 745 w 820"/>
              <a:gd name="T95" fmla="*/ 745 h 745"/>
              <a:gd name="T96" fmla="*/ 49 w 820"/>
              <a:gd name="T97" fmla="*/ 734 h 745"/>
              <a:gd name="T98" fmla="*/ 37 w 820"/>
              <a:gd name="T99" fmla="*/ 298 h 745"/>
              <a:gd name="T100" fmla="*/ 3 w 820"/>
              <a:gd name="T101" fmla="*/ 275 h 745"/>
              <a:gd name="T102" fmla="*/ 3 w 820"/>
              <a:gd name="T103" fmla="*/ 171 h 745"/>
              <a:gd name="T104" fmla="*/ 37 w 820"/>
              <a:gd name="T105" fmla="*/ 149 h 745"/>
              <a:gd name="T106" fmla="*/ 168 w 820"/>
              <a:gd name="T107" fmla="*/ 99 h 745"/>
              <a:gd name="T108" fmla="*/ 197 w 820"/>
              <a:gd name="T109" fmla="*/ 31 h 745"/>
              <a:gd name="T110" fmla="*/ 266 w 820"/>
              <a:gd name="T111" fmla="*/ 0 h 745"/>
              <a:gd name="T112" fmla="*/ 350 w 820"/>
              <a:gd name="T113" fmla="*/ 20 h 745"/>
              <a:gd name="T114" fmla="*/ 403 w 820"/>
              <a:gd name="T115" fmla="*/ 75 h 745"/>
              <a:gd name="T116" fmla="*/ 406 w 820"/>
              <a:gd name="T117" fmla="*/ 73 h 745"/>
              <a:gd name="T118" fmla="*/ 413 w 820"/>
              <a:gd name="T119" fmla="*/ 73 h 745"/>
              <a:gd name="T120" fmla="*/ 417 w 820"/>
              <a:gd name="T121" fmla="*/ 75 h 745"/>
              <a:gd name="T122" fmla="*/ 470 w 820"/>
              <a:gd name="T123" fmla="*/ 20 h 745"/>
              <a:gd name="T124" fmla="*/ 553 w 820"/>
              <a:gd name="T125" fmla="*/ 0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0" h="745">
                <a:moveTo>
                  <a:pt x="428" y="522"/>
                </a:moveTo>
                <a:lnTo>
                  <a:pt x="428" y="708"/>
                </a:lnTo>
                <a:lnTo>
                  <a:pt x="745" y="708"/>
                </a:lnTo>
                <a:lnTo>
                  <a:pt x="745" y="522"/>
                </a:lnTo>
                <a:lnTo>
                  <a:pt x="428" y="522"/>
                </a:lnTo>
                <a:close/>
                <a:moveTo>
                  <a:pt x="75" y="522"/>
                </a:moveTo>
                <a:lnTo>
                  <a:pt x="75" y="708"/>
                </a:lnTo>
                <a:lnTo>
                  <a:pt x="392" y="708"/>
                </a:lnTo>
                <a:lnTo>
                  <a:pt x="392" y="522"/>
                </a:lnTo>
                <a:lnTo>
                  <a:pt x="75" y="522"/>
                </a:lnTo>
                <a:close/>
                <a:moveTo>
                  <a:pt x="428" y="298"/>
                </a:moveTo>
                <a:lnTo>
                  <a:pt x="428" y="484"/>
                </a:lnTo>
                <a:lnTo>
                  <a:pt x="745" y="484"/>
                </a:lnTo>
                <a:lnTo>
                  <a:pt x="745" y="298"/>
                </a:lnTo>
                <a:lnTo>
                  <a:pt x="546" y="298"/>
                </a:lnTo>
                <a:lnTo>
                  <a:pt x="559" y="313"/>
                </a:lnTo>
                <a:lnTo>
                  <a:pt x="571" y="325"/>
                </a:lnTo>
                <a:lnTo>
                  <a:pt x="580" y="334"/>
                </a:lnTo>
                <a:lnTo>
                  <a:pt x="587" y="339"/>
                </a:lnTo>
                <a:lnTo>
                  <a:pt x="588" y="342"/>
                </a:lnTo>
                <a:lnTo>
                  <a:pt x="594" y="349"/>
                </a:lnTo>
                <a:lnTo>
                  <a:pt x="594" y="359"/>
                </a:lnTo>
                <a:lnTo>
                  <a:pt x="591" y="368"/>
                </a:lnTo>
                <a:lnTo>
                  <a:pt x="588" y="370"/>
                </a:lnTo>
                <a:lnTo>
                  <a:pt x="585" y="372"/>
                </a:lnTo>
                <a:lnTo>
                  <a:pt x="581" y="373"/>
                </a:lnTo>
                <a:lnTo>
                  <a:pt x="577" y="374"/>
                </a:lnTo>
                <a:lnTo>
                  <a:pt x="572" y="374"/>
                </a:lnTo>
                <a:lnTo>
                  <a:pt x="568" y="373"/>
                </a:lnTo>
                <a:lnTo>
                  <a:pt x="564" y="370"/>
                </a:lnTo>
                <a:lnTo>
                  <a:pt x="562" y="367"/>
                </a:lnTo>
                <a:lnTo>
                  <a:pt x="554" y="360"/>
                </a:lnTo>
                <a:lnTo>
                  <a:pt x="543" y="349"/>
                </a:lnTo>
                <a:lnTo>
                  <a:pt x="529" y="336"/>
                </a:lnTo>
                <a:lnTo>
                  <a:pt x="513" y="318"/>
                </a:lnTo>
                <a:lnTo>
                  <a:pt x="496" y="298"/>
                </a:lnTo>
                <a:lnTo>
                  <a:pt x="428" y="298"/>
                </a:lnTo>
                <a:close/>
                <a:moveTo>
                  <a:pt x="75" y="298"/>
                </a:moveTo>
                <a:lnTo>
                  <a:pt x="75" y="484"/>
                </a:lnTo>
                <a:lnTo>
                  <a:pt x="392" y="484"/>
                </a:lnTo>
                <a:lnTo>
                  <a:pt x="392" y="298"/>
                </a:lnTo>
                <a:lnTo>
                  <a:pt x="322" y="298"/>
                </a:lnTo>
                <a:lnTo>
                  <a:pt x="305" y="318"/>
                </a:lnTo>
                <a:lnTo>
                  <a:pt x="290" y="336"/>
                </a:lnTo>
                <a:lnTo>
                  <a:pt x="277" y="349"/>
                </a:lnTo>
                <a:lnTo>
                  <a:pt x="265" y="360"/>
                </a:lnTo>
                <a:lnTo>
                  <a:pt x="258" y="367"/>
                </a:lnTo>
                <a:lnTo>
                  <a:pt x="254" y="370"/>
                </a:lnTo>
                <a:lnTo>
                  <a:pt x="250" y="373"/>
                </a:lnTo>
                <a:lnTo>
                  <a:pt x="246" y="374"/>
                </a:lnTo>
                <a:lnTo>
                  <a:pt x="242" y="374"/>
                </a:lnTo>
                <a:lnTo>
                  <a:pt x="237" y="373"/>
                </a:lnTo>
                <a:lnTo>
                  <a:pt x="235" y="372"/>
                </a:lnTo>
                <a:lnTo>
                  <a:pt x="231" y="370"/>
                </a:lnTo>
                <a:lnTo>
                  <a:pt x="228" y="368"/>
                </a:lnTo>
                <a:lnTo>
                  <a:pt x="224" y="359"/>
                </a:lnTo>
                <a:lnTo>
                  <a:pt x="225" y="349"/>
                </a:lnTo>
                <a:lnTo>
                  <a:pt x="231" y="342"/>
                </a:lnTo>
                <a:lnTo>
                  <a:pt x="233" y="339"/>
                </a:lnTo>
                <a:lnTo>
                  <a:pt x="239" y="334"/>
                </a:lnTo>
                <a:lnTo>
                  <a:pt x="248" y="325"/>
                </a:lnTo>
                <a:lnTo>
                  <a:pt x="259" y="313"/>
                </a:lnTo>
                <a:lnTo>
                  <a:pt x="274" y="298"/>
                </a:lnTo>
                <a:lnTo>
                  <a:pt x="75" y="298"/>
                </a:lnTo>
                <a:close/>
                <a:moveTo>
                  <a:pt x="428" y="192"/>
                </a:moveTo>
                <a:lnTo>
                  <a:pt x="428" y="260"/>
                </a:lnTo>
                <a:lnTo>
                  <a:pt x="469" y="260"/>
                </a:lnTo>
                <a:lnTo>
                  <a:pt x="448" y="229"/>
                </a:lnTo>
                <a:lnTo>
                  <a:pt x="428" y="192"/>
                </a:lnTo>
                <a:close/>
                <a:moveTo>
                  <a:pt x="392" y="191"/>
                </a:moveTo>
                <a:lnTo>
                  <a:pt x="371" y="228"/>
                </a:lnTo>
                <a:lnTo>
                  <a:pt x="350" y="260"/>
                </a:lnTo>
                <a:lnTo>
                  <a:pt x="392" y="260"/>
                </a:lnTo>
                <a:lnTo>
                  <a:pt x="392" y="191"/>
                </a:lnTo>
                <a:close/>
                <a:moveTo>
                  <a:pt x="468" y="187"/>
                </a:moveTo>
                <a:lnTo>
                  <a:pt x="491" y="226"/>
                </a:lnTo>
                <a:lnTo>
                  <a:pt x="515" y="260"/>
                </a:lnTo>
                <a:lnTo>
                  <a:pt x="782" y="260"/>
                </a:lnTo>
                <a:lnTo>
                  <a:pt x="782" y="187"/>
                </a:lnTo>
                <a:lnTo>
                  <a:pt x="468" y="187"/>
                </a:lnTo>
                <a:close/>
                <a:moveTo>
                  <a:pt x="37" y="187"/>
                </a:moveTo>
                <a:lnTo>
                  <a:pt x="37" y="260"/>
                </a:lnTo>
                <a:lnTo>
                  <a:pt x="304" y="260"/>
                </a:lnTo>
                <a:lnTo>
                  <a:pt x="328" y="226"/>
                </a:lnTo>
                <a:lnTo>
                  <a:pt x="351" y="187"/>
                </a:lnTo>
                <a:lnTo>
                  <a:pt x="37" y="187"/>
                </a:lnTo>
                <a:close/>
                <a:moveTo>
                  <a:pt x="284" y="38"/>
                </a:moveTo>
                <a:lnTo>
                  <a:pt x="263" y="38"/>
                </a:lnTo>
                <a:lnTo>
                  <a:pt x="242" y="44"/>
                </a:lnTo>
                <a:lnTo>
                  <a:pt x="225" y="55"/>
                </a:lnTo>
                <a:lnTo>
                  <a:pt x="212" y="71"/>
                </a:lnTo>
                <a:lnTo>
                  <a:pt x="206" y="89"/>
                </a:lnTo>
                <a:lnTo>
                  <a:pt x="206" y="109"/>
                </a:lnTo>
                <a:lnTo>
                  <a:pt x="211" y="130"/>
                </a:lnTo>
                <a:lnTo>
                  <a:pt x="222" y="149"/>
                </a:lnTo>
                <a:lnTo>
                  <a:pt x="369" y="149"/>
                </a:lnTo>
                <a:lnTo>
                  <a:pt x="381" y="120"/>
                </a:lnTo>
                <a:lnTo>
                  <a:pt x="376" y="102"/>
                </a:lnTo>
                <a:lnTo>
                  <a:pt x="365" y="82"/>
                </a:lnTo>
                <a:lnTo>
                  <a:pt x="350" y="67"/>
                </a:lnTo>
                <a:lnTo>
                  <a:pt x="330" y="52"/>
                </a:lnTo>
                <a:lnTo>
                  <a:pt x="308" y="42"/>
                </a:lnTo>
                <a:lnTo>
                  <a:pt x="284" y="38"/>
                </a:lnTo>
                <a:close/>
                <a:moveTo>
                  <a:pt x="534" y="38"/>
                </a:moveTo>
                <a:lnTo>
                  <a:pt x="511" y="42"/>
                </a:lnTo>
                <a:lnTo>
                  <a:pt x="488" y="52"/>
                </a:lnTo>
                <a:lnTo>
                  <a:pt x="469" y="67"/>
                </a:lnTo>
                <a:lnTo>
                  <a:pt x="454" y="82"/>
                </a:lnTo>
                <a:lnTo>
                  <a:pt x="444" y="102"/>
                </a:lnTo>
                <a:lnTo>
                  <a:pt x="439" y="120"/>
                </a:lnTo>
                <a:lnTo>
                  <a:pt x="449" y="149"/>
                </a:lnTo>
                <a:lnTo>
                  <a:pt x="597" y="149"/>
                </a:lnTo>
                <a:lnTo>
                  <a:pt x="609" y="130"/>
                </a:lnTo>
                <a:lnTo>
                  <a:pt x="614" y="109"/>
                </a:lnTo>
                <a:lnTo>
                  <a:pt x="613" y="89"/>
                </a:lnTo>
                <a:lnTo>
                  <a:pt x="606" y="71"/>
                </a:lnTo>
                <a:lnTo>
                  <a:pt x="593" y="55"/>
                </a:lnTo>
                <a:lnTo>
                  <a:pt x="576" y="44"/>
                </a:lnTo>
                <a:lnTo>
                  <a:pt x="557" y="38"/>
                </a:lnTo>
                <a:lnTo>
                  <a:pt x="534" y="38"/>
                </a:lnTo>
                <a:close/>
                <a:moveTo>
                  <a:pt x="553" y="0"/>
                </a:moveTo>
                <a:lnTo>
                  <a:pt x="579" y="5"/>
                </a:lnTo>
                <a:lnTo>
                  <a:pt x="602" y="16"/>
                </a:lnTo>
                <a:lnTo>
                  <a:pt x="623" y="31"/>
                </a:lnTo>
                <a:lnTo>
                  <a:pt x="639" y="51"/>
                </a:lnTo>
                <a:lnTo>
                  <a:pt x="648" y="75"/>
                </a:lnTo>
                <a:lnTo>
                  <a:pt x="651" y="99"/>
                </a:lnTo>
                <a:lnTo>
                  <a:pt x="648" y="124"/>
                </a:lnTo>
                <a:lnTo>
                  <a:pt x="640" y="149"/>
                </a:lnTo>
                <a:lnTo>
                  <a:pt x="782" y="149"/>
                </a:lnTo>
                <a:lnTo>
                  <a:pt x="796" y="152"/>
                </a:lnTo>
                <a:lnTo>
                  <a:pt x="809" y="160"/>
                </a:lnTo>
                <a:lnTo>
                  <a:pt x="817" y="171"/>
                </a:lnTo>
                <a:lnTo>
                  <a:pt x="820" y="187"/>
                </a:lnTo>
                <a:lnTo>
                  <a:pt x="820" y="260"/>
                </a:lnTo>
                <a:lnTo>
                  <a:pt x="817" y="275"/>
                </a:lnTo>
                <a:lnTo>
                  <a:pt x="809" y="288"/>
                </a:lnTo>
                <a:lnTo>
                  <a:pt x="796" y="296"/>
                </a:lnTo>
                <a:lnTo>
                  <a:pt x="782" y="298"/>
                </a:lnTo>
                <a:lnTo>
                  <a:pt x="782" y="708"/>
                </a:lnTo>
                <a:lnTo>
                  <a:pt x="779" y="723"/>
                </a:lnTo>
                <a:lnTo>
                  <a:pt x="771" y="734"/>
                </a:lnTo>
                <a:lnTo>
                  <a:pt x="759" y="742"/>
                </a:lnTo>
                <a:lnTo>
                  <a:pt x="745" y="745"/>
                </a:lnTo>
                <a:lnTo>
                  <a:pt x="75" y="745"/>
                </a:lnTo>
                <a:lnTo>
                  <a:pt x="61" y="742"/>
                </a:lnTo>
                <a:lnTo>
                  <a:pt x="49" y="734"/>
                </a:lnTo>
                <a:lnTo>
                  <a:pt x="41" y="723"/>
                </a:lnTo>
                <a:lnTo>
                  <a:pt x="37" y="708"/>
                </a:lnTo>
                <a:lnTo>
                  <a:pt x="37" y="298"/>
                </a:lnTo>
                <a:lnTo>
                  <a:pt x="23" y="296"/>
                </a:lnTo>
                <a:lnTo>
                  <a:pt x="11" y="288"/>
                </a:lnTo>
                <a:lnTo>
                  <a:pt x="3" y="275"/>
                </a:lnTo>
                <a:lnTo>
                  <a:pt x="0" y="260"/>
                </a:lnTo>
                <a:lnTo>
                  <a:pt x="0" y="187"/>
                </a:lnTo>
                <a:lnTo>
                  <a:pt x="3" y="171"/>
                </a:lnTo>
                <a:lnTo>
                  <a:pt x="11" y="160"/>
                </a:lnTo>
                <a:lnTo>
                  <a:pt x="23" y="152"/>
                </a:lnTo>
                <a:lnTo>
                  <a:pt x="37" y="149"/>
                </a:lnTo>
                <a:lnTo>
                  <a:pt x="178" y="149"/>
                </a:lnTo>
                <a:lnTo>
                  <a:pt x="171" y="124"/>
                </a:lnTo>
                <a:lnTo>
                  <a:pt x="168" y="99"/>
                </a:lnTo>
                <a:lnTo>
                  <a:pt x="171" y="75"/>
                </a:lnTo>
                <a:lnTo>
                  <a:pt x="181" y="51"/>
                </a:lnTo>
                <a:lnTo>
                  <a:pt x="197" y="31"/>
                </a:lnTo>
                <a:lnTo>
                  <a:pt x="216" y="16"/>
                </a:lnTo>
                <a:lnTo>
                  <a:pt x="240" y="5"/>
                </a:lnTo>
                <a:lnTo>
                  <a:pt x="266" y="0"/>
                </a:lnTo>
                <a:lnTo>
                  <a:pt x="294" y="1"/>
                </a:lnTo>
                <a:lnTo>
                  <a:pt x="322" y="8"/>
                </a:lnTo>
                <a:lnTo>
                  <a:pt x="350" y="20"/>
                </a:lnTo>
                <a:lnTo>
                  <a:pt x="371" y="35"/>
                </a:lnTo>
                <a:lnTo>
                  <a:pt x="389" y="54"/>
                </a:lnTo>
                <a:lnTo>
                  <a:pt x="403" y="75"/>
                </a:lnTo>
                <a:lnTo>
                  <a:pt x="403" y="75"/>
                </a:lnTo>
                <a:lnTo>
                  <a:pt x="405" y="75"/>
                </a:lnTo>
                <a:lnTo>
                  <a:pt x="406" y="73"/>
                </a:lnTo>
                <a:lnTo>
                  <a:pt x="407" y="73"/>
                </a:lnTo>
                <a:lnTo>
                  <a:pt x="410" y="73"/>
                </a:lnTo>
                <a:lnTo>
                  <a:pt x="413" y="73"/>
                </a:lnTo>
                <a:lnTo>
                  <a:pt x="414" y="75"/>
                </a:lnTo>
                <a:lnTo>
                  <a:pt x="415" y="75"/>
                </a:lnTo>
                <a:lnTo>
                  <a:pt x="417" y="75"/>
                </a:lnTo>
                <a:lnTo>
                  <a:pt x="430" y="54"/>
                </a:lnTo>
                <a:lnTo>
                  <a:pt x="448" y="35"/>
                </a:lnTo>
                <a:lnTo>
                  <a:pt x="470" y="20"/>
                </a:lnTo>
                <a:lnTo>
                  <a:pt x="498" y="8"/>
                </a:lnTo>
                <a:lnTo>
                  <a:pt x="525" y="1"/>
                </a:lnTo>
                <a:lnTo>
                  <a:pt x="55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1" name="TextBox 30"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8FE82664-B979-4F97-AE72-D27E547C2056}"/>
              </a:ext>
            </a:extLst>
          </p:cNvPr>
          <p:cNvSpPr txBox="1"/>
          <p:nvPr/>
        </p:nvSpPr>
        <p:spPr>
          <a:xfrm>
            <a:off x="4157833" y="1460210"/>
            <a:ext cx="9972335" cy="769441"/>
          </a:xfrm>
          <a:prstGeom prst="rect">
            <a:avLst/>
          </a:prstGeom>
          <a:noFill/>
        </p:spPr>
        <p:txBody>
          <a:bodyPr wrap="square" rtlCol="0">
            <a:spAutoFit/>
          </a:bodyPr>
          <a:lstStyle/>
          <a:p>
            <a:pPr algn="ctr">
              <a:spcBef>
                <a:spcPts val="1200"/>
              </a:spcBef>
            </a:pPr>
            <a:r>
              <a:rPr lang="en-US" altLang="zh-CN" sz="4400">
                <a:solidFill>
                  <a:schemeClr val="tx1">
                    <a:lumMod val="85000"/>
                    <a:lumOff val="15000"/>
                  </a:schemeClr>
                </a:solidFill>
                <a:latin typeface="Montserrat Black" panose="00000A00000000000000" pitchFamily="50" charset="0"/>
                <a:ea typeface="微软雅黑" panose="020B0503020204020204" pitchFamily="34" charset="-122"/>
                <a:cs typeface="Lato" panose="020F0502020204030203" pitchFamily="34" charset="0"/>
              </a:rPr>
              <a:t>Creative Infographic</a:t>
            </a:r>
          </a:p>
        </p:txBody>
      </p:sp>
    </p:spTree>
    <p:extLst>
      <p:ext uri="{BB962C8B-B14F-4D97-AF65-F5344CB8AC3E}">
        <p14:creationId xmlns:p14="http://schemas.microsoft.com/office/powerpoint/2010/main" val="1750264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afterEffect">
                                  <p:stCondLst>
                                    <p:cond delay="0"/>
                                  </p:stCondLst>
                                  <p:iterate type="lt">
                                    <p:tmPct val="3000"/>
                                  </p:iterate>
                                  <p:childTnLst>
                                    <p:set>
                                      <p:cBhvr>
                                        <p:cTn id="6" dur="750" fill="hold">
                                          <p:stCondLst>
                                            <p:cond delay="0"/>
                                          </p:stCondLst>
                                        </p:cTn>
                                        <p:tgtEl>
                                          <p:spTgt spid="31"/>
                                        </p:tgtEl>
                                        <p:attrNameLst>
                                          <p:attrName>style.visibility</p:attrName>
                                        </p:attrNameLst>
                                      </p:cBhvr>
                                      <p:to>
                                        <p:strVal val="visible"/>
                                      </p:to>
                                    </p:set>
                                    <p:anim to="" calcmode="lin" valueType="num">
                                      <p:cBhvr>
                                        <p:cTn id="7" dur="750" fill="hold">
                                          <p:stCondLst>
                                            <p:cond delay="0"/>
                                          </p:stCondLst>
                                        </p:cTn>
                                        <p:tgtEl>
                                          <p:spTgt spid="31"/>
                                        </p:tgtEl>
                                        <p:attrNameLst>
                                          <p:attrName>ppt_x</p:attrName>
                                        </p:attrNameLst>
                                      </p:cBhvr>
                                      <p:tavLst>
                                        <p:tav tm="0" fmla="#ppt_x+#ppt_w*((1.5-1.5*$)^3-(1.5-1.5*$)^2)">
                                          <p:val>
                                            <p:strVal val="0"/>
                                          </p:val>
                                        </p:tav>
                                        <p:tav tm="100000">
                                          <p:val>
                                            <p:strVal val="1"/>
                                          </p:val>
                                        </p:tav>
                                      </p:tavLst>
                                    </p:anim>
                                    <p:animEffect filter="fade">
                                      <p:cBhvr>
                                        <p:cTn id="8" dur="750">
                                          <p:stCondLst>
                                            <p:cond delay="0"/>
                                          </p:stCondLst>
                                        </p:cTn>
                                        <p:tgtEl>
                                          <p:spTgt spid="31"/>
                                        </p:tgtEl>
                                      </p:cBhvr>
                                    </p:animEffect>
                                  </p:childTnLst>
                                </p:cTn>
                              </p:par>
                            </p:childTnLst>
                          </p:cTn>
                        </p:par>
                        <p:par>
                          <p:cTn id="9" fill="hold">
                            <p:stCondLst>
                              <p:cond delay="1155"/>
                            </p:stCondLst>
                            <p:childTnLst>
                              <p:par>
                                <p:cTn id="10" presetID="31" presetClass="entr" presetSubtype="0" fill="hold" nodeType="after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p:cTn id="12" dur="1000" fill="hold"/>
                                        <p:tgtEl>
                                          <p:spTgt spid="32"/>
                                        </p:tgtEl>
                                        <p:attrNameLst>
                                          <p:attrName>ppt_w</p:attrName>
                                        </p:attrNameLst>
                                      </p:cBhvr>
                                      <p:tavLst>
                                        <p:tav tm="0">
                                          <p:val>
                                            <p:fltVal val="0"/>
                                          </p:val>
                                        </p:tav>
                                        <p:tav tm="100000">
                                          <p:val>
                                            <p:strVal val="#ppt_w"/>
                                          </p:val>
                                        </p:tav>
                                      </p:tavLst>
                                    </p:anim>
                                    <p:anim calcmode="lin" valueType="num">
                                      <p:cBhvr>
                                        <p:cTn id="13" dur="1000" fill="hold"/>
                                        <p:tgtEl>
                                          <p:spTgt spid="32"/>
                                        </p:tgtEl>
                                        <p:attrNameLst>
                                          <p:attrName>ppt_h</p:attrName>
                                        </p:attrNameLst>
                                      </p:cBhvr>
                                      <p:tavLst>
                                        <p:tav tm="0">
                                          <p:val>
                                            <p:fltVal val="0"/>
                                          </p:val>
                                        </p:tav>
                                        <p:tav tm="100000">
                                          <p:val>
                                            <p:strVal val="#ppt_h"/>
                                          </p:val>
                                        </p:tav>
                                      </p:tavLst>
                                    </p:anim>
                                    <p:anim calcmode="lin" valueType="num">
                                      <p:cBhvr>
                                        <p:cTn id="14" dur="1000" fill="hold"/>
                                        <p:tgtEl>
                                          <p:spTgt spid="32"/>
                                        </p:tgtEl>
                                        <p:attrNameLst>
                                          <p:attrName>style.rotation</p:attrName>
                                        </p:attrNameLst>
                                      </p:cBhvr>
                                      <p:tavLst>
                                        <p:tav tm="0">
                                          <p:val>
                                            <p:fltVal val="90"/>
                                          </p:val>
                                        </p:tav>
                                        <p:tav tm="100000">
                                          <p:val>
                                            <p:fltVal val="0"/>
                                          </p:val>
                                        </p:tav>
                                      </p:tavLst>
                                    </p:anim>
                                    <p:animEffect transition="in" filter="fade">
                                      <p:cBhvr>
                                        <p:cTn id="15" dur="1000"/>
                                        <p:tgtEl>
                                          <p:spTgt spid="32"/>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1000" fill="hold"/>
                                        <p:tgtEl>
                                          <p:spTgt spid="15"/>
                                        </p:tgtEl>
                                        <p:attrNameLst>
                                          <p:attrName>ppt_w</p:attrName>
                                        </p:attrNameLst>
                                      </p:cBhvr>
                                      <p:tavLst>
                                        <p:tav tm="0">
                                          <p:val>
                                            <p:fltVal val="0"/>
                                          </p:val>
                                        </p:tav>
                                        <p:tav tm="100000">
                                          <p:val>
                                            <p:strVal val="#ppt_w"/>
                                          </p:val>
                                        </p:tav>
                                      </p:tavLst>
                                    </p:anim>
                                    <p:anim calcmode="lin" valueType="num">
                                      <p:cBhvr>
                                        <p:cTn id="19" dur="1000" fill="hold"/>
                                        <p:tgtEl>
                                          <p:spTgt spid="15"/>
                                        </p:tgtEl>
                                        <p:attrNameLst>
                                          <p:attrName>ppt_h</p:attrName>
                                        </p:attrNameLst>
                                      </p:cBhvr>
                                      <p:tavLst>
                                        <p:tav tm="0">
                                          <p:val>
                                            <p:fltVal val="0"/>
                                          </p:val>
                                        </p:tav>
                                        <p:tav tm="100000">
                                          <p:val>
                                            <p:strVal val="#ppt_h"/>
                                          </p:val>
                                        </p:tav>
                                      </p:tavLst>
                                    </p:anim>
                                    <p:animEffect transition="in" filter="fade">
                                      <p:cBhvr>
                                        <p:cTn id="20" dur="1000"/>
                                        <p:tgtEl>
                                          <p:spTgt spid="15"/>
                                        </p:tgtEl>
                                      </p:cBhvr>
                                    </p:animEffect>
                                  </p:childTnLst>
                                </p:cTn>
                              </p:par>
                            </p:childTnLst>
                          </p:cTn>
                        </p:par>
                        <p:par>
                          <p:cTn id="21" fill="hold">
                            <p:stCondLst>
                              <p:cond delay="2155"/>
                            </p:stCondLst>
                            <p:childTnLst>
                              <p:par>
                                <p:cTn id="22" presetID="0" presetClass="entr" presetSubtype="0" fill="hold" grpId="0" nodeType="afterEffect">
                                  <p:stCondLst>
                                    <p:cond delay="0"/>
                                  </p:stCondLst>
                                  <p:childTnLst>
                                    <p:set>
                                      <p:cBhvr>
                                        <p:cTn id="23" dur="700" fill="hold">
                                          <p:stCondLst>
                                            <p:cond delay="0"/>
                                          </p:stCondLst>
                                        </p:cTn>
                                        <p:tgtEl>
                                          <p:spTgt spid="26"/>
                                        </p:tgtEl>
                                        <p:attrNameLst>
                                          <p:attrName>style.visibility</p:attrName>
                                        </p:attrNameLst>
                                      </p:cBhvr>
                                      <p:to>
                                        <p:strVal val="visible"/>
                                      </p:to>
                                    </p:set>
                                    <p:anim to="" calcmode="lin" valueType="num">
                                      <p:cBhvr>
                                        <p:cTn id="24" dur="700" fill="hold">
                                          <p:stCondLst>
                                            <p:cond delay="0"/>
                                          </p:stCondLst>
                                        </p:cTn>
                                        <p:tgtEl>
                                          <p:spTgt spid="26"/>
                                        </p:tgtEl>
                                        <p:attrNameLst>
                                          <p:attrName>ppt_h</p:attrName>
                                        </p:attrNameLst>
                                      </p:cBhvr>
                                      <p:tavLst>
                                        <p:tav tm="0" fmla="#ppt_h-#ppt_h*((1.5-1.5*$)^3-(1.5-1.5*$)^2)">
                                          <p:val>
                                            <p:strVal val="0"/>
                                          </p:val>
                                        </p:tav>
                                        <p:tav tm="100000">
                                          <p:val>
                                            <p:strVal val="1"/>
                                          </p:val>
                                        </p:tav>
                                      </p:tavLst>
                                    </p:anim>
                                    <p:anim to="" calcmode="lin" valueType="num">
                                      <p:cBhvr>
                                        <p:cTn id="25" dur="700" fill="hold">
                                          <p:stCondLst>
                                            <p:cond delay="0"/>
                                          </p:stCondLst>
                                        </p:cTn>
                                        <p:tgtEl>
                                          <p:spTgt spid="26"/>
                                        </p:tgtEl>
                                        <p:attrNameLst>
                                          <p:attrName>ppt_w</p:attrName>
                                        </p:attrNameLst>
                                      </p:cBhvr>
                                      <p:tavLst>
                                        <p:tav tm="0" fmla="#ppt_w-#ppt_w*((1.5-1.5*$)^3-(1.5-1.5*$)^2)">
                                          <p:val>
                                            <p:strVal val="0"/>
                                          </p:val>
                                        </p:tav>
                                        <p:tav tm="100000">
                                          <p:val>
                                            <p:strVal val="1"/>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additive="base">
                                        <p:cTn id="28" dur="700" fill="hold"/>
                                        <p:tgtEl>
                                          <p:spTgt spid="25"/>
                                        </p:tgtEl>
                                        <p:attrNameLst>
                                          <p:attrName>ppt_x</p:attrName>
                                        </p:attrNameLst>
                                      </p:cBhvr>
                                      <p:tavLst>
                                        <p:tav tm="0">
                                          <p:val>
                                            <p:strVal val="0-#ppt_w/2"/>
                                          </p:val>
                                        </p:tav>
                                        <p:tav tm="100000">
                                          <p:val>
                                            <p:strVal val="#ppt_x"/>
                                          </p:val>
                                        </p:tav>
                                      </p:tavLst>
                                    </p:anim>
                                    <p:anim calcmode="lin" valueType="num">
                                      <p:cBhvr additive="base">
                                        <p:cTn id="29" dur="700" fill="hold"/>
                                        <p:tgtEl>
                                          <p:spTgt spid="25"/>
                                        </p:tgtEl>
                                        <p:attrNameLst>
                                          <p:attrName>ppt_y</p:attrName>
                                        </p:attrNameLst>
                                      </p:cBhvr>
                                      <p:tavLst>
                                        <p:tav tm="0">
                                          <p:val>
                                            <p:strVal val="#ppt_y"/>
                                          </p:val>
                                        </p:tav>
                                        <p:tav tm="100000">
                                          <p:val>
                                            <p:strVal val="#ppt_y"/>
                                          </p:val>
                                        </p:tav>
                                      </p:tavLst>
                                    </p:anim>
                                  </p:childTnLst>
                                </p:cTn>
                              </p:par>
                            </p:childTnLst>
                          </p:cTn>
                        </p:par>
                        <p:par>
                          <p:cTn id="30" fill="hold">
                            <p:stCondLst>
                              <p:cond delay="2855"/>
                            </p:stCondLst>
                            <p:childTnLst>
                              <p:par>
                                <p:cTn id="31" presetID="0" presetClass="entr" presetSubtype="0" fill="hold" grpId="0" nodeType="afterEffect">
                                  <p:stCondLst>
                                    <p:cond delay="0"/>
                                  </p:stCondLst>
                                  <p:childTnLst>
                                    <p:set>
                                      <p:cBhvr>
                                        <p:cTn id="32" dur="700" fill="hold">
                                          <p:stCondLst>
                                            <p:cond delay="0"/>
                                          </p:stCondLst>
                                        </p:cTn>
                                        <p:tgtEl>
                                          <p:spTgt spid="28"/>
                                        </p:tgtEl>
                                        <p:attrNameLst>
                                          <p:attrName>style.visibility</p:attrName>
                                        </p:attrNameLst>
                                      </p:cBhvr>
                                      <p:to>
                                        <p:strVal val="visible"/>
                                      </p:to>
                                    </p:set>
                                    <p:anim to="" calcmode="lin" valueType="num">
                                      <p:cBhvr>
                                        <p:cTn id="33" dur="700" fill="hold">
                                          <p:stCondLst>
                                            <p:cond delay="0"/>
                                          </p:stCondLst>
                                        </p:cTn>
                                        <p:tgtEl>
                                          <p:spTgt spid="28"/>
                                        </p:tgtEl>
                                        <p:attrNameLst>
                                          <p:attrName>ppt_h</p:attrName>
                                        </p:attrNameLst>
                                      </p:cBhvr>
                                      <p:tavLst>
                                        <p:tav tm="0" fmla="#ppt_h-#ppt_h*((1.5-1.5*$)^3-(1.5-1.5*$)^2)">
                                          <p:val>
                                            <p:strVal val="0"/>
                                          </p:val>
                                        </p:tav>
                                        <p:tav tm="100000">
                                          <p:val>
                                            <p:strVal val="1"/>
                                          </p:val>
                                        </p:tav>
                                      </p:tavLst>
                                    </p:anim>
                                    <p:anim to="" calcmode="lin" valueType="num">
                                      <p:cBhvr>
                                        <p:cTn id="34" dur="700" fill="hold">
                                          <p:stCondLst>
                                            <p:cond delay="0"/>
                                          </p:stCondLst>
                                        </p:cTn>
                                        <p:tgtEl>
                                          <p:spTgt spid="28"/>
                                        </p:tgtEl>
                                        <p:attrNameLst>
                                          <p:attrName>ppt_w</p:attrName>
                                        </p:attrNameLst>
                                      </p:cBhvr>
                                      <p:tavLst>
                                        <p:tav tm="0" fmla="#ppt_w-#ppt_w*((1.5-1.5*$)^3-(1.5-1.5*$)^2)">
                                          <p:val>
                                            <p:strVal val="0"/>
                                          </p:val>
                                        </p:tav>
                                        <p:tav tm="100000">
                                          <p:val>
                                            <p:strVal val="1"/>
                                          </p:val>
                                        </p:tav>
                                      </p:tavLst>
                                    </p:anim>
                                  </p:childTnLst>
                                </p:cTn>
                              </p:par>
                              <p:par>
                                <p:cTn id="35" presetID="2" presetClass="entr" presetSubtype="2" decel="10000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700" fill="hold"/>
                                        <p:tgtEl>
                                          <p:spTgt spid="22"/>
                                        </p:tgtEl>
                                        <p:attrNameLst>
                                          <p:attrName>ppt_x</p:attrName>
                                        </p:attrNameLst>
                                      </p:cBhvr>
                                      <p:tavLst>
                                        <p:tav tm="0">
                                          <p:val>
                                            <p:strVal val="1+#ppt_w/2"/>
                                          </p:val>
                                        </p:tav>
                                        <p:tav tm="100000">
                                          <p:val>
                                            <p:strVal val="#ppt_x"/>
                                          </p:val>
                                        </p:tav>
                                      </p:tavLst>
                                    </p:anim>
                                    <p:anim calcmode="lin" valueType="num">
                                      <p:cBhvr additive="base">
                                        <p:cTn id="38" dur="700" fill="hold"/>
                                        <p:tgtEl>
                                          <p:spTgt spid="22"/>
                                        </p:tgtEl>
                                        <p:attrNameLst>
                                          <p:attrName>ppt_y</p:attrName>
                                        </p:attrNameLst>
                                      </p:cBhvr>
                                      <p:tavLst>
                                        <p:tav tm="0">
                                          <p:val>
                                            <p:strVal val="#ppt_y"/>
                                          </p:val>
                                        </p:tav>
                                        <p:tav tm="100000">
                                          <p:val>
                                            <p:strVal val="#ppt_y"/>
                                          </p:val>
                                        </p:tav>
                                      </p:tavLst>
                                    </p:anim>
                                  </p:childTnLst>
                                </p:cTn>
                              </p:par>
                            </p:childTnLst>
                          </p:cTn>
                        </p:par>
                        <p:par>
                          <p:cTn id="39" fill="hold">
                            <p:stCondLst>
                              <p:cond delay="3555"/>
                            </p:stCondLst>
                            <p:childTnLst>
                              <p:par>
                                <p:cTn id="40" presetID="0" presetClass="entr" presetSubtype="0" fill="hold" grpId="0" nodeType="afterEffect">
                                  <p:stCondLst>
                                    <p:cond delay="0"/>
                                  </p:stCondLst>
                                  <p:childTnLst>
                                    <p:set>
                                      <p:cBhvr>
                                        <p:cTn id="41" dur="700" fill="hold">
                                          <p:stCondLst>
                                            <p:cond delay="0"/>
                                          </p:stCondLst>
                                        </p:cTn>
                                        <p:tgtEl>
                                          <p:spTgt spid="29"/>
                                        </p:tgtEl>
                                        <p:attrNameLst>
                                          <p:attrName>style.visibility</p:attrName>
                                        </p:attrNameLst>
                                      </p:cBhvr>
                                      <p:to>
                                        <p:strVal val="visible"/>
                                      </p:to>
                                    </p:set>
                                    <p:anim to="" calcmode="lin" valueType="num">
                                      <p:cBhvr>
                                        <p:cTn id="42" dur="700" fill="hold">
                                          <p:stCondLst>
                                            <p:cond delay="0"/>
                                          </p:stCondLst>
                                        </p:cTn>
                                        <p:tgtEl>
                                          <p:spTgt spid="29"/>
                                        </p:tgtEl>
                                        <p:attrNameLst>
                                          <p:attrName>ppt_h</p:attrName>
                                        </p:attrNameLst>
                                      </p:cBhvr>
                                      <p:tavLst>
                                        <p:tav tm="0" fmla="#ppt_h-#ppt_h*((1.5-1.5*$)^3-(1.5-1.5*$)^2)">
                                          <p:val>
                                            <p:strVal val="0"/>
                                          </p:val>
                                        </p:tav>
                                        <p:tav tm="100000">
                                          <p:val>
                                            <p:strVal val="1"/>
                                          </p:val>
                                        </p:tav>
                                      </p:tavLst>
                                    </p:anim>
                                    <p:anim to="" calcmode="lin" valueType="num">
                                      <p:cBhvr>
                                        <p:cTn id="43" dur="700" fill="hold">
                                          <p:stCondLst>
                                            <p:cond delay="0"/>
                                          </p:stCondLst>
                                        </p:cTn>
                                        <p:tgtEl>
                                          <p:spTgt spid="29"/>
                                        </p:tgtEl>
                                        <p:attrNameLst>
                                          <p:attrName>ppt_w</p:attrName>
                                        </p:attrNameLst>
                                      </p:cBhvr>
                                      <p:tavLst>
                                        <p:tav tm="0" fmla="#ppt_w-#ppt_w*((1.5-1.5*$)^3-(1.5-1.5*$)^2)">
                                          <p:val>
                                            <p:strVal val="0"/>
                                          </p:val>
                                        </p:tav>
                                        <p:tav tm="100000">
                                          <p:val>
                                            <p:strVal val="1"/>
                                          </p:val>
                                        </p:tav>
                                      </p:tavLst>
                                    </p:anim>
                                  </p:childTnLst>
                                </p:cTn>
                              </p:par>
                              <p:par>
                                <p:cTn id="44" presetID="2" presetClass="entr" presetSubtype="2" decel="100000"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additive="base">
                                        <p:cTn id="46" dur="700" fill="hold"/>
                                        <p:tgtEl>
                                          <p:spTgt spid="21"/>
                                        </p:tgtEl>
                                        <p:attrNameLst>
                                          <p:attrName>ppt_x</p:attrName>
                                        </p:attrNameLst>
                                      </p:cBhvr>
                                      <p:tavLst>
                                        <p:tav tm="0">
                                          <p:val>
                                            <p:strVal val="1+#ppt_w/2"/>
                                          </p:val>
                                        </p:tav>
                                        <p:tav tm="100000">
                                          <p:val>
                                            <p:strVal val="#ppt_x"/>
                                          </p:val>
                                        </p:tav>
                                      </p:tavLst>
                                    </p:anim>
                                    <p:anim calcmode="lin" valueType="num">
                                      <p:cBhvr additive="base">
                                        <p:cTn id="47" dur="700" fill="hold"/>
                                        <p:tgtEl>
                                          <p:spTgt spid="21"/>
                                        </p:tgtEl>
                                        <p:attrNameLst>
                                          <p:attrName>ppt_y</p:attrName>
                                        </p:attrNameLst>
                                      </p:cBhvr>
                                      <p:tavLst>
                                        <p:tav tm="0">
                                          <p:val>
                                            <p:strVal val="#ppt_y"/>
                                          </p:val>
                                        </p:tav>
                                        <p:tav tm="100000">
                                          <p:val>
                                            <p:strVal val="#ppt_y"/>
                                          </p:val>
                                        </p:tav>
                                      </p:tavLst>
                                    </p:anim>
                                  </p:childTnLst>
                                </p:cTn>
                              </p:par>
                            </p:childTnLst>
                          </p:cTn>
                        </p:par>
                        <p:par>
                          <p:cTn id="48" fill="hold">
                            <p:stCondLst>
                              <p:cond delay="4255"/>
                            </p:stCondLst>
                            <p:childTnLst>
                              <p:par>
                                <p:cTn id="49" presetID="0" presetClass="entr" presetSubtype="0" fill="hold" grpId="0" nodeType="afterEffect">
                                  <p:stCondLst>
                                    <p:cond delay="0"/>
                                  </p:stCondLst>
                                  <p:childTnLst>
                                    <p:set>
                                      <p:cBhvr>
                                        <p:cTn id="50" dur="700" fill="hold">
                                          <p:stCondLst>
                                            <p:cond delay="0"/>
                                          </p:stCondLst>
                                        </p:cTn>
                                        <p:tgtEl>
                                          <p:spTgt spid="30"/>
                                        </p:tgtEl>
                                        <p:attrNameLst>
                                          <p:attrName>style.visibility</p:attrName>
                                        </p:attrNameLst>
                                      </p:cBhvr>
                                      <p:to>
                                        <p:strVal val="visible"/>
                                      </p:to>
                                    </p:set>
                                    <p:anim to="" calcmode="lin" valueType="num">
                                      <p:cBhvr>
                                        <p:cTn id="51" dur="700" fill="hold">
                                          <p:stCondLst>
                                            <p:cond delay="0"/>
                                          </p:stCondLst>
                                        </p:cTn>
                                        <p:tgtEl>
                                          <p:spTgt spid="30"/>
                                        </p:tgtEl>
                                        <p:attrNameLst>
                                          <p:attrName>ppt_h</p:attrName>
                                        </p:attrNameLst>
                                      </p:cBhvr>
                                      <p:tavLst>
                                        <p:tav tm="0" fmla="#ppt_h-#ppt_h*((1.5-1.5*$)^3-(1.5-1.5*$)^2)">
                                          <p:val>
                                            <p:strVal val="0"/>
                                          </p:val>
                                        </p:tav>
                                        <p:tav tm="100000">
                                          <p:val>
                                            <p:strVal val="1"/>
                                          </p:val>
                                        </p:tav>
                                      </p:tavLst>
                                    </p:anim>
                                    <p:anim to="" calcmode="lin" valueType="num">
                                      <p:cBhvr>
                                        <p:cTn id="52" dur="700" fill="hold">
                                          <p:stCondLst>
                                            <p:cond delay="0"/>
                                          </p:stCondLst>
                                        </p:cTn>
                                        <p:tgtEl>
                                          <p:spTgt spid="30"/>
                                        </p:tgtEl>
                                        <p:attrNameLst>
                                          <p:attrName>ppt_w</p:attrName>
                                        </p:attrNameLst>
                                      </p:cBhvr>
                                      <p:tavLst>
                                        <p:tav tm="0" fmla="#ppt_w-#ppt_w*((1.5-1.5*$)^3-(1.5-1.5*$)^2)">
                                          <p:val>
                                            <p:strVal val="0"/>
                                          </p:val>
                                        </p:tav>
                                        <p:tav tm="100000">
                                          <p:val>
                                            <p:strVal val="1"/>
                                          </p:val>
                                        </p:tav>
                                      </p:tavLst>
                                    </p:anim>
                                  </p:childTnLst>
                                </p:cTn>
                              </p:par>
                              <p:par>
                                <p:cTn id="53" presetID="2" presetClass="entr" presetSubtype="2" decel="10000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700" fill="hold"/>
                                        <p:tgtEl>
                                          <p:spTgt spid="23"/>
                                        </p:tgtEl>
                                        <p:attrNameLst>
                                          <p:attrName>ppt_x</p:attrName>
                                        </p:attrNameLst>
                                      </p:cBhvr>
                                      <p:tavLst>
                                        <p:tav tm="0">
                                          <p:val>
                                            <p:strVal val="1+#ppt_w/2"/>
                                          </p:val>
                                        </p:tav>
                                        <p:tav tm="100000">
                                          <p:val>
                                            <p:strVal val="#ppt_x"/>
                                          </p:val>
                                        </p:tav>
                                      </p:tavLst>
                                    </p:anim>
                                    <p:anim calcmode="lin" valueType="num">
                                      <p:cBhvr additive="base">
                                        <p:cTn id="56" dur="700" fill="hold"/>
                                        <p:tgtEl>
                                          <p:spTgt spid="23"/>
                                        </p:tgtEl>
                                        <p:attrNameLst>
                                          <p:attrName>ppt_y</p:attrName>
                                        </p:attrNameLst>
                                      </p:cBhvr>
                                      <p:tavLst>
                                        <p:tav tm="0">
                                          <p:val>
                                            <p:strVal val="#ppt_y"/>
                                          </p:val>
                                        </p:tav>
                                        <p:tav tm="100000">
                                          <p:val>
                                            <p:strVal val="#ppt_y"/>
                                          </p:val>
                                        </p:tav>
                                      </p:tavLst>
                                    </p:anim>
                                  </p:childTnLst>
                                </p:cTn>
                              </p:par>
                            </p:childTnLst>
                          </p:cTn>
                        </p:par>
                        <p:par>
                          <p:cTn id="57" fill="hold">
                            <p:stCondLst>
                              <p:cond delay="4955"/>
                            </p:stCondLst>
                            <p:childTnLst>
                              <p:par>
                                <p:cTn id="58" presetID="0" presetClass="entr" presetSubtype="0" fill="hold" grpId="0" nodeType="afterEffect">
                                  <p:stCondLst>
                                    <p:cond delay="0"/>
                                  </p:stCondLst>
                                  <p:childTnLst>
                                    <p:set>
                                      <p:cBhvr>
                                        <p:cTn id="59" dur="700" fill="hold">
                                          <p:stCondLst>
                                            <p:cond delay="0"/>
                                          </p:stCondLst>
                                        </p:cTn>
                                        <p:tgtEl>
                                          <p:spTgt spid="27"/>
                                        </p:tgtEl>
                                        <p:attrNameLst>
                                          <p:attrName>style.visibility</p:attrName>
                                        </p:attrNameLst>
                                      </p:cBhvr>
                                      <p:to>
                                        <p:strVal val="visible"/>
                                      </p:to>
                                    </p:set>
                                    <p:anim to="" calcmode="lin" valueType="num">
                                      <p:cBhvr>
                                        <p:cTn id="60" dur="700" fill="hold">
                                          <p:stCondLst>
                                            <p:cond delay="0"/>
                                          </p:stCondLst>
                                        </p:cTn>
                                        <p:tgtEl>
                                          <p:spTgt spid="27"/>
                                        </p:tgtEl>
                                        <p:attrNameLst>
                                          <p:attrName>ppt_h</p:attrName>
                                        </p:attrNameLst>
                                      </p:cBhvr>
                                      <p:tavLst>
                                        <p:tav tm="0" fmla="#ppt_h-#ppt_h*((1.5-1.5*$)^3-(1.5-1.5*$)^2)">
                                          <p:val>
                                            <p:strVal val="0"/>
                                          </p:val>
                                        </p:tav>
                                        <p:tav tm="100000">
                                          <p:val>
                                            <p:strVal val="1"/>
                                          </p:val>
                                        </p:tav>
                                      </p:tavLst>
                                    </p:anim>
                                    <p:anim to="" calcmode="lin" valueType="num">
                                      <p:cBhvr>
                                        <p:cTn id="61" dur="700" fill="hold">
                                          <p:stCondLst>
                                            <p:cond delay="0"/>
                                          </p:stCondLst>
                                        </p:cTn>
                                        <p:tgtEl>
                                          <p:spTgt spid="27"/>
                                        </p:tgtEl>
                                        <p:attrNameLst>
                                          <p:attrName>ppt_w</p:attrName>
                                        </p:attrNameLst>
                                      </p:cBhvr>
                                      <p:tavLst>
                                        <p:tav tm="0" fmla="#ppt_w-#ppt_w*((1.5-1.5*$)^3-(1.5-1.5*$)^2)">
                                          <p:val>
                                            <p:strVal val="0"/>
                                          </p:val>
                                        </p:tav>
                                        <p:tav tm="100000">
                                          <p:val>
                                            <p:strVal val="1"/>
                                          </p:val>
                                        </p:tav>
                                      </p:tavLst>
                                    </p:anim>
                                  </p:childTnLst>
                                </p:cTn>
                              </p:par>
                              <p:par>
                                <p:cTn id="62" presetID="2" presetClass="entr" presetSubtype="8" decel="10000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 calcmode="lin" valueType="num">
                                      <p:cBhvr additive="base">
                                        <p:cTn id="64" dur="700" fill="hold"/>
                                        <p:tgtEl>
                                          <p:spTgt spid="24"/>
                                        </p:tgtEl>
                                        <p:attrNameLst>
                                          <p:attrName>ppt_x</p:attrName>
                                        </p:attrNameLst>
                                      </p:cBhvr>
                                      <p:tavLst>
                                        <p:tav tm="0">
                                          <p:val>
                                            <p:strVal val="0-#ppt_w/2"/>
                                          </p:val>
                                        </p:tav>
                                        <p:tav tm="100000">
                                          <p:val>
                                            <p:strVal val="#ppt_x"/>
                                          </p:val>
                                        </p:tav>
                                      </p:tavLst>
                                    </p:anim>
                                    <p:anim calcmode="lin" valueType="num">
                                      <p:cBhvr additive="base">
                                        <p:cTn id="65" dur="7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1" grpId="0"/>
      <p:bldP spid="22" grpId="0"/>
      <p:bldP spid="23" grpId="0"/>
      <p:bldP spid="24" grpId="0"/>
      <p:bldP spid="25" grpId="0"/>
      <p:bldP spid="26" grpId="0" animBg="1"/>
      <p:bldP spid="27" grpId="0" animBg="1"/>
      <p:bldP spid="28" grpId="0" animBg="1"/>
      <p:bldP spid="29" grpId="0" animBg="1"/>
      <p:bldP spid="30" grpId="0" animBg="1"/>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80863135-722A-40BB-91FF-9D3B2D82A63E}"/>
              </a:ext>
            </a:extLst>
          </p:cNvPr>
          <p:cNvGrpSpPr/>
          <p:nvPr/>
        </p:nvGrpSpPr>
        <p:grpSpPr>
          <a:xfrm>
            <a:off x="6285055" y="3318459"/>
            <a:ext cx="5717892" cy="5263764"/>
            <a:chOff x="6285055" y="3318459"/>
            <a:chExt cx="5717892" cy="5263764"/>
          </a:xfrm>
        </p:grpSpPr>
        <p:sp>
          <p:nvSpPr>
            <p:cNvPr id="2" name="Freeform: Shape 1">
              <a:extLst>
                <a:ext uri="{FF2B5EF4-FFF2-40B4-BE49-F238E27FC236}">
                  <a16:creationId xmlns:a16="http://schemas.microsoft.com/office/drawing/2014/main" id="{9B0657BC-7641-44C0-905A-94F7EEF3F320}"/>
                </a:ext>
              </a:extLst>
            </p:cNvPr>
            <p:cNvSpPr/>
            <p:nvPr/>
          </p:nvSpPr>
          <p:spPr>
            <a:xfrm>
              <a:off x="7297891" y="4104232"/>
              <a:ext cx="3692220" cy="3692217"/>
            </a:xfrm>
            <a:custGeom>
              <a:avLst/>
              <a:gdLst>
                <a:gd name="connsiteX0" fmla="*/ 4850846 w 4850845"/>
                <a:gd name="connsiteY0" fmla="*/ 2425423 h 4850845"/>
                <a:gd name="connsiteX1" fmla="*/ 2425423 w 4850845"/>
                <a:gd name="connsiteY1" fmla="*/ 4850846 h 4850845"/>
                <a:gd name="connsiteX2" fmla="*/ 0 w 4850845"/>
                <a:gd name="connsiteY2" fmla="*/ 2425423 h 4850845"/>
                <a:gd name="connsiteX3" fmla="*/ 2425423 w 4850845"/>
                <a:gd name="connsiteY3" fmla="*/ 0 h 4850845"/>
                <a:gd name="connsiteX4" fmla="*/ 4850846 w 4850845"/>
                <a:gd name="connsiteY4" fmla="*/ 2425423 h 48508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50845" h="4850845">
                  <a:moveTo>
                    <a:pt x="4850846" y="2425423"/>
                  </a:moveTo>
                  <a:cubicBezTo>
                    <a:pt x="4850846" y="3764947"/>
                    <a:pt x="3764947" y="4850846"/>
                    <a:pt x="2425423" y="4850846"/>
                  </a:cubicBezTo>
                  <a:cubicBezTo>
                    <a:pt x="1085898" y="4850846"/>
                    <a:pt x="0" y="3764947"/>
                    <a:pt x="0" y="2425423"/>
                  </a:cubicBezTo>
                  <a:cubicBezTo>
                    <a:pt x="0" y="1085899"/>
                    <a:pt x="1085898" y="0"/>
                    <a:pt x="2425423" y="0"/>
                  </a:cubicBezTo>
                  <a:cubicBezTo>
                    <a:pt x="3764947" y="0"/>
                    <a:pt x="4850846" y="1085899"/>
                    <a:pt x="4850846" y="2425423"/>
                  </a:cubicBezTo>
                  <a:close/>
                </a:path>
              </a:pathLst>
            </a:custGeom>
            <a:solidFill>
              <a:schemeClr val="bg1">
                <a:lumMod val="95000"/>
              </a:schemeClr>
            </a:solidFill>
            <a:ln w="9525" cap="flat">
              <a:noFill/>
              <a:prstDash val="solid"/>
              <a:miter/>
            </a:ln>
          </p:spPr>
          <p:txBody>
            <a:bodyPr rtlCol="0" anchor="ctr"/>
            <a:lstStyle/>
            <a:p>
              <a:endParaRPr lang="en-US" sz="1800"/>
            </a:p>
          </p:txBody>
        </p:sp>
        <p:sp>
          <p:nvSpPr>
            <p:cNvPr id="5" name="Freeform: Shape 4">
              <a:extLst>
                <a:ext uri="{FF2B5EF4-FFF2-40B4-BE49-F238E27FC236}">
                  <a16:creationId xmlns:a16="http://schemas.microsoft.com/office/drawing/2014/main" id="{2B5EC82B-3F10-4387-A6AB-8E7E9A14070F}"/>
                </a:ext>
              </a:extLst>
            </p:cNvPr>
            <p:cNvSpPr/>
            <p:nvPr/>
          </p:nvSpPr>
          <p:spPr>
            <a:xfrm>
              <a:off x="8256673" y="5062887"/>
              <a:ext cx="1774546" cy="1774544"/>
            </a:xfrm>
            <a:custGeom>
              <a:avLst/>
              <a:gdLst>
                <a:gd name="connsiteX0" fmla="*/ 2331402 w 2331401"/>
                <a:gd name="connsiteY0" fmla="*/ 1165701 h 2331401"/>
                <a:gd name="connsiteX1" fmla="*/ 1165701 w 2331401"/>
                <a:gd name="connsiteY1" fmla="*/ 2331402 h 2331401"/>
                <a:gd name="connsiteX2" fmla="*/ 0 w 2331401"/>
                <a:gd name="connsiteY2" fmla="*/ 1165701 h 2331401"/>
                <a:gd name="connsiteX3" fmla="*/ 1165701 w 2331401"/>
                <a:gd name="connsiteY3" fmla="*/ 0 h 2331401"/>
                <a:gd name="connsiteX4" fmla="*/ 2331402 w 2331401"/>
                <a:gd name="connsiteY4" fmla="*/ 1165701 h 2331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1401" h="2331401">
                  <a:moveTo>
                    <a:pt x="2331402" y="1165701"/>
                  </a:moveTo>
                  <a:cubicBezTo>
                    <a:pt x="2331402" y="1809499"/>
                    <a:pt x="1809500" y="2331402"/>
                    <a:pt x="1165701" y="2331402"/>
                  </a:cubicBezTo>
                  <a:cubicBezTo>
                    <a:pt x="521902" y="2331402"/>
                    <a:pt x="0" y="1809500"/>
                    <a:pt x="0" y="1165701"/>
                  </a:cubicBezTo>
                  <a:cubicBezTo>
                    <a:pt x="0" y="521902"/>
                    <a:pt x="521902" y="0"/>
                    <a:pt x="1165701" y="0"/>
                  </a:cubicBezTo>
                  <a:cubicBezTo>
                    <a:pt x="1809499" y="0"/>
                    <a:pt x="2331402" y="521902"/>
                    <a:pt x="2331402" y="1165701"/>
                  </a:cubicBezTo>
                  <a:close/>
                </a:path>
              </a:pathLst>
            </a:custGeom>
            <a:solidFill>
              <a:schemeClr val="bg1"/>
            </a:solidFill>
            <a:ln w="9525" cap="flat">
              <a:noFill/>
              <a:prstDash val="solid"/>
              <a:miter/>
            </a:ln>
          </p:spPr>
          <p:txBody>
            <a:bodyPr rtlCol="0" anchor="ctr"/>
            <a:lstStyle/>
            <a:p>
              <a:endParaRPr lang="en-US" sz="1800"/>
            </a:p>
          </p:txBody>
        </p:sp>
        <p:grpSp>
          <p:nvGrpSpPr>
            <p:cNvPr id="9" name="Group 8">
              <a:extLst>
                <a:ext uri="{FF2B5EF4-FFF2-40B4-BE49-F238E27FC236}">
                  <a16:creationId xmlns:a16="http://schemas.microsoft.com/office/drawing/2014/main" id="{9C16FD9F-FDFA-4251-8353-A2BD96A60080}"/>
                </a:ext>
              </a:extLst>
            </p:cNvPr>
            <p:cNvGrpSpPr/>
            <p:nvPr/>
          </p:nvGrpSpPr>
          <p:grpSpPr>
            <a:xfrm rot="11465433">
              <a:off x="7411409" y="6735647"/>
              <a:ext cx="1641299" cy="1846576"/>
              <a:chOff x="8721428" y="2980748"/>
              <a:chExt cx="1752556" cy="1971748"/>
            </a:xfrm>
          </p:grpSpPr>
          <p:sp>
            <p:nvSpPr>
              <p:cNvPr id="10" name="Freeform: Shape 9">
                <a:extLst>
                  <a:ext uri="{FF2B5EF4-FFF2-40B4-BE49-F238E27FC236}">
                    <a16:creationId xmlns:a16="http://schemas.microsoft.com/office/drawing/2014/main" id="{57DCCFFA-781A-42CD-B4B0-176CF0D24F43}"/>
                  </a:ext>
                </a:extLst>
              </p:cNvPr>
              <p:cNvSpPr/>
              <p:nvPr/>
            </p:nvSpPr>
            <p:spPr>
              <a:xfrm rot="18371813">
                <a:off x="8642645" y="3121156"/>
                <a:ext cx="1971748" cy="1690931"/>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6"/>
              </a:solidFill>
              <a:ln w="9525" cap="flat">
                <a:noFill/>
                <a:prstDash val="solid"/>
                <a:miter/>
              </a:ln>
            </p:spPr>
            <p:txBody>
              <a:bodyPr rtlCol="0" anchor="ctr"/>
              <a:lstStyle/>
              <a:p>
                <a:endParaRPr lang="en-US" sz="1800"/>
              </a:p>
            </p:txBody>
          </p:sp>
          <p:sp>
            <p:nvSpPr>
              <p:cNvPr id="11" name="Freeform: Shape 10">
                <a:extLst>
                  <a:ext uri="{FF2B5EF4-FFF2-40B4-BE49-F238E27FC236}">
                    <a16:creationId xmlns:a16="http://schemas.microsoft.com/office/drawing/2014/main" id="{4EFE56D2-7DDD-46FA-AF65-30B0650C97AC}"/>
                  </a:ext>
                </a:extLst>
              </p:cNvPr>
              <p:cNvSpPr/>
              <p:nvPr/>
            </p:nvSpPr>
            <p:spPr>
              <a:xfrm rot="18371813">
                <a:off x="8937800" y="3713823"/>
                <a:ext cx="998717" cy="1431461"/>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sz="1800"/>
              </a:p>
            </p:txBody>
          </p:sp>
          <p:sp>
            <p:nvSpPr>
              <p:cNvPr id="12" name="TextBox 11">
                <a:extLst>
                  <a:ext uri="{FF2B5EF4-FFF2-40B4-BE49-F238E27FC236}">
                    <a16:creationId xmlns:a16="http://schemas.microsoft.com/office/drawing/2014/main" id="{9DEC7B5C-F177-45AE-852A-328A0CF4AA31}"/>
                  </a:ext>
                </a:extLst>
              </p:cNvPr>
              <p:cNvSpPr txBox="1"/>
              <p:nvPr/>
            </p:nvSpPr>
            <p:spPr>
              <a:xfrm rot="10134567">
                <a:off x="9254908" y="4196840"/>
                <a:ext cx="547386" cy="408911"/>
              </a:xfrm>
              <a:prstGeom prst="rect">
                <a:avLst/>
              </a:prstGeom>
              <a:noFill/>
            </p:spPr>
            <p:txBody>
              <a:bodyPr wrap="square" rtlCol="0">
                <a:spAutoFit/>
              </a:bodyPr>
              <a:lstStyle/>
              <a:p>
                <a:pPr algn="ctr"/>
                <a:r>
                  <a:rPr lang="en-US" sz="1800">
                    <a:solidFill>
                      <a:schemeClr val="bg1"/>
                    </a:solidFill>
                    <a:latin typeface="+mj-lt"/>
                  </a:rPr>
                  <a:t>06</a:t>
                </a:r>
              </a:p>
            </p:txBody>
          </p:sp>
        </p:grpSp>
        <p:grpSp>
          <p:nvGrpSpPr>
            <p:cNvPr id="13" name="Group 12">
              <a:extLst>
                <a:ext uri="{FF2B5EF4-FFF2-40B4-BE49-F238E27FC236}">
                  <a16:creationId xmlns:a16="http://schemas.microsoft.com/office/drawing/2014/main" id="{627A3C8D-1259-4400-82E9-72BF166DAFF4}"/>
                </a:ext>
              </a:extLst>
            </p:cNvPr>
            <p:cNvGrpSpPr/>
            <p:nvPr/>
          </p:nvGrpSpPr>
          <p:grpSpPr>
            <a:xfrm rot="15065433">
              <a:off x="6387694" y="5091585"/>
              <a:ext cx="1641298" cy="1846576"/>
              <a:chOff x="8721428" y="2980748"/>
              <a:chExt cx="1752556" cy="1971748"/>
            </a:xfrm>
          </p:grpSpPr>
          <p:sp>
            <p:nvSpPr>
              <p:cNvPr id="14" name="Freeform: Shape 13">
                <a:extLst>
                  <a:ext uri="{FF2B5EF4-FFF2-40B4-BE49-F238E27FC236}">
                    <a16:creationId xmlns:a16="http://schemas.microsoft.com/office/drawing/2014/main" id="{BD6E8700-9DBD-44D5-B64B-830DF705335C}"/>
                  </a:ext>
                </a:extLst>
              </p:cNvPr>
              <p:cNvSpPr/>
              <p:nvPr/>
            </p:nvSpPr>
            <p:spPr>
              <a:xfrm rot="18371813">
                <a:off x="8642645" y="3121156"/>
                <a:ext cx="1971748" cy="1690931"/>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1"/>
              </a:solidFill>
              <a:ln w="9525" cap="flat">
                <a:noFill/>
                <a:prstDash val="solid"/>
                <a:miter/>
              </a:ln>
            </p:spPr>
            <p:txBody>
              <a:bodyPr rtlCol="0" anchor="ctr"/>
              <a:lstStyle/>
              <a:p>
                <a:endParaRPr lang="en-US" sz="1800"/>
              </a:p>
            </p:txBody>
          </p:sp>
          <p:sp>
            <p:nvSpPr>
              <p:cNvPr id="15" name="Freeform: Shape 14">
                <a:extLst>
                  <a:ext uri="{FF2B5EF4-FFF2-40B4-BE49-F238E27FC236}">
                    <a16:creationId xmlns:a16="http://schemas.microsoft.com/office/drawing/2014/main" id="{47398629-AE80-4817-8E6F-2037410B3AF6}"/>
                  </a:ext>
                </a:extLst>
              </p:cNvPr>
              <p:cNvSpPr/>
              <p:nvPr/>
            </p:nvSpPr>
            <p:spPr>
              <a:xfrm rot="18371813">
                <a:off x="8937800" y="3713823"/>
                <a:ext cx="998717" cy="1431461"/>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sz="1800"/>
              </a:p>
            </p:txBody>
          </p:sp>
          <p:sp>
            <p:nvSpPr>
              <p:cNvPr id="16" name="TextBox 15">
                <a:extLst>
                  <a:ext uri="{FF2B5EF4-FFF2-40B4-BE49-F238E27FC236}">
                    <a16:creationId xmlns:a16="http://schemas.microsoft.com/office/drawing/2014/main" id="{4822C17A-439D-478C-9B71-1110D69369FA}"/>
                  </a:ext>
                </a:extLst>
              </p:cNvPr>
              <p:cNvSpPr txBox="1"/>
              <p:nvPr/>
            </p:nvSpPr>
            <p:spPr>
              <a:xfrm rot="6534567">
                <a:off x="9248229" y="4202665"/>
                <a:ext cx="547386" cy="408911"/>
              </a:xfrm>
              <a:prstGeom prst="rect">
                <a:avLst/>
              </a:prstGeom>
              <a:noFill/>
            </p:spPr>
            <p:txBody>
              <a:bodyPr wrap="square" rtlCol="0">
                <a:spAutoFit/>
              </a:bodyPr>
              <a:lstStyle/>
              <a:p>
                <a:pPr algn="ctr"/>
                <a:r>
                  <a:rPr lang="en-US" sz="1800">
                    <a:solidFill>
                      <a:schemeClr val="bg1"/>
                    </a:solidFill>
                    <a:latin typeface="+mj-lt"/>
                  </a:rPr>
                  <a:t>01</a:t>
                </a:r>
              </a:p>
            </p:txBody>
          </p:sp>
        </p:grpSp>
        <p:grpSp>
          <p:nvGrpSpPr>
            <p:cNvPr id="17" name="Group 16">
              <a:extLst>
                <a:ext uri="{FF2B5EF4-FFF2-40B4-BE49-F238E27FC236}">
                  <a16:creationId xmlns:a16="http://schemas.microsoft.com/office/drawing/2014/main" id="{E905DEA5-00D8-4BDF-B0CF-98F3620879DC}"/>
                </a:ext>
              </a:extLst>
            </p:cNvPr>
            <p:cNvGrpSpPr/>
            <p:nvPr/>
          </p:nvGrpSpPr>
          <p:grpSpPr>
            <a:xfrm rot="18665433">
              <a:off x="7299637" y="3382990"/>
              <a:ext cx="1641298" cy="1846576"/>
              <a:chOff x="8721428" y="2980748"/>
              <a:chExt cx="1752556" cy="1971748"/>
            </a:xfrm>
          </p:grpSpPr>
          <p:sp>
            <p:nvSpPr>
              <p:cNvPr id="18" name="Freeform: Shape 17">
                <a:extLst>
                  <a:ext uri="{FF2B5EF4-FFF2-40B4-BE49-F238E27FC236}">
                    <a16:creationId xmlns:a16="http://schemas.microsoft.com/office/drawing/2014/main" id="{EF7A8D78-7C5C-4EC3-A3F0-0D55C5D75C1F}"/>
                  </a:ext>
                </a:extLst>
              </p:cNvPr>
              <p:cNvSpPr/>
              <p:nvPr/>
            </p:nvSpPr>
            <p:spPr>
              <a:xfrm rot="18371813">
                <a:off x="8642645" y="3121156"/>
                <a:ext cx="1971748" cy="1690931"/>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2"/>
              </a:solidFill>
              <a:ln w="9525" cap="flat">
                <a:noFill/>
                <a:prstDash val="solid"/>
                <a:miter/>
              </a:ln>
            </p:spPr>
            <p:txBody>
              <a:bodyPr rtlCol="0" anchor="ctr"/>
              <a:lstStyle/>
              <a:p>
                <a:endParaRPr lang="en-US" sz="1800"/>
              </a:p>
            </p:txBody>
          </p:sp>
          <p:sp>
            <p:nvSpPr>
              <p:cNvPr id="19" name="Freeform: Shape 18">
                <a:extLst>
                  <a:ext uri="{FF2B5EF4-FFF2-40B4-BE49-F238E27FC236}">
                    <a16:creationId xmlns:a16="http://schemas.microsoft.com/office/drawing/2014/main" id="{E8C26735-9BDE-4D66-A40E-63F1B70ADFEE}"/>
                  </a:ext>
                </a:extLst>
              </p:cNvPr>
              <p:cNvSpPr/>
              <p:nvPr/>
            </p:nvSpPr>
            <p:spPr>
              <a:xfrm rot="18371813">
                <a:off x="8937800" y="3713823"/>
                <a:ext cx="998717" cy="1431461"/>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sz="1800"/>
              </a:p>
            </p:txBody>
          </p:sp>
          <p:sp>
            <p:nvSpPr>
              <p:cNvPr id="20" name="TextBox 19">
                <a:extLst>
                  <a:ext uri="{FF2B5EF4-FFF2-40B4-BE49-F238E27FC236}">
                    <a16:creationId xmlns:a16="http://schemas.microsoft.com/office/drawing/2014/main" id="{7BCF1C23-41E6-4766-9257-3431FD4D71E3}"/>
                  </a:ext>
                </a:extLst>
              </p:cNvPr>
              <p:cNvSpPr txBox="1"/>
              <p:nvPr/>
            </p:nvSpPr>
            <p:spPr>
              <a:xfrm rot="2934567">
                <a:off x="9249934" y="4211362"/>
                <a:ext cx="547386" cy="408911"/>
              </a:xfrm>
              <a:prstGeom prst="rect">
                <a:avLst/>
              </a:prstGeom>
              <a:noFill/>
            </p:spPr>
            <p:txBody>
              <a:bodyPr wrap="square" rtlCol="0">
                <a:spAutoFit/>
              </a:bodyPr>
              <a:lstStyle/>
              <a:p>
                <a:pPr algn="ctr"/>
                <a:r>
                  <a:rPr lang="en-US" sz="1800">
                    <a:solidFill>
                      <a:schemeClr val="bg1"/>
                    </a:solidFill>
                    <a:latin typeface="+mj-lt"/>
                  </a:rPr>
                  <a:t>02</a:t>
                </a:r>
              </a:p>
            </p:txBody>
          </p:sp>
        </p:grpSp>
        <p:grpSp>
          <p:nvGrpSpPr>
            <p:cNvPr id="21" name="Group 20">
              <a:extLst>
                <a:ext uri="{FF2B5EF4-FFF2-40B4-BE49-F238E27FC236}">
                  <a16:creationId xmlns:a16="http://schemas.microsoft.com/office/drawing/2014/main" id="{7964D35B-C807-4D0C-AD2E-B0F61502A768}"/>
                </a:ext>
              </a:extLst>
            </p:cNvPr>
            <p:cNvGrpSpPr/>
            <p:nvPr/>
          </p:nvGrpSpPr>
          <p:grpSpPr>
            <a:xfrm rot="665433">
              <a:off x="9235294" y="3318459"/>
              <a:ext cx="1641299" cy="1846576"/>
              <a:chOff x="8721428" y="2980748"/>
              <a:chExt cx="1752556" cy="1971748"/>
            </a:xfrm>
          </p:grpSpPr>
          <p:sp>
            <p:nvSpPr>
              <p:cNvPr id="22" name="Freeform: Shape 21">
                <a:extLst>
                  <a:ext uri="{FF2B5EF4-FFF2-40B4-BE49-F238E27FC236}">
                    <a16:creationId xmlns:a16="http://schemas.microsoft.com/office/drawing/2014/main" id="{C58F6729-144F-4A2A-91D8-643337A52E90}"/>
                  </a:ext>
                </a:extLst>
              </p:cNvPr>
              <p:cNvSpPr/>
              <p:nvPr/>
            </p:nvSpPr>
            <p:spPr>
              <a:xfrm rot="18371813">
                <a:off x="8642645" y="3121156"/>
                <a:ext cx="1971748" cy="1690931"/>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3"/>
              </a:solidFill>
              <a:ln w="9525" cap="flat">
                <a:noFill/>
                <a:prstDash val="solid"/>
                <a:miter/>
              </a:ln>
            </p:spPr>
            <p:txBody>
              <a:bodyPr rtlCol="0" anchor="ctr"/>
              <a:lstStyle/>
              <a:p>
                <a:endParaRPr lang="en-US" sz="1800"/>
              </a:p>
            </p:txBody>
          </p:sp>
          <p:sp>
            <p:nvSpPr>
              <p:cNvPr id="23" name="Freeform: Shape 22">
                <a:extLst>
                  <a:ext uri="{FF2B5EF4-FFF2-40B4-BE49-F238E27FC236}">
                    <a16:creationId xmlns:a16="http://schemas.microsoft.com/office/drawing/2014/main" id="{FBB4EB51-BC8C-40EE-9B84-D9B350A0B1E9}"/>
                  </a:ext>
                </a:extLst>
              </p:cNvPr>
              <p:cNvSpPr/>
              <p:nvPr/>
            </p:nvSpPr>
            <p:spPr>
              <a:xfrm rot="18371813">
                <a:off x="8937800" y="3713823"/>
                <a:ext cx="998717" cy="1431461"/>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sz="1800"/>
              </a:p>
            </p:txBody>
          </p:sp>
          <p:sp>
            <p:nvSpPr>
              <p:cNvPr id="24" name="TextBox 23">
                <a:extLst>
                  <a:ext uri="{FF2B5EF4-FFF2-40B4-BE49-F238E27FC236}">
                    <a16:creationId xmlns:a16="http://schemas.microsoft.com/office/drawing/2014/main" id="{94E61C3F-629A-437C-97C7-5C4201530109}"/>
                  </a:ext>
                </a:extLst>
              </p:cNvPr>
              <p:cNvSpPr txBox="1"/>
              <p:nvPr/>
            </p:nvSpPr>
            <p:spPr>
              <a:xfrm rot="20934567">
                <a:off x="9258318" y="4214233"/>
                <a:ext cx="547386" cy="408911"/>
              </a:xfrm>
              <a:prstGeom prst="rect">
                <a:avLst/>
              </a:prstGeom>
              <a:noFill/>
            </p:spPr>
            <p:txBody>
              <a:bodyPr wrap="square" rtlCol="0">
                <a:spAutoFit/>
              </a:bodyPr>
              <a:lstStyle/>
              <a:p>
                <a:pPr algn="ctr"/>
                <a:r>
                  <a:rPr lang="en-US" sz="1800">
                    <a:solidFill>
                      <a:schemeClr val="bg1"/>
                    </a:solidFill>
                    <a:latin typeface="+mj-lt"/>
                  </a:rPr>
                  <a:t>03</a:t>
                </a:r>
              </a:p>
            </p:txBody>
          </p:sp>
        </p:grpSp>
        <p:grpSp>
          <p:nvGrpSpPr>
            <p:cNvPr id="25" name="Group 24">
              <a:extLst>
                <a:ext uri="{FF2B5EF4-FFF2-40B4-BE49-F238E27FC236}">
                  <a16:creationId xmlns:a16="http://schemas.microsoft.com/office/drawing/2014/main" id="{2D803DB6-3060-4501-BCB9-778EC53E43E0}"/>
                </a:ext>
              </a:extLst>
            </p:cNvPr>
            <p:cNvGrpSpPr/>
            <p:nvPr/>
          </p:nvGrpSpPr>
          <p:grpSpPr>
            <a:xfrm rot="4265433">
              <a:off x="10259010" y="4962521"/>
              <a:ext cx="1641298" cy="1846576"/>
              <a:chOff x="8721428" y="2980748"/>
              <a:chExt cx="1752556" cy="1971748"/>
            </a:xfrm>
          </p:grpSpPr>
          <p:sp>
            <p:nvSpPr>
              <p:cNvPr id="26" name="Freeform: Shape 25">
                <a:extLst>
                  <a:ext uri="{FF2B5EF4-FFF2-40B4-BE49-F238E27FC236}">
                    <a16:creationId xmlns:a16="http://schemas.microsoft.com/office/drawing/2014/main" id="{62999D1F-36D8-4748-9C71-28CEB1EF0779}"/>
                  </a:ext>
                </a:extLst>
              </p:cNvPr>
              <p:cNvSpPr/>
              <p:nvPr/>
            </p:nvSpPr>
            <p:spPr>
              <a:xfrm rot="18371813">
                <a:off x="8642645" y="3121156"/>
                <a:ext cx="1971748" cy="1690931"/>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4"/>
              </a:solidFill>
              <a:ln w="9525" cap="flat">
                <a:noFill/>
                <a:prstDash val="solid"/>
                <a:miter/>
              </a:ln>
            </p:spPr>
            <p:txBody>
              <a:bodyPr rtlCol="0" anchor="ctr"/>
              <a:lstStyle/>
              <a:p>
                <a:endParaRPr lang="en-US" sz="1800"/>
              </a:p>
            </p:txBody>
          </p:sp>
          <p:sp>
            <p:nvSpPr>
              <p:cNvPr id="27" name="Freeform: Shape 26">
                <a:extLst>
                  <a:ext uri="{FF2B5EF4-FFF2-40B4-BE49-F238E27FC236}">
                    <a16:creationId xmlns:a16="http://schemas.microsoft.com/office/drawing/2014/main" id="{D0EB8215-0FB9-45C4-BEC5-50282AACE862}"/>
                  </a:ext>
                </a:extLst>
              </p:cNvPr>
              <p:cNvSpPr/>
              <p:nvPr/>
            </p:nvSpPr>
            <p:spPr>
              <a:xfrm rot="18371813">
                <a:off x="8937800" y="3713823"/>
                <a:ext cx="998717" cy="1431461"/>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sz="1800"/>
              </a:p>
            </p:txBody>
          </p:sp>
          <p:sp>
            <p:nvSpPr>
              <p:cNvPr id="28" name="TextBox 27">
                <a:extLst>
                  <a:ext uri="{FF2B5EF4-FFF2-40B4-BE49-F238E27FC236}">
                    <a16:creationId xmlns:a16="http://schemas.microsoft.com/office/drawing/2014/main" id="{19B4C132-3217-431D-8E95-367D75E77AF0}"/>
                  </a:ext>
                </a:extLst>
              </p:cNvPr>
              <p:cNvSpPr txBox="1"/>
              <p:nvPr/>
            </p:nvSpPr>
            <p:spPr>
              <a:xfrm rot="17334567">
                <a:off x="9264997" y="4208409"/>
                <a:ext cx="547386" cy="408911"/>
              </a:xfrm>
              <a:prstGeom prst="rect">
                <a:avLst/>
              </a:prstGeom>
              <a:noFill/>
            </p:spPr>
            <p:txBody>
              <a:bodyPr wrap="square" rtlCol="0">
                <a:spAutoFit/>
              </a:bodyPr>
              <a:lstStyle/>
              <a:p>
                <a:pPr algn="ctr"/>
                <a:r>
                  <a:rPr lang="en-US" sz="1800">
                    <a:solidFill>
                      <a:schemeClr val="bg1"/>
                    </a:solidFill>
                    <a:latin typeface="+mj-lt"/>
                  </a:rPr>
                  <a:t>04</a:t>
                </a:r>
              </a:p>
            </p:txBody>
          </p:sp>
        </p:grpSp>
        <p:grpSp>
          <p:nvGrpSpPr>
            <p:cNvPr id="29" name="Group 28">
              <a:extLst>
                <a:ext uri="{FF2B5EF4-FFF2-40B4-BE49-F238E27FC236}">
                  <a16:creationId xmlns:a16="http://schemas.microsoft.com/office/drawing/2014/main" id="{B3ABAC53-BFD2-403D-B239-BA13344F508B}"/>
                </a:ext>
              </a:extLst>
            </p:cNvPr>
            <p:cNvGrpSpPr/>
            <p:nvPr/>
          </p:nvGrpSpPr>
          <p:grpSpPr>
            <a:xfrm rot="7865433">
              <a:off x="9347067" y="6671116"/>
              <a:ext cx="1641298" cy="1846576"/>
              <a:chOff x="8721428" y="2980748"/>
              <a:chExt cx="1752556" cy="1971748"/>
            </a:xfrm>
          </p:grpSpPr>
          <p:sp>
            <p:nvSpPr>
              <p:cNvPr id="30" name="Freeform: Shape 29">
                <a:extLst>
                  <a:ext uri="{FF2B5EF4-FFF2-40B4-BE49-F238E27FC236}">
                    <a16:creationId xmlns:a16="http://schemas.microsoft.com/office/drawing/2014/main" id="{930A6BB4-E68A-40F5-8F8E-E17419EB5A84}"/>
                  </a:ext>
                </a:extLst>
              </p:cNvPr>
              <p:cNvSpPr/>
              <p:nvPr/>
            </p:nvSpPr>
            <p:spPr>
              <a:xfrm rot="18371813">
                <a:off x="8642645" y="3121156"/>
                <a:ext cx="1971748" cy="1690931"/>
              </a:xfrm>
              <a:custGeom>
                <a:avLst/>
                <a:gdLst>
                  <a:gd name="connsiteX0" fmla="*/ 1707166 w 2426035"/>
                  <a:gd name="connsiteY0" fmla="*/ 2029356 h 2080520"/>
                  <a:gd name="connsiteX1" fmla="*/ 2374868 w 2426035"/>
                  <a:gd name="connsiteY1" fmla="*/ 718906 h 2080520"/>
                  <a:gd name="connsiteX2" fmla="*/ 1064419 w 2426035"/>
                  <a:gd name="connsiteY2" fmla="*/ 51204 h 2080520"/>
                  <a:gd name="connsiteX3" fmla="*/ 347567 w 2426035"/>
                  <a:gd name="connsiteY3" fmla="*/ 1104574 h 2080520"/>
                  <a:gd name="connsiteX4" fmla="*/ 0 w 2426035"/>
                  <a:gd name="connsiteY4" fmla="*/ 1490622 h 2080520"/>
                  <a:gd name="connsiteX5" fmla="*/ 508063 w 2426035"/>
                  <a:gd name="connsiteY5" fmla="*/ 1598636 h 2080520"/>
                  <a:gd name="connsiteX6" fmla="*/ 1707166 w 2426035"/>
                  <a:gd name="connsiteY6" fmla="*/ 2029356 h 208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26035" h="2080520">
                    <a:moveTo>
                      <a:pt x="1707166" y="2029356"/>
                    </a:moveTo>
                    <a:cubicBezTo>
                      <a:pt x="2253424" y="1851905"/>
                      <a:pt x="2552319" y="1265165"/>
                      <a:pt x="2374868" y="718906"/>
                    </a:cubicBezTo>
                    <a:cubicBezTo>
                      <a:pt x="2197417" y="172648"/>
                      <a:pt x="1610678" y="-126342"/>
                      <a:pt x="1064419" y="51204"/>
                    </a:cubicBezTo>
                    <a:cubicBezTo>
                      <a:pt x="603409" y="201032"/>
                      <a:pt x="318611" y="642135"/>
                      <a:pt x="347567" y="1104574"/>
                    </a:cubicBezTo>
                    <a:lnTo>
                      <a:pt x="0" y="1490622"/>
                    </a:lnTo>
                    <a:lnTo>
                      <a:pt x="508063" y="1598636"/>
                    </a:lnTo>
                    <a:cubicBezTo>
                      <a:pt x="756380" y="1989637"/>
                      <a:pt x="1246156" y="2179089"/>
                      <a:pt x="1707166" y="2029356"/>
                    </a:cubicBezTo>
                    <a:close/>
                  </a:path>
                </a:pathLst>
              </a:custGeom>
              <a:solidFill>
                <a:schemeClr val="accent5"/>
              </a:solidFill>
              <a:ln w="9525" cap="flat">
                <a:noFill/>
                <a:prstDash val="solid"/>
                <a:miter/>
              </a:ln>
            </p:spPr>
            <p:txBody>
              <a:bodyPr rtlCol="0" anchor="ctr"/>
              <a:lstStyle/>
              <a:p>
                <a:endParaRPr lang="en-US" sz="1800"/>
              </a:p>
            </p:txBody>
          </p:sp>
          <p:sp>
            <p:nvSpPr>
              <p:cNvPr id="31" name="Freeform: Shape 30">
                <a:extLst>
                  <a:ext uri="{FF2B5EF4-FFF2-40B4-BE49-F238E27FC236}">
                    <a16:creationId xmlns:a16="http://schemas.microsoft.com/office/drawing/2014/main" id="{CD8CFA3A-F16B-4045-88E8-57DD75DD1896}"/>
                  </a:ext>
                </a:extLst>
              </p:cNvPr>
              <p:cNvSpPr/>
              <p:nvPr/>
            </p:nvSpPr>
            <p:spPr>
              <a:xfrm rot="18371813">
                <a:off x="8937800" y="3713823"/>
                <a:ext cx="998717" cy="1431461"/>
              </a:xfrm>
              <a:custGeom>
                <a:avLst/>
                <a:gdLst>
                  <a:gd name="connsiteX0" fmla="*/ 649224 w 1228820"/>
                  <a:gd name="connsiteY0" fmla="*/ 0 h 1761267"/>
                  <a:gd name="connsiteX1" fmla="*/ 347567 w 1228820"/>
                  <a:gd name="connsiteY1" fmla="*/ 798481 h 1761267"/>
                  <a:gd name="connsiteX2" fmla="*/ 0 w 1228820"/>
                  <a:gd name="connsiteY2" fmla="*/ 1184529 h 1761267"/>
                  <a:gd name="connsiteX3" fmla="*/ 508063 w 1228820"/>
                  <a:gd name="connsiteY3" fmla="*/ 1292543 h 1761267"/>
                  <a:gd name="connsiteX4" fmla="*/ 1221676 w 1228820"/>
                  <a:gd name="connsiteY4" fmla="*/ 1761268 h 1761267"/>
                  <a:gd name="connsiteX5" fmla="*/ 1228820 w 1228820"/>
                  <a:gd name="connsiteY5" fmla="*/ 1573340 h 1761267"/>
                  <a:gd name="connsiteX6" fmla="*/ 649224 w 1228820"/>
                  <a:gd name="connsiteY6" fmla="*/ 0 h 176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8820" h="1761267">
                    <a:moveTo>
                      <a:pt x="649224" y="0"/>
                    </a:moveTo>
                    <a:cubicBezTo>
                      <a:pt x="441960" y="208312"/>
                      <a:pt x="328803" y="498919"/>
                      <a:pt x="347567" y="798481"/>
                    </a:cubicBezTo>
                    <a:lnTo>
                      <a:pt x="0" y="1184529"/>
                    </a:lnTo>
                    <a:lnTo>
                      <a:pt x="508063" y="1292543"/>
                    </a:lnTo>
                    <a:cubicBezTo>
                      <a:pt x="669036" y="1546003"/>
                      <a:pt x="931450" y="1714691"/>
                      <a:pt x="1221676" y="1761268"/>
                    </a:cubicBezTo>
                    <a:cubicBezTo>
                      <a:pt x="1226439" y="1699260"/>
                      <a:pt x="1228820" y="1636585"/>
                      <a:pt x="1228820" y="1573340"/>
                    </a:cubicBezTo>
                    <a:cubicBezTo>
                      <a:pt x="1228915" y="972884"/>
                      <a:pt x="1010603" y="423577"/>
                      <a:pt x="649224" y="0"/>
                    </a:cubicBezTo>
                    <a:close/>
                  </a:path>
                </a:pathLst>
              </a:custGeom>
              <a:solidFill>
                <a:schemeClr val="tx1">
                  <a:alpha val="10000"/>
                </a:schemeClr>
              </a:solidFill>
              <a:ln w="9525" cap="flat">
                <a:noFill/>
                <a:prstDash val="solid"/>
                <a:miter/>
              </a:ln>
            </p:spPr>
            <p:txBody>
              <a:bodyPr rtlCol="0" anchor="ctr"/>
              <a:lstStyle/>
              <a:p>
                <a:endParaRPr lang="en-US" sz="1800"/>
              </a:p>
            </p:txBody>
          </p:sp>
          <p:sp>
            <p:nvSpPr>
              <p:cNvPr id="32" name="TextBox 31">
                <a:extLst>
                  <a:ext uri="{FF2B5EF4-FFF2-40B4-BE49-F238E27FC236}">
                    <a16:creationId xmlns:a16="http://schemas.microsoft.com/office/drawing/2014/main" id="{39E4A811-292A-4F49-8690-B671E92F24D6}"/>
                  </a:ext>
                </a:extLst>
              </p:cNvPr>
              <p:cNvSpPr txBox="1"/>
              <p:nvPr/>
            </p:nvSpPr>
            <p:spPr>
              <a:xfrm rot="13734567">
                <a:off x="9263292" y="4199712"/>
                <a:ext cx="547386" cy="408911"/>
              </a:xfrm>
              <a:prstGeom prst="rect">
                <a:avLst/>
              </a:prstGeom>
              <a:noFill/>
            </p:spPr>
            <p:txBody>
              <a:bodyPr wrap="square" rtlCol="0">
                <a:spAutoFit/>
              </a:bodyPr>
              <a:lstStyle/>
              <a:p>
                <a:pPr algn="ctr"/>
                <a:r>
                  <a:rPr lang="en-US" sz="1800">
                    <a:solidFill>
                      <a:schemeClr val="bg1"/>
                    </a:solidFill>
                    <a:latin typeface="+mj-lt"/>
                  </a:rPr>
                  <a:t>05</a:t>
                </a:r>
              </a:p>
            </p:txBody>
          </p:sp>
        </p:grpSp>
      </p:grpSp>
      <p:sp>
        <p:nvSpPr>
          <p:cNvPr id="6" name="Freeform 466">
            <a:extLst>
              <a:ext uri="{FF2B5EF4-FFF2-40B4-BE49-F238E27FC236}">
                <a16:creationId xmlns:a16="http://schemas.microsoft.com/office/drawing/2014/main" id="{6E2BF0C8-5541-47B8-BBEA-A9E6123FFD78}"/>
              </a:ext>
            </a:extLst>
          </p:cNvPr>
          <p:cNvSpPr>
            <a:spLocks noEditPoints="1"/>
          </p:cNvSpPr>
          <p:nvPr/>
        </p:nvSpPr>
        <p:spPr bwMode="auto">
          <a:xfrm>
            <a:off x="8845366" y="5651706"/>
            <a:ext cx="597271" cy="597271"/>
          </a:xfrm>
          <a:custGeom>
            <a:avLst/>
            <a:gdLst>
              <a:gd name="T0" fmla="*/ 624 w 773"/>
              <a:gd name="T1" fmla="*/ 425 h 773"/>
              <a:gd name="T2" fmla="*/ 631 w 773"/>
              <a:gd name="T3" fmla="*/ 445 h 773"/>
              <a:gd name="T4" fmla="*/ 614 w 773"/>
              <a:gd name="T5" fmla="*/ 457 h 773"/>
              <a:gd name="T6" fmla="*/ 424 w 773"/>
              <a:gd name="T7" fmla="*/ 450 h 773"/>
              <a:gd name="T8" fmla="*/ 424 w 773"/>
              <a:gd name="T9" fmla="*/ 429 h 773"/>
              <a:gd name="T10" fmla="*/ 438 w 773"/>
              <a:gd name="T11" fmla="*/ 352 h 773"/>
              <a:gd name="T12" fmla="*/ 524 w 773"/>
              <a:gd name="T13" fmla="*/ 358 h 773"/>
              <a:gd name="T14" fmla="*/ 524 w 773"/>
              <a:gd name="T15" fmla="*/ 379 h 773"/>
              <a:gd name="T16" fmla="*/ 438 w 773"/>
              <a:gd name="T17" fmla="*/ 387 h 773"/>
              <a:gd name="T18" fmla="*/ 421 w 773"/>
              <a:gd name="T19" fmla="*/ 374 h 773"/>
              <a:gd name="T20" fmla="*/ 428 w 773"/>
              <a:gd name="T21" fmla="*/ 355 h 773"/>
              <a:gd name="T22" fmla="*/ 614 w 773"/>
              <a:gd name="T23" fmla="*/ 281 h 773"/>
              <a:gd name="T24" fmla="*/ 631 w 773"/>
              <a:gd name="T25" fmla="*/ 293 h 773"/>
              <a:gd name="T26" fmla="*/ 624 w 773"/>
              <a:gd name="T27" fmla="*/ 313 h 773"/>
              <a:gd name="T28" fmla="*/ 433 w 773"/>
              <a:gd name="T29" fmla="*/ 315 h 773"/>
              <a:gd name="T30" fmla="*/ 421 w 773"/>
              <a:gd name="T31" fmla="*/ 298 h 773"/>
              <a:gd name="T32" fmla="*/ 433 w 773"/>
              <a:gd name="T33" fmla="*/ 283 h 773"/>
              <a:gd name="T34" fmla="*/ 315 w 773"/>
              <a:gd name="T35" fmla="*/ 421 h 773"/>
              <a:gd name="T36" fmla="*/ 545 w 773"/>
              <a:gd name="T37" fmla="*/ 211 h 773"/>
              <a:gd name="T38" fmla="*/ 560 w 773"/>
              <a:gd name="T39" fmla="*/ 222 h 773"/>
              <a:gd name="T40" fmla="*/ 555 w 773"/>
              <a:gd name="T41" fmla="*/ 243 h 773"/>
              <a:gd name="T42" fmla="*/ 433 w 773"/>
              <a:gd name="T43" fmla="*/ 245 h 773"/>
              <a:gd name="T44" fmla="*/ 421 w 773"/>
              <a:gd name="T45" fmla="*/ 229 h 773"/>
              <a:gd name="T46" fmla="*/ 433 w 773"/>
              <a:gd name="T47" fmla="*/ 212 h 773"/>
              <a:gd name="T48" fmla="*/ 330 w 773"/>
              <a:gd name="T49" fmla="*/ 213 h 773"/>
              <a:gd name="T50" fmla="*/ 351 w 773"/>
              <a:gd name="T51" fmla="*/ 421 h 773"/>
              <a:gd name="T52" fmla="*/ 315 w 773"/>
              <a:gd name="T53" fmla="*/ 457 h 773"/>
              <a:gd name="T54" fmla="*/ 142 w 773"/>
              <a:gd name="T55" fmla="*/ 436 h 773"/>
              <a:gd name="T56" fmla="*/ 150 w 773"/>
              <a:gd name="T57" fmla="*/ 221 h 773"/>
              <a:gd name="T58" fmla="*/ 69 w 773"/>
              <a:gd name="T59" fmla="*/ 563 h 773"/>
              <a:gd name="T60" fmla="*/ 34 w 773"/>
              <a:gd name="T61" fmla="*/ 70 h 773"/>
              <a:gd name="T62" fmla="*/ 34 w 773"/>
              <a:gd name="T63" fmla="*/ 70 h 773"/>
              <a:gd name="T64" fmla="*/ 419 w 773"/>
              <a:gd name="T65" fmla="*/ 22 h 773"/>
              <a:gd name="T66" fmla="*/ 762 w 773"/>
              <a:gd name="T67" fmla="*/ 46 h 773"/>
              <a:gd name="T68" fmla="*/ 770 w 773"/>
              <a:gd name="T69" fmla="*/ 119 h 773"/>
              <a:gd name="T70" fmla="*/ 737 w 773"/>
              <a:gd name="T71" fmla="*/ 563 h 773"/>
              <a:gd name="T72" fmla="*/ 703 w 773"/>
              <a:gd name="T73" fmla="*/ 598 h 773"/>
              <a:gd name="T74" fmla="*/ 507 w 773"/>
              <a:gd name="T75" fmla="*/ 747 h 773"/>
              <a:gd name="T76" fmla="*/ 505 w 773"/>
              <a:gd name="T77" fmla="*/ 766 h 773"/>
              <a:gd name="T78" fmla="*/ 487 w 773"/>
              <a:gd name="T79" fmla="*/ 772 h 773"/>
              <a:gd name="T80" fmla="*/ 293 w 773"/>
              <a:gd name="T81" fmla="*/ 768 h 773"/>
              <a:gd name="T82" fmla="*/ 275 w 773"/>
              <a:gd name="T83" fmla="*/ 772 h 773"/>
              <a:gd name="T84" fmla="*/ 263 w 773"/>
              <a:gd name="T85" fmla="*/ 755 h 773"/>
              <a:gd name="T86" fmla="*/ 369 w 773"/>
              <a:gd name="T87" fmla="*/ 643 h 773"/>
              <a:gd name="T88" fmla="*/ 44 w 773"/>
              <a:gd name="T89" fmla="*/ 588 h 773"/>
              <a:gd name="T90" fmla="*/ 21 w 773"/>
              <a:gd name="T91" fmla="*/ 137 h 773"/>
              <a:gd name="T92" fmla="*/ 0 w 773"/>
              <a:gd name="T93" fmla="*/ 70 h 773"/>
              <a:gd name="T94" fmla="*/ 34 w 773"/>
              <a:gd name="T95" fmla="*/ 35 h 773"/>
              <a:gd name="T96" fmla="*/ 372 w 773"/>
              <a:gd name="T97" fmla="*/ 2 h 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73" h="773">
                <a:moveTo>
                  <a:pt x="438" y="421"/>
                </a:moveTo>
                <a:lnTo>
                  <a:pt x="614" y="421"/>
                </a:lnTo>
                <a:lnTo>
                  <a:pt x="621" y="423"/>
                </a:lnTo>
                <a:lnTo>
                  <a:pt x="624" y="425"/>
                </a:lnTo>
                <a:lnTo>
                  <a:pt x="628" y="429"/>
                </a:lnTo>
                <a:lnTo>
                  <a:pt x="631" y="434"/>
                </a:lnTo>
                <a:lnTo>
                  <a:pt x="632" y="440"/>
                </a:lnTo>
                <a:lnTo>
                  <a:pt x="631" y="445"/>
                </a:lnTo>
                <a:lnTo>
                  <a:pt x="628" y="450"/>
                </a:lnTo>
                <a:lnTo>
                  <a:pt x="624" y="454"/>
                </a:lnTo>
                <a:lnTo>
                  <a:pt x="621" y="457"/>
                </a:lnTo>
                <a:lnTo>
                  <a:pt x="614" y="457"/>
                </a:lnTo>
                <a:lnTo>
                  <a:pt x="438" y="457"/>
                </a:lnTo>
                <a:lnTo>
                  <a:pt x="433" y="457"/>
                </a:lnTo>
                <a:lnTo>
                  <a:pt x="428" y="454"/>
                </a:lnTo>
                <a:lnTo>
                  <a:pt x="424" y="450"/>
                </a:lnTo>
                <a:lnTo>
                  <a:pt x="421" y="445"/>
                </a:lnTo>
                <a:lnTo>
                  <a:pt x="421" y="440"/>
                </a:lnTo>
                <a:lnTo>
                  <a:pt x="421" y="434"/>
                </a:lnTo>
                <a:lnTo>
                  <a:pt x="424" y="429"/>
                </a:lnTo>
                <a:lnTo>
                  <a:pt x="428" y="425"/>
                </a:lnTo>
                <a:lnTo>
                  <a:pt x="433" y="423"/>
                </a:lnTo>
                <a:lnTo>
                  <a:pt x="438" y="421"/>
                </a:lnTo>
                <a:close/>
                <a:moveTo>
                  <a:pt x="438" y="352"/>
                </a:moveTo>
                <a:lnTo>
                  <a:pt x="509" y="352"/>
                </a:lnTo>
                <a:lnTo>
                  <a:pt x="514" y="352"/>
                </a:lnTo>
                <a:lnTo>
                  <a:pt x="520" y="355"/>
                </a:lnTo>
                <a:lnTo>
                  <a:pt x="524" y="358"/>
                </a:lnTo>
                <a:lnTo>
                  <a:pt x="526" y="364"/>
                </a:lnTo>
                <a:lnTo>
                  <a:pt x="526" y="369"/>
                </a:lnTo>
                <a:lnTo>
                  <a:pt x="526" y="374"/>
                </a:lnTo>
                <a:lnTo>
                  <a:pt x="524" y="379"/>
                </a:lnTo>
                <a:lnTo>
                  <a:pt x="520" y="383"/>
                </a:lnTo>
                <a:lnTo>
                  <a:pt x="514" y="386"/>
                </a:lnTo>
                <a:lnTo>
                  <a:pt x="509" y="387"/>
                </a:lnTo>
                <a:lnTo>
                  <a:pt x="438" y="387"/>
                </a:lnTo>
                <a:lnTo>
                  <a:pt x="433" y="386"/>
                </a:lnTo>
                <a:lnTo>
                  <a:pt x="428" y="383"/>
                </a:lnTo>
                <a:lnTo>
                  <a:pt x="424" y="379"/>
                </a:lnTo>
                <a:lnTo>
                  <a:pt x="421" y="374"/>
                </a:lnTo>
                <a:lnTo>
                  <a:pt x="421" y="369"/>
                </a:lnTo>
                <a:lnTo>
                  <a:pt x="421" y="364"/>
                </a:lnTo>
                <a:lnTo>
                  <a:pt x="424" y="358"/>
                </a:lnTo>
                <a:lnTo>
                  <a:pt x="428" y="355"/>
                </a:lnTo>
                <a:lnTo>
                  <a:pt x="433" y="352"/>
                </a:lnTo>
                <a:lnTo>
                  <a:pt x="438" y="352"/>
                </a:lnTo>
                <a:close/>
                <a:moveTo>
                  <a:pt x="438" y="281"/>
                </a:moveTo>
                <a:lnTo>
                  <a:pt x="614" y="281"/>
                </a:lnTo>
                <a:lnTo>
                  <a:pt x="621" y="283"/>
                </a:lnTo>
                <a:lnTo>
                  <a:pt x="624" y="285"/>
                </a:lnTo>
                <a:lnTo>
                  <a:pt x="628" y="288"/>
                </a:lnTo>
                <a:lnTo>
                  <a:pt x="631" y="293"/>
                </a:lnTo>
                <a:lnTo>
                  <a:pt x="632" y="298"/>
                </a:lnTo>
                <a:lnTo>
                  <a:pt x="631" y="305"/>
                </a:lnTo>
                <a:lnTo>
                  <a:pt x="628" y="309"/>
                </a:lnTo>
                <a:lnTo>
                  <a:pt x="624" y="313"/>
                </a:lnTo>
                <a:lnTo>
                  <a:pt x="621" y="315"/>
                </a:lnTo>
                <a:lnTo>
                  <a:pt x="614" y="317"/>
                </a:lnTo>
                <a:lnTo>
                  <a:pt x="438" y="317"/>
                </a:lnTo>
                <a:lnTo>
                  <a:pt x="433" y="315"/>
                </a:lnTo>
                <a:lnTo>
                  <a:pt x="428" y="313"/>
                </a:lnTo>
                <a:lnTo>
                  <a:pt x="424" y="309"/>
                </a:lnTo>
                <a:lnTo>
                  <a:pt x="421" y="305"/>
                </a:lnTo>
                <a:lnTo>
                  <a:pt x="421" y="298"/>
                </a:lnTo>
                <a:lnTo>
                  <a:pt x="421" y="293"/>
                </a:lnTo>
                <a:lnTo>
                  <a:pt x="424" y="288"/>
                </a:lnTo>
                <a:lnTo>
                  <a:pt x="428" y="285"/>
                </a:lnTo>
                <a:lnTo>
                  <a:pt x="433" y="283"/>
                </a:lnTo>
                <a:lnTo>
                  <a:pt x="438" y="281"/>
                </a:lnTo>
                <a:close/>
                <a:moveTo>
                  <a:pt x="175" y="246"/>
                </a:moveTo>
                <a:lnTo>
                  <a:pt x="175" y="421"/>
                </a:lnTo>
                <a:lnTo>
                  <a:pt x="315" y="421"/>
                </a:lnTo>
                <a:lnTo>
                  <a:pt x="315" y="246"/>
                </a:lnTo>
                <a:lnTo>
                  <a:pt x="175" y="246"/>
                </a:lnTo>
                <a:close/>
                <a:moveTo>
                  <a:pt x="438" y="211"/>
                </a:moveTo>
                <a:lnTo>
                  <a:pt x="545" y="211"/>
                </a:lnTo>
                <a:lnTo>
                  <a:pt x="550" y="212"/>
                </a:lnTo>
                <a:lnTo>
                  <a:pt x="555" y="214"/>
                </a:lnTo>
                <a:lnTo>
                  <a:pt x="559" y="218"/>
                </a:lnTo>
                <a:lnTo>
                  <a:pt x="560" y="222"/>
                </a:lnTo>
                <a:lnTo>
                  <a:pt x="562" y="229"/>
                </a:lnTo>
                <a:lnTo>
                  <a:pt x="560" y="234"/>
                </a:lnTo>
                <a:lnTo>
                  <a:pt x="559" y="239"/>
                </a:lnTo>
                <a:lnTo>
                  <a:pt x="555" y="243"/>
                </a:lnTo>
                <a:lnTo>
                  <a:pt x="550" y="245"/>
                </a:lnTo>
                <a:lnTo>
                  <a:pt x="545" y="246"/>
                </a:lnTo>
                <a:lnTo>
                  <a:pt x="438" y="246"/>
                </a:lnTo>
                <a:lnTo>
                  <a:pt x="433" y="245"/>
                </a:lnTo>
                <a:lnTo>
                  <a:pt x="428" y="243"/>
                </a:lnTo>
                <a:lnTo>
                  <a:pt x="424" y="239"/>
                </a:lnTo>
                <a:lnTo>
                  <a:pt x="421" y="234"/>
                </a:lnTo>
                <a:lnTo>
                  <a:pt x="421" y="229"/>
                </a:lnTo>
                <a:lnTo>
                  <a:pt x="421" y="222"/>
                </a:lnTo>
                <a:lnTo>
                  <a:pt x="424" y="218"/>
                </a:lnTo>
                <a:lnTo>
                  <a:pt x="428" y="214"/>
                </a:lnTo>
                <a:lnTo>
                  <a:pt x="433" y="212"/>
                </a:lnTo>
                <a:lnTo>
                  <a:pt x="438" y="211"/>
                </a:lnTo>
                <a:close/>
                <a:moveTo>
                  <a:pt x="175" y="211"/>
                </a:moveTo>
                <a:lnTo>
                  <a:pt x="315" y="211"/>
                </a:lnTo>
                <a:lnTo>
                  <a:pt x="330" y="213"/>
                </a:lnTo>
                <a:lnTo>
                  <a:pt x="340" y="221"/>
                </a:lnTo>
                <a:lnTo>
                  <a:pt x="348" y="233"/>
                </a:lnTo>
                <a:lnTo>
                  <a:pt x="351" y="246"/>
                </a:lnTo>
                <a:lnTo>
                  <a:pt x="351" y="421"/>
                </a:lnTo>
                <a:lnTo>
                  <a:pt x="348" y="436"/>
                </a:lnTo>
                <a:lnTo>
                  <a:pt x="340" y="446"/>
                </a:lnTo>
                <a:lnTo>
                  <a:pt x="330" y="454"/>
                </a:lnTo>
                <a:lnTo>
                  <a:pt x="315" y="457"/>
                </a:lnTo>
                <a:lnTo>
                  <a:pt x="175" y="457"/>
                </a:lnTo>
                <a:lnTo>
                  <a:pt x="161" y="454"/>
                </a:lnTo>
                <a:lnTo>
                  <a:pt x="150" y="446"/>
                </a:lnTo>
                <a:lnTo>
                  <a:pt x="142" y="436"/>
                </a:lnTo>
                <a:lnTo>
                  <a:pt x="140" y="421"/>
                </a:lnTo>
                <a:lnTo>
                  <a:pt x="140" y="246"/>
                </a:lnTo>
                <a:lnTo>
                  <a:pt x="142" y="233"/>
                </a:lnTo>
                <a:lnTo>
                  <a:pt x="150" y="221"/>
                </a:lnTo>
                <a:lnTo>
                  <a:pt x="161" y="213"/>
                </a:lnTo>
                <a:lnTo>
                  <a:pt x="175" y="211"/>
                </a:lnTo>
                <a:close/>
                <a:moveTo>
                  <a:pt x="69" y="141"/>
                </a:moveTo>
                <a:lnTo>
                  <a:pt x="69" y="563"/>
                </a:lnTo>
                <a:lnTo>
                  <a:pt x="703" y="563"/>
                </a:lnTo>
                <a:lnTo>
                  <a:pt x="703" y="141"/>
                </a:lnTo>
                <a:lnTo>
                  <a:pt x="69" y="141"/>
                </a:lnTo>
                <a:close/>
                <a:moveTo>
                  <a:pt x="34" y="70"/>
                </a:moveTo>
                <a:lnTo>
                  <a:pt x="34" y="106"/>
                </a:lnTo>
                <a:lnTo>
                  <a:pt x="737" y="106"/>
                </a:lnTo>
                <a:lnTo>
                  <a:pt x="737" y="70"/>
                </a:lnTo>
                <a:lnTo>
                  <a:pt x="34" y="70"/>
                </a:lnTo>
                <a:close/>
                <a:moveTo>
                  <a:pt x="386" y="0"/>
                </a:moveTo>
                <a:lnTo>
                  <a:pt x="399" y="2"/>
                </a:lnTo>
                <a:lnTo>
                  <a:pt x="411" y="10"/>
                </a:lnTo>
                <a:lnTo>
                  <a:pt x="419" y="22"/>
                </a:lnTo>
                <a:lnTo>
                  <a:pt x="421" y="35"/>
                </a:lnTo>
                <a:lnTo>
                  <a:pt x="737" y="35"/>
                </a:lnTo>
                <a:lnTo>
                  <a:pt x="752" y="38"/>
                </a:lnTo>
                <a:lnTo>
                  <a:pt x="762" y="46"/>
                </a:lnTo>
                <a:lnTo>
                  <a:pt x="770" y="56"/>
                </a:lnTo>
                <a:lnTo>
                  <a:pt x="773" y="70"/>
                </a:lnTo>
                <a:lnTo>
                  <a:pt x="773" y="106"/>
                </a:lnTo>
                <a:lnTo>
                  <a:pt x="770" y="119"/>
                </a:lnTo>
                <a:lnTo>
                  <a:pt x="762" y="131"/>
                </a:lnTo>
                <a:lnTo>
                  <a:pt x="752" y="137"/>
                </a:lnTo>
                <a:lnTo>
                  <a:pt x="737" y="141"/>
                </a:lnTo>
                <a:lnTo>
                  <a:pt x="737" y="563"/>
                </a:lnTo>
                <a:lnTo>
                  <a:pt x="735" y="576"/>
                </a:lnTo>
                <a:lnTo>
                  <a:pt x="728" y="588"/>
                </a:lnTo>
                <a:lnTo>
                  <a:pt x="716" y="595"/>
                </a:lnTo>
                <a:lnTo>
                  <a:pt x="703" y="598"/>
                </a:lnTo>
                <a:lnTo>
                  <a:pt x="403" y="598"/>
                </a:lnTo>
                <a:lnTo>
                  <a:pt x="403" y="643"/>
                </a:lnTo>
                <a:lnTo>
                  <a:pt x="504" y="743"/>
                </a:lnTo>
                <a:lnTo>
                  <a:pt x="507" y="747"/>
                </a:lnTo>
                <a:lnTo>
                  <a:pt x="508" y="751"/>
                </a:lnTo>
                <a:lnTo>
                  <a:pt x="509" y="755"/>
                </a:lnTo>
                <a:lnTo>
                  <a:pt x="508" y="762"/>
                </a:lnTo>
                <a:lnTo>
                  <a:pt x="505" y="766"/>
                </a:lnTo>
                <a:lnTo>
                  <a:pt x="501" y="769"/>
                </a:lnTo>
                <a:lnTo>
                  <a:pt x="497" y="772"/>
                </a:lnTo>
                <a:lnTo>
                  <a:pt x="491" y="773"/>
                </a:lnTo>
                <a:lnTo>
                  <a:pt x="487" y="772"/>
                </a:lnTo>
                <a:lnTo>
                  <a:pt x="483" y="771"/>
                </a:lnTo>
                <a:lnTo>
                  <a:pt x="479" y="768"/>
                </a:lnTo>
                <a:lnTo>
                  <a:pt x="386" y="675"/>
                </a:lnTo>
                <a:lnTo>
                  <a:pt x="293" y="768"/>
                </a:lnTo>
                <a:lnTo>
                  <a:pt x="289" y="771"/>
                </a:lnTo>
                <a:lnTo>
                  <a:pt x="285" y="772"/>
                </a:lnTo>
                <a:lnTo>
                  <a:pt x="280" y="773"/>
                </a:lnTo>
                <a:lnTo>
                  <a:pt x="275" y="772"/>
                </a:lnTo>
                <a:lnTo>
                  <a:pt x="269" y="769"/>
                </a:lnTo>
                <a:lnTo>
                  <a:pt x="267" y="766"/>
                </a:lnTo>
                <a:lnTo>
                  <a:pt x="264" y="762"/>
                </a:lnTo>
                <a:lnTo>
                  <a:pt x="263" y="755"/>
                </a:lnTo>
                <a:lnTo>
                  <a:pt x="263" y="751"/>
                </a:lnTo>
                <a:lnTo>
                  <a:pt x="266" y="747"/>
                </a:lnTo>
                <a:lnTo>
                  <a:pt x="268" y="743"/>
                </a:lnTo>
                <a:lnTo>
                  <a:pt x="369" y="643"/>
                </a:lnTo>
                <a:lnTo>
                  <a:pt x="369" y="598"/>
                </a:lnTo>
                <a:lnTo>
                  <a:pt x="69" y="598"/>
                </a:lnTo>
                <a:lnTo>
                  <a:pt x="56" y="595"/>
                </a:lnTo>
                <a:lnTo>
                  <a:pt x="44" y="588"/>
                </a:lnTo>
                <a:lnTo>
                  <a:pt x="38" y="576"/>
                </a:lnTo>
                <a:lnTo>
                  <a:pt x="34" y="563"/>
                </a:lnTo>
                <a:lnTo>
                  <a:pt x="34" y="141"/>
                </a:lnTo>
                <a:lnTo>
                  <a:pt x="21" y="137"/>
                </a:lnTo>
                <a:lnTo>
                  <a:pt x="9" y="131"/>
                </a:lnTo>
                <a:lnTo>
                  <a:pt x="2" y="119"/>
                </a:lnTo>
                <a:lnTo>
                  <a:pt x="0" y="106"/>
                </a:lnTo>
                <a:lnTo>
                  <a:pt x="0" y="70"/>
                </a:lnTo>
                <a:lnTo>
                  <a:pt x="2" y="56"/>
                </a:lnTo>
                <a:lnTo>
                  <a:pt x="9" y="46"/>
                </a:lnTo>
                <a:lnTo>
                  <a:pt x="21" y="38"/>
                </a:lnTo>
                <a:lnTo>
                  <a:pt x="34" y="35"/>
                </a:lnTo>
                <a:lnTo>
                  <a:pt x="351" y="35"/>
                </a:lnTo>
                <a:lnTo>
                  <a:pt x="353" y="22"/>
                </a:lnTo>
                <a:lnTo>
                  <a:pt x="361" y="10"/>
                </a:lnTo>
                <a:lnTo>
                  <a:pt x="372" y="2"/>
                </a:lnTo>
                <a:lnTo>
                  <a:pt x="386" y="0"/>
                </a:lnTo>
                <a:close/>
              </a:path>
            </a:pathLst>
          </a:custGeom>
          <a:solidFill>
            <a:schemeClr val="tx1">
              <a:lumMod val="85000"/>
              <a:lumOff val="1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zh-CN" altLang="en-US" sz="1800"/>
          </a:p>
        </p:txBody>
      </p:sp>
      <p:sp>
        <p:nvSpPr>
          <p:cNvPr id="41" name="Rectangle 40"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99105F4D-9F61-4535-8BB3-21ABDEF59413}"/>
              </a:ext>
            </a:extLst>
          </p:cNvPr>
          <p:cNvSpPr/>
          <p:nvPr/>
        </p:nvSpPr>
        <p:spPr>
          <a:xfrm>
            <a:off x="12157634" y="5370978"/>
            <a:ext cx="4956048" cy="1141979"/>
          </a:xfrm>
          <a:prstGeom prst="rect">
            <a:avLst/>
          </a:prstGeom>
        </p:spPr>
        <p:txBody>
          <a:bodyPr wrap="square">
            <a:spAutoFit/>
          </a:bodyPr>
          <a:lstStyle/>
          <a:p>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Creative</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42" name="Rectangle 41"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81C6E516-086A-4E00-AF28-E1F76C97B9D8}"/>
              </a:ext>
            </a:extLst>
          </p:cNvPr>
          <p:cNvSpPr/>
          <p:nvPr/>
        </p:nvSpPr>
        <p:spPr>
          <a:xfrm>
            <a:off x="12157634" y="3525078"/>
            <a:ext cx="4956048" cy="1141979"/>
          </a:xfrm>
          <a:prstGeom prst="rect">
            <a:avLst/>
          </a:prstGeom>
        </p:spPr>
        <p:txBody>
          <a:bodyPr wrap="square">
            <a:spAutoFit/>
          </a:bodyPr>
          <a:lstStyle/>
          <a:p>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Useful </a:t>
            </a:r>
          </a:p>
          <a:p>
            <a:pP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43" name="Rectangle 42"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778EEB06-EACD-40B2-A3E3-BD4B808CD708}"/>
              </a:ext>
            </a:extLst>
          </p:cNvPr>
          <p:cNvSpPr/>
          <p:nvPr/>
        </p:nvSpPr>
        <p:spPr>
          <a:xfrm>
            <a:off x="12157634" y="7216878"/>
            <a:ext cx="4956048" cy="1141979"/>
          </a:xfrm>
          <a:prstGeom prst="rect">
            <a:avLst/>
          </a:prstGeom>
        </p:spPr>
        <p:txBody>
          <a:bodyPr wrap="square">
            <a:spAutoFit/>
          </a:bodyPr>
          <a:lstStyle/>
          <a:p>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Professional</a:t>
            </a:r>
            <a:endParaRPr lang="es-ES" altLang="zh-CN" sz="2000" b="1">
              <a:solidFill>
                <a:schemeClr val="tx1">
                  <a:lumMod val="85000"/>
                  <a:lumOff val="15000"/>
                </a:schemeClr>
              </a:solidFill>
              <a:latin typeface="+mj-lt"/>
              <a:ea typeface="Lato Light" panose="020F0502020204030203" pitchFamily="34" charset="0"/>
              <a:cs typeface="Lato Light" panose="020F0502020204030203" pitchFamily="34" charset="0"/>
            </a:endParaRPr>
          </a:p>
          <a:p>
            <a:pPr>
              <a:lnSpc>
                <a:spcPct val="150000"/>
              </a:lnSpc>
              <a:spcBef>
                <a:spcPts val="600"/>
              </a:spcBef>
              <a:tabLst>
                <a:tab pos="579438" algn="l"/>
              </a:tabLst>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44" name="Rectangle 43"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4C470886-1DD5-4F4A-8C4A-459D95A2815D}"/>
              </a:ext>
            </a:extLst>
          </p:cNvPr>
          <p:cNvSpPr/>
          <p:nvPr/>
        </p:nvSpPr>
        <p:spPr>
          <a:xfrm>
            <a:off x="1169043" y="5370978"/>
            <a:ext cx="4959558" cy="1141979"/>
          </a:xfrm>
          <a:prstGeom prst="rect">
            <a:avLst/>
          </a:prstGeom>
        </p:spPr>
        <p:txBody>
          <a:bodyPr wrap="square">
            <a:spAutoFit/>
          </a:bodyPr>
          <a:lstStyle/>
          <a:p>
            <a:pPr algn="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Simple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a:t>
            </a:r>
            <a:r>
              <a:rPr lang="es-ES" altLang="zh-CN" sz="1000">
                <a:solidFill>
                  <a:schemeClr val="bg1">
                    <a:lumMod val="65000"/>
                  </a:schemeClr>
                </a:solidFill>
                <a:ea typeface="Lato Light" panose="020F0502020204030203" pitchFamily="34" charset="0"/>
                <a:cs typeface="Lato Light" panose="020F0502020204030203" pitchFamily="34" charset="0"/>
              </a:rPr>
              <a:t>mea. cum et atqui placerat petentium. </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45" name="Rectangle 44"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7268BB0B-E60B-4ED3-847D-EFE2D9ACF480}"/>
              </a:ext>
            </a:extLst>
          </p:cNvPr>
          <p:cNvSpPr/>
          <p:nvPr/>
        </p:nvSpPr>
        <p:spPr>
          <a:xfrm>
            <a:off x="1169043" y="3525078"/>
            <a:ext cx="4959558" cy="1141979"/>
          </a:xfrm>
          <a:prstGeom prst="rect">
            <a:avLst/>
          </a:prstGeom>
        </p:spPr>
        <p:txBody>
          <a:bodyPr wrap="square">
            <a:spAutoFit/>
          </a:bodyPr>
          <a:lstStyle/>
          <a:p>
            <a:pPr algn="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Powerful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sp>
        <p:nvSpPr>
          <p:cNvPr id="46" name="Rectangle 45" descr="e7d195523061f1c0cef09ac28eaae964ec9988a5cce77c8b8C1E4685C6E6B40CD7615480512384A61EE159C6FE0045D14B61E85D0A95589D558B81FFC809322ACC20DC2254D928200A3EA0841B8B18145E4076E2716215F9CA74215B300285468169D7DD1FA2F2873B8815601B39E841862D712EA7F5373BA315BA9E7E16882AEF70AD4E677971A3">
            <a:extLst>
              <a:ext uri="{FF2B5EF4-FFF2-40B4-BE49-F238E27FC236}">
                <a16:creationId xmlns:a16="http://schemas.microsoft.com/office/drawing/2014/main" id="{A6742330-0D3F-498D-8396-D8D07C777928}"/>
              </a:ext>
            </a:extLst>
          </p:cNvPr>
          <p:cNvSpPr/>
          <p:nvPr/>
        </p:nvSpPr>
        <p:spPr>
          <a:xfrm>
            <a:off x="1169043" y="7216878"/>
            <a:ext cx="4959558" cy="1141979"/>
          </a:xfrm>
          <a:prstGeom prst="rect">
            <a:avLst/>
          </a:prstGeom>
        </p:spPr>
        <p:txBody>
          <a:bodyPr wrap="square">
            <a:spAutoFit/>
          </a:bodyPr>
          <a:lstStyle/>
          <a:p>
            <a:pPr algn="r"/>
            <a:r>
              <a:rPr lang="es-ES" altLang="zh-CN" sz="2000">
                <a:solidFill>
                  <a:schemeClr val="tx1">
                    <a:lumMod val="85000"/>
                    <a:lumOff val="15000"/>
                  </a:schemeClr>
                </a:solidFill>
                <a:latin typeface="+mj-lt"/>
                <a:ea typeface="Lato Light" panose="020F0502020204030203" pitchFamily="34" charset="0"/>
                <a:cs typeface="Lato Light" panose="020F0502020204030203" pitchFamily="34" charset="0"/>
              </a:rPr>
              <a:t>Flexible</a:t>
            </a:r>
            <a:r>
              <a:rPr lang="es-ES" altLang="zh-CN" sz="2000" b="1">
                <a:solidFill>
                  <a:schemeClr val="tx1">
                    <a:lumMod val="85000"/>
                    <a:lumOff val="15000"/>
                  </a:schemeClr>
                </a:solidFill>
                <a:latin typeface="+mj-lt"/>
                <a:ea typeface="Lato Light" panose="020F0502020204030203" pitchFamily="34" charset="0"/>
                <a:cs typeface="Lato Light" panose="020F0502020204030203" pitchFamily="34" charset="0"/>
              </a:rPr>
              <a:t> </a:t>
            </a:r>
          </a:p>
          <a:p>
            <a:pPr algn="r">
              <a:lnSpc>
                <a:spcPct val="150000"/>
              </a:lnSpc>
              <a:spcBef>
                <a:spcPts val="600"/>
              </a:spcBef>
            </a:pPr>
            <a:r>
              <a:rPr lang="es-ES" altLang="zh-CN" sz="1000">
                <a:solidFill>
                  <a:schemeClr val="bg1">
                    <a:lumMod val="65000"/>
                  </a:schemeClr>
                </a:solidFill>
                <a:ea typeface="Lato Light" panose="020F0502020204030203" pitchFamily="34" charset="0"/>
                <a:cs typeface="Lato Light" panose="020F0502020204030203" pitchFamily="34" charset="0"/>
              </a:rPr>
              <a:t>Lorem </a:t>
            </a:r>
            <a:r>
              <a:rPr lang="es-ES" altLang="zh-CN" sz="1000" dirty="0">
                <a:solidFill>
                  <a:schemeClr val="bg1">
                    <a:lumMod val="65000"/>
                  </a:schemeClr>
                </a:solidFill>
                <a:ea typeface="Lato Light" panose="020F0502020204030203" pitchFamily="34" charset="0"/>
                <a:cs typeface="Lato Light" panose="020F0502020204030203" pitchFamily="34" charset="0"/>
              </a:rPr>
              <a:t>ipsum dolor sit amet, feugiat delicata liberavisse id cum</a:t>
            </a:r>
            <a:r>
              <a:rPr lang="en-US" altLang="zh-CN" sz="1000" dirty="0">
                <a:solidFill>
                  <a:schemeClr val="bg1">
                    <a:lumMod val="65000"/>
                  </a:schemeClr>
                </a:solidFill>
                <a:ea typeface="Lato Light" panose="020F0502020204030203" pitchFamily="34" charset="0"/>
                <a:cs typeface="Lato Light" panose="020F0502020204030203" pitchFamily="34" charset="0"/>
              </a:rPr>
              <a:t>. </a:t>
            </a:r>
            <a:r>
              <a:rPr lang="es-ES" altLang="zh-CN" sz="1000" dirty="0">
                <a:solidFill>
                  <a:schemeClr val="bg1">
                    <a:lumMod val="65000"/>
                  </a:schemeClr>
                </a:solidFill>
                <a:ea typeface="Lato Light" panose="020F0502020204030203" pitchFamily="34" charset="0"/>
                <a:cs typeface="Lato Light" panose="020F0502020204030203" pitchFamily="34" charset="0"/>
              </a:rPr>
              <a:t>No quo maiorum intelleget. Mea cu case ludus integre, vide viderer eleifend ex mea</a:t>
            </a:r>
            <a:r>
              <a:rPr lang="es-ES" altLang="zh-CN" sz="1000">
                <a:solidFill>
                  <a:schemeClr val="bg1">
                    <a:lumMod val="65000"/>
                  </a:schemeClr>
                </a:solidFill>
                <a:ea typeface="Lato Light" panose="020F0502020204030203" pitchFamily="34" charset="0"/>
                <a:cs typeface="Lato Light" panose="020F0502020204030203" pitchFamily="34" charset="0"/>
              </a:rPr>
              <a:t>. cum et atqui placerat petentium.</a:t>
            </a:r>
            <a:endParaRPr lang="es-ES" altLang="zh-CN" sz="1000" dirty="0">
              <a:solidFill>
                <a:schemeClr val="bg1">
                  <a:lumMod val="65000"/>
                </a:schemeClr>
              </a:solidFill>
              <a:ea typeface="Lato Light" panose="020F0502020204030203" pitchFamily="34" charset="0"/>
              <a:cs typeface="Lato Light" panose="020F0502020204030203" pitchFamily="34" charset="0"/>
            </a:endParaRPr>
          </a:p>
        </p:txBody>
      </p:sp>
      <p:grpSp>
        <p:nvGrpSpPr>
          <p:cNvPr id="47" name="Graphic 2">
            <a:extLst>
              <a:ext uri="{FF2B5EF4-FFF2-40B4-BE49-F238E27FC236}">
                <a16:creationId xmlns:a16="http://schemas.microsoft.com/office/drawing/2014/main" id="{096A4DE7-3CE0-4C8A-9FF6-B614AF71FDD4}"/>
              </a:ext>
            </a:extLst>
          </p:cNvPr>
          <p:cNvGrpSpPr/>
          <p:nvPr/>
        </p:nvGrpSpPr>
        <p:grpSpPr>
          <a:xfrm>
            <a:off x="7696413" y="3646695"/>
            <a:ext cx="550178" cy="550176"/>
            <a:chOff x="6240468" y="3424552"/>
            <a:chExt cx="1234527" cy="1234527"/>
          </a:xfrm>
          <a:solidFill>
            <a:schemeClr val="bg1"/>
          </a:solidFill>
        </p:grpSpPr>
        <p:sp>
          <p:nvSpPr>
            <p:cNvPr id="48" name="Freeform: Shape 47">
              <a:extLst>
                <a:ext uri="{FF2B5EF4-FFF2-40B4-BE49-F238E27FC236}">
                  <a16:creationId xmlns:a16="http://schemas.microsoft.com/office/drawing/2014/main" id="{0DAA854C-F40B-40A8-87F0-04F92D8F249A}"/>
                </a:ext>
              </a:extLst>
            </p:cNvPr>
            <p:cNvSpPr/>
            <p:nvPr/>
          </p:nvSpPr>
          <p:spPr>
            <a:xfrm>
              <a:off x="6839167" y="3449480"/>
              <a:ext cx="635389" cy="592292"/>
            </a:xfrm>
            <a:custGeom>
              <a:avLst/>
              <a:gdLst>
                <a:gd name="connsiteX0" fmla="*/ 18609 w 635389"/>
                <a:gd name="connsiteY0" fmla="*/ 37479 h 592292"/>
                <a:gd name="connsiteX1" fmla="*/ 566400 w 635389"/>
                <a:gd name="connsiteY1" fmla="*/ 506889 h 592292"/>
                <a:gd name="connsiteX2" fmla="*/ 534977 w 635389"/>
                <a:gd name="connsiteY2" fmla="*/ 509435 h 592292"/>
                <a:gd name="connsiteX3" fmla="*/ 592205 w 635389"/>
                <a:gd name="connsiteY3" fmla="*/ 592293 h 592292"/>
                <a:gd name="connsiteX4" fmla="*/ 635390 w 635389"/>
                <a:gd name="connsiteY4" fmla="*/ 501272 h 592292"/>
                <a:gd name="connsiteX5" fmla="*/ 603879 w 635389"/>
                <a:gd name="connsiteY5" fmla="*/ 503817 h 592292"/>
                <a:gd name="connsiteX6" fmla="*/ 18696 w 635389"/>
                <a:gd name="connsiteY6" fmla="*/ 0 h 592292"/>
                <a:gd name="connsiteX7" fmla="*/ 1 w 635389"/>
                <a:gd name="connsiteY7" fmla="*/ 18696 h 592292"/>
                <a:gd name="connsiteX8" fmla="*/ 18609 w 635389"/>
                <a:gd name="connsiteY8" fmla="*/ 37479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389" h="592292">
                  <a:moveTo>
                    <a:pt x="18609" y="37479"/>
                  </a:moveTo>
                  <a:cubicBezTo>
                    <a:pt x="292373" y="37479"/>
                    <a:pt x="524884" y="238304"/>
                    <a:pt x="566400" y="506889"/>
                  </a:cubicBezTo>
                  <a:lnTo>
                    <a:pt x="534977" y="509435"/>
                  </a:lnTo>
                  <a:lnTo>
                    <a:pt x="592205" y="592293"/>
                  </a:lnTo>
                  <a:lnTo>
                    <a:pt x="635390" y="501272"/>
                  </a:lnTo>
                  <a:lnTo>
                    <a:pt x="603879" y="503817"/>
                  </a:lnTo>
                  <a:cubicBezTo>
                    <a:pt x="560695" y="215658"/>
                    <a:pt x="311770" y="0"/>
                    <a:pt x="18696" y="0"/>
                  </a:cubicBezTo>
                  <a:cubicBezTo>
                    <a:pt x="8339" y="0"/>
                    <a:pt x="1" y="8339"/>
                    <a:pt x="1" y="18696"/>
                  </a:cubicBezTo>
                  <a:cubicBezTo>
                    <a:pt x="-87" y="29053"/>
                    <a:pt x="8251" y="37479"/>
                    <a:pt x="18609" y="37479"/>
                  </a:cubicBezTo>
                  <a:close/>
                </a:path>
              </a:pathLst>
            </a:custGeom>
            <a:grpFill/>
            <a:ln w="8777" cap="flat">
              <a:noFill/>
              <a:prstDash val="solid"/>
              <a:miter/>
            </a:ln>
          </p:spPr>
          <p:txBody>
            <a:bodyPr rtlCol="0" anchor="ctr"/>
            <a:lstStyle/>
            <a:p>
              <a:endParaRPr lang="en-US" sz="1200"/>
            </a:p>
          </p:txBody>
        </p:sp>
        <p:sp>
          <p:nvSpPr>
            <p:cNvPr id="49" name="Freeform: Shape 48">
              <a:extLst>
                <a:ext uri="{FF2B5EF4-FFF2-40B4-BE49-F238E27FC236}">
                  <a16:creationId xmlns:a16="http://schemas.microsoft.com/office/drawing/2014/main" id="{8882909F-3DDD-4BF8-BBDB-FA7DAB2770D0}"/>
                </a:ext>
              </a:extLst>
            </p:cNvPr>
            <p:cNvSpPr/>
            <p:nvPr/>
          </p:nvSpPr>
          <p:spPr>
            <a:xfrm>
              <a:off x="6976444" y="3649866"/>
              <a:ext cx="282201" cy="295531"/>
            </a:xfrm>
            <a:custGeom>
              <a:avLst/>
              <a:gdLst>
                <a:gd name="connsiteX0" fmla="*/ 0 w 282201"/>
                <a:gd name="connsiteY0" fmla="*/ 10884 h 295531"/>
                <a:gd name="connsiteX1" fmla="*/ 59510 w 282201"/>
                <a:gd name="connsiteY1" fmla="*/ 92074 h 295531"/>
                <a:gd name="connsiteX2" fmla="*/ 72149 w 282201"/>
                <a:gd name="connsiteY2" fmla="*/ 63460 h 295531"/>
                <a:gd name="connsiteX3" fmla="*/ 245589 w 282201"/>
                <a:gd name="connsiteY3" fmla="*/ 282191 h 295531"/>
                <a:gd name="connsiteX4" fmla="*/ 263495 w 282201"/>
                <a:gd name="connsiteY4" fmla="*/ 295532 h 295531"/>
                <a:gd name="connsiteX5" fmla="*/ 268849 w 282201"/>
                <a:gd name="connsiteY5" fmla="*/ 294742 h 295531"/>
                <a:gd name="connsiteX6" fmla="*/ 281400 w 282201"/>
                <a:gd name="connsiteY6" fmla="*/ 271482 h 295531"/>
                <a:gd name="connsiteX7" fmla="*/ 87334 w 282201"/>
                <a:gd name="connsiteY7" fmla="*/ 29053 h 295531"/>
                <a:gd name="connsiteX8" fmla="*/ 100149 w 282201"/>
                <a:gd name="connsiteY8" fmla="*/ 0 h 295531"/>
                <a:gd name="connsiteX9" fmla="*/ 0 w 282201"/>
                <a:gd name="connsiteY9" fmla="*/ 10884 h 295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2201" h="295531">
                  <a:moveTo>
                    <a:pt x="0" y="10884"/>
                  </a:moveTo>
                  <a:lnTo>
                    <a:pt x="59510" y="92074"/>
                  </a:lnTo>
                  <a:lnTo>
                    <a:pt x="72149" y="63460"/>
                  </a:lnTo>
                  <a:cubicBezTo>
                    <a:pt x="155007" y="111735"/>
                    <a:pt x="217941" y="190380"/>
                    <a:pt x="245589" y="282191"/>
                  </a:cubicBezTo>
                  <a:cubicBezTo>
                    <a:pt x="248047" y="290353"/>
                    <a:pt x="255420" y="295532"/>
                    <a:pt x="263495" y="295532"/>
                  </a:cubicBezTo>
                  <a:cubicBezTo>
                    <a:pt x="265250" y="295532"/>
                    <a:pt x="267093" y="295269"/>
                    <a:pt x="268849" y="294742"/>
                  </a:cubicBezTo>
                  <a:cubicBezTo>
                    <a:pt x="278767" y="291758"/>
                    <a:pt x="284385" y="281313"/>
                    <a:pt x="281400" y="271482"/>
                  </a:cubicBezTo>
                  <a:cubicBezTo>
                    <a:pt x="250680" y="169314"/>
                    <a:pt x="180110" y="81892"/>
                    <a:pt x="87334" y="29053"/>
                  </a:cubicBezTo>
                  <a:lnTo>
                    <a:pt x="100149" y="0"/>
                  </a:lnTo>
                  <a:lnTo>
                    <a:pt x="0" y="10884"/>
                  </a:lnTo>
                  <a:close/>
                </a:path>
              </a:pathLst>
            </a:custGeom>
            <a:grpFill/>
            <a:ln w="8777" cap="flat">
              <a:noFill/>
              <a:prstDash val="solid"/>
              <a:miter/>
            </a:ln>
          </p:spPr>
          <p:txBody>
            <a:bodyPr rtlCol="0" anchor="ctr"/>
            <a:lstStyle/>
            <a:p>
              <a:endParaRPr lang="en-US" sz="1200"/>
            </a:p>
          </p:txBody>
        </p:sp>
        <p:sp>
          <p:nvSpPr>
            <p:cNvPr id="50" name="Freeform: Shape 49">
              <a:extLst>
                <a:ext uri="{FF2B5EF4-FFF2-40B4-BE49-F238E27FC236}">
                  <a16:creationId xmlns:a16="http://schemas.microsoft.com/office/drawing/2014/main" id="{3AAFDF3D-E740-41B4-8DAE-BABE5F31D119}"/>
                </a:ext>
              </a:extLst>
            </p:cNvPr>
            <p:cNvSpPr/>
            <p:nvPr/>
          </p:nvSpPr>
          <p:spPr>
            <a:xfrm>
              <a:off x="6240994" y="4041860"/>
              <a:ext cx="635476" cy="592292"/>
            </a:xfrm>
            <a:custGeom>
              <a:avLst/>
              <a:gdLst>
                <a:gd name="connsiteX0" fmla="*/ 616781 w 635476"/>
                <a:gd name="connsiteY0" fmla="*/ 554901 h 592292"/>
                <a:gd name="connsiteX1" fmla="*/ 68902 w 635476"/>
                <a:gd name="connsiteY1" fmla="*/ 85403 h 592292"/>
                <a:gd name="connsiteX2" fmla="*/ 100412 w 635476"/>
                <a:gd name="connsiteY2" fmla="*/ 82858 h 592292"/>
                <a:gd name="connsiteX3" fmla="*/ 43184 w 635476"/>
                <a:gd name="connsiteY3" fmla="*/ 0 h 592292"/>
                <a:gd name="connsiteX4" fmla="*/ 0 w 635476"/>
                <a:gd name="connsiteY4" fmla="*/ 90933 h 592292"/>
                <a:gd name="connsiteX5" fmla="*/ 31510 w 635476"/>
                <a:gd name="connsiteY5" fmla="*/ 88388 h 592292"/>
                <a:gd name="connsiteX6" fmla="*/ 616781 w 635476"/>
                <a:gd name="connsiteY6" fmla="*/ 592292 h 592292"/>
                <a:gd name="connsiteX7" fmla="*/ 635477 w 635476"/>
                <a:gd name="connsiteY7" fmla="*/ 573597 h 592292"/>
                <a:gd name="connsiteX8" fmla="*/ 616781 w 635476"/>
                <a:gd name="connsiteY8" fmla="*/ 554901 h 592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5476" h="592292">
                  <a:moveTo>
                    <a:pt x="616781" y="554901"/>
                  </a:moveTo>
                  <a:cubicBezTo>
                    <a:pt x="343017" y="554901"/>
                    <a:pt x="110506" y="354076"/>
                    <a:pt x="68902" y="85403"/>
                  </a:cubicBezTo>
                  <a:lnTo>
                    <a:pt x="100412" y="82858"/>
                  </a:lnTo>
                  <a:lnTo>
                    <a:pt x="43184" y="0"/>
                  </a:lnTo>
                  <a:lnTo>
                    <a:pt x="0" y="90933"/>
                  </a:lnTo>
                  <a:lnTo>
                    <a:pt x="31510" y="88388"/>
                  </a:lnTo>
                  <a:cubicBezTo>
                    <a:pt x="74695" y="376547"/>
                    <a:pt x="323619" y="592292"/>
                    <a:pt x="616781" y="592292"/>
                  </a:cubicBezTo>
                  <a:cubicBezTo>
                    <a:pt x="627138" y="592292"/>
                    <a:pt x="635477" y="583954"/>
                    <a:pt x="635477" y="573597"/>
                  </a:cubicBezTo>
                  <a:cubicBezTo>
                    <a:pt x="635477" y="563239"/>
                    <a:pt x="627051" y="554901"/>
                    <a:pt x="616781" y="554901"/>
                  </a:cubicBezTo>
                  <a:close/>
                </a:path>
              </a:pathLst>
            </a:custGeom>
            <a:grpFill/>
            <a:ln w="8777" cap="flat">
              <a:noFill/>
              <a:prstDash val="solid"/>
              <a:miter/>
            </a:ln>
          </p:spPr>
          <p:txBody>
            <a:bodyPr rtlCol="0" anchor="ctr"/>
            <a:lstStyle/>
            <a:p>
              <a:endParaRPr lang="en-US" sz="1200"/>
            </a:p>
          </p:txBody>
        </p:sp>
        <p:sp>
          <p:nvSpPr>
            <p:cNvPr id="51" name="Freeform: Shape 50">
              <a:extLst>
                <a:ext uri="{FF2B5EF4-FFF2-40B4-BE49-F238E27FC236}">
                  <a16:creationId xmlns:a16="http://schemas.microsoft.com/office/drawing/2014/main" id="{22DB0083-4067-48BB-AF24-C4E4290E2027}"/>
                </a:ext>
              </a:extLst>
            </p:cNvPr>
            <p:cNvSpPr/>
            <p:nvPr/>
          </p:nvSpPr>
          <p:spPr>
            <a:xfrm>
              <a:off x="6456993" y="4138240"/>
              <a:ext cx="282113" cy="295614"/>
            </a:xfrm>
            <a:custGeom>
              <a:avLst/>
              <a:gdLst>
                <a:gd name="connsiteX0" fmla="*/ 282113 w 282113"/>
                <a:gd name="connsiteY0" fmla="*/ 284643 h 295614"/>
                <a:gd name="connsiteX1" fmla="*/ 222603 w 282113"/>
                <a:gd name="connsiteY1" fmla="*/ 203453 h 295614"/>
                <a:gd name="connsiteX2" fmla="*/ 210051 w 282113"/>
                <a:gd name="connsiteY2" fmla="*/ 232067 h 295614"/>
                <a:gd name="connsiteX3" fmla="*/ 36612 w 282113"/>
                <a:gd name="connsiteY3" fmla="*/ 13337 h 295614"/>
                <a:gd name="connsiteX4" fmla="*/ 13352 w 282113"/>
                <a:gd name="connsiteY4" fmla="*/ 873 h 295614"/>
                <a:gd name="connsiteX5" fmla="*/ 801 w 282113"/>
                <a:gd name="connsiteY5" fmla="*/ 24133 h 295614"/>
                <a:gd name="connsiteX6" fmla="*/ 194867 w 282113"/>
                <a:gd name="connsiteY6" fmla="*/ 266562 h 295614"/>
                <a:gd name="connsiteX7" fmla="*/ 182052 w 282113"/>
                <a:gd name="connsiteY7" fmla="*/ 295615 h 295614"/>
                <a:gd name="connsiteX8" fmla="*/ 282113 w 282113"/>
                <a:gd name="connsiteY8" fmla="*/ 284643 h 295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2113" h="295614">
                  <a:moveTo>
                    <a:pt x="282113" y="284643"/>
                  </a:moveTo>
                  <a:lnTo>
                    <a:pt x="222603" y="203453"/>
                  </a:lnTo>
                  <a:lnTo>
                    <a:pt x="210051" y="232067"/>
                  </a:lnTo>
                  <a:cubicBezTo>
                    <a:pt x="127194" y="183704"/>
                    <a:pt x="64261" y="105148"/>
                    <a:pt x="36612" y="13337"/>
                  </a:cubicBezTo>
                  <a:cubicBezTo>
                    <a:pt x="33628" y="3418"/>
                    <a:pt x="23095" y="-2287"/>
                    <a:pt x="13352" y="873"/>
                  </a:cubicBezTo>
                  <a:cubicBezTo>
                    <a:pt x="3434" y="3857"/>
                    <a:pt x="-2184" y="14302"/>
                    <a:pt x="801" y="24133"/>
                  </a:cubicBezTo>
                  <a:cubicBezTo>
                    <a:pt x="31521" y="126301"/>
                    <a:pt x="102091" y="213723"/>
                    <a:pt x="194867" y="266562"/>
                  </a:cubicBezTo>
                  <a:lnTo>
                    <a:pt x="182052" y="295615"/>
                  </a:lnTo>
                  <a:lnTo>
                    <a:pt x="282113" y="284643"/>
                  </a:lnTo>
                  <a:close/>
                </a:path>
              </a:pathLst>
            </a:custGeom>
            <a:grpFill/>
            <a:ln w="8777" cap="flat">
              <a:noFill/>
              <a:prstDash val="solid"/>
              <a:miter/>
            </a:ln>
          </p:spPr>
          <p:txBody>
            <a:bodyPr rtlCol="0" anchor="ctr"/>
            <a:lstStyle/>
            <a:p>
              <a:endParaRPr lang="en-US" sz="1200"/>
            </a:p>
          </p:txBody>
        </p:sp>
        <p:sp>
          <p:nvSpPr>
            <p:cNvPr id="52" name="Freeform: Shape 51">
              <a:extLst>
                <a:ext uri="{FF2B5EF4-FFF2-40B4-BE49-F238E27FC236}">
                  <a16:creationId xmlns:a16="http://schemas.microsoft.com/office/drawing/2014/main" id="{D35DE9D7-7F87-4E05-9796-15FA8783DF34}"/>
                </a:ext>
              </a:extLst>
            </p:cNvPr>
            <p:cNvSpPr/>
            <p:nvPr/>
          </p:nvSpPr>
          <p:spPr>
            <a:xfrm>
              <a:off x="6240468" y="3424552"/>
              <a:ext cx="685858" cy="685858"/>
            </a:xfrm>
            <a:custGeom>
              <a:avLst/>
              <a:gdLst>
                <a:gd name="connsiteX0" fmla="*/ 342929 w 685858"/>
                <a:gd name="connsiteY0" fmla="*/ 685858 h 685858"/>
                <a:gd name="connsiteX1" fmla="*/ 685858 w 685858"/>
                <a:gd name="connsiteY1" fmla="*/ 342929 h 685858"/>
                <a:gd name="connsiteX2" fmla="*/ 342929 w 685858"/>
                <a:gd name="connsiteY2" fmla="*/ 0 h 685858"/>
                <a:gd name="connsiteX3" fmla="*/ 0 w 685858"/>
                <a:gd name="connsiteY3" fmla="*/ 342929 h 685858"/>
                <a:gd name="connsiteX4" fmla="*/ 342929 w 685858"/>
                <a:gd name="connsiteY4" fmla="*/ 685858 h 685858"/>
                <a:gd name="connsiteX5" fmla="*/ 573948 w 685858"/>
                <a:gd name="connsiteY5" fmla="*/ 542350 h 685858"/>
                <a:gd name="connsiteX6" fmla="*/ 343017 w 685858"/>
                <a:gd name="connsiteY6" fmla="*/ 648467 h 685858"/>
                <a:gd name="connsiteX7" fmla="*/ 112086 w 685858"/>
                <a:gd name="connsiteY7" fmla="*/ 542350 h 685858"/>
                <a:gd name="connsiteX8" fmla="*/ 112086 w 685858"/>
                <a:gd name="connsiteY8" fmla="*/ 534450 h 685858"/>
                <a:gd name="connsiteX9" fmla="*/ 148073 w 685858"/>
                <a:gd name="connsiteY9" fmla="*/ 481523 h 685858"/>
                <a:gd name="connsiteX10" fmla="*/ 203546 w 685858"/>
                <a:gd name="connsiteY10" fmla="*/ 460721 h 685858"/>
                <a:gd name="connsiteX11" fmla="*/ 226016 w 685858"/>
                <a:gd name="connsiteY11" fmla="*/ 454664 h 685858"/>
                <a:gd name="connsiteX12" fmla="*/ 343017 w 685858"/>
                <a:gd name="connsiteY12" fmla="*/ 520757 h 685858"/>
                <a:gd name="connsiteX13" fmla="*/ 459931 w 685858"/>
                <a:gd name="connsiteY13" fmla="*/ 454577 h 685858"/>
                <a:gd name="connsiteX14" fmla="*/ 482313 w 685858"/>
                <a:gd name="connsiteY14" fmla="*/ 460633 h 685858"/>
                <a:gd name="connsiteX15" fmla="*/ 537873 w 685858"/>
                <a:gd name="connsiteY15" fmla="*/ 481523 h 685858"/>
                <a:gd name="connsiteX16" fmla="*/ 573948 w 685858"/>
                <a:gd name="connsiteY16" fmla="*/ 534450 h 685858"/>
                <a:gd name="connsiteX17" fmla="*/ 573948 w 685858"/>
                <a:gd name="connsiteY17" fmla="*/ 542350 h 685858"/>
                <a:gd name="connsiteX18" fmla="*/ 296234 w 685858"/>
                <a:gd name="connsiteY18" fmla="*/ 396559 h 685858"/>
                <a:gd name="connsiteX19" fmla="*/ 343017 w 685858"/>
                <a:gd name="connsiteY19" fmla="*/ 407179 h 685858"/>
                <a:gd name="connsiteX20" fmla="*/ 389800 w 685858"/>
                <a:gd name="connsiteY20" fmla="*/ 396559 h 685858"/>
                <a:gd name="connsiteX21" fmla="*/ 426050 w 685858"/>
                <a:gd name="connsiteY21" fmla="*/ 440006 h 685858"/>
                <a:gd name="connsiteX22" fmla="*/ 343017 w 685858"/>
                <a:gd name="connsiteY22" fmla="*/ 483366 h 685858"/>
                <a:gd name="connsiteX23" fmla="*/ 260071 w 685858"/>
                <a:gd name="connsiteY23" fmla="*/ 440357 h 685858"/>
                <a:gd name="connsiteX24" fmla="*/ 296234 w 685858"/>
                <a:gd name="connsiteY24" fmla="*/ 396559 h 685858"/>
                <a:gd name="connsiteX25" fmla="*/ 253488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8 w 685858"/>
                <a:gd name="connsiteY29" fmla="*/ 258228 h 685858"/>
                <a:gd name="connsiteX30" fmla="*/ 37479 w 685858"/>
                <a:gd name="connsiteY30" fmla="*/ 342929 h 685858"/>
                <a:gd name="connsiteX31" fmla="*/ 342929 w 685858"/>
                <a:gd name="connsiteY31" fmla="*/ 37479 h 685858"/>
                <a:gd name="connsiteX32" fmla="*/ 648467 w 685858"/>
                <a:gd name="connsiteY32" fmla="*/ 342929 h 685858"/>
                <a:gd name="connsiteX33" fmla="*/ 604405 w 685858"/>
                <a:gd name="connsiteY33" fmla="*/ 500131 h 685858"/>
                <a:gd name="connsiteX34" fmla="*/ 553848 w 685858"/>
                <a:gd name="connsiteY34" fmla="*/ 447643 h 685858"/>
                <a:gd name="connsiteX35" fmla="*/ 492846 w 685858"/>
                <a:gd name="connsiteY35" fmla="*/ 424734 h 685858"/>
                <a:gd name="connsiteX36" fmla="*/ 465899 w 685858"/>
                <a:gd name="connsiteY36" fmla="*/ 417449 h 685858"/>
                <a:gd name="connsiteX37" fmla="*/ 422013 w 685858"/>
                <a:gd name="connsiteY37" fmla="*/ 375054 h 685858"/>
                <a:gd name="connsiteX38" fmla="*/ 421925 w 685858"/>
                <a:gd name="connsiteY38" fmla="*/ 374440 h 685858"/>
                <a:gd name="connsiteX39" fmla="*/ 469849 w 685858"/>
                <a:gd name="connsiteY39" fmla="*/ 258141 h 685858"/>
                <a:gd name="connsiteX40" fmla="*/ 342929 w 685858"/>
                <a:gd name="connsiteY40" fmla="*/ 126569 h 685858"/>
                <a:gd name="connsiteX41" fmla="*/ 216009 w 685858"/>
                <a:gd name="connsiteY41" fmla="*/ 258141 h 685858"/>
                <a:gd name="connsiteX42" fmla="*/ 263846 w 685858"/>
                <a:gd name="connsiteY42" fmla="*/ 374352 h 685858"/>
                <a:gd name="connsiteX43" fmla="*/ 263495 w 685858"/>
                <a:gd name="connsiteY43" fmla="*/ 376546 h 685858"/>
                <a:gd name="connsiteX44" fmla="*/ 219959 w 685858"/>
                <a:gd name="connsiteY44" fmla="*/ 417361 h 685858"/>
                <a:gd name="connsiteX45" fmla="*/ 192750 w 685858"/>
                <a:gd name="connsiteY45" fmla="*/ 424734 h 685858"/>
                <a:gd name="connsiteX46" fmla="*/ 131923 w 685858"/>
                <a:gd name="connsiteY46" fmla="*/ 447643 h 685858"/>
                <a:gd name="connsiteX47" fmla="*/ 81541 w 685858"/>
                <a:gd name="connsiteY47" fmla="*/ 500218 h 685858"/>
                <a:gd name="connsiteX48" fmla="*/ 37479 w 685858"/>
                <a:gd name="connsiteY48" fmla="*/ 342929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685858"/>
                  </a:moveTo>
                  <a:cubicBezTo>
                    <a:pt x="531992" y="685858"/>
                    <a:pt x="685858" y="532080"/>
                    <a:pt x="685858" y="342929"/>
                  </a:cubicBezTo>
                  <a:cubicBezTo>
                    <a:pt x="685858" y="153866"/>
                    <a:pt x="532080" y="0"/>
                    <a:pt x="342929" y="0"/>
                  </a:cubicBezTo>
                  <a:cubicBezTo>
                    <a:pt x="153866" y="0"/>
                    <a:pt x="0" y="153778"/>
                    <a:pt x="0" y="342929"/>
                  </a:cubicBezTo>
                  <a:cubicBezTo>
                    <a:pt x="88" y="532080"/>
                    <a:pt x="153866" y="685858"/>
                    <a:pt x="342929" y="685858"/>
                  </a:cubicBezTo>
                  <a:close/>
                  <a:moveTo>
                    <a:pt x="573948" y="542350"/>
                  </a:moveTo>
                  <a:cubicBezTo>
                    <a:pt x="517861" y="607214"/>
                    <a:pt x="435266" y="648467"/>
                    <a:pt x="343017" y="648467"/>
                  </a:cubicBezTo>
                  <a:cubicBezTo>
                    <a:pt x="250767" y="648467"/>
                    <a:pt x="168173" y="607214"/>
                    <a:pt x="112086" y="542350"/>
                  </a:cubicBezTo>
                  <a:lnTo>
                    <a:pt x="112086" y="534450"/>
                  </a:lnTo>
                  <a:cubicBezTo>
                    <a:pt x="112086" y="512331"/>
                    <a:pt x="125867" y="492144"/>
                    <a:pt x="148073" y="481523"/>
                  </a:cubicBezTo>
                  <a:cubicBezTo>
                    <a:pt x="164750" y="473623"/>
                    <a:pt x="182919" y="466777"/>
                    <a:pt x="203546" y="460721"/>
                  </a:cubicBezTo>
                  <a:cubicBezTo>
                    <a:pt x="211006" y="458526"/>
                    <a:pt x="218379" y="456508"/>
                    <a:pt x="226016" y="454664"/>
                  </a:cubicBezTo>
                  <a:cubicBezTo>
                    <a:pt x="240322" y="492670"/>
                    <a:pt x="287018" y="520757"/>
                    <a:pt x="343017" y="520757"/>
                  </a:cubicBezTo>
                  <a:cubicBezTo>
                    <a:pt x="398928" y="520757"/>
                    <a:pt x="445536" y="492670"/>
                    <a:pt x="459931" y="454577"/>
                  </a:cubicBezTo>
                  <a:cubicBezTo>
                    <a:pt x="467479" y="456420"/>
                    <a:pt x="474940" y="458439"/>
                    <a:pt x="482313" y="460633"/>
                  </a:cubicBezTo>
                  <a:cubicBezTo>
                    <a:pt x="502588" y="466689"/>
                    <a:pt x="521372" y="473711"/>
                    <a:pt x="537873" y="481523"/>
                  </a:cubicBezTo>
                  <a:cubicBezTo>
                    <a:pt x="560167" y="492056"/>
                    <a:pt x="573948" y="512331"/>
                    <a:pt x="573948" y="534450"/>
                  </a:cubicBezTo>
                  <a:lnTo>
                    <a:pt x="573948" y="542350"/>
                  </a:lnTo>
                  <a:close/>
                  <a:moveTo>
                    <a:pt x="296234" y="396559"/>
                  </a:moveTo>
                  <a:cubicBezTo>
                    <a:pt x="310717" y="403317"/>
                    <a:pt x="326516" y="407179"/>
                    <a:pt x="343017" y="407179"/>
                  </a:cubicBezTo>
                  <a:cubicBezTo>
                    <a:pt x="359518" y="407179"/>
                    <a:pt x="375317" y="403405"/>
                    <a:pt x="389800" y="396559"/>
                  </a:cubicBezTo>
                  <a:cubicBezTo>
                    <a:pt x="396734" y="414025"/>
                    <a:pt x="409285" y="429122"/>
                    <a:pt x="426050" y="440006"/>
                  </a:cubicBezTo>
                  <a:cubicBezTo>
                    <a:pt x="418590" y="462125"/>
                    <a:pt x="386552" y="483366"/>
                    <a:pt x="343017" y="483366"/>
                  </a:cubicBezTo>
                  <a:cubicBezTo>
                    <a:pt x="299569" y="483366"/>
                    <a:pt x="267620" y="462300"/>
                    <a:pt x="260071" y="440357"/>
                  </a:cubicBezTo>
                  <a:cubicBezTo>
                    <a:pt x="276748" y="429649"/>
                    <a:pt x="289388" y="414289"/>
                    <a:pt x="296234" y="396559"/>
                  </a:cubicBezTo>
                  <a:close/>
                  <a:moveTo>
                    <a:pt x="253488" y="258228"/>
                  </a:moveTo>
                  <a:cubicBezTo>
                    <a:pt x="253488" y="201000"/>
                    <a:pt x="288598" y="164135"/>
                    <a:pt x="342929" y="164135"/>
                  </a:cubicBezTo>
                  <a:cubicBezTo>
                    <a:pt x="397261" y="164135"/>
                    <a:pt x="432370" y="201088"/>
                    <a:pt x="432370" y="258228"/>
                  </a:cubicBezTo>
                  <a:cubicBezTo>
                    <a:pt x="432370" y="319669"/>
                    <a:pt x="392258" y="369700"/>
                    <a:pt x="342929" y="369700"/>
                  </a:cubicBezTo>
                  <a:cubicBezTo>
                    <a:pt x="293601" y="369700"/>
                    <a:pt x="253488" y="319669"/>
                    <a:pt x="253488" y="258228"/>
                  </a:cubicBezTo>
                  <a:close/>
                  <a:moveTo>
                    <a:pt x="37479" y="342929"/>
                  </a:moveTo>
                  <a:cubicBezTo>
                    <a:pt x="37479" y="174493"/>
                    <a:pt x="174493" y="37479"/>
                    <a:pt x="342929" y="37479"/>
                  </a:cubicBezTo>
                  <a:cubicBezTo>
                    <a:pt x="511366" y="37479"/>
                    <a:pt x="648467" y="174493"/>
                    <a:pt x="648467" y="342929"/>
                  </a:cubicBezTo>
                  <a:cubicBezTo>
                    <a:pt x="648467" y="400508"/>
                    <a:pt x="632141" y="454138"/>
                    <a:pt x="604405" y="500131"/>
                  </a:cubicBezTo>
                  <a:cubicBezTo>
                    <a:pt x="595364" y="477836"/>
                    <a:pt x="577810" y="458965"/>
                    <a:pt x="553848" y="447643"/>
                  </a:cubicBezTo>
                  <a:cubicBezTo>
                    <a:pt x="535503" y="438953"/>
                    <a:pt x="515052" y="431229"/>
                    <a:pt x="492846" y="424734"/>
                  </a:cubicBezTo>
                  <a:cubicBezTo>
                    <a:pt x="483893" y="422101"/>
                    <a:pt x="474852" y="419555"/>
                    <a:pt x="465899" y="417449"/>
                  </a:cubicBezTo>
                  <a:cubicBezTo>
                    <a:pt x="443166" y="411217"/>
                    <a:pt x="425963" y="394628"/>
                    <a:pt x="422013" y="375054"/>
                  </a:cubicBezTo>
                  <a:cubicBezTo>
                    <a:pt x="422013" y="374966"/>
                    <a:pt x="422013" y="374615"/>
                    <a:pt x="421925" y="374440"/>
                  </a:cubicBezTo>
                  <a:cubicBezTo>
                    <a:pt x="451066" y="347142"/>
                    <a:pt x="469849" y="305187"/>
                    <a:pt x="469849" y="258141"/>
                  </a:cubicBezTo>
                  <a:cubicBezTo>
                    <a:pt x="469849" y="180725"/>
                    <a:pt x="417712" y="126569"/>
                    <a:pt x="342929" y="126569"/>
                  </a:cubicBezTo>
                  <a:cubicBezTo>
                    <a:pt x="268234" y="126569"/>
                    <a:pt x="216009" y="180637"/>
                    <a:pt x="216009" y="258141"/>
                  </a:cubicBezTo>
                  <a:cubicBezTo>
                    <a:pt x="216009" y="305187"/>
                    <a:pt x="234705" y="347055"/>
                    <a:pt x="263846" y="374352"/>
                  </a:cubicBezTo>
                  <a:cubicBezTo>
                    <a:pt x="263758" y="375142"/>
                    <a:pt x="263670" y="375932"/>
                    <a:pt x="263495" y="376546"/>
                  </a:cubicBezTo>
                  <a:cubicBezTo>
                    <a:pt x="259369" y="395944"/>
                    <a:pt x="242253" y="412007"/>
                    <a:pt x="219959" y="417361"/>
                  </a:cubicBezTo>
                  <a:cubicBezTo>
                    <a:pt x="210743" y="419555"/>
                    <a:pt x="201790" y="422013"/>
                    <a:pt x="192750" y="424734"/>
                  </a:cubicBezTo>
                  <a:cubicBezTo>
                    <a:pt x="170280" y="431404"/>
                    <a:pt x="150355" y="438953"/>
                    <a:pt x="131923" y="447643"/>
                  </a:cubicBezTo>
                  <a:cubicBezTo>
                    <a:pt x="107961" y="458965"/>
                    <a:pt x="90494" y="477924"/>
                    <a:pt x="81541" y="500218"/>
                  </a:cubicBezTo>
                  <a:cubicBezTo>
                    <a:pt x="53805" y="454313"/>
                    <a:pt x="37479" y="400596"/>
                    <a:pt x="37479" y="342929"/>
                  </a:cubicBezTo>
                  <a:close/>
                </a:path>
              </a:pathLst>
            </a:custGeom>
            <a:grpFill/>
            <a:ln w="8777" cap="flat">
              <a:noFill/>
              <a:prstDash val="solid"/>
              <a:miter/>
            </a:ln>
          </p:spPr>
          <p:txBody>
            <a:bodyPr rtlCol="0" anchor="ctr"/>
            <a:lstStyle/>
            <a:p>
              <a:endParaRPr lang="en-US" sz="1200"/>
            </a:p>
          </p:txBody>
        </p:sp>
        <p:sp>
          <p:nvSpPr>
            <p:cNvPr id="53" name="Freeform: Shape 52">
              <a:extLst>
                <a:ext uri="{FF2B5EF4-FFF2-40B4-BE49-F238E27FC236}">
                  <a16:creationId xmlns:a16="http://schemas.microsoft.com/office/drawing/2014/main" id="{F3EAB132-14FA-4C3F-9216-0433E593B8F9}"/>
                </a:ext>
              </a:extLst>
            </p:cNvPr>
            <p:cNvSpPr/>
            <p:nvPr/>
          </p:nvSpPr>
          <p:spPr>
            <a:xfrm>
              <a:off x="6789137" y="3973222"/>
              <a:ext cx="685858" cy="685858"/>
            </a:xfrm>
            <a:custGeom>
              <a:avLst/>
              <a:gdLst>
                <a:gd name="connsiteX0" fmla="*/ 342929 w 685858"/>
                <a:gd name="connsiteY0" fmla="*/ 0 h 685858"/>
                <a:gd name="connsiteX1" fmla="*/ 0 w 685858"/>
                <a:gd name="connsiteY1" fmla="*/ 342929 h 685858"/>
                <a:gd name="connsiteX2" fmla="*/ 342929 w 685858"/>
                <a:gd name="connsiteY2" fmla="*/ 685858 h 685858"/>
                <a:gd name="connsiteX3" fmla="*/ 685858 w 685858"/>
                <a:gd name="connsiteY3" fmla="*/ 342929 h 685858"/>
                <a:gd name="connsiteX4" fmla="*/ 342929 w 685858"/>
                <a:gd name="connsiteY4" fmla="*/ 0 h 685858"/>
                <a:gd name="connsiteX5" fmla="*/ 573860 w 685858"/>
                <a:gd name="connsiteY5" fmla="*/ 542350 h 685858"/>
                <a:gd name="connsiteX6" fmla="*/ 342929 w 685858"/>
                <a:gd name="connsiteY6" fmla="*/ 648467 h 685858"/>
                <a:gd name="connsiteX7" fmla="*/ 111998 w 685858"/>
                <a:gd name="connsiteY7" fmla="*/ 542350 h 685858"/>
                <a:gd name="connsiteX8" fmla="*/ 111998 w 685858"/>
                <a:gd name="connsiteY8" fmla="*/ 534450 h 685858"/>
                <a:gd name="connsiteX9" fmla="*/ 147985 w 685858"/>
                <a:gd name="connsiteY9" fmla="*/ 481611 h 685858"/>
                <a:gd name="connsiteX10" fmla="*/ 203458 w 685858"/>
                <a:gd name="connsiteY10" fmla="*/ 460721 h 685858"/>
                <a:gd name="connsiteX11" fmla="*/ 226103 w 685858"/>
                <a:gd name="connsiteY11" fmla="*/ 454576 h 685858"/>
                <a:gd name="connsiteX12" fmla="*/ 342929 w 685858"/>
                <a:gd name="connsiteY12" fmla="*/ 520757 h 685858"/>
                <a:gd name="connsiteX13" fmla="*/ 459931 w 685858"/>
                <a:gd name="connsiteY13" fmla="*/ 454576 h 685858"/>
                <a:gd name="connsiteX14" fmla="*/ 482225 w 685858"/>
                <a:gd name="connsiteY14" fmla="*/ 460633 h 685858"/>
                <a:gd name="connsiteX15" fmla="*/ 537785 w 685858"/>
                <a:gd name="connsiteY15" fmla="*/ 481523 h 685858"/>
                <a:gd name="connsiteX16" fmla="*/ 573860 w 685858"/>
                <a:gd name="connsiteY16" fmla="*/ 534450 h 685858"/>
                <a:gd name="connsiteX17" fmla="*/ 573860 w 685858"/>
                <a:gd name="connsiteY17" fmla="*/ 542350 h 685858"/>
                <a:gd name="connsiteX18" fmla="*/ 296146 w 685858"/>
                <a:gd name="connsiteY18" fmla="*/ 396471 h 685858"/>
                <a:gd name="connsiteX19" fmla="*/ 342929 w 685858"/>
                <a:gd name="connsiteY19" fmla="*/ 407091 h 685858"/>
                <a:gd name="connsiteX20" fmla="*/ 389712 w 685858"/>
                <a:gd name="connsiteY20" fmla="*/ 396471 h 685858"/>
                <a:gd name="connsiteX21" fmla="*/ 425963 w 685858"/>
                <a:gd name="connsiteY21" fmla="*/ 439918 h 685858"/>
                <a:gd name="connsiteX22" fmla="*/ 342929 w 685858"/>
                <a:gd name="connsiteY22" fmla="*/ 483366 h 685858"/>
                <a:gd name="connsiteX23" fmla="*/ 259984 w 685858"/>
                <a:gd name="connsiteY23" fmla="*/ 440357 h 685858"/>
                <a:gd name="connsiteX24" fmla="*/ 296146 w 685858"/>
                <a:gd name="connsiteY24" fmla="*/ 396471 h 685858"/>
                <a:gd name="connsiteX25" fmla="*/ 253489 w 685858"/>
                <a:gd name="connsiteY25" fmla="*/ 258228 h 685858"/>
                <a:gd name="connsiteX26" fmla="*/ 342929 w 685858"/>
                <a:gd name="connsiteY26" fmla="*/ 164135 h 685858"/>
                <a:gd name="connsiteX27" fmla="*/ 432370 w 685858"/>
                <a:gd name="connsiteY27" fmla="*/ 258228 h 685858"/>
                <a:gd name="connsiteX28" fmla="*/ 342929 w 685858"/>
                <a:gd name="connsiteY28" fmla="*/ 369700 h 685858"/>
                <a:gd name="connsiteX29" fmla="*/ 253489 w 685858"/>
                <a:gd name="connsiteY29" fmla="*/ 258228 h 685858"/>
                <a:gd name="connsiteX30" fmla="*/ 553848 w 685858"/>
                <a:gd name="connsiteY30" fmla="*/ 447730 h 685858"/>
                <a:gd name="connsiteX31" fmla="*/ 492846 w 685858"/>
                <a:gd name="connsiteY31" fmla="*/ 424734 h 685858"/>
                <a:gd name="connsiteX32" fmla="*/ 465899 w 685858"/>
                <a:gd name="connsiteY32" fmla="*/ 417449 h 685858"/>
                <a:gd name="connsiteX33" fmla="*/ 421925 w 685858"/>
                <a:gd name="connsiteY33" fmla="*/ 375054 h 685858"/>
                <a:gd name="connsiteX34" fmla="*/ 421837 w 685858"/>
                <a:gd name="connsiteY34" fmla="*/ 374527 h 685858"/>
                <a:gd name="connsiteX35" fmla="*/ 469761 w 685858"/>
                <a:gd name="connsiteY35" fmla="*/ 258140 h 685858"/>
                <a:gd name="connsiteX36" fmla="*/ 342841 w 685858"/>
                <a:gd name="connsiteY36" fmla="*/ 126656 h 685858"/>
                <a:gd name="connsiteX37" fmla="*/ 215922 w 685858"/>
                <a:gd name="connsiteY37" fmla="*/ 258140 h 685858"/>
                <a:gd name="connsiteX38" fmla="*/ 263758 w 685858"/>
                <a:gd name="connsiteY38" fmla="*/ 374440 h 685858"/>
                <a:gd name="connsiteX39" fmla="*/ 263495 w 685858"/>
                <a:gd name="connsiteY39" fmla="*/ 376634 h 685858"/>
                <a:gd name="connsiteX40" fmla="*/ 219959 w 685858"/>
                <a:gd name="connsiteY40" fmla="*/ 417449 h 685858"/>
                <a:gd name="connsiteX41" fmla="*/ 192750 w 685858"/>
                <a:gd name="connsiteY41" fmla="*/ 424821 h 685858"/>
                <a:gd name="connsiteX42" fmla="*/ 131923 w 685858"/>
                <a:gd name="connsiteY42" fmla="*/ 447730 h 685858"/>
                <a:gd name="connsiteX43" fmla="*/ 81453 w 685858"/>
                <a:gd name="connsiteY43" fmla="*/ 500306 h 685858"/>
                <a:gd name="connsiteX44" fmla="*/ 37304 w 685858"/>
                <a:gd name="connsiteY44" fmla="*/ 342929 h 685858"/>
                <a:gd name="connsiteX45" fmla="*/ 342841 w 685858"/>
                <a:gd name="connsiteY45" fmla="*/ 37391 h 685858"/>
                <a:gd name="connsiteX46" fmla="*/ 648380 w 685858"/>
                <a:gd name="connsiteY46" fmla="*/ 342929 h 685858"/>
                <a:gd name="connsiteX47" fmla="*/ 604230 w 685858"/>
                <a:gd name="connsiteY47" fmla="*/ 500306 h 685858"/>
                <a:gd name="connsiteX48" fmla="*/ 553848 w 685858"/>
                <a:gd name="connsiteY48" fmla="*/ 447730 h 685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85858" h="685858">
                  <a:moveTo>
                    <a:pt x="342929" y="0"/>
                  </a:moveTo>
                  <a:cubicBezTo>
                    <a:pt x="153866" y="0"/>
                    <a:pt x="0" y="153866"/>
                    <a:pt x="0" y="342929"/>
                  </a:cubicBezTo>
                  <a:cubicBezTo>
                    <a:pt x="0" y="531993"/>
                    <a:pt x="153866" y="685858"/>
                    <a:pt x="342929" y="685858"/>
                  </a:cubicBezTo>
                  <a:cubicBezTo>
                    <a:pt x="531993" y="685858"/>
                    <a:pt x="685858" y="531993"/>
                    <a:pt x="685858" y="342929"/>
                  </a:cubicBezTo>
                  <a:cubicBezTo>
                    <a:pt x="685858" y="153866"/>
                    <a:pt x="531993" y="0"/>
                    <a:pt x="342929" y="0"/>
                  </a:cubicBezTo>
                  <a:close/>
                  <a:moveTo>
                    <a:pt x="573860" y="542350"/>
                  </a:moveTo>
                  <a:cubicBezTo>
                    <a:pt x="517773" y="607214"/>
                    <a:pt x="435179" y="648467"/>
                    <a:pt x="342929" y="648467"/>
                  </a:cubicBezTo>
                  <a:cubicBezTo>
                    <a:pt x="250680" y="648467"/>
                    <a:pt x="168085" y="607214"/>
                    <a:pt x="111998" y="542350"/>
                  </a:cubicBezTo>
                  <a:lnTo>
                    <a:pt x="111998" y="534450"/>
                  </a:lnTo>
                  <a:cubicBezTo>
                    <a:pt x="111998" y="512331"/>
                    <a:pt x="125779" y="492143"/>
                    <a:pt x="147985" y="481611"/>
                  </a:cubicBezTo>
                  <a:cubicBezTo>
                    <a:pt x="164662" y="473711"/>
                    <a:pt x="182831" y="466865"/>
                    <a:pt x="203458" y="460721"/>
                  </a:cubicBezTo>
                  <a:cubicBezTo>
                    <a:pt x="210919" y="458526"/>
                    <a:pt x="218379" y="456507"/>
                    <a:pt x="226103" y="454576"/>
                  </a:cubicBezTo>
                  <a:cubicBezTo>
                    <a:pt x="240410" y="492582"/>
                    <a:pt x="286930" y="520757"/>
                    <a:pt x="342929" y="520757"/>
                  </a:cubicBezTo>
                  <a:cubicBezTo>
                    <a:pt x="398841" y="520757"/>
                    <a:pt x="445536" y="492670"/>
                    <a:pt x="459931" y="454576"/>
                  </a:cubicBezTo>
                  <a:cubicBezTo>
                    <a:pt x="467479" y="456420"/>
                    <a:pt x="474852" y="458438"/>
                    <a:pt x="482225" y="460633"/>
                  </a:cubicBezTo>
                  <a:cubicBezTo>
                    <a:pt x="502588" y="466689"/>
                    <a:pt x="521284" y="473711"/>
                    <a:pt x="537785" y="481523"/>
                  </a:cubicBezTo>
                  <a:cubicBezTo>
                    <a:pt x="560080" y="492056"/>
                    <a:pt x="573860" y="512331"/>
                    <a:pt x="573860" y="534450"/>
                  </a:cubicBezTo>
                  <a:lnTo>
                    <a:pt x="573860" y="542350"/>
                  </a:lnTo>
                  <a:close/>
                  <a:moveTo>
                    <a:pt x="296146" y="396471"/>
                  </a:moveTo>
                  <a:cubicBezTo>
                    <a:pt x="310629" y="403229"/>
                    <a:pt x="326428" y="407091"/>
                    <a:pt x="342929" y="407091"/>
                  </a:cubicBezTo>
                  <a:cubicBezTo>
                    <a:pt x="359431" y="407091"/>
                    <a:pt x="375230" y="403229"/>
                    <a:pt x="389712" y="396471"/>
                  </a:cubicBezTo>
                  <a:cubicBezTo>
                    <a:pt x="396646" y="413937"/>
                    <a:pt x="409110" y="429034"/>
                    <a:pt x="425963" y="439918"/>
                  </a:cubicBezTo>
                  <a:cubicBezTo>
                    <a:pt x="418502" y="462037"/>
                    <a:pt x="386465" y="483366"/>
                    <a:pt x="342929" y="483366"/>
                  </a:cubicBezTo>
                  <a:cubicBezTo>
                    <a:pt x="299482" y="483366"/>
                    <a:pt x="267532" y="462300"/>
                    <a:pt x="259984" y="440357"/>
                  </a:cubicBezTo>
                  <a:cubicBezTo>
                    <a:pt x="276661" y="429561"/>
                    <a:pt x="289300" y="414201"/>
                    <a:pt x="296146" y="396471"/>
                  </a:cubicBezTo>
                  <a:close/>
                  <a:moveTo>
                    <a:pt x="253489" y="258228"/>
                  </a:moveTo>
                  <a:cubicBezTo>
                    <a:pt x="253489" y="201000"/>
                    <a:pt x="288598" y="164135"/>
                    <a:pt x="342929" y="164135"/>
                  </a:cubicBezTo>
                  <a:cubicBezTo>
                    <a:pt x="397261" y="164135"/>
                    <a:pt x="432370" y="201088"/>
                    <a:pt x="432370" y="258228"/>
                  </a:cubicBezTo>
                  <a:cubicBezTo>
                    <a:pt x="432370" y="319669"/>
                    <a:pt x="392258" y="369700"/>
                    <a:pt x="342929" y="369700"/>
                  </a:cubicBezTo>
                  <a:cubicBezTo>
                    <a:pt x="293601" y="369700"/>
                    <a:pt x="253489" y="319669"/>
                    <a:pt x="253489" y="258228"/>
                  </a:cubicBezTo>
                  <a:close/>
                  <a:moveTo>
                    <a:pt x="553848" y="447730"/>
                  </a:moveTo>
                  <a:cubicBezTo>
                    <a:pt x="535503" y="439129"/>
                    <a:pt x="515052" y="431317"/>
                    <a:pt x="492846" y="424734"/>
                  </a:cubicBezTo>
                  <a:cubicBezTo>
                    <a:pt x="483893" y="422101"/>
                    <a:pt x="474852" y="419555"/>
                    <a:pt x="465899" y="417449"/>
                  </a:cubicBezTo>
                  <a:cubicBezTo>
                    <a:pt x="443166" y="411216"/>
                    <a:pt x="425963" y="394628"/>
                    <a:pt x="421925" y="375054"/>
                  </a:cubicBezTo>
                  <a:cubicBezTo>
                    <a:pt x="421925" y="374966"/>
                    <a:pt x="421925" y="374615"/>
                    <a:pt x="421837" y="374527"/>
                  </a:cubicBezTo>
                  <a:cubicBezTo>
                    <a:pt x="450978" y="347230"/>
                    <a:pt x="469761" y="305275"/>
                    <a:pt x="469761" y="258140"/>
                  </a:cubicBezTo>
                  <a:cubicBezTo>
                    <a:pt x="469761" y="180725"/>
                    <a:pt x="417624" y="126656"/>
                    <a:pt x="342841" y="126656"/>
                  </a:cubicBezTo>
                  <a:cubicBezTo>
                    <a:pt x="268147" y="126656"/>
                    <a:pt x="215922" y="180725"/>
                    <a:pt x="215922" y="258140"/>
                  </a:cubicBezTo>
                  <a:cubicBezTo>
                    <a:pt x="215922" y="305099"/>
                    <a:pt x="234617" y="347054"/>
                    <a:pt x="263758" y="374440"/>
                  </a:cubicBezTo>
                  <a:cubicBezTo>
                    <a:pt x="263670" y="375230"/>
                    <a:pt x="263582" y="376020"/>
                    <a:pt x="263495" y="376634"/>
                  </a:cubicBezTo>
                  <a:cubicBezTo>
                    <a:pt x="259369" y="396032"/>
                    <a:pt x="242254" y="412094"/>
                    <a:pt x="219959" y="417449"/>
                  </a:cubicBezTo>
                  <a:cubicBezTo>
                    <a:pt x="210743" y="419643"/>
                    <a:pt x="201790" y="422101"/>
                    <a:pt x="192750" y="424821"/>
                  </a:cubicBezTo>
                  <a:cubicBezTo>
                    <a:pt x="170280" y="431492"/>
                    <a:pt x="150355" y="439041"/>
                    <a:pt x="131923" y="447730"/>
                  </a:cubicBezTo>
                  <a:cubicBezTo>
                    <a:pt x="108049" y="459053"/>
                    <a:pt x="90494" y="477924"/>
                    <a:pt x="81453" y="500306"/>
                  </a:cubicBezTo>
                  <a:cubicBezTo>
                    <a:pt x="53629" y="454313"/>
                    <a:pt x="37304" y="400508"/>
                    <a:pt x="37304" y="342929"/>
                  </a:cubicBezTo>
                  <a:cubicBezTo>
                    <a:pt x="37304" y="174493"/>
                    <a:pt x="174317" y="37391"/>
                    <a:pt x="342841" y="37391"/>
                  </a:cubicBezTo>
                  <a:cubicBezTo>
                    <a:pt x="511278" y="37391"/>
                    <a:pt x="648380" y="174405"/>
                    <a:pt x="648380" y="342929"/>
                  </a:cubicBezTo>
                  <a:cubicBezTo>
                    <a:pt x="648380" y="400596"/>
                    <a:pt x="632053" y="454313"/>
                    <a:pt x="604230" y="500306"/>
                  </a:cubicBezTo>
                  <a:cubicBezTo>
                    <a:pt x="595277" y="478012"/>
                    <a:pt x="577810" y="459053"/>
                    <a:pt x="553848" y="447730"/>
                  </a:cubicBezTo>
                  <a:close/>
                </a:path>
              </a:pathLst>
            </a:custGeom>
            <a:grpFill/>
            <a:ln w="8777" cap="flat">
              <a:noFill/>
              <a:prstDash val="solid"/>
              <a:miter/>
            </a:ln>
          </p:spPr>
          <p:txBody>
            <a:bodyPr rtlCol="0" anchor="ctr"/>
            <a:lstStyle/>
            <a:p>
              <a:endParaRPr lang="en-US" sz="1200"/>
            </a:p>
          </p:txBody>
        </p:sp>
      </p:grpSp>
      <p:sp>
        <p:nvSpPr>
          <p:cNvPr id="54" name="Freeform: Shape 53">
            <a:extLst>
              <a:ext uri="{FF2B5EF4-FFF2-40B4-BE49-F238E27FC236}">
                <a16:creationId xmlns:a16="http://schemas.microsoft.com/office/drawing/2014/main" id="{25FC987B-6B6D-4525-97E3-8F7AA74DB6B9}"/>
              </a:ext>
            </a:extLst>
          </p:cNvPr>
          <p:cNvSpPr/>
          <p:nvPr/>
        </p:nvSpPr>
        <p:spPr>
          <a:xfrm>
            <a:off x="10098018" y="7692538"/>
            <a:ext cx="424914" cy="560920"/>
          </a:xfrm>
          <a:custGeom>
            <a:avLst/>
            <a:gdLst>
              <a:gd name="connsiteX0" fmla="*/ 467477 w 934869"/>
              <a:gd name="connsiteY0" fmla="*/ 0 h 1234105"/>
              <a:gd name="connsiteX1" fmla="*/ 0 w 934869"/>
              <a:gd name="connsiteY1" fmla="*/ 467477 h 1234105"/>
              <a:gd name="connsiteX2" fmla="*/ 135430 w 934869"/>
              <a:gd name="connsiteY2" fmla="*/ 796343 h 1234105"/>
              <a:gd name="connsiteX3" fmla="*/ 201304 w 934869"/>
              <a:gd name="connsiteY3" fmla="*/ 957469 h 1234105"/>
              <a:gd name="connsiteX4" fmla="*/ 201304 w 934869"/>
              <a:gd name="connsiteY4" fmla="*/ 1086287 h 1234105"/>
              <a:gd name="connsiteX5" fmla="*/ 244913 w 934869"/>
              <a:gd name="connsiteY5" fmla="*/ 1129896 h 1234105"/>
              <a:gd name="connsiteX6" fmla="*/ 251190 w 934869"/>
              <a:gd name="connsiteY6" fmla="*/ 1129896 h 1234105"/>
              <a:gd name="connsiteX7" fmla="*/ 251190 w 934869"/>
              <a:gd name="connsiteY7" fmla="*/ 1190497 h 1234105"/>
              <a:gd name="connsiteX8" fmla="*/ 294799 w 934869"/>
              <a:gd name="connsiteY8" fmla="*/ 1234105 h 1234105"/>
              <a:gd name="connsiteX9" fmla="*/ 643837 w 934869"/>
              <a:gd name="connsiteY9" fmla="*/ 1234105 h 1234105"/>
              <a:gd name="connsiteX10" fmla="*/ 687446 w 934869"/>
              <a:gd name="connsiteY10" fmla="*/ 1190497 h 1234105"/>
              <a:gd name="connsiteX11" fmla="*/ 687446 w 934869"/>
              <a:gd name="connsiteY11" fmla="*/ 1129896 h 1234105"/>
              <a:gd name="connsiteX12" fmla="*/ 693724 w 934869"/>
              <a:gd name="connsiteY12" fmla="*/ 1129896 h 1234105"/>
              <a:gd name="connsiteX13" fmla="*/ 737333 w 934869"/>
              <a:gd name="connsiteY13" fmla="*/ 1086287 h 1234105"/>
              <a:gd name="connsiteX14" fmla="*/ 737333 w 934869"/>
              <a:gd name="connsiteY14" fmla="*/ 953787 h 1234105"/>
              <a:gd name="connsiteX15" fmla="*/ 801951 w 934869"/>
              <a:gd name="connsiteY15" fmla="*/ 793999 h 1234105"/>
              <a:gd name="connsiteX16" fmla="*/ 934870 w 934869"/>
              <a:gd name="connsiteY16" fmla="*/ 467393 h 1234105"/>
              <a:gd name="connsiteX17" fmla="*/ 467477 w 934869"/>
              <a:gd name="connsiteY17" fmla="*/ 0 h 1234105"/>
              <a:gd name="connsiteX18" fmla="*/ 161964 w 934869"/>
              <a:gd name="connsiteY18" fmla="*/ 769977 h 1234105"/>
              <a:gd name="connsiteX19" fmla="*/ 140620 w 934869"/>
              <a:gd name="connsiteY19" fmla="*/ 746205 h 1234105"/>
              <a:gd name="connsiteX20" fmla="*/ 140620 w 934869"/>
              <a:gd name="connsiteY20" fmla="*/ 732562 h 1234105"/>
              <a:gd name="connsiteX21" fmla="*/ 194608 w 934869"/>
              <a:gd name="connsiteY21" fmla="*/ 652877 h 1234105"/>
              <a:gd name="connsiteX22" fmla="*/ 272451 w 934869"/>
              <a:gd name="connsiteY22" fmla="*/ 623581 h 1234105"/>
              <a:gd name="connsiteX23" fmla="*/ 307857 w 934869"/>
              <a:gd name="connsiteY23" fmla="*/ 613956 h 1234105"/>
              <a:gd name="connsiteX24" fmla="*/ 312125 w 934869"/>
              <a:gd name="connsiteY24" fmla="*/ 612616 h 1234105"/>
              <a:gd name="connsiteX25" fmla="*/ 448895 w 934869"/>
              <a:gd name="connsiteY25" fmla="*/ 726954 h 1234105"/>
              <a:gd name="connsiteX26" fmla="*/ 448895 w 934869"/>
              <a:gd name="connsiteY26" fmla="*/ 888834 h 1234105"/>
              <a:gd name="connsiteX27" fmla="*/ 229763 w 934869"/>
              <a:gd name="connsiteY27" fmla="*/ 888834 h 1234105"/>
              <a:gd name="connsiteX28" fmla="*/ 161964 w 934869"/>
              <a:gd name="connsiteY28" fmla="*/ 769977 h 1234105"/>
              <a:gd name="connsiteX29" fmla="*/ 393317 w 934869"/>
              <a:gd name="connsiteY29" fmla="*/ 337404 h 1234105"/>
              <a:gd name="connsiteX30" fmla="*/ 471662 w 934869"/>
              <a:gd name="connsiteY30" fmla="*/ 346862 h 1234105"/>
              <a:gd name="connsiteX31" fmla="*/ 596462 w 934869"/>
              <a:gd name="connsiteY31" fmla="*/ 325267 h 1234105"/>
              <a:gd name="connsiteX32" fmla="*/ 598471 w 934869"/>
              <a:gd name="connsiteY32" fmla="*/ 350294 h 1234105"/>
              <a:gd name="connsiteX33" fmla="*/ 467393 w 934869"/>
              <a:gd name="connsiteY33" fmla="*/ 511839 h 1234105"/>
              <a:gd name="connsiteX34" fmla="*/ 336315 w 934869"/>
              <a:gd name="connsiteY34" fmla="*/ 350294 h 1234105"/>
              <a:gd name="connsiteX35" fmla="*/ 467393 w 934869"/>
              <a:gd name="connsiteY35" fmla="*/ 212771 h 1234105"/>
              <a:gd name="connsiteX36" fmla="*/ 586585 w 934869"/>
              <a:gd name="connsiteY36" fmla="*/ 289024 h 1234105"/>
              <a:gd name="connsiteX37" fmla="*/ 402356 w 934869"/>
              <a:gd name="connsiteY37" fmla="*/ 301161 h 1234105"/>
              <a:gd name="connsiteX38" fmla="*/ 379673 w 934869"/>
              <a:gd name="connsiteY38" fmla="*/ 314804 h 1234105"/>
              <a:gd name="connsiteX39" fmla="*/ 393317 w 934869"/>
              <a:gd name="connsiteY39" fmla="*/ 337404 h 1234105"/>
              <a:gd name="connsiteX40" fmla="*/ 398757 w 934869"/>
              <a:gd name="connsiteY40" fmla="*/ 531593 h 1234105"/>
              <a:gd name="connsiteX41" fmla="*/ 467477 w 934869"/>
              <a:gd name="connsiteY41" fmla="*/ 549086 h 1234105"/>
              <a:gd name="connsiteX42" fmla="*/ 536196 w 934869"/>
              <a:gd name="connsiteY42" fmla="*/ 531593 h 1234105"/>
              <a:gd name="connsiteX43" fmla="*/ 589431 w 934869"/>
              <a:gd name="connsiteY43" fmla="*/ 597634 h 1234105"/>
              <a:gd name="connsiteX44" fmla="*/ 467393 w 934869"/>
              <a:gd name="connsiteY44" fmla="*/ 694561 h 1234105"/>
              <a:gd name="connsiteX45" fmla="*/ 345523 w 934869"/>
              <a:gd name="connsiteY45" fmla="*/ 598220 h 1234105"/>
              <a:gd name="connsiteX46" fmla="*/ 398757 w 934869"/>
              <a:gd name="connsiteY46" fmla="*/ 531593 h 1234105"/>
              <a:gd name="connsiteX47" fmla="*/ 650115 w 934869"/>
              <a:gd name="connsiteY47" fmla="*/ 1190580 h 1234105"/>
              <a:gd name="connsiteX48" fmla="*/ 643921 w 934869"/>
              <a:gd name="connsiteY48" fmla="*/ 1196774 h 1234105"/>
              <a:gd name="connsiteX49" fmla="*/ 294883 w 934869"/>
              <a:gd name="connsiteY49" fmla="*/ 1196774 h 1234105"/>
              <a:gd name="connsiteX50" fmla="*/ 288605 w 934869"/>
              <a:gd name="connsiteY50" fmla="*/ 1190580 h 1234105"/>
              <a:gd name="connsiteX51" fmla="*/ 288605 w 934869"/>
              <a:gd name="connsiteY51" fmla="*/ 1129980 h 1234105"/>
              <a:gd name="connsiteX52" fmla="*/ 650115 w 934869"/>
              <a:gd name="connsiteY52" fmla="*/ 1129980 h 1234105"/>
              <a:gd name="connsiteX53" fmla="*/ 650115 w 934869"/>
              <a:gd name="connsiteY53" fmla="*/ 1190580 h 1234105"/>
              <a:gd name="connsiteX54" fmla="*/ 700001 w 934869"/>
              <a:gd name="connsiteY54" fmla="*/ 953870 h 1234105"/>
              <a:gd name="connsiteX55" fmla="*/ 700001 w 934869"/>
              <a:gd name="connsiteY55" fmla="*/ 991536 h 1234105"/>
              <a:gd name="connsiteX56" fmla="*/ 439688 w 934869"/>
              <a:gd name="connsiteY56" fmla="*/ 991536 h 1234105"/>
              <a:gd name="connsiteX57" fmla="*/ 421022 w 934869"/>
              <a:gd name="connsiteY57" fmla="*/ 1010286 h 1234105"/>
              <a:gd name="connsiteX58" fmla="*/ 439688 w 934869"/>
              <a:gd name="connsiteY58" fmla="*/ 1028951 h 1234105"/>
              <a:gd name="connsiteX59" fmla="*/ 700001 w 934869"/>
              <a:gd name="connsiteY59" fmla="*/ 1028951 h 1234105"/>
              <a:gd name="connsiteX60" fmla="*/ 700001 w 934869"/>
              <a:gd name="connsiteY60" fmla="*/ 1086287 h 1234105"/>
              <a:gd name="connsiteX61" fmla="*/ 693808 w 934869"/>
              <a:gd name="connsiteY61" fmla="*/ 1092565 h 1234105"/>
              <a:gd name="connsiteX62" fmla="*/ 244996 w 934869"/>
              <a:gd name="connsiteY62" fmla="*/ 1092565 h 1234105"/>
              <a:gd name="connsiteX63" fmla="*/ 238802 w 934869"/>
              <a:gd name="connsiteY63" fmla="*/ 1086287 h 1234105"/>
              <a:gd name="connsiteX64" fmla="*/ 238802 w 934869"/>
              <a:gd name="connsiteY64" fmla="*/ 1028951 h 1234105"/>
              <a:gd name="connsiteX65" fmla="*/ 339998 w 934869"/>
              <a:gd name="connsiteY65" fmla="*/ 1028951 h 1234105"/>
              <a:gd name="connsiteX66" fmla="*/ 358664 w 934869"/>
              <a:gd name="connsiteY66" fmla="*/ 1010286 h 1234105"/>
              <a:gd name="connsiteX67" fmla="*/ 339998 w 934869"/>
              <a:gd name="connsiteY67" fmla="*/ 991536 h 1234105"/>
              <a:gd name="connsiteX68" fmla="*/ 238802 w 934869"/>
              <a:gd name="connsiteY68" fmla="*/ 991536 h 1234105"/>
              <a:gd name="connsiteX69" fmla="*/ 238802 w 934869"/>
              <a:gd name="connsiteY69" fmla="*/ 957469 h 1234105"/>
              <a:gd name="connsiteX70" fmla="*/ 236793 w 934869"/>
              <a:gd name="connsiteY70" fmla="*/ 926332 h 1234105"/>
              <a:gd name="connsiteX71" fmla="*/ 701508 w 934869"/>
              <a:gd name="connsiteY71" fmla="*/ 926332 h 1234105"/>
              <a:gd name="connsiteX72" fmla="*/ 700001 w 934869"/>
              <a:gd name="connsiteY72" fmla="*/ 953870 h 1234105"/>
              <a:gd name="connsiteX73" fmla="*/ 794417 w 934869"/>
              <a:gd name="connsiteY73" fmla="*/ 746373 h 1234105"/>
              <a:gd name="connsiteX74" fmla="*/ 775333 w 934869"/>
              <a:gd name="connsiteY74" fmla="*/ 767884 h 1234105"/>
              <a:gd name="connsiteX75" fmla="*/ 708204 w 934869"/>
              <a:gd name="connsiteY75" fmla="*/ 888917 h 1234105"/>
              <a:gd name="connsiteX76" fmla="*/ 486226 w 934869"/>
              <a:gd name="connsiteY76" fmla="*/ 888917 h 1234105"/>
              <a:gd name="connsiteX77" fmla="*/ 486226 w 934869"/>
              <a:gd name="connsiteY77" fmla="*/ 726954 h 1234105"/>
              <a:gd name="connsiteX78" fmla="*/ 622828 w 934869"/>
              <a:gd name="connsiteY78" fmla="*/ 612533 h 1234105"/>
              <a:gd name="connsiteX79" fmla="*/ 627097 w 934869"/>
              <a:gd name="connsiteY79" fmla="*/ 613956 h 1234105"/>
              <a:gd name="connsiteX80" fmla="*/ 662419 w 934869"/>
              <a:gd name="connsiteY80" fmla="*/ 623498 h 1234105"/>
              <a:gd name="connsiteX81" fmla="*/ 740430 w 934869"/>
              <a:gd name="connsiteY81" fmla="*/ 652794 h 1234105"/>
              <a:gd name="connsiteX82" fmla="*/ 794417 w 934869"/>
              <a:gd name="connsiteY82" fmla="*/ 732645 h 1234105"/>
              <a:gd name="connsiteX83" fmla="*/ 794417 w 934869"/>
              <a:gd name="connsiteY83" fmla="*/ 746373 h 1234105"/>
              <a:gd name="connsiteX84" fmla="*/ 756333 w 934869"/>
              <a:gd name="connsiteY84" fmla="*/ 619062 h 1234105"/>
              <a:gd name="connsiteX85" fmla="*/ 672966 w 934869"/>
              <a:gd name="connsiteY85" fmla="*/ 587673 h 1234105"/>
              <a:gd name="connsiteX86" fmla="*/ 635802 w 934869"/>
              <a:gd name="connsiteY86" fmla="*/ 577629 h 1234105"/>
              <a:gd name="connsiteX87" fmla="*/ 569845 w 934869"/>
              <a:gd name="connsiteY87" fmla="*/ 513429 h 1234105"/>
              <a:gd name="connsiteX88" fmla="*/ 569175 w 934869"/>
              <a:gd name="connsiteY88" fmla="*/ 508407 h 1234105"/>
              <a:gd name="connsiteX89" fmla="*/ 635969 w 934869"/>
              <a:gd name="connsiteY89" fmla="*/ 350210 h 1234105"/>
              <a:gd name="connsiteX90" fmla="*/ 467477 w 934869"/>
              <a:gd name="connsiteY90" fmla="*/ 175272 h 1234105"/>
              <a:gd name="connsiteX91" fmla="*/ 298984 w 934869"/>
              <a:gd name="connsiteY91" fmla="*/ 350210 h 1234105"/>
              <a:gd name="connsiteX92" fmla="*/ 365527 w 934869"/>
              <a:gd name="connsiteY92" fmla="*/ 508240 h 1234105"/>
              <a:gd name="connsiteX93" fmla="*/ 364523 w 934869"/>
              <a:gd name="connsiteY93" fmla="*/ 515606 h 1234105"/>
              <a:gd name="connsiteX94" fmla="*/ 298984 w 934869"/>
              <a:gd name="connsiteY94" fmla="*/ 577629 h 1234105"/>
              <a:gd name="connsiteX95" fmla="*/ 261653 w 934869"/>
              <a:gd name="connsiteY95" fmla="*/ 587757 h 1234105"/>
              <a:gd name="connsiteX96" fmla="*/ 178453 w 934869"/>
              <a:gd name="connsiteY96" fmla="*/ 619062 h 1234105"/>
              <a:gd name="connsiteX97" fmla="*/ 107306 w 934869"/>
              <a:gd name="connsiteY97" fmla="*/ 702513 h 1234105"/>
              <a:gd name="connsiteX98" fmla="*/ 37331 w 934869"/>
              <a:gd name="connsiteY98" fmla="*/ 467477 h 1234105"/>
              <a:gd name="connsiteX99" fmla="*/ 467477 w 934869"/>
              <a:gd name="connsiteY99" fmla="*/ 37415 h 1234105"/>
              <a:gd name="connsiteX100" fmla="*/ 897622 w 934869"/>
              <a:gd name="connsiteY100" fmla="*/ 467477 h 1234105"/>
              <a:gd name="connsiteX101" fmla="*/ 827731 w 934869"/>
              <a:gd name="connsiteY101" fmla="*/ 702680 h 1234105"/>
              <a:gd name="connsiteX102" fmla="*/ 756333 w 934869"/>
              <a:gd name="connsiteY102" fmla="*/ 619062 h 1234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34869" h="1234105">
                <a:moveTo>
                  <a:pt x="467477" y="0"/>
                </a:moveTo>
                <a:cubicBezTo>
                  <a:pt x="209674" y="0"/>
                  <a:pt x="0" y="209758"/>
                  <a:pt x="0" y="467477"/>
                </a:cubicBezTo>
                <a:cubicBezTo>
                  <a:pt x="0" y="591440"/>
                  <a:pt x="48045" y="708204"/>
                  <a:pt x="135430" y="796343"/>
                </a:cubicBezTo>
                <a:cubicBezTo>
                  <a:pt x="177951" y="839198"/>
                  <a:pt x="201304" y="896451"/>
                  <a:pt x="201304" y="957469"/>
                </a:cubicBezTo>
                <a:lnTo>
                  <a:pt x="201304" y="1086287"/>
                </a:lnTo>
                <a:cubicBezTo>
                  <a:pt x="201304" y="1110310"/>
                  <a:pt x="220890" y="1129896"/>
                  <a:pt x="244913" y="1129896"/>
                </a:cubicBezTo>
                <a:lnTo>
                  <a:pt x="251190" y="1129896"/>
                </a:lnTo>
                <a:lnTo>
                  <a:pt x="251190" y="1190497"/>
                </a:lnTo>
                <a:cubicBezTo>
                  <a:pt x="251190" y="1214519"/>
                  <a:pt x="270777" y="1234105"/>
                  <a:pt x="294799" y="1234105"/>
                </a:cubicBezTo>
                <a:lnTo>
                  <a:pt x="643837" y="1234105"/>
                </a:lnTo>
                <a:cubicBezTo>
                  <a:pt x="667860" y="1234105"/>
                  <a:pt x="687446" y="1214519"/>
                  <a:pt x="687446" y="1190497"/>
                </a:cubicBezTo>
                <a:lnTo>
                  <a:pt x="687446" y="1129896"/>
                </a:lnTo>
                <a:lnTo>
                  <a:pt x="693724" y="1129896"/>
                </a:lnTo>
                <a:cubicBezTo>
                  <a:pt x="717746" y="1129896"/>
                  <a:pt x="737333" y="1110310"/>
                  <a:pt x="737333" y="1086287"/>
                </a:cubicBezTo>
                <a:lnTo>
                  <a:pt x="737333" y="953787"/>
                </a:lnTo>
                <a:cubicBezTo>
                  <a:pt x="737333" y="893437"/>
                  <a:pt x="760267" y="836687"/>
                  <a:pt x="801951" y="793999"/>
                </a:cubicBezTo>
                <a:cubicBezTo>
                  <a:pt x="887662" y="706196"/>
                  <a:pt x="934870" y="590184"/>
                  <a:pt x="934870" y="467393"/>
                </a:cubicBezTo>
                <a:cubicBezTo>
                  <a:pt x="935037" y="209674"/>
                  <a:pt x="725279" y="0"/>
                  <a:pt x="467477" y="0"/>
                </a:cubicBezTo>
                <a:close/>
                <a:moveTo>
                  <a:pt x="161964" y="769977"/>
                </a:moveTo>
                <a:cubicBezTo>
                  <a:pt x="154431" y="762360"/>
                  <a:pt x="147483" y="754324"/>
                  <a:pt x="140620" y="746205"/>
                </a:cubicBezTo>
                <a:lnTo>
                  <a:pt x="140620" y="732562"/>
                </a:lnTo>
                <a:cubicBezTo>
                  <a:pt x="140620" y="699164"/>
                  <a:pt x="161294" y="668613"/>
                  <a:pt x="194608" y="652877"/>
                </a:cubicBezTo>
                <a:cubicBezTo>
                  <a:pt x="218128" y="641745"/>
                  <a:pt x="243573" y="632203"/>
                  <a:pt x="272451" y="623581"/>
                </a:cubicBezTo>
                <a:cubicBezTo>
                  <a:pt x="284169" y="620066"/>
                  <a:pt x="295720" y="616885"/>
                  <a:pt x="307857" y="613956"/>
                </a:cubicBezTo>
                <a:cubicBezTo>
                  <a:pt x="309363" y="613621"/>
                  <a:pt x="310703" y="613035"/>
                  <a:pt x="312125" y="612616"/>
                </a:cubicBezTo>
                <a:cubicBezTo>
                  <a:pt x="334641" y="660829"/>
                  <a:pt x="415581" y="708790"/>
                  <a:pt x="448895" y="726954"/>
                </a:cubicBezTo>
                <a:lnTo>
                  <a:pt x="448895" y="888834"/>
                </a:lnTo>
                <a:lnTo>
                  <a:pt x="229763" y="888834"/>
                </a:lnTo>
                <a:cubicBezTo>
                  <a:pt x="217960" y="844304"/>
                  <a:pt x="195110" y="803374"/>
                  <a:pt x="161964" y="769977"/>
                </a:cubicBezTo>
                <a:close/>
                <a:moveTo>
                  <a:pt x="393317" y="337404"/>
                </a:moveTo>
                <a:cubicBezTo>
                  <a:pt x="420520" y="344184"/>
                  <a:pt x="446970" y="346862"/>
                  <a:pt x="471662" y="346862"/>
                </a:cubicBezTo>
                <a:cubicBezTo>
                  <a:pt x="525985" y="346862"/>
                  <a:pt x="571100" y="334223"/>
                  <a:pt x="596462" y="325267"/>
                </a:cubicBezTo>
                <a:cubicBezTo>
                  <a:pt x="597634" y="333386"/>
                  <a:pt x="598471" y="341589"/>
                  <a:pt x="598471" y="350294"/>
                </a:cubicBezTo>
                <a:cubicBezTo>
                  <a:pt x="598471" y="439353"/>
                  <a:pt x="539628" y="511839"/>
                  <a:pt x="467393" y="511839"/>
                </a:cubicBezTo>
                <a:cubicBezTo>
                  <a:pt x="395158" y="511839"/>
                  <a:pt x="336315" y="439353"/>
                  <a:pt x="336315" y="350294"/>
                </a:cubicBezTo>
                <a:cubicBezTo>
                  <a:pt x="336315" y="268014"/>
                  <a:pt x="388964" y="212771"/>
                  <a:pt x="467393" y="212771"/>
                </a:cubicBezTo>
                <a:cubicBezTo>
                  <a:pt x="524059" y="212771"/>
                  <a:pt x="566999" y="241983"/>
                  <a:pt x="586585" y="289024"/>
                </a:cubicBezTo>
                <a:cubicBezTo>
                  <a:pt x="555113" y="300324"/>
                  <a:pt x="481288" y="320914"/>
                  <a:pt x="402356" y="301161"/>
                </a:cubicBezTo>
                <a:cubicBezTo>
                  <a:pt x="392480" y="298650"/>
                  <a:pt x="382184" y="304760"/>
                  <a:pt x="379673" y="314804"/>
                </a:cubicBezTo>
                <a:cubicBezTo>
                  <a:pt x="377246" y="324681"/>
                  <a:pt x="383356" y="334893"/>
                  <a:pt x="393317" y="337404"/>
                </a:cubicBezTo>
                <a:close/>
                <a:moveTo>
                  <a:pt x="398757" y="531593"/>
                </a:moveTo>
                <a:cubicBezTo>
                  <a:pt x="419766" y="542725"/>
                  <a:pt x="442952" y="549086"/>
                  <a:pt x="467477" y="549086"/>
                </a:cubicBezTo>
                <a:cubicBezTo>
                  <a:pt x="492002" y="549086"/>
                  <a:pt x="515187" y="542725"/>
                  <a:pt x="536196" y="531593"/>
                </a:cubicBezTo>
                <a:cubicBezTo>
                  <a:pt x="544650" y="558712"/>
                  <a:pt x="563567" y="581814"/>
                  <a:pt x="589431" y="597634"/>
                </a:cubicBezTo>
                <a:cubicBezTo>
                  <a:pt x="577294" y="623749"/>
                  <a:pt x="521716" y="665014"/>
                  <a:pt x="467393" y="694561"/>
                </a:cubicBezTo>
                <a:cubicBezTo>
                  <a:pt x="413154" y="665265"/>
                  <a:pt x="357743" y="624335"/>
                  <a:pt x="345523" y="598220"/>
                </a:cubicBezTo>
                <a:cubicBezTo>
                  <a:pt x="371219" y="582735"/>
                  <a:pt x="390554" y="559131"/>
                  <a:pt x="398757" y="531593"/>
                </a:cubicBezTo>
                <a:close/>
                <a:moveTo>
                  <a:pt x="650115" y="1190580"/>
                </a:moveTo>
                <a:cubicBezTo>
                  <a:pt x="650115" y="1194012"/>
                  <a:pt x="647353" y="1196774"/>
                  <a:pt x="643921" y="1196774"/>
                </a:cubicBezTo>
                <a:lnTo>
                  <a:pt x="294883" y="1196774"/>
                </a:lnTo>
                <a:cubicBezTo>
                  <a:pt x="291451" y="1196774"/>
                  <a:pt x="288605" y="1194012"/>
                  <a:pt x="288605" y="1190580"/>
                </a:cubicBezTo>
                <a:lnTo>
                  <a:pt x="288605" y="1129980"/>
                </a:lnTo>
                <a:lnTo>
                  <a:pt x="650115" y="1129980"/>
                </a:lnTo>
                <a:lnTo>
                  <a:pt x="650115" y="1190580"/>
                </a:lnTo>
                <a:close/>
                <a:moveTo>
                  <a:pt x="700001" y="953870"/>
                </a:moveTo>
                <a:lnTo>
                  <a:pt x="700001" y="991536"/>
                </a:lnTo>
                <a:lnTo>
                  <a:pt x="439688" y="991536"/>
                </a:lnTo>
                <a:cubicBezTo>
                  <a:pt x="429392" y="991536"/>
                  <a:pt x="421022" y="999906"/>
                  <a:pt x="421022" y="1010286"/>
                </a:cubicBezTo>
                <a:cubicBezTo>
                  <a:pt x="421022" y="1020581"/>
                  <a:pt x="429392" y="1028951"/>
                  <a:pt x="439688" y="1028951"/>
                </a:cubicBezTo>
                <a:lnTo>
                  <a:pt x="700001" y="1028951"/>
                </a:lnTo>
                <a:lnTo>
                  <a:pt x="700001" y="1086287"/>
                </a:lnTo>
                <a:cubicBezTo>
                  <a:pt x="700001" y="1089719"/>
                  <a:pt x="697239" y="1092565"/>
                  <a:pt x="693808" y="1092565"/>
                </a:cubicBezTo>
                <a:lnTo>
                  <a:pt x="244996" y="1092565"/>
                </a:lnTo>
                <a:cubicBezTo>
                  <a:pt x="241565" y="1092565"/>
                  <a:pt x="238802" y="1089719"/>
                  <a:pt x="238802" y="1086287"/>
                </a:cubicBezTo>
                <a:lnTo>
                  <a:pt x="238802" y="1028951"/>
                </a:lnTo>
                <a:lnTo>
                  <a:pt x="339998" y="1028951"/>
                </a:lnTo>
                <a:cubicBezTo>
                  <a:pt x="350294" y="1028951"/>
                  <a:pt x="358664" y="1020581"/>
                  <a:pt x="358664" y="1010286"/>
                </a:cubicBezTo>
                <a:cubicBezTo>
                  <a:pt x="358664" y="999906"/>
                  <a:pt x="350294" y="991536"/>
                  <a:pt x="339998" y="991536"/>
                </a:cubicBezTo>
                <a:lnTo>
                  <a:pt x="238802" y="991536"/>
                </a:lnTo>
                <a:lnTo>
                  <a:pt x="238802" y="957469"/>
                </a:lnTo>
                <a:cubicBezTo>
                  <a:pt x="238802" y="947007"/>
                  <a:pt x="238049" y="936544"/>
                  <a:pt x="236793" y="926332"/>
                </a:cubicBezTo>
                <a:lnTo>
                  <a:pt x="701508" y="926332"/>
                </a:lnTo>
                <a:cubicBezTo>
                  <a:pt x="700504" y="935456"/>
                  <a:pt x="700001" y="944579"/>
                  <a:pt x="700001" y="953870"/>
                </a:cubicBezTo>
                <a:close/>
                <a:moveTo>
                  <a:pt x="794417" y="746373"/>
                </a:moveTo>
                <a:cubicBezTo>
                  <a:pt x="788224" y="753655"/>
                  <a:pt x="782030" y="761020"/>
                  <a:pt x="775333" y="767884"/>
                </a:cubicBezTo>
                <a:cubicBezTo>
                  <a:pt x="742187" y="801867"/>
                  <a:pt x="719420" y="843551"/>
                  <a:pt x="708204" y="888917"/>
                </a:cubicBezTo>
                <a:lnTo>
                  <a:pt x="486226" y="888917"/>
                </a:lnTo>
                <a:lnTo>
                  <a:pt x="486226" y="726954"/>
                </a:lnTo>
                <a:cubicBezTo>
                  <a:pt x="519372" y="708790"/>
                  <a:pt x="600061" y="660745"/>
                  <a:pt x="622828" y="612533"/>
                </a:cubicBezTo>
                <a:cubicBezTo>
                  <a:pt x="624251" y="612951"/>
                  <a:pt x="625590" y="613537"/>
                  <a:pt x="627097" y="613956"/>
                </a:cubicBezTo>
                <a:cubicBezTo>
                  <a:pt x="639066" y="616802"/>
                  <a:pt x="650785" y="620066"/>
                  <a:pt x="662419" y="623498"/>
                </a:cubicBezTo>
                <a:cubicBezTo>
                  <a:pt x="690962" y="631952"/>
                  <a:pt x="717244" y="641912"/>
                  <a:pt x="740430" y="652794"/>
                </a:cubicBezTo>
                <a:cubicBezTo>
                  <a:pt x="773743" y="668530"/>
                  <a:pt x="794417" y="699164"/>
                  <a:pt x="794417" y="732645"/>
                </a:cubicBezTo>
                <a:lnTo>
                  <a:pt x="794417" y="746373"/>
                </a:lnTo>
                <a:close/>
                <a:moveTo>
                  <a:pt x="756333" y="619062"/>
                </a:moveTo>
                <a:cubicBezTo>
                  <a:pt x="731055" y="607092"/>
                  <a:pt x="703768" y="596797"/>
                  <a:pt x="672966" y="587673"/>
                </a:cubicBezTo>
                <a:cubicBezTo>
                  <a:pt x="660661" y="584074"/>
                  <a:pt x="648273" y="580558"/>
                  <a:pt x="635802" y="577629"/>
                </a:cubicBezTo>
                <a:cubicBezTo>
                  <a:pt x="601233" y="568171"/>
                  <a:pt x="575955" y="543646"/>
                  <a:pt x="569845" y="513429"/>
                </a:cubicBezTo>
                <a:cubicBezTo>
                  <a:pt x="569593" y="512258"/>
                  <a:pt x="569426" y="510416"/>
                  <a:pt x="569175" y="508407"/>
                </a:cubicBezTo>
                <a:cubicBezTo>
                  <a:pt x="609687" y="472080"/>
                  <a:pt x="635969" y="414744"/>
                  <a:pt x="635969" y="350210"/>
                </a:cubicBezTo>
                <a:cubicBezTo>
                  <a:pt x="635969" y="247256"/>
                  <a:pt x="566664" y="175272"/>
                  <a:pt x="467477" y="175272"/>
                </a:cubicBezTo>
                <a:cubicBezTo>
                  <a:pt x="368290" y="175272"/>
                  <a:pt x="298984" y="247256"/>
                  <a:pt x="298984" y="350210"/>
                </a:cubicBezTo>
                <a:cubicBezTo>
                  <a:pt x="298984" y="414661"/>
                  <a:pt x="325183" y="471829"/>
                  <a:pt x="365527" y="508240"/>
                </a:cubicBezTo>
                <a:cubicBezTo>
                  <a:pt x="365193" y="511086"/>
                  <a:pt x="364942" y="513848"/>
                  <a:pt x="364523" y="515606"/>
                </a:cubicBezTo>
                <a:cubicBezTo>
                  <a:pt x="358245" y="545236"/>
                  <a:pt x="332549" y="569594"/>
                  <a:pt x="298984" y="577629"/>
                </a:cubicBezTo>
                <a:cubicBezTo>
                  <a:pt x="286261" y="580642"/>
                  <a:pt x="274041" y="584074"/>
                  <a:pt x="261653" y="587757"/>
                </a:cubicBezTo>
                <a:cubicBezTo>
                  <a:pt x="230934" y="596880"/>
                  <a:pt x="203731" y="607176"/>
                  <a:pt x="178453" y="619062"/>
                </a:cubicBezTo>
                <a:cubicBezTo>
                  <a:pt x="141959" y="636304"/>
                  <a:pt x="116597" y="666939"/>
                  <a:pt x="107306" y="702513"/>
                </a:cubicBezTo>
                <a:cubicBezTo>
                  <a:pt x="61856" y="633207"/>
                  <a:pt x="37331" y="552183"/>
                  <a:pt x="37331" y="467477"/>
                </a:cubicBezTo>
                <a:cubicBezTo>
                  <a:pt x="37331" y="230348"/>
                  <a:pt x="230265" y="37415"/>
                  <a:pt x="467477" y="37415"/>
                </a:cubicBezTo>
                <a:cubicBezTo>
                  <a:pt x="704605" y="37415"/>
                  <a:pt x="897622" y="230348"/>
                  <a:pt x="897622" y="467477"/>
                </a:cubicBezTo>
                <a:cubicBezTo>
                  <a:pt x="897622" y="552183"/>
                  <a:pt x="873181" y="633375"/>
                  <a:pt x="827731" y="702680"/>
                </a:cubicBezTo>
                <a:cubicBezTo>
                  <a:pt x="818440" y="667023"/>
                  <a:pt x="792995" y="636388"/>
                  <a:pt x="756333" y="619062"/>
                </a:cubicBezTo>
                <a:close/>
              </a:path>
            </a:pathLst>
          </a:custGeom>
          <a:solidFill>
            <a:schemeClr val="bg1"/>
          </a:solidFill>
          <a:ln w="8365" cap="flat">
            <a:noFill/>
            <a:prstDash val="solid"/>
            <a:miter/>
          </a:ln>
        </p:spPr>
        <p:txBody>
          <a:bodyPr rtlCol="0" anchor="ctr"/>
          <a:lstStyle/>
          <a:p>
            <a:endParaRPr lang="en-US" sz="1200"/>
          </a:p>
        </p:txBody>
      </p:sp>
      <p:grpSp>
        <p:nvGrpSpPr>
          <p:cNvPr id="55" name="Graphic 2">
            <a:extLst>
              <a:ext uri="{FF2B5EF4-FFF2-40B4-BE49-F238E27FC236}">
                <a16:creationId xmlns:a16="http://schemas.microsoft.com/office/drawing/2014/main" id="{88AF3AB1-F5D6-47CD-B4DF-DB1E06663599}"/>
              </a:ext>
            </a:extLst>
          </p:cNvPr>
          <p:cNvGrpSpPr/>
          <p:nvPr/>
        </p:nvGrpSpPr>
        <p:grpSpPr>
          <a:xfrm>
            <a:off x="7695664" y="7668198"/>
            <a:ext cx="550128" cy="541296"/>
            <a:chOff x="13185684" y="3434558"/>
            <a:chExt cx="1234415" cy="1214603"/>
          </a:xfrm>
          <a:solidFill>
            <a:schemeClr val="bg1"/>
          </a:solidFill>
        </p:grpSpPr>
        <p:sp>
          <p:nvSpPr>
            <p:cNvPr id="56" name="Freeform: Shape 55">
              <a:extLst>
                <a:ext uri="{FF2B5EF4-FFF2-40B4-BE49-F238E27FC236}">
                  <a16:creationId xmlns:a16="http://schemas.microsoft.com/office/drawing/2014/main" id="{D2293F49-BC48-4206-AF4A-8D69F257B53F}"/>
                </a:ext>
              </a:extLst>
            </p:cNvPr>
            <p:cNvSpPr/>
            <p:nvPr/>
          </p:nvSpPr>
          <p:spPr>
            <a:xfrm>
              <a:off x="13185684" y="3434558"/>
              <a:ext cx="1234415" cy="1214603"/>
            </a:xfrm>
            <a:custGeom>
              <a:avLst/>
              <a:gdLst>
                <a:gd name="connsiteX0" fmla="*/ 1211180 w 1234415"/>
                <a:gd name="connsiteY0" fmla="*/ 896163 h 1214603"/>
                <a:gd name="connsiteX1" fmla="*/ 1158956 w 1234415"/>
                <a:gd name="connsiteY1" fmla="*/ 889141 h 1214603"/>
                <a:gd name="connsiteX2" fmla="*/ 1160711 w 1234415"/>
                <a:gd name="connsiteY2" fmla="*/ 873868 h 1214603"/>
                <a:gd name="connsiteX3" fmla="*/ 1135608 w 1234415"/>
                <a:gd name="connsiteY3" fmla="*/ 829719 h 1214603"/>
                <a:gd name="connsiteX4" fmla="*/ 1013253 w 1234415"/>
                <a:gd name="connsiteY4" fmla="*/ 852101 h 1214603"/>
                <a:gd name="connsiteX5" fmla="*/ 1171682 w 1234415"/>
                <a:gd name="connsiteY5" fmla="*/ 492495 h 1214603"/>
                <a:gd name="connsiteX6" fmla="*/ 679188 w 1234415"/>
                <a:gd name="connsiteY6" fmla="*/ 0 h 1214603"/>
                <a:gd name="connsiteX7" fmla="*/ 186693 w 1234415"/>
                <a:gd name="connsiteY7" fmla="*/ 492495 h 1214603"/>
                <a:gd name="connsiteX8" fmla="*/ 284385 w 1234415"/>
                <a:gd name="connsiteY8" fmla="*/ 785657 h 1214603"/>
                <a:gd name="connsiteX9" fmla="*/ 175985 w 1234415"/>
                <a:gd name="connsiteY9" fmla="*/ 783901 h 1214603"/>
                <a:gd name="connsiteX10" fmla="*/ 18696 w 1234415"/>
                <a:gd name="connsiteY10" fmla="*/ 783901 h 1214603"/>
                <a:gd name="connsiteX11" fmla="*/ 0 w 1234415"/>
                <a:gd name="connsiteY11" fmla="*/ 802597 h 1214603"/>
                <a:gd name="connsiteX12" fmla="*/ 0 w 1234415"/>
                <a:gd name="connsiteY12" fmla="*/ 1139031 h 1214603"/>
                <a:gd name="connsiteX13" fmla="*/ 18696 w 1234415"/>
                <a:gd name="connsiteY13" fmla="*/ 1157727 h 1214603"/>
                <a:gd name="connsiteX14" fmla="*/ 172914 w 1234415"/>
                <a:gd name="connsiteY14" fmla="*/ 1157727 h 1214603"/>
                <a:gd name="connsiteX15" fmla="*/ 562362 w 1234415"/>
                <a:gd name="connsiteY15" fmla="*/ 1214603 h 1214603"/>
                <a:gd name="connsiteX16" fmla="*/ 1188711 w 1234415"/>
                <a:gd name="connsiteY16" fmla="*/ 1012462 h 1214603"/>
                <a:gd name="connsiteX17" fmla="*/ 1234352 w 1234415"/>
                <a:gd name="connsiteY17" fmla="*/ 944087 h 1214603"/>
                <a:gd name="connsiteX18" fmla="*/ 1211180 w 1234415"/>
                <a:gd name="connsiteY18" fmla="*/ 896163 h 1214603"/>
                <a:gd name="connsiteX19" fmla="*/ 157290 w 1234415"/>
                <a:gd name="connsiteY19" fmla="*/ 1120335 h 1214603"/>
                <a:gd name="connsiteX20" fmla="*/ 37479 w 1234415"/>
                <a:gd name="connsiteY20" fmla="*/ 1120335 h 1214603"/>
                <a:gd name="connsiteX21" fmla="*/ 37479 w 1234415"/>
                <a:gd name="connsiteY21" fmla="*/ 821292 h 1214603"/>
                <a:gd name="connsiteX22" fmla="*/ 157290 w 1234415"/>
                <a:gd name="connsiteY22" fmla="*/ 821292 h 1214603"/>
                <a:gd name="connsiteX23" fmla="*/ 157290 w 1234415"/>
                <a:gd name="connsiteY23" fmla="*/ 1120335 h 1214603"/>
                <a:gd name="connsiteX24" fmla="*/ 1022819 w 1234415"/>
                <a:gd name="connsiteY24" fmla="*/ 888702 h 1214603"/>
                <a:gd name="connsiteX25" fmla="*/ 1112963 w 1234415"/>
                <a:gd name="connsiteY25" fmla="*/ 859386 h 1214603"/>
                <a:gd name="connsiteX26" fmla="*/ 1123407 w 1234415"/>
                <a:gd name="connsiteY26" fmla="*/ 875273 h 1214603"/>
                <a:gd name="connsiteX27" fmla="*/ 1102517 w 1234415"/>
                <a:gd name="connsiteY27" fmla="*/ 909855 h 1214603"/>
                <a:gd name="connsiteX28" fmla="*/ 1089966 w 1234415"/>
                <a:gd name="connsiteY28" fmla="*/ 915210 h 1214603"/>
                <a:gd name="connsiteX29" fmla="*/ 868251 w 1234415"/>
                <a:gd name="connsiteY29" fmla="*/ 991923 h 1214603"/>
                <a:gd name="connsiteX30" fmla="*/ 871762 w 1234415"/>
                <a:gd name="connsiteY30" fmla="*/ 974105 h 1214603"/>
                <a:gd name="connsiteX31" fmla="*/ 870446 w 1234415"/>
                <a:gd name="connsiteY31" fmla="*/ 945228 h 1214603"/>
                <a:gd name="connsiteX32" fmla="*/ 1022819 w 1234415"/>
                <a:gd name="connsiteY32" fmla="*/ 888702 h 1214603"/>
                <a:gd name="connsiteX33" fmla="*/ 1025365 w 1234415"/>
                <a:gd name="connsiteY33" fmla="*/ 787236 h 1214603"/>
                <a:gd name="connsiteX34" fmla="*/ 857806 w 1234415"/>
                <a:gd name="connsiteY34" fmla="*/ 908978 h 1214603"/>
                <a:gd name="connsiteX35" fmla="*/ 847361 w 1234415"/>
                <a:gd name="connsiteY35" fmla="*/ 895461 h 1214603"/>
                <a:gd name="connsiteX36" fmla="*/ 783989 w 1234415"/>
                <a:gd name="connsiteY36" fmla="*/ 871235 h 1214603"/>
                <a:gd name="connsiteX37" fmla="*/ 698059 w 1234415"/>
                <a:gd name="connsiteY37" fmla="*/ 870709 h 1214603"/>
                <a:gd name="connsiteX38" fmla="*/ 698059 w 1234415"/>
                <a:gd name="connsiteY38" fmla="*/ 765908 h 1214603"/>
                <a:gd name="connsiteX39" fmla="*/ 843236 w 1234415"/>
                <a:gd name="connsiteY39" fmla="*/ 644605 h 1214603"/>
                <a:gd name="connsiteX40" fmla="*/ 848063 w 1234415"/>
                <a:gd name="connsiteY40" fmla="*/ 646185 h 1214603"/>
                <a:gd name="connsiteX41" fmla="*/ 885367 w 1234415"/>
                <a:gd name="connsiteY41" fmla="*/ 656279 h 1214603"/>
                <a:gd name="connsiteX42" fmla="*/ 967873 w 1234415"/>
                <a:gd name="connsiteY42" fmla="*/ 687351 h 1214603"/>
                <a:gd name="connsiteX43" fmla="*/ 1025541 w 1234415"/>
                <a:gd name="connsiteY43" fmla="*/ 772578 h 1214603"/>
                <a:gd name="connsiteX44" fmla="*/ 1025541 w 1234415"/>
                <a:gd name="connsiteY44" fmla="*/ 787236 h 1214603"/>
                <a:gd name="connsiteX45" fmla="*/ 549197 w 1234415"/>
                <a:gd name="connsiteY45" fmla="*/ 630123 h 1214603"/>
                <a:gd name="connsiteX46" fmla="*/ 605985 w 1234415"/>
                <a:gd name="connsiteY46" fmla="*/ 558676 h 1214603"/>
                <a:gd name="connsiteX47" fmla="*/ 679188 w 1234415"/>
                <a:gd name="connsiteY47" fmla="*/ 577634 h 1214603"/>
                <a:gd name="connsiteX48" fmla="*/ 752390 w 1234415"/>
                <a:gd name="connsiteY48" fmla="*/ 558676 h 1214603"/>
                <a:gd name="connsiteX49" fmla="*/ 809268 w 1234415"/>
                <a:gd name="connsiteY49" fmla="*/ 629508 h 1214603"/>
                <a:gd name="connsiteX50" fmla="*/ 679188 w 1234415"/>
                <a:gd name="connsiteY50" fmla="*/ 733432 h 1214603"/>
                <a:gd name="connsiteX51" fmla="*/ 549197 w 1234415"/>
                <a:gd name="connsiteY51" fmla="*/ 630123 h 1214603"/>
                <a:gd name="connsiteX52" fmla="*/ 660492 w 1234415"/>
                <a:gd name="connsiteY52" fmla="*/ 765820 h 1214603"/>
                <a:gd name="connsiteX53" fmla="*/ 660492 w 1234415"/>
                <a:gd name="connsiteY53" fmla="*/ 868514 h 1214603"/>
                <a:gd name="connsiteX54" fmla="*/ 549021 w 1234415"/>
                <a:gd name="connsiteY54" fmla="*/ 837179 h 1214603"/>
                <a:gd name="connsiteX55" fmla="*/ 333713 w 1234415"/>
                <a:gd name="connsiteY55" fmla="*/ 787851 h 1214603"/>
                <a:gd name="connsiteX56" fmla="*/ 333011 w 1234415"/>
                <a:gd name="connsiteY56" fmla="*/ 787149 h 1214603"/>
                <a:gd name="connsiteX57" fmla="*/ 333011 w 1234415"/>
                <a:gd name="connsiteY57" fmla="*/ 772315 h 1214603"/>
                <a:gd name="connsiteX58" fmla="*/ 390590 w 1234415"/>
                <a:gd name="connsiteY58" fmla="*/ 687263 h 1214603"/>
                <a:gd name="connsiteX59" fmla="*/ 472921 w 1234415"/>
                <a:gd name="connsiteY59" fmla="*/ 656279 h 1214603"/>
                <a:gd name="connsiteX60" fmla="*/ 510313 w 1234415"/>
                <a:gd name="connsiteY60" fmla="*/ 646185 h 1214603"/>
                <a:gd name="connsiteX61" fmla="*/ 515141 w 1234415"/>
                <a:gd name="connsiteY61" fmla="*/ 644693 h 1214603"/>
                <a:gd name="connsiteX62" fmla="*/ 660492 w 1234415"/>
                <a:gd name="connsiteY62" fmla="*/ 765820 h 1214603"/>
                <a:gd name="connsiteX63" fmla="*/ 737118 w 1234415"/>
                <a:gd name="connsiteY63" fmla="*/ 317036 h 1214603"/>
                <a:gd name="connsiteX64" fmla="*/ 557798 w 1234415"/>
                <a:gd name="connsiteY64" fmla="*/ 292548 h 1214603"/>
                <a:gd name="connsiteX65" fmla="*/ 679188 w 1234415"/>
                <a:gd name="connsiteY65" fmla="*/ 222417 h 1214603"/>
                <a:gd name="connsiteX66" fmla="*/ 818571 w 1234415"/>
                <a:gd name="connsiteY66" fmla="*/ 368647 h 1214603"/>
                <a:gd name="connsiteX67" fmla="*/ 679188 w 1234415"/>
                <a:gd name="connsiteY67" fmla="*/ 540243 h 1214603"/>
                <a:gd name="connsiteX68" fmla="*/ 539804 w 1234415"/>
                <a:gd name="connsiteY68" fmla="*/ 368647 h 1214603"/>
                <a:gd name="connsiteX69" fmla="*/ 544896 w 1234415"/>
                <a:gd name="connsiteY69" fmla="*/ 327832 h 1214603"/>
                <a:gd name="connsiteX70" fmla="*/ 685157 w 1234415"/>
                <a:gd name="connsiteY70" fmla="*/ 358465 h 1214603"/>
                <a:gd name="connsiteX71" fmla="*/ 742823 w 1234415"/>
                <a:gd name="connsiteY71" fmla="*/ 353989 h 1214603"/>
                <a:gd name="connsiteX72" fmla="*/ 758447 w 1234415"/>
                <a:gd name="connsiteY72" fmla="*/ 332660 h 1214603"/>
                <a:gd name="connsiteX73" fmla="*/ 737118 w 1234415"/>
                <a:gd name="connsiteY73" fmla="*/ 317036 h 1214603"/>
                <a:gd name="connsiteX74" fmla="*/ 224085 w 1234415"/>
                <a:gd name="connsiteY74" fmla="*/ 492495 h 1214603"/>
                <a:gd name="connsiteX75" fmla="*/ 679188 w 1234415"/>
                <a:gd name="connsiteY75" fmla="*/ 37391 h 1214603"/>
                <a:gd name="connsiteX76" fmla="*/ 1134291 w 1234415"/>
                <a:gd name="connsiteY76" fmla="*/ 492495 h 1214603"/>
                <a:gd name="connsiteX77" fmla="*/ 1058806 w 1234415"/>
                <a:gd name="connsiteY77" fmla="*/ 742823 h 1214603"/>
                <a:gd name="connsiteX78" fmla="*/ 983673 w 1234415"/>
                <a:gd name="connsiteY78" fmla="*/ 653383 h 1214603"/>
                <a:gd name="connsiteX79" fmla="*/ 895812 w 1234415"/>
                <a:gd name="connsiteY79" fmla="*/ 620292 h 1214603"/>
                <a:gd name="connsiteX80" fmla="*/ 856578 w 1234415"/>
                <a:gd name="connsiteY80" fmla="*/ 609672 h 1214603"/>
                <a:gd name="connsiteX81" fmla="*/ 786184 w 1234415"/>
                <a:gd name="connsiteY81" fmla="*/ 541121 h 1214603"/>
                <a:gd name="connsiteX82" fmla="*/ 785481 w 1234415"/>
                <a:gd name="connsiteY82" fmla="*/ 535152 h 1214603"/>
                <a:gd name="connsiteX83" fmla="*/ 855963 w 1234415"/>
                <a:gd name="connsiteY83" fmla="*/ 368559 h 1214603"/>
                <a:gd name="connsiteX84" fmla="*/ 679188 w 1234415"/>
                <a:gd name="connsiteY84" fmla="*/ 184938 h 1214603"/>
                <a:gd name="connsiteX85" fmla="*/ 502413 w 1234415"/>
                <a:gd name="connsiteY85" fmla="*/ 368559 h 1214603"/>
                <a:gd name="connsiteX86" fmla="*/ 572719 w 1234415"/>
                <a:gd name="connsiteY86" fmla="*/ 534977 h 1214603"/>
                <a:gd name="connsiteX87" fmla="*/ 571578 w 1234415"/>
                <a:gd name="connsiteY87" fmla="*/ 543403 h 1214603"/>
                <a:gd name="connsiteX88" fmla="*/ 501623 w 1234415"/>
                <a:gd name="connsiteY88" fmla="*/ 609672 h 1214603"/>
                <a:gd name="connsiteX89" fmla="*/ 462301 w 1234415"/>
                <a:gd name="connsiteY89" fmla="*/ 620292 h 1214603"/>
                <a:gd name="connsiteX90" fmla="*/ 374616 w 1234415"/>
                <a:gd name="connsiteY90" fmla="*/ 653295 h 1214603"/>
                <a:gd name="connsiteX91" fmla="*/ 299569 w 1234415"/>
                <a:gd name="connsiteY91" fmla="*/ 742648 h 1214603"/>
                <a:gd name="connsiteX92" fmla="*/ 224085 w 1234415"/>
                <a:gd name="connsiteY92" fmla="*/ 492495 h 1214603"/>
                <a:gd name="connsiteX93" fmla="*/ 1166504 w 1234415"/>
                <a:gd name="connsiteY93" fmla="*/ 982356 h 1214603"/>
                <a:gd name="connsiteX94" fmla="*/ 194681 w 1234415"/>
                <a:gd name="connsiteY94" fmla="*/ 1125251 h 1214603"/>
                <a:gd name="connsiteX95" fmla="*/ 194681 w 1234415"/>
                <a:gd name="connsiteY95" fmla="*/ 821205 h 1214603"/>
                <a:gd name="connsiteX96" fmla="*/ 530149 w 1234415"/>
                <a:gd name="connsiteY96" fmla="*/ 869392 h 1214603"/>
                <a:gd name="connsiteX97" fmla="*/ 785218 w 1234415"/>
                <a:gd name="connsiteY97" fmla="*/ 908451 h 1214603"/>
                <a:gd name="connsiteX98" fmla="*/ 821117 w 1234415"/>
                <a:gd name="connsiteY98" fmla="*/ 921968 h 1214603"/>
                <a:gd name="connsiteX99" fmla="*/ 834459 w 1234415"/>
                <a:gd name="connsiteY99" fmla="*/ 971648 h 1214603"/>
                <a:gd name="connsiteX100" fmla="*/ 799964 w 1234415"/>
                <a:gd name="connsiteY100" fmla="*/ 1007108 h 1214603"/>
                <a:gd name="connsiteX101" fmla="*/ 799350 w 1234415"/>
                <a:gd name="connsiteY101" fmla="*/ 1007459 h 1214603"/>
                <a:gd name="connsiteX102" fmla="*/ 798910 w 1234415"/>
                <a:gd name="connsiteY102" fmla="*/ 1007547 h 1214603"/>
                <a:gd name="connsiteX103" fmla="*/ 518125 w 1234415"/>
                <a:gd name="connsiteY103" fmla="*/ 1010970 h 1214603"/>
                <a:gd name="connsiteX104" fmla="*/ 497147 w 1234415"/>
                <a:gd name="connsiteY104" fmla="*/ 1027120 h 1214603"/>
                <a:gd name="connsiteX105" fmla="*/ 513297 w 1234415"/>
                <a:gd name="connsiteY105" fmla="*/ 1048098 h 1214603"/>
                <a:gd name="connsiteX106" fmla="*/ 680329 w 1234415"/>
                <a:gd name="connsiteY106" fmla="*/ 1060562 h 1214603"/>
                <a:gd name="connsiteX107" fmla="*/ 810321 w 1234415"/>
                <a:gd name="connsiteY107" fmla="*/ 1043095 h 1214603"/>
                <a:gd name="connsiteX108" fmla="*/ 810497 w 1234415"/>
                <a:gd name="connsiteY108" fmla="*/ 1043095 h 1214603"/>
                <a:gd name="connsiteX109" fmla="*/ 1104537 w 1234415"/>
                <a:gd name="connsiteY109" fmla="*/ 949529 h 1214603"/>
                <a:gd name="connsiteX110" fmla="*/ 1187130 w 1234415"/>
                <a:gd name="connsiteY110" fmla="*/ 924689 h 1214603"/>
                <a:gd name="connsiteX111" fmla="*/ 1197049 w 1234415"/>
                <a:gd name="connsiteY111" fmla="*/ 942156 h 1214603"/>
                <a:gd name="connsiteX112" fmla="*/ 1166504 w 1234415"/>
                <a:gd name="connsiteY112" fmla="*/ 982356 h 1214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1234415" h="1214603">
                  <a:moveTo>
                    <a:pt x="1211180" y="896163"/>
                  </a:moveTo>
                  <a:cubicBezTo>
                    <a:pt x="1197312" y="884489"/>
                    <a:pt x="1180811" y="883611"/>
                    <a:pt x="1158956" y="889141"/>
                  </a:cubicBezTo>
                  <a:cubicBezTo>
                    <a:pt x="1160185" y="884138"/>
                    <a:pt x="1160974" y="879135"/>
                    <a:pt x="1160711" y="873868"/>
                  </a:cubicBezTo>
                  <a:cubicBezTo>
                    <a:pt x="1160272" y="862107"/>
                    <a:pt x="1155532" y="844991"/>
                    <a:pt x="1135608" y="829719"/>
                  </a:cubicBezTo>
                  <a:cubicBezTo>
                    <a:pt x="1111032" y="811023"/>
                    <a:pt x="1073816" y="826120"/>
                    <a:pt x="1013253" y="852101"/>
                  </a:cubicBezTo>
                  <a:cubicBezTo>
                    <a:pt x="1110505" y="762660"/>
                    <a:pt x="1171682" y="634950"/>
                    <a:pt x="1171682" y="492495"/>
                  </a:cubicBezTo>
                  <a:cubicBezTo>
                    <a:pt x="1171682" y="220925"/>
                    <a:pt x="950758" y="0"/>
                    <a:pt x="679188" y="0"/>
                  </a:cubicBezTo>
                  <a:cubicBezTo>
                    <a:pt x="407619" y="0"/>
                    <a:pt x="186693" y="220925"/>
                    <a:pt x="186693" y="492495"/>
                  </a:cubicBezTo>
                  <a:cubicBezTo>
                    <a:pt x="186693" y="602386"/>
                    <a:pt x="223295" y="703677"/>
                    <a:pt x="284385" y="785657"/>
                  </a:cubicBezTo>
                  <a:cubicBezTo>
                    <a:pt x="252523" y="784515"/>
                    <a:pt x="216975" y="783901"/>
                    <a:pt x="175985" y="783901"/>
                  </a:cubicBezTo>
                  <a:lnTo>
                    <a:pt x="18696" y="783901"/>
                  </a:lnTo>
                  <a:cubicBezTo>
                    <a:pt x="8339" y="783901"/>
                    <a:pt x="0" y="792240"/>
                    <a:pt x="0" y="802597"/>
                  </a:cubicBezTo>
                  <a:lnTo>
                    <a:pt x="0" y="1139031"/>
                  </a:lnTo>
                  <a:cubicBezTo>
                    <a:pt x="0" y="1149388"/>
                    <a:pt x="8427" y="1157727"/>
                    <a:pt x="18696" y="1157727"/>
                  </a:cubicBezTo>
                  <a:lnTo>
                    <a:pt x="172914" y="1157727"/>
                  </a:lnTo>
                  <a:cubicBezTo>
                    <a:pt x="196612" y="1165451"/>
                    <a:pt x="356096" y="1214691"/>
                    <a:pt x="562362" y="1214603"/>
                  </a:cubicBezTo>
                  <a:cubicBezTo>
                    <a:pt x="754760" y="1214603"/>
                    <a:pt x="987710" y="1171770"/>
                    <a:pt x="1188711" y="1012462"/>
                  </a:cubicBezTo>
                  <a:cubicBezTo>
                    <a:pt x="1193187" y="1009390"/>
                    <a:pt x="1232597" y="981127"/>
                    <a:pt x="1234352" y="944087"/>
                  </a:cubicBezTo>
                  <a:cubicBezTo>
                    <a:pt x="1234967" y="931623"/>
                    <a:pt x="1231368" y="913191"/>
                    <a:pt x="1211180" y="896163"/>
                  </a:cubicBezTo>
                  <a:close/>
                  <a:moveTo>
                    <a:pt x="157290" y="1120335"/>
                  </a:moveTo>
                  <a:lnTo>
                    <a:pt x="37479" y="1120335"/>
                  </a:lnTo>
                  <a:lnTo>
                    <a:pt x="37479" y="821292"/>
                  </a:lnTo>
                  <a:lnTo>
                    <a:pt x="157290" y="821292"/>
                  </a:lnTo>
                  <a:lnTo>
                    <a:pt x="157290" y="1120335"/>
                  </a:lnTo>
                  <a:close/>
                  <a:moveTo>
                    <a:pt x="1022819" y="888702"/>
                  </a:moveTo>
                  <a:cubicBezTo>
                    <a:pt x="1057051" y="874044"/>
                    <a:pt x="1104010" y="853856"/>
                    <a:pt x="1112963" y="859386"/>
                  </a:cubicBezTo>
                  <a:cubicBezTo>
                    <a:pt x="1123057" y="867198"/>
                    <a:pt x="1123319" y="873342"/>
                    <a:pt x="1123407" y="875273"/>
                  </a:cubicBezTo>
                  <a:cubicBezTo>
                    <a:pt x="1123759" y="884313"/>
                    <a:pt x="1115683" y="897392"/>
                    <a:pt x="1102517" y="909855"/>
                  </a:cubicBezTo>
                  <a:cubicBezTo>
                    <a:pt x="1098392" y="911611"/>
                    <a:pt x="1094355" y="913279"/>
                    <a:pt x="1089966" y="915210"/>
                  </a:cubicBezTo>
                  <a:cubicBezTo>
                    <a:pt x="1039760" y="936538"/>
                    <a:pt x="968313" y="966908"/>
                    <a:pt x="868251" y="991923"/>
                  </a:cubicBezTo>
                  <a:cubicBezTo>
                    <a:pt x="870446" y="985691"/>
                    <a:pt x="871411" y="979635"/>
                    <a:pt x="871762" y="974105"/>
                  </a:cubicBezTo>
                  <a:cubicBezTo>
                    <a:pt x="872376" y="963660"/>
                    <a:pt x="871762" y="954269"/>
                    <a:pt x="870446" y="945228"/>
                  </a:cubicBezTo>
                  <a:cubicBezTo>
                    <a:pt x="929692" y="928288"/>
                    <a:pt x="981127" y="906608"/>
                    <a:pt x="1022819" y="888702"/>
                  </a:cubicBezTo>
                  <a:close/>
                  <a:moveTo>
                    <a:pt x="1025365" y="787236"/>
                  </a:moveTo>
                  <a:cubicBezTo>
                    <a:pt x="980162" y="840164"/>
                    <a:pt x="922758" y="881680"/>
                    <a:pt x="857806" y="908978"/>
                  </a:cubicBezTo>
                  <a:cubicBezTo>
                    <a:pt x="854734" y="904150"/>
                    <a:pt x="851398" y="899498"/>
                    <a:pt x="847361" y="895461"/>
                  </a:cubicBezTo>
                  <a:cubicBezTo>
                    <a:pt x="821205" y="869304"/>
                    <a:pt x="784779" y="871147"/>
                    <a:pt x="783989" y="871235"/>
                  </a:cubicBezTo>
                  <a:cubicBezTo>
                    <a:pt x="750109" y="871762"/>
                    <a:pt x="721933" y="871499"/>
                    <a:pt x="698059" y="870709"/>
                  </a:cubicBezTo>
                  <a:lnTo>
                    <a:pt x="698059" y="765908"/>
                  </a:lnTo>
                  <a:cubicBezTo>
                    <a:pt x="732905" y="746949"/>
                    <a:pt x="819713" y="695601"/>
                    <a:pt x="843236" y="644605"/>
                  </a:cubicBezTo>
                  <a:cubicBezTo>
                    <a:pt x="844903" y="645044"/>
                    <a:pt x="846396" y="645746"/>
                    <a:pt x="848063" y="646185"/>
                  </a:cubicBezTo>
                  <a:cubicBezTo>
                    <a:pt x="860703" y="649170"/>
                    <a:pt x="873078" y="652593"/>
                    <a:pt x="885367" y="656279"/>
                  </a:cubicBezTo>
                  <a:cubicBezTo>
                    <a:pt x="915561" y="665232"/>
                    <a:pt x="943297" y="675677"/>
                    <a:pt x="967873" y="687351"/>
                  </a:cubicBezTo>
                  <a:cubicBezTo>
                    <a:pt x="1003422" y="704115"/>
                    <a:pt x="1025541" y="736767"/>
                    <a:pt x="1025541" y="772578"/>
                  </a:cubicBezTo>
                  <a:lnTo>
                    <a:pt x="1025541" y="787236"/>
                  </a:lnTo>
                  <a:close/>
                  <a:moveTo>
                    <a:pt x="549197" y="630123"/>
                  </a:moveTo>
                  <a:cubicBezTo>
                    <a:pt x="576932" y="613621"/>
                    <a:pt x="597560" y="588255"/>
                    <a:pt x="605985" y="558676"/>
                  </a:cubicBezTo>
                  <a:cubicBezTo>
                    <a:pt x="628368" y="570788"/>
                    <a:pt x="653120" y="577634"/>
                    <a:pt x="679188" y="577634"/>
                  </a:cubicBezTo>
                  <a:cubicBezTo>
                    <a:pt x="705256" y="577634"/>
                    <a:pt x="730097" y="570700"/>
                    <a:pt x="752390" y="558676"/>
                  </a:cubicBezTo>
                  <a:cubicBezTo>
                    <a:pt x="761168" y="587904"/>
                    <a:pt x="781356" y="612656"/>
                    <a:pt x="809268" y="629508"/>
                  </a:cubicBezTo>
                  <a:cubicBezTo>
                    <a:pt x="796277" y="659527"/>
                    <a:pt x="729921" y="705783"/>
                    <a:pt x="679188" y="733432"/>
                  </a:cubicBezTo>
                  <a:cubicBezTo>
                    <a:pt x="628630" y="706046"/>
                    <a:pt x="562362" y="660141"/>
                    <a:pt x="549197" y="630123"/>
                  </a:cubicBezTo>
                  <a:close/>
                  <a:moveTo>
                    <a:pt x="660492" y="765820"/>
                  </a:moveTo>
                  <a:lnTo>
                    <a:pt x="660492" y="868514"/>
                  </a:lnTo>
                  <a:cubicBezTo>
                    <a:pt x="593346" y="863072"/>
                    <a:pt x="572281" y="850784"/>
                    <a:pt x="549021" y="837179"/>
                  </a:cubicBezTo>
                  <a:cubicBezTo>
                    <a:pt x="516106" y="817869"/>
                    <a:pt x="479241" y="796540"/>
                    <a:pt x="333713" y="787851"/>
                  </a:cubicBezTo>
                  <a:cubicBezTo>
                    <a:pt x="333538" y="787588"/>
                    <a:pt x="333274" y="787412"/>
                    <a:pt x="333011" y="787149"/>
                  </a:cubicBezTo>
                  <a:lnTo>
                    <a:pt x="333011" y="772315"/>
                  </a:lnTo>
                  <a:cubicBezTo>
                    <a:pt x="333011" y="736679"/>
                    <a:pt x="355043" y="704028"/>
                    <a:pt x="390590" y="687263"/>
                  </a:cubicBezTo>
                  <a:cubicBezTo>
                    <a:pt x="415430" y="675502"/>
                    <a:pt x="442376" y="665407"/>
                    <a:pt x="472921" y="656279"/>
                  </a:cubicBezTo>
                  <a:cubicBezTo>
                    <a:pt x="485297" y="652593"/>
                    <a:pt x="497498" y="649170"/>
                    <a:pt x="510313" y="646185"/>
                  </a:cubicBezTo>
                  <a:cubicBezTo>
                    <a:pt x="511981" y="645746"/>
                    <a:pt x="513472" y="645220"/>
                    <a:pt x="515141" y="644693"/>
                  </a:cubicBezTo>
                  <a:cubicBezTo>
                    <a:pt x="538487" y="695777"/>
                    <a:pt x="625559" y="746949"/>
                    <a:pt x="660492" y="765820"/>
                  </a:cubicBezTo>
                  <a:close/>
                  <a:moveTo>
                    <a:pt x="737118" y="317036"/>
                  </a:moveTo>
                  <a:cubicBezTo>
                    <a:pt x="648731" y="330729"/>
                    <a:pt x="584744" y="306065"/>
                    <a:pt x="557798" y="292548"/>
                  </a:cubicBezTo>
                  <a:cubicBezTo>
                    <a:pt x="580531" y="249100"/>
                    <a:pt x="623540" y="222417"/>
                    <a:pt x="679188" y="222417"/>
                  </a:cubicBezTo>
                  <a:cubicBezTo>
                    <a:pt x="762572" y="222417"/>
                    <a:pt x="818571" y="281225"/>
                    <a:pt x="818571" y="368647"/>
                  </a:cubicBezTo>
                  <a:cubicBezTo>
                    <a:pt x="818571" y="463266"/>
                    <a:pt x="756077" y="540243"/>
                    <a:pt x="679188" y="540243"/>
                  </a:cubicBezTo>
                  <a:cubicBezTo>
                    <a:pt x="602299" y="540243"/>
                    <a:pt x="539804" y="463266"/>
                    <a:pt x="539804" y="368647"/>
                  </a:cubicBezTo>
                  <a:cubicBezTo>
                    <a:pt x="539804" y="354077"/>
                    <a:pt x="541911" y="340735"/>
                    <a:pt x="544896" y="327832"/>
                  </a:cubicBezTo>
                  <a:cubicBezTo>
                    <a:pt x="570876" y="340560"/>
                    <a:pt x="618976" y="358465"/>
                    <a:pt x="685157" y="358465"/>
                  </a:cubicBezTo>
                  <a:cubicBezTo>
                    <a:pt x="703150" y="358465"/>
                    <a:pt x="722373" y="357149"/>
                    <a:pt x="742823" y="353989"/>
                  </a:cubicBezTo>
                  <a:cubicBezTo>
                    <a:pt x="753005" y="352409"/>
                    <a:pt x="760028" y="342929"/>
                    <a:pt x="758447" y="332660"/>
                  </a:cubicBezTo>
                  <a:cubicBezTo>
                    <a:pt x="756867" y="322390"/>
                    <a:pt x="747300" y="315456"/>
                    <a:pt x="737118" y="317036"/>
                  </a:cubicBezTo>
                  <a:close/>
                  <a:moveTo>
                    <a:pt x="224085" y="492495"/>
                  </a:moveTo>
                  <a:cubicBezTo>
                    <a:pt x="224085" y="241552"/>
                    <a:pt x="428245" y="37391"/>
                    <a:pt x="679188" y="37391"/>
                  </a:cubicBezTo>
                  <a:cubicBezTo>
                    <a:pt x="930131" y="37391"/>
                    <a:pt x="1134291" y="241552"/>
                    <a:pt x="1134291" y="492495"/>
                  </a:cubicBezTo>
                  <a:cubicBezTo>
                    <a:pt x="1134291" y="585008"/>
                    <a:pt x="1106380" y="670937"/>
                    <a:pt x="1058806" y="742823"/>
                  </a:cubicBezTo>
                  <a:cubicBezTo>
                    <a:pt x="1049503" y="704730"/>
                    <a:pt x="1022556" y="671815"/>
                    <a:pt x="983673" y="653383"/>
                  </a:cubicBezTo>
                  <a:cubicBezTo>
                    <a:pt x="957341" y="640919"/>
                    <a:pt x="927850" y="629859"/>
                    <a:pt x="895812" y="620292"/>
                  </a:cubicBezTo>
                  <a:cubicBezTo>
                    <a:pt x="882822" y="616430"/>
                    <a:pt x="869744" y="612831"/>
                    <a:pt x="856578" y="609672"/>
                  </a:cubicBezTo>
                  <a:cubicBezTo>
                    <a:pt x="819713" y="599665"/>
                    <a:pt x="792767" y="573334"/>
                    <a:pt x="786184" y="541121"/>
                  </a:cubicBezTo>
                  <a:cubicBezTo>
                    <a:pt x="785920" y="539717"/>
                    <a:pt x="785657" y="537522"/>
                    <a:pt x="785481" y="535152"/>
                  </a:cubicBezTo>
                  <a:cubicBezTo>
                    <a:pt x="828226" y="496971"/>
                    <a:pt x="855963" y="436583"/>
                    <a:pt x="855963" y="368559"/>
                  </a:cubicBezTo>
                  <a:cubicBezTo>
                    <a:pt x="855963" y="260423"/>
                    <a:pt x="783287" y="184938"/>
                    <a:pt x="679188" y="184938"/>
                  </a:cubicBezTo>
                  <a:cubicBezTo>
                    <a:pt x="575089" y="184938"/>
                    <a:pt x="502413" y="260423"/>
                    <a:pt x="502413" y="368559"/>
                  </a:cubicBezTo>
                  <a:cubicBezTo>
                    <a:pt x="502413" y="436495"/>
                    <a:pt x="530149" y="496795"/>
                    <a:pt x="572719" y="534977"/>
                  </a:cubicBezTo>
                  <a:cubicBezTo>
                    <a:pt x="572369" y="538137"/>
                    <a:pt x="572017" y="541296"/>
                    <a:pt x="571578" y="543403"/>
                  </a:cubicBezTo>
                  <a:cubicBezTo>
                    <a:pt x="564907" y="575089"/>
                    <a:pt x="537434" y="601070"/>
                    <a:pt x="501623" y="609672"/>
                  </a:cubicBezTo>
                  <a:cubicBezTo>
                    <a:pt x="488194" y="612831"/>
                    <a:pt x="475291" y="616430"/>
                    <a:pt x="462301" y="620292"/>
                  </a:cubicBezTo>
                  <a:cubicBezTo>
                    <a:pt x="429824" y="629947"/>
                    <a:pt x="401211" y="640743"/>
                    <a:pt x="374616" y="653295"/>
                  </a:cubicBezTo>
                  <a:cubicBezTo>
                    <a:pt x="335732" y="671727"/>
                    <a:pt x="308874" y="704554"/>
                    <a:pt x="299569" y="742648"/>
                  </a:cubicBezTo>
                  <a:cubicBezTo>
                    <a:pt x="251997" y="670937"/>
                    <a:pt x="224085" y="584920"/>
                    <a:pt x="224085" y="492495"/>
                  </a:cubicBezTo>
                  <a:close/>
                  <a:moveTo>
                    <a:pt x="1166504" y="982356"/>
                  </a:moveTo>
                  <a:cubicBezTo>
                    <a:pt x="783989" y="1285524"/>
                    <a:pt x="280172" y="1151319"/>
                    <a:pt x="194681" y="1125251"/>
                  </a:cubicBezTo>
                  <a:lnTo>
                    <a:pt x="194681" y="821205"/>
                  </a:lnTo>
                  <a:cubicBezTo>
                    <a:pt x="450100" y="822346"/>
                    <a:pt x="492582" y="847273"/>
                    <a:pt x="530149" y="869392"/>
                  </a:cubicBezTo>
                  <a:cubicBezTo>
                    <a:pt x="568770" y="892037"/>
                    <a:pt x="602036" y="911699"/>
                    <a:pt x="785218" y="908451"/>
                  </a:cubicBezTo>
                  <a:cubicBezTo>
                    <a:pt x="785393" y="908451"/>
                    <a:pt x="807074" y="907661"/>
                    <a:pt x="821117" y="921968"/>
                  </a:cubicBezTo>
                  <a:cubicBezTo>
                    <a:pt x="831386" y="932413"/>
                    <a:pt x="835862" y="949178"/>
                    <a:pt x="834459" y="971648"/>
                  </a:cubicBezTo>
                  <a:cubicBezTo>
                    <a:pt x="834107" y="977177"/>
                    <a:pt x="833054" y="993942"/>
                    <a:pt x="799964" y="1007108"/>
                  </a:cubicBezTo>
                  <a:cubicBezTo>
                    <a:pt x="799700" y="1007196"/>
                    <a:pt x="799525" y="1007371"/>
                    <a:pt x="799350" y="1007459"/>
                  </a:cubicBezTo>
                  <a:cubicBezTo>
                    <a:pt x="799174" y="1007547"/>
                    <a:pt x="799086" y="1007547"/>
                    <a:pt x="798910" y="1007547"/>
                  </a:cubicBezTo>
                  <a:cubicBezTo>
                    <a:pt x="763889" y="1021152"/>
                    <a:pt x="686824" y="1032825"/>
                    <a:pt x="518125" y="1010970"/>
                  </a:cubicBezTo>
                  <a:cubicBezTo>
                    <a:pt x="507943" y="1009478"/>
                    <a:pt x="498463" y="1016851"/>
                    <a:pt x="497147" y="1027120"/>
                  </a:cubicBezTo>
                  <a:cubicBezTo>
                    <a:pt x="495830" y="1037390"/>
                    <a:pt x="503028" y="1046781"/>
                    <a:pt x="513297" y="1048098"/>
                  </a:cubicBezTo>
                  <a:cubicBezTo>
                    <a:pt x="577547" y="1056436"/>
                    <a:pt x="633283" y="1060562"/>
                    <a:pt x="680329" y="1060562"/>
                  </a:cubicBezTo>
                  <a:cubicBezTo>
                    <a:pt x="736065" y="1060562"/>
                    <a:pt x="779425" y="1054681"/>
                    <a:pt x="810321" y="1043095"/>
                  </a:cubicBezTo>
                  <a:cubicBezTo>
                    <a:pt x="810409" y="1043095"/>
                    <a:pt x="810409" y="1043095"/>
                    <a:pt x="810497" y="1043095"/>
                  </a:cubicBezTo>
                  <a:cubicBezTo>
                    <a:pt x="949178" y="1015622"/>
                    <a:pt x="1042568" y="975861"/>
                    <a:pt x="1104537" y="949529"/>
                  </a:cubicBezTo>
                  <a:cubicBezTo>
                    <a:pt x="1142806" y="933291"/>
                    <a:pt x="1179144" y="917931"/>
                    <a:pt x="1187130" y="924689"/>
                  </a:cubicBezTo>
                  <a:cubicBezTo>
                    <a:pt x="1196347" y="932501"/>
                    <a:pt x="1197225" y="938382"/>
                    <a:pt x="1197049" y="942156"/>
                  </a:cubicBezTo>
                  <a:cubicBezTo>
                    <a:pt x="1196259" y="958131"/>
                    <a:pt x="1174930" y="976475"/>
                    <a:pt x="1166504" y="982356"/>
                  </a:cubicBezTo>
                  <a:close/>
                </a:path>
              </a:pathLst>
            </a:custGeom>
            <a:grpFill/>
            <a:ln w="8777" cap="flat">
              <a:noFill/>
              <a:prstDash val="solid"/>
              <a:miter/>
            </a:ln>
          </p:spPr>
          <p:txBody>
            <a:bodyPr rtlCol="0" anchor="ctr"/>
            <a:lstStyle/>
            <a:p>
              <a:endParaRPr lang="en-US" sz="1200"/>
            </a:p>
          </p:txBody>
        </p:sp>
        <p:sp>
          <p:nvSpPr>
            <p:cNvPr id="57" name="Freeform: Shape 56">
              <a:extLst>
                <a:ext uri="{FF2B5EF4-FFF2-40B4-BE49-F238E27FC236}">
                  <a16:creationId xmlns:a16="http://schemas.microsoft.com/office/drawing/2014/main" id="{D41BCAA2-B32F-4049-88B9-ED34BC499749}"/>
                </a:ext>
              </a:extLst>
            </p:cNvPr>
            <p:cNvSpPr/>
            <p:nvPr/>
          </p:nvSpPr>
          <p:spPr>
            <a:xfrm>
              <a:off x="13264330" y="4298684"/>
              <a:ext cx="37390" cy="37391"/>
            </a:xfrm>
            <a:custGeom>
              <a:avLst/>
              <a:gdLst>
                <a:gd name="connsiteX0" fmla="*/ 18696 w 37390"/>
                <a:gd name="connsiteY0" fmla="*/ 37391 h 37391"/>
                <a:gd name="connsiteX1" fmla="*/ 37390 w 37390"/>
                <a:gd name="connsiteY1" fmla="*/ 18696 h 37391"/>
                <a:gd name="connsiteX2" fmla="*/ 18696 w 37390"/>
                <a:gd name="connsiteY2" fmla="*/ 0 h 37391"/>
                <a:gd name="connsiteX3" fmla="*/ 0 w 37390"/>
                <a:gd name="connsiteY3" fmla="*/ 18696 h 37391"/>
                <a:gd name="connsiteX4" fmla="*/ 18696 w 37390"/>
                <a:gd name="connsiteY4" fmla="*/ 37391 h 373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390" h="37391">
                  <a:moveTo>
                    <a:pt x="18696" y="37391"/>
                  </a:moveTo>
                  <a:cubicBezTo>
                    <a:pt x="29052" y="37391"/>
                    <a:pt x="37390" y="28965"/>
                    <a:pt x="37390" y="18696"/>
                  </a:cubicBezTo>
                  <a:cubicBezTo>
                    <a:pt x="37390" y="8339"/>
                    <a:pt x="29052" y="0"/>
                    <a:pt x="18696" y="0"/>
                  </a:cubicBezTo>
                  <a:cubicBezTo>
                    <a:pt x="8338" y="0"/>
                    <a:pt x="0" y="8426"/>
                    <a:pt x="0" y="18696"/>
                  </a:cubicBezTo>
                  <a:cubicBezTo>
                    <a:pt x="0" y="28965"/>
                    <a:pt x="8338" y="37391"/>
                    <a:pt x="18696" y="37391"/>
                  </a:cubicBezTo>
                  <a:close/>
                </a:path>
              </a:pathLst>
            </a:custGeom>
            <a:grpFill/>
            <a:ln w="8777" cap="flat">
              <a:noFill/>
              <a:prstDash val="solid"/>
              <a:miter/>
            </a:ln>
          </p:spPr>
          <p:txBody>
            <a:bodyPr rtlCol="0" anchor="ctr"/>
            <a:lstStyle/>
            <a:p>
              <a:endParaRPr lang="en-US" sz="1200"/>
            </a:p>
          </p:txBody>
        </p:sp>
      </p:grpSp>
      <p:sp>
        <p:nvSpPr>
          <p:cNvPr id="58" name="Freeform: Shape 57">
            <a:extLst>
              <a:ext uri="{FF2B5EF4-FFF2-40B4-BE49-F238E27FC236}">
                <a16:creationId xmlns:a16="http://schemas.microsoft.com/office/drawing/2014/main" id="{9F2460B1-7AFF-4204-8A5E-75E32B5F82B1}"/>
              </a:ext>
            </a:extLst>
          </p:cNvPr>
          <p:cNvSpPr/>
          <p:nvPr/>
        </p:nvSpPr>
        <p:spPr>
          <a:xfrm>
            <a:off x="10036821" y="3660232"/>
            <a:ext cx="560956" cy="560964"/>
          </a:xfrm>
          <a:custGeom>
            <a:avLst/>
            <a:gdLst>
              <a:gd name="connsiteX0" fmla="*/ 1198448 w 1234188"/>
              <a:gd name="connsiteY0" fmla="*/ 187010 h 1234208"/>
              <a:gd name="connsiteX1" fmla="*/ 1199202 w 1234188"/>
              <a:gd name="connsiteY1" fmla="*/ 177385 h 1234208"/>
              <a:gd name="connsiteX2" fmla="*/ 1138182 w 1234188"/>
              <a:gd name="connsiteY2" fmla="*/ 116366 h 1234208"/>
              <a:gd name="connsiteX3" fmla="*/ 1121442 w 1234188"/>
              <a:gd name="connsiteY3" fmla="*/ 118709 h 1234208"/>
              <a:gd name="connsiteX4" fmla="*/ 1034056 w 1234188"/>
              <a:gd name="connsiteY4" fmla="*/ 60955 h 1234208"/>
              <a:gd name="connsiteX5" fmla="*/ 939138 w 1234188"/>
              <a:gd name="connsiteY5" fmla="*/ 150516 h 1234208"/>
              <a:gd name="connsiteX6" fmla="*/ 885318 w 1234188"/>
              <a:gd name="connsiteY6" fmla="*/ 171777 h 1234208"/>
              <a:gd name="connsiteX7" fmla="*/ 825806 w 1234188"/>
              <a:gd name="connsiteY7" fmla="*/ 104229 h 1234208"/>
              <a:gd name="connsiteX8" fmla="*/ 506984 w 1234188"/>
              <a:gd name="connsiteY8" fmla="*/ 2614 h 1234208"/>
              <a:gd name="connsiteX9" fmla="*/ 159536 w 1234188"/>
              <a:gd name="connsiteY9" fmla="*/ 300678 h 1234208"/>
              <a:gd name="connsiteX10" fmla="*/ 76336 w 1234188"/>
              <a:gd name="connsiteY10" fmla="*/ 388733 h 1234208"/>
              <a:gd name="connsiteX11" fmla="*/ 0 w 1234188"/>
              <a:gd name="connsiteY11" fmla="*/ 471514 h 1234208"/>
              <a:gd name="connsiteX12" fmla="*/ 83032 w 1234188"/>
              <a:gd name="connsiteY12" fmla="*/ 554547 h 1234208"/>
              <a:gd name="connsiteX13" fmla="*/ 171171 w 1234188"/>
              <a:gd name="connsiteY13" fmla="*/ 554547 h 1234208"/>
              <a:gd name="connsiteX14" fmla="*/ 310619 w 1234188"/>
              <a:gd name="connsiteY14" fmla="*/ 1013570 h 1234208"/>
              <a:gd name="connsiteX15" fmla="*/ 335311 w 1234188"/>
              <a:gd name="connsiteY15" fmla="*/ 1217803 h 1234208"/>
              <a:gd name="connsiteX16" fmla="*/ 353893 w 1234188"/>
              <a:gd name="connsiteY16" fmla="*/ 1234209 h 1234208"/>
              <a:gd name="connsiteX17" fmla="*/ 752817 w 1234188"/>
              <a:gd name="connsiteY17" fmla="*/ 1234209 h 1234208"/>
              <a:gd name="connsiteX18" fmla="*/ 771400 w 1234188"/>
              <a:gd name="connsiteY18" fmla="*/ 1217803 h 1234208"/>
              <a:gd name="connsiteX19" fmla="*/ 796175 w 1234188"/>
              <a:gd name="connsiteY19" fmla="*/ 1013653 h 1234208"/>
              <a:gd name="connsiteX20" fmla="*/ 947257 w 1234188"/>
              <a:gd name="connsiteY20" fmla="*/ 514370 h 1234208"/>
              <a:gd name="connsiteX21" fmla="*/ 961905 w 1234188"/>
              <a:gd name="connsiteY21" fmla="*/ 408570 h 1234208"/>
              <a:gd name="connsiteX22" fmla="*/ 961738 w 1234188"/>
              <a:gd name="connsiteY22" fmla="*/ 404971 h 1234208"/>
              <a:gd name="connsiteX23" fmla="*/ 1033471 w 1234188"/>
              <a:gd name="connsiteY23" fmla="*/ 404971 h 1234208"/>
              <a:gd name="connsiteX24" fmla="*/ 1116504 w 1234188"/>
              <a:gd name="connsiteY24" fmla="*/ 321938 h 1234208"/>
              <a:gd name="connsiteX25" fmla="*/ 1115917 w 1234188"/>
              <a:gd name="connsiteY25" fmla="*/ 315828 h 1234208"/>
              <a:gd name="connsiteX26" fmla="*/ 1165553 w 1234188"/>
              <a:gd name="connsiteY26" fmla="*/ 315828 h 1234208"/>
              <a:gd name="connsiteX27" fmla="*/ 1234189 w 1234188"/>
              <a:gd name="connsiteY27" fmla="*/ 247109 h 1234208"/>
              <a:gd name="connsiteX28" fmla="*/ 1198448 w 1234188"/>
              <a:gd name="connsiteY28" fmla="*/ 187010 h 1234208"/>
              <a:gd name="connsiteX29" fmla="*/ 543478 w 1234188"/>
              <a:gd name="connsiteY29" fmla="*/ 39109 h 1234208"/>
              <a:gd name="connsiteX30" fmla="*/ 576792 w 1234188"/>
              <a:gd name="connsiteY30" fmla="*/ 46223 h 1234208"/>
              <a:gd name="connsiteX31" fmla="*/ 671878 w 1234188"/>
              <a:gd name="connsiteY31" fmla="*/ 408570 h 1234208"/>
              <a:gd name="connsiteX32" fmla="*/ 623999 w 1234188"/>
              <a:gd name="connsiteY32" fmla="*/ 700272 h 1234208"/>
              <a:gd name="connsiteX33" fmla="*/ 603241 w 1234188"/>
              <a:gd name="connsiteY33" fmla="*/ 825826 h 1234208"/>
              <a:gd name="connsiteX34" fmla="*/ 603241 w 1234188"/>
              <a:gd name="connsiteY34" fmla="*/ 835200 h 1234208"/>
              <a:gd name="connsiteX35" fmla="*/ 553355 w 1234188"/>
              <a:gd name="connsiteY35" fmla="*/ 835200 h 1234208"/>
              <a:gd name="connsiteX36" fmla="*/ 503469 w 1234188"/>
              <a:gd name="connsiteY36" fmla="*/ 835200 h 1234208"/>
              <a:gd name="connsiteX37" fmla="*/ 503469 w 1234188"/>
              <a:gd name="connsiteY37" fmla="*/ 825826 h 1234208"/>
              <a:gd name="connsiteX38" fmla="*/ 482376 w 1234188"/>
              <a:gd name="connsiteY38" fmla="*/ 699435 h 1234208"/>
              <a:gd name="connsiteX39" fmla="*/ 435503 w 1234188"/>
              <a:gd name="connsiteY39" fmla="*/ 370067 h 1234208"/>
              <a:gd name="connsiteX40" fmla="*/ 543478 w 1234188"/>
              <a:gd name="connsiteY40" fmla="*/ 39109 h 1234208"/>
              <a:gd name="connsiteX41" fmla="*/ 656225 w 1234188"/>
              <a:gd name="connsiteY41" fmla="*/ 872615 h 1234208"/>
              <a:gd name="connsiteX42" fmla="*/ 637309 w 1234188"/>
              <a:gd name="connsiteY42" fmla="*/ 991137 h 1234208"/>
              <a:gd name="connsiteX43" fmla="*/ 469737 w 1234188"/>
              <a:gd name="connsiteY43" fmla="*/ 991137 h 1234208"/>
              <a:gd name="connsiteX44" fmla="*/ 450736 w 1234188"/>
              <a:gd name="connsiteY44" fmla="*/ 872615 h 1234208"/>
              <a:gd name="connsiteX45" fmla="*/ 656225 w 1234188"/>
              <a:gd name="connsiteY45" fmla="*/ 872615 h 1234208"/>
              <a:gd name="connsiteX46" fmla="*/ 83116 w 1234188"/>
              <a:gd name="connsiteY46" fmla="*/ 517299 h 1234208"/>
              <a:gd name="connsiteX47" fmla="*/ 37498 w 1234188"/>
              <a:gd name="connsiteY47" fmla="*/ 471682 h 1234208"/>
              <a:gd name="connsiteX48" fmla="*/ 83116 w 1234188"/>
              <a:gd name="connsiteY48" fmla="*/ 426064 h 1234208"/>
              <a:gd name="connsiteX49" fmla="*/ 92407 w 1234188"/>
              <a:gd name="connsiteY49" fmla="*/ 427068 h 1234208"/>
              <a:gd name="connsiteX50" fmla="*/ 109398 w 1234188"/>
              <a:gd name="connsiteY50" fmla="*/ 422214 h 1234208"/>
              <a:gd name="connsiteX51" fmla="*/ 114755 w 1234188"/>
              <a:gd name="connsiteY51" fmla="*/ 405389 h 1234208"/>
              <a:gd name="connsiteX52" fmla="*/ 113667 w 1234188"/>
              <a:gd name="connsiteY52" fmla="*/ 394759 h 1234208"/>
              <a:gd name="connsiteX53" fmla="*/ 171338 w 1234188"/>
              <a:gd name="connsiteY53" fmla="*/ 337172 h 1234208"/>
              <a:gd name="connsiteX54" fmla="*/ 228423 w 1234188"/>
              <a:gd name="connsiteY54" fmla="*/ 387310 h 1234208"/>
              <a:gd name="connsiteX55" fmla="*/ 240476 w 1234188"/>
              <a:gd name="connsiteY55" fmla="*/ 402460 h 1234208"/>
              <a:gd name="connsiteX56" fmla="*/ 259477 w 1234188"/>
              <a:gd name="connsiteY56" fmla="*/ 398777 h 1234208"/>
              <a:gd name="connsiteX57" fmla="*/ 275380 w 1234188"/>
              <a:gd name="connsiteY57" fmla="*/ 392583 h 1234208"/>
              <a:gd name="connsiteX58" fmla="*/ 299068 w 1234188"/>
              <a:gd name="connsiteY58" fmla="*/ 416271 h 1234208"/>
              <a:gd name="connsiteX59" fmla="*/ 295971 w 1234188"/>
              <a:gd name="connsiteY59" fmla="*/ 427905 h 1234208"/>
              <a:gd name="connsiteX60" fmla="*/ 295301 w 1234188"/>
              <a:gd name="connsiteY60" fmla="*/ 444981 h 1234208"/>
              <a:gd name="connsiteX61" fmla="*/ 308777 w 1234188"/>
              <a:gd name="connsiteY61" fmla="*/ 455527 h 1234208"/>
              <a:gd name="connsiteX62" fmla="*/ 334139 w 1234188"/>
              <a:gd name="connsiteY62" fmla="*/ 486162 h 1234208"/>
              <a:gd name="connsiteX63" fmla="*/ 302834 w 1234188"/>
              <a:gd name="connsiteY63" fmla="*/ 517467 h 1234208"/>
              <a:gd name="connsiteX64" fmla="*/ 83116 w 1234188"/>
              <a:gd name="connsiteY64" fmla="*/ 517467 h 1234208"/>
              <a:gd name="connsiteX65" fmla="*/ 302751 w 1234188"/>
              <a:gd name="connsiteY65" fmla="*/ 554630 h 1234208"/>
              <a:gd name="connsiteX66" fmla="*/ 371470 w 1234188"/>
              <a:gd name="connsiteY66" fmla="*/ 485911 h 1234208"/>
              <a:gd name="connsiteX67" fmla="*/ 335646 w 1234188"/>
              <a:gd name="connsiteY67" fmla="*/ 425645 h 1234208"/>
              <a:gd name="connsiteX68" fmla="*/ 336399 w 1234188"/>
              <a:gd name="connsiteY68" fmla="*/ 416020 h 1234208"/>
              <a:gd name="connsiteX69" fmla="*/ 275296 w 1234188"/>
              <a:gd name="connsiteY69" fmla="*/ 355001 h 1234208"/>
              <a:gd name="connsiteX70" fmla="*/ 258639 w 1234188"/>
              <a:gd name="connsiteY70" fmla="*/ 357344 h 1234208"/>
              <a:gd name="connsiteX71" fmla="*/ 197621 w 1234188"/>
              <a:gd name="connsiteY71" fmla="*/ 303440 h 1234208"/>
              <a:gd name="connsiteX72" fmla="*/ 480701 w 1234188"/>
              <a:gd name="connsiteY72" fmla="*/ 44466 h 1234208"/>
              <a:gd name="connsiteX73" fmla="*/ 398255 w 1234188"/>
              <a:gd name="connsiteY73" fmla="*/ 368728 h 1234208"/>
              <a:gd name="connsiteX74" fmla="*/ 447974 w 1234188"/>
              <a:gd name="connsiteY74" fmla="*/ 713832 h 1234208"/>
              <a:gd name="connsiteX75" fmla="*/ 466137 w 1234188"/>
              <a:gd name="connsiteY75" fmla="*/ 825742 h 1234208"/>
              <a:gd name="connsiteX76" fmla="*/ 466137 w 1234188"/>
              <a:gd name="connsiteY76" fmla="*/ 835117 h 1234208"/>
              <a:gd name="connsiteX77" fmla="*/ 400849 w 1234188"/>
              <a:gd name="connsiteY77" fmla="*/ 835117 h 1234208"/>
              <a:gd name="connsiteX78" fmla="*/ 299319 w 1234188"/>
              <a:gd name="connsiteY78" fmla="*/ 678510 h 1234208"/>
              <a:gd name="connsiteX79" fmla="*/ 213524 w 1234188"/>
              <a:gd name="connsiteY79" fmla="*/ 554547 h 1234208"/>
              <a:gd name="connsiteX80" fmla="*/ 302751 w 1234188"/>
              <a:gd name="connsiteY80" fmla="*/ 554547 h 1234208"/>
              <a:gd name="connsiteX81" fmla="*/ 248010 w 1234188"/>
              <a:gd name="connsiteY81" fmla="*/ 678593 h 1234208"/>
              <a:gd name="connsiteX82" fmla="*/ 273790 w 1234188"/>
              <a:gd name="connsiteY82" fmla="*/ 705797 h 1234208"/>
              <a:gd name="connsiteX83" fmla="*/ 364858 w 1234188"/>
              <a:gd name="connsiteY83" fmla="*/ 853866 h 1234208"/>
              <a:gd name="connsiteX84" fmla="*/ 383607 w 1234188"/>
              <a:gd name="connsiteY84" fmla="*/ 872615 h 1234208"/>
              <a:gd name="connsiteX85" fmla="*/ 412903 w 1234188"/>
              <a:gd name="connsiteY85" fmla="*/ 872615 h 1234208"/>
              <a:gd name="connsiteX86" fmla="*/ 431819 w 1234188"/>
              <a:gd name="connsiteY86" fmla="*/ 991137 h 1234208"/>
              <a:gd name="connsiteX87" fmla="*/ 343011 w 1234188"/>
              <a:gd name="connsiteY87" fmla="*/ 991137 h 1234208"/>
              <a:gd name="connsiteX88" fmla="*/ 248010 w 1234188"/>
              <a:gd name="connsiteY88" fmla="*/ 678593 h 1234208"/>
              <a:gd name="connsiteX89" fmla="*/ 736328 w 1234188"/>
              <a:gd name="connsiteY89" fmla="*/ 1196878 h 1234208"/>
              <a:gd name="connsiteX90" fmla="*/ 370549 w 1234188"/>
              <a:gd name="connsiteY90" fmla="*/ 1196878 h 1234208"/>
              <a:gd name="connsiteX91" fmla="*/ 362597 w 1234188"/>
              <a:gd name="connsiteY91" fmla="*/ 1131422 h 1234208"/>
              <a:gd name="connsiteX92" fmla="*/ 744279 w 1234188"/>
              <a:gd name="connsiteY92" fmla="*/ 1131422 h 1234208"/>
              <a:gd name="connsiteX93" fmla="*/ 736328 w 1234188"/>
              <a:gd name="connsiteY93" fmla="*/ 1196878 h 1234208"/>
              <a:gd name="connsiteX94" fmla="*/ 748883 w 1234188"/>
              <a:gd name="connsiteY94" fmla="*/ 1094007 h 1234208"/>
              <a:gd name="connsiteX95" fmla="*/ 358162 w 1234188"/>
              <a:gd name="connsiteY95" fmla="*/ 1094007 h 1234208"/>
              <a:gd name="connsiteX96" fmla="*/ 350210 w 1234188"/>
              <a:gd name="connsiteY96" fmla="*/ 1028469 h 1234208"/>
              <a:gd name="connsiteX97" fmla="*/ 756835 w 1234188"/>
              <a:gd name="connsiteY97" fmla="*/ 1028469 h 1234208"/>
              <a:gd name="connsiteX98" fmla="*/ 748883 w 1234188"/>
              <a:gd name="connsiteY98" fmla="*/ 1094007 h 1234208"/>
              <a:gd name="connsiteX99" fmla="*/ 764034 w 1234188"/>
              <a:gd name="connsiteY99" fmla="*/ 991137 h 1234208"/>
              <a:gd name="connsiteX100" fmla="*/ 675142 w 1234188"/>
              <a:gd name="connsiteY100" fmla="*/ 991137 h 1234208"/>
              <a:gd name="connsiteX101" fmla="*/ 694142 w 1234188"/>
              <a:gd name="connsiteY101" fmla="*/ 872615 h 1234208"/>
              <a:gd name="connsiteX102" fmla="*/ 723438 w 1234188"/>
              <a:gd name="connsiteY102" fmla="*/ 872615 h 1234208"/>
              <a:gd name="connsiteX103" fmla="*/ 736663 w 1234188"/>
              <a:gd name="connsiteY103" fmla="*/ 867175 h 1234208"/>
              <a:gd name="connsiteX104" fmla="*/ 742104 w 1234188"/>
              <a:gd name="connsiteY104" fmla="*/ 853950 h 1234208"/>
              <a:gd name="connsiteX105" fmla="*/ 830744 w 1234188"/>
              <a:gd name="connsiteY105" fmla="*/ 708057 h 1234208"/>
              <a:gd name="connsiteX106" fmla="*/ 858701 w 1234188"/>
              <a:gd name="connsiteY106" fmla="*/ 679347 h 1234208"/>
              <a:gd name="connsiteX107" fmla="*/ 764034 w 1234188"/>
              <a:gd name="connsiteY107" fmla="*/ 991137 h 1234208"/>
              <a:gd name="connsiteX108" fmla="*/ 805382 w 1234188"/>
              <a:gd name="connsiteY108" fmla="*/ 680602 h 1234208"/>
              <a:gd name="connsiteX109" fmla="*/ 706028 w 1234188"/>
              <a:gd name="connsiteY109" fmla="*/ 835200 h 1234208"/>
              <a:gd name="connsiteX110" fmla="*/ 640740 w 1234188"/>
              <a:gd name="connsiteY110" fmla="*/ 835200 h 1234208"/>
              <a:gd name="connsiteX111" fmla="*/ 640740 w 1234188"/>
              <a:gd name="connsiteY111" fmla="*/ 825826 h 1234208"/>
              <a:gd name="connsiteX112" fmla="*/ 658485 w 1234188"/>
              <a:gd name="connsiteY112" fmla="*/ 714836 h 1234208"/>
              <a:gd name="connsiteX113" fmla="*/ 709292 w 1234188"/>
              <a:gd name="connsiteY113" fmla="*/ 408654 h 1234208"/>
              <a:gd name="connsiteX114" fmla="*/ 626595 w 1234188"/>
              <a:gd name="connsiteY114" fmla="*/ 44717 h 1234208"/>
              <a:gd name="connsiteX115" fmla="*/ 800946 w 1234188"/>
              <a:gd name="connsiteY115" fmla="*/ 132102 h 1234208"/>
              <a:gd name="connsiteX116" fmla="*/ 860961 w 1234188"/>
              <a:gd name="connsiteY116" fmla="*/ 201909 h 1234208"/>
              <a:gd name="connsiteX117" fmla="*/ 857948 w 1234188"/>
              <a:gd name="connsiteY117" fmla="*/ 207852 h 1234208"/>
              <a:gd name="connsiteX118" fmla="*/ 841291 w 1234188"/>
              <a:gd name="connsiteY118" fmla="*/ 205509 h 1234208"/>
              <a:gd name="connsiteX119" fmla="*/ 780188 w 1234188"/>
              <a:gd name="connsiteY119" fmla="*/ 266527 h 1234208"/>
              <a:gd name="connsiteX120" fmla="*/ 780941 w 1234188"/>
              <a:gd name="connsiteY120" fmla="*/ 276153 h 1234208"/>
              <a:gd name="connsiteX121" fmla="*/ 745201 w 1234188"/>
              <a:gd name="connsiteY121" fmla="*/ 336335 h 1234208"/>
              <a:gd name="connsiteX122" fmla="*/ 813836 w 1234188"/>
              <a:gd name="connsiteY122" fmla="*/ 405055 h 1234208"/>
              <a:gd name="connsiteX123" fmla="*/ 924407 w 1234188"/>
              <a:gd name="connsiteY123" fmla="*/ 405055 h 1234208"/>
              <a:gd name="connsiteX124" fmla="*/ 924574 w 1234188"/>
              <a:gd name="connsiteY124" fmla="*/ 408654 h 1234208"/>
              <a:gd name="connsiteX125" fmla="*/ 805382 w 1234188"/>
              <a:gd name="connsiteY125" fmla="*/ 680602 h 1234208"/>
              <a:gd name="connsiteX126" fmla="*/ 1033471 w 1234188"/>
              <a:gd name="connsiteY126" fmla="*/ 367640 h 1234208"/>
              <a:gd name="connsiteX127" fmla="*/ 813836 w 1234188"/>
              <a:gd name="connsiteY127" fmla="*/ 367640 h 1234208"/>
              <a:gd name="connsiteX128" fmla="*/ 782616 w 1234188"/>
              <a:gd name="connsiteY128" fmla="*/ 336419 h 1234208"/>
              <a:gd name="connsiteX129" fmla="*/ 807978 w 1234188"/>
              <a:gd name="connsiteY129" fmla="*/ 305784 h 1234208"/>
              <a:gd name="connsiteX130" fmla="*/ 821453 w 1234188"/>
              <a:gd name="connsiteY130" fmla="*/ 295237 h 1234208"/>
              <a:gd name="connsiteX131" fmla="*/ 820699 w 1234188"/>
              <a:gd name="connsiteY131" fmla="*/ 278162 h 1234208"/>
              <a:gd name="connsiteX132" fmla="*/ 817602 w 1234188"/>
              <a:gd name="connsiteY132" fmla="*/ 266527 h 1234208"/>
              <a:gd name="connsiteX133" fmla="*/ 841291 w 1234188"/>
              <a:gd name="connsiteY133" fmla="*/ 242840 h 1234208"/>
              <a:gd name="connsiteX134" fmla="*/ 857111 w 1234188"/>
              <a:gd name="connsiteY134" fmla="*/ 249034 h 1234208"/>
              <a:gd name="connsiteX135" fmla="*/ 876110 w 1234188"/>
              <a:gd name="connsiteY135" fmla="*/ 252800 h 1234208"/>
              <a:gd name="connsiteX136" fmla="*/ 888248 w 1234188"/>
              <a:gd name="connsiteY136" fmla="*/ 237650 h 1234208"/>
              <a:gd name="connsiteX137" fmla="*/ 945332 w 1234188"/>
              <a:gd name="connsiteY137" fmla="*/ 187513 h 1234208"/>
              <a:gd name="connsiteX138" fmla="*/ 1003003 w 1234188"/>
              <a:gd name="connsiteY138" fmla="*/ 245100 h 1234208"/>
              <a:gd name="connsiteX139" fmla="*/ 1001999 w 1234188"/>
              <a:gd name="connsiteY139" fmla="*/ 255730 h 1234208"/>
              <a:gd name="connsiteX140" fmla="*/ 1007356 w 1234188"/>
              <a:gd name="connsiteY140" fmla="*/ 272554 h 1234208"/>
              <a:gd name="connsiteX141" fmla="*/ 1024348 w 1234188"/>
              <a:gd name="connsiteY141" fmla="*/ 277492 h 1234208"/>
              <a:gd name="connsiteX142" fmla="*/ 1079256 w 1234188"/>
              <a:gd name="connsiteY142" fmla="*/ 322106 h 1234208"/>
              <a:gd name="connsiteX143" fmla="*/ 1033471 w 1234188"/>
              <a:gd name="connsiteY143" fmla="*/ 367640 h 1234208"/>
              <a:gd name="connsiteX144" fmla="*/ 1165553 w 1234188"/>
              <a:gd name="connsiteY144" fmla="*/ 278497 h 1234208"/>
              <a:gd name="connsiteX145" fmla="*/ 1104032 w 1234188"/>
              <a:gd name="connsiteY145" fmla="*/ 278497 h 1234208"/>
              <a:gd name="connsiteX146" fmla="*/ 1040084 w 1234188"/>
              <a:gd name="connsiteY146" fmla="*/ 239241 h 1234208"/>
              <a:gd name="connsiteX147" fmla="*/ 976470 w 1234188"/>
              <a:gd name="connsiteY147" fmla="*/ 155622 h 1234208"/>
              <a:gd name="connsiteX148" fmla="*/ 1034056 w 1234188"/>
              <a:gd name="connsiteY148" fmla="*/ 98286 h 1234208"/>
              <a:gd name="connsiteX149" fmla="*/ 1091142 w 1234188"/>
              <a:gd name="connsiteY149" fmla="*/ 148424 h 1234208"/>
              <a:gd name="connsiteX150" fmla="*/ 1103278 w 1234188"/>
              <a:gd name="connsiteY150" fmla="*/ 163574 h 1234208"/>
              <a:gd name="connsiteX151" fmla="*/ 1122279 w 1234188"/>
              <a:gd name="connsiteY151" fmla="*/ 159807 h 1234208"/>
              <a:gd name="connsiteX152" fmla="*/ 1138182 w 1234188"/>
              <a:gd name="connsiteY152" fmla="*/ 153613 h 1234208"/>
              <a:gd name="connsiteX153" fmla="*/ 1161870 w 1234188"/>
              <a:gd name="connsiteY153" fmla="*/ 177301 h 1234208"/>
              <a:gd name="connsiteX154" fmla="*/ 1158773 w 1234188"/>
              <a:gd name="connsiteY154" fmla="*/ 188935 h 1234208"/>
              <a:gd name="connsiteX155" fmla="*/ 1158020 w 1234188"/>
              <a:gd name="connsiteY155" fmla="*/ 206011 h 1234208"/>
              <a:gd name="connsiteX156" fmla="*/ 1171496 w 1234188"/>
              <a:gd name="connsiteY156" fmla="*/ 216557 h 1234208"/>
              <a:gd name="connsiteX157" fmla="*/ 1196774 w 1234188"/>
              <a:gd name="connsiteY157" fmla="*/ 247192 h 1234208"/>
              <a:gd name="connsiteX158" fmla="*/ 1165553 w 1234188"/>
              <a:gd name="connsiteY158" fmla="*/ 278497 h 1234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Lst>
            <a:rect l="l" t="t" r="r" b="b"/>
            <a:pathLst>
              <a:path w="1234188" h="1234208">
                <a:moveTo>
                  <a:pt x="1198448" y="187010"/>
                </a:moveTo>
                <a:cubicBezTo>
                  <a:pt x="1198950" y="183830"/>
                  <a:pt x="1199202" y="180565"/>
                  <a:pt x="1199202" y="177385"/>
                </a:cubicBezTo>
                <a:cubicBezTo>
                  <a:pt x="1199202" y="143736"/>
                  <a:pt x="1171831" y="116366"/>
                  <a:pt x="1138182" y="116366"/>
                </a:cubicBezTo>
                <a:cubicBezTo>
                  <a:pt x="1132490" y="116366"/>
                  <a:pt x="1126883" y="117119"/>
                  <a:pt x="1121442" y="118709"/>
                </a:cubicBezTo>
                <a:cubicBezTo>
                  <a:pt x="1106794" y="84475"/>
                  <a:pt x="1072810" y="60955"/>
                  <a:pt x="1034056" y="60955"/>
                </a:cubicBezTo>
                <a:cubicBezTo>
                  <a:pt x="983835" y="60955"/>
                  <a:pt x="942487" y="101132"/>
                  <a:pt x="939138" y="150516"/>
                </a:cubicBezTo>
                <a:cubicBezTo>
                  <a:pt x="918883" y="151855"/>
                  <a:pt x="900300" y="159640"/>
                  <a:pt x="885318" y="171777"/>
                </a:cubicBezTo>
                <a:cubicBezTo>
                  <a:pt x="868075" y="147336"/>
                  <a:pt x="848405" y="124485"/>
                  <a:pt x="825806" y="104229"/>
                </a:cubicBezTo>
                <a:cubicBezTo>
                  <a:pt x="738169" y="25716"/>
                  <a:pt x="624921" y="-10443"/>
                  <a:pt x="506984" y="2614"/>
                </a:cubicBezTo>
                <a:cubicBezTo>
                  <a:pt x="337822" y="21364"/>
                  <a:pt x="202392" y="140639"/>
                  <a:pt x="159536" y="300678"/>
                </a:cubicBezTo>
                <a:cubicBezTo>
                  <a:pt x="114588" y="306286"/>
                  <a:pt x="79098" y="343031"/>
                  <a:pt x="76336" y="388733"/>
                </a:cubicBezTo>
                <a:cubicBezTo>
                  <a:pt x="33648" y="392165"/>
                  <a:pt x="0" y="427989"/>
                  <a:pt x="0" y="471514"/>
                </a:cubicBezTo>
                <a:cubicBezTo>
                  <a:pt x="0" y="517299"/>
                  <a:pt x="37247" y="554547"/>
                  <a:pt x="83032" y="554547"/>
                </a:cubicBezTo>
                <a:lnTo>
                  <a:pt x="171171" y="554547"/>
                </a:lnTo>
                <a:lnTo>
                  <a:pt x="310619" y="1013570"/>
                </a:lnTo>
                <a:lnTo>
                  <a:pt x="335311" y="1217803"/>
                </a:lnTo>
                <a:cubicBezTo>
                  <a:pt x="336482" y="1227178"/>
                  <a:pt x="344434" y="1234209"/>
                  <a:pt x="353893" y="1234209"/>
                </a:cubicBezTo>
                <a:lnTo>
                  <a:pt x="752817" y="1234209"/>
                </a:lnTo>
                <a:cubicBezTo>
                  <a:pt x="762275" y="1234209"/>
                  <a:pt x="770228" y="1227178"/>
                  <a:pt x="771400" y="1217803"/>
                </a:cubicBezTo>
                <a:lnTo>
                  <a:pt x="796175" y="1013653"/>
                </a:lnTo>
                <a:lnTo>
                  <a:pt x="947257" y="514370"/>
                </a:lnTo>
                <a:cubicBezTo>
                  <a:pt x="956549" y="480052"/>
                  <a:pt x="961905" y="444562"/>
                  <a:pt x="961905" y="408570"/>
                </a:cubicBezTo>
                <a:cubicBezTo>
                  <a:pt x="961905" y="407398"/>
                  <a:pt x="961738" y="406143"/>
                  <a:pt x="961738" y="404971"/>
                </a:cubicBezTo>
                <a:lnTo>
                  <a:pt x="1033471" y="404971"/>
                </a:lnTo>
                <a:cubicBezTo>
                  <a:pt x="1079256" y="404971"/>
                  <a:pt x="1116504" y="367723"/>
                  <a:pt x="1116504" y="321938"/>
                </a:cubicBezTo>
                <a:cubicBezTo>
                  <a:pt x="1116504" y="319846"/>
                  <a:pt x="1116085" y="317837"/>
                  <a:pt x="1115917" y="315828"/>
                </a:cubicBezTo>
                <a:lnTo>
                  <a:pt x="1165553" y="315828"/>
                </a:lnTo>
                <a:cubicBezTo>
                  <a:pt x="1203387" y="315828"/>
                  <a:pt x="1234189" y="285026"/>
                  <a:pt x="1234189" y="247109"/>
                </a:cubicBezTo>
                <a:cubicBezTo>
                  <a:pt x="1234272" y="221663"/>
                  <a:pt x="1220043" y="198812"/>
                  <a:pt x="1198448" y="187010"/>
                </a:cubicBezTo>
                <a:close/>
                <a:moveTo>
                  <a:pt x="543478" y="39109"/>
                </a:moveTo>
                <a:cubicBezTo>
                  <a:pt x="554778" y="35593"/>
                  <a:pt x="565324" y="37853"/>
                  <a:pt x="576792" y="46223"/>
                </a:cubicBezTo>
                <a:cubicBezTo>
                  <a:pt x="624083" y="80960"/>
                  <a:pt x="671878" y="216557"/>
                  <a:pt x="671878" y="408570"/>
                </a:cubicBezTo>
                <a:cubicBezTo>
                  <a:pt x="671878" y="521819"/>
                  <a:pt x="654467" y="628121"/>
                  <a:pt x="623999" y="700272"/>
                </a:cubicBezTo>
                <a:cubicBezTo>
                  <a:pt x="610858" y="731493"/>
                  <a:pt x="603241" y="777195"/>
                  <a:pt x="603241" y="825826"/>
                </a:cubicBezTo>
                <a:lnTo>
                  <a:pt x="603241" y="835200"/>
                </a:lnTo>
                <a:lnTo>
                  <a:pt x="553355" y="835200"/>
                </a:lnTo>
                <a:lnTo>
                  <a:pt x="503469" y="835200"/>
                </a:lnTo>
                <a:lnTo>
                  <a:pt x="503469" y="825826"/>
                </a:lnTo>
                <a:cubicBezTo>
                  <a:pt x="503469" y="777446"/>
                  <a:pt x="495768" y="731410"/>
                  <a:pt x="482376" y="699435"/>
                </a:cubicBezTo>
                <a:cubicBezTo>
                  <a:pt x="448727" y="619081"/>
                  <a:pt x="431234" y="495955"/>
                  <a:pt x="435503" y="370067"/>
                </a:cubicBezTo>
                <a:cubicBezTo>
                  <a:pt x="442198" y="182156"/>
                  <a:pt x="495517" y="54175"/>
                  <a:pt x="543478" y="39109"/>
                </a:cubicBezTo>
                <a:close/>
                <a:moveTo>
                  <a:pt x="656225" y="872615"/>
                </a:moveTo>
                <a:lnTo>
                  <a:pt x="637309" y="991137"/>
                </a:lnTo>
                <a:lnTo>
                  <a:pt x="469737" y="991137"/>
                </a:lnTo>
                <a:lnTo>
                  <a:pt x="450736" y="872615"/>
                </a:lnTo>
                <a:lnTo>
                  <a:pt x="656225" y="872615"/>
                </a:lnTo>
                <a:close/>
                <a:moveTo>
                  <a:pt x="83116" y="517299"/>
                </a:moveTo>
                <a:cubicBezTo>
                  <a:pt x="57922" y="517299"/>
                  <a:pt x="37498" y="496792"/>
                  <a:pt x="37498" y="471682"/>
                </a:cubicBezTo>
                <a:cubicBezTo>
                  <a:pt x="37498" y="446571"/>
                  <a:pt x="58006" y="426064"/>
                  <a:pt x="83116" y="426064"/>
                </a:cubicBezTo>
                <a:cubicBezTo>
                  <a:pt x="86129" y="426064"/>
                  <a:pt x="89226" y="426399"/>
                  <a:pt x="92407" y="427068"/>
                </a:cubicBezTo>
                <a:cubicBezTo>
                  <a:pt x="98517" y="428324"/>
                  <a:pt x="104879" y="426566"/>
                  <a:pt x="109398" y="422214"/>
                </a:cubicBezTo>
                <a:cubicBezTo>
                  <a:pt x="113919" y="417861"/>
                  <a:pt x="115927" y="411583"/>
                  <a:pt x="114755" y="405389"/>
                </a:cubicBezTo>
                <a:cubicBezTo>
                  <a:pt x="114086" y="401958"/>
                  <a:pt x="113667" y="398442"/>
                  <a:pt x="113667" y="394759"/>
                </a:cubicBezTo>
                <a:cubicBezTo>
                  <a:pt x="113667" y="362952"/>
                  <a:pt x="139531" y="337172"/>
                  <a:pt x="171338" y="337172"/>
                </a:cubicBezTo>
                <a:cubicBezTo>
                  <a:pt x="200216" y="337172"/>
                  <a:pt x="224740" y="358767"/>
                  <a:pt x="228423" y="387310"/>
                </a:cubicBezTo>
                <a:cubicBezTo>
                  <a:pt x="229344" y="394173"/>
                  <a:pt x="233947" y="400032"/>
                  <a:pt x="240476" y="402460"/>
                </a:cubicBezTo>
                <a:cubicBezTo>
                  <a:pt x="247005" y="404887"/>
                  <a:pt x="254371" y="403464"/>
                  <a:pt x="259477" y="398777"/>
                </a:cubicBezTo>
                <a:cubicBezTo>
                  <a:pt x="263829" y="394843"/>
                  <a:pt x="269521" y="392583"/>
                  <a:pt x="275380" y="392583"/>
                </a:cubicBezTo>
                <a:cubicBezTo>
                  <a:pt x="288437" y="392583"/>
                  <a:pt x="299068" y="403213"/>
                  <a:pt x="299068" y="416271"/>
                </a:cubicBezTo>
                <a:cubicBezTo>
                  <a:pt x="299068" y="420372"/>
                  <a:pt x="298063" y="424306"/>
                  <a:pt x="295971" y="427905"/>
                </a:cubicBezTo>
                <a:cubicBezTo>
                  <a:pt x="293041" y="433179"/>
                  <a:pt x="292790" y="439540"/>
                  <a:pt x="295301" y="444981"/>
                </a:cubicBezTo>
                <a:cubicBezTo>
                  <a:pt x="297812" y="450421"/>
                  <a:pt x="302834" y="454355"/>
                  <a:pt x="308777" y="455527"/>
                </a:cubicBezTo>
                <a:cubicBezTo>
                  <a:pt x="323425" y="458373"/>
                  <a:pt x="334139" y="471263"/>
                  <a:pt x="334139" y="486162"/>
                </a:cubicBezTo>
                <a:cubicBezTo>
                  <a:pt x="334139" y="503405"/>
                  <a:pt x="320077" y="517467"/>
                  <a:pt x="302834" y="517467"/>
                </a:cubicBezTo>
                <a:lnTo>
                  <a:pt x="83116" y="517467"/>
                </a:lnTo>
                <a:close/>
                <a:moveTo>
                  <a:pt x="302751" y="554630"/>
                </a:moveTo>
                <a:cubicBezTo>
                  <a:pt x="340584" y="554630"/>
                  <a:pt x="371470" y="523828"/>
                  <a:pt x="371470" y="485911"/>
                </a:cubicBezTo>
                <a:cubicBezTo>
                  <a:pt x="371470" y="460298"/>
                  <a:pt x="357241" y="437447"/>
                  <a:pt x="335646" y="425645"/>
                </a:cubicBezTo>
                <a:cubicBezTo>
                  <a:pt x="336148" y="422465"/>
                  <a:pt x="336399" y="419284"/>
                  <a:pt x="336399" y="416020"/>
                </a:cubicBezTo>
                <a:cubicBezTo>
                  <a:pt x="336399" y="382371"/>
                  <a:pt x="309028" y="355001"/>
                  <a:pt x="275296" y="355001"/>
                </a:cubicBezTo>
                <a:cubicBezTo>
                  <a:pt x="269604" y="355001"/>
                  <a:pt x="263997" y="355754"/>
                  <a:pt x="258639" y="357344"/>
                </a:cubicBezTo>
                <a:cubicBezTo>
                  <a:pt x="247424" y="331146"/>
                  <a:pt x="224908" y="311392"/>
                  <a:pt x="197621" y="303440"/>
                </a:cubicBezTo>
                <a:cubicBezTo>
                  <a:pt x="235705" y="171274"/>
                  <a:pt x="343764" y="70999"/>
                  <a:pt x="480701" y="44466"/>
                </a:cubicBezTo>
                <a:cubicBezTo>
                  <a:pt x="429811" y="112264"/>
                  <a:pt x="402440" y="247360"/>
                  <a:pt x="398255" y="368728"/>
                </a:cubicBezTo>
                <a:cubicBezTo>
                  <a:pt x="393651" y="501731"/>
                  <a:pt x="411814" y="627535"/>
                  <a:pt x="447974" y="713832"/>
                </a:cubicBezTo>
                <a:cubicBezTo>
                  <a:pt x="459525" y="741370"/>
                  <a:pt x="466137" y="782133"/>
                  <a:pt x="466137" y="825742"/>
                </a:cubicBezTo>
                <a:lnTo>
                  <a:pt x="466137" y="835117"/>
                </a:lnTo>
                <a:lnTo>
                  <a:pt x="400849" y="835117"/>
                </a:lnTo>
                <a:cubicBezTo>
                  <a:pt x="391810" y="772172"/>
                  <a:pt x="339579" y="716259"/>
                  <a:pt x="299319" y="678510"/>
                </a:cubicBezTo>
                <a:cubicBezTo>
                  <a:pt x="261402" y="642936"/>
                  <a:pt x="233110" y="600583"/>
                  <a:pt x="213524" y="554547"/>
                </a:cubicBezTo>
                <a:lnTo>
                  <a:pt x="302751" y="554547"/>
                </a:lnTo>
                <a:close/>
                <a:moveTo>
                  <a:pt x="248010" y="678593"/>
                </a:moveTo>
                <a:cubicBezTo>
                  <a:pt x="256212" y="687968"/>
                  <a:pt x="264583" y="697175"/>
                  <a:pt x="273790" y="705797"/>
                </a:cubicBezTo>
                <a:cubicBezTo>
                  <a:pt x="312879" y="742458"/>
                  <a:pt x="364858" y="797785"/>
                  <a:pt x="364858" y="853866"/>
                </a:cubicBezTo>
                <a:cubicBezTo>
                  <a:pt x="364858" y="864161"/>
                  <a:pt x="373228" y="872615"/>
                  <a:pt x="383607" y="872615"/>
                </a:cubicBezTo>
                <a:lnTo>
                  <a:pt x="412903" y="872615"/>
                </a:lnTo>
                <a:lnTo>
                  <a:pt x="431819" y="991137"/>
                </a:lnTo>
                <a:lnTo>
                  <a:pt x="343011" y="991137"/>
                </a:lnTo>
                <a:lnTo>
                  <a:pt x="248010" y="678593"/>
                </a:lnTo>
                <a:close/>
                <a:moveTo>
                  <a:pt x="736328" y="1196878"/>
                </a:moveTo>
                <a:lnTo>
                  <a:pt x="370549" y="1196878"/>
                </a:lnTo>
                <a:lnTo>
                  <a:pt x="362597" y="1131422"/>
                </a:lnTo>
                <a:lnTo>
                  <a:pt x="744279" y="1131422"/>
                </a:lnTo>
                <a:lnTo>
                  <a:pt x="736328" y="1196878"/>
                </a:lnTo>
                <a:close/>
                <a:moveTo>
                  <a:pt x="748883" y="1094007"/>
                </a:moveTo>
                <a:lnTo>
                  <a:pt x="358162" y="1094007"/>
                </a:lnTo>
                <a:lnTo>
                  <a:pt x="350210" y="1028469"/>
                </a:lnTo>
                <a:lnTo>
                  <a:pt x="756835" y="1028469"/>
                </a:lnTo>
                <a:lnTo>
                  <a:pt x="748883" y="1094007"/>
                </a:lnTo>
                <a:close/>
                <a:moveTo>
                  <a:pt x="764034" y="991137"/>
                </a:moveTo>
                <a:lnTo>
                  <a:pt x="675142" y="991137"/>
                </a:lnTo>
                <a:lnTo>
                  <a:pt x="694142" y="872615"/>
                </a:lnTo>
                <a:lnTo>
                  <a:pt x="723438" y="872615"/>
                </a:lnTo>
                <a:cubicBezTo>
                  <a:pt x="728377" y="872615"/>
                  <a:pt x="733147" y="870690"/>
                  <a:pt x="736663" y="867175"/>
                </a:cubicBezTo>
                <a:cubicBezTo>
                  <a:pt x="740178" y="863659"/>
                  <a:pt x="742104" y="858888"/>
                  <a:pt x="742104" y="853950"/>
                </a:cubicBezTo>
                <a:cubicBezTo>
                  <a:pt x="742104" y="811596"/>
                  <a:pt x="771901" y="762463"/>
                  <a:pt x="830744" y="708057"/>
                </a:cubicBezTo>
                <a:cubicBezTo>
                  <a:pt x="840621" y="698933"/>
                  <a:pt x="849829" y="689307"/>
                  <a:pt x="858701" y="679347"/>
                </a:cubicBezTo>
                <a:lnTo>
                  <a:pt x="764034" y="991137"/>
                </a:lnTo>
                <a:close/>
                <a:moveTo>
                  <a:pt x="805382" y="680602"/>
                </a:moveTo>
                <a:cubicBezTo>
                  <a:pt x="745451" y="736097"/>
                  <a:pt x="712724" y="786820"/>
                  <a:pt x="706028" y="835200"/>
                </a:cubicBezTo>
                <a:lnTo>
                  <a:pt x="640740" y="835200"/>
                </a:lnTo>
                <a:lnTo>
                  <a:pt x="640740" y="825826"/>
                </a:lnTo>
                <a:cubicBezTo>
                  <a:pt x="640740" y="782719"/>
                  <a:pt x="647436" y="741203"/>
                  <a:pt x="658485" y="714836"/>
                </a:cubicBezTo>
                <a:cubicBezTo>
                  <a:pt x="690794" y="638333"/>
                  <a:pt x="709292" y="526674"/>
                  <a:pt x="709292" y="408654"/>
                </a:cubicBezTo>
                <a:cubicBezTo>
                  <a:pt x="709292" y="249871"/>
                  <a:pt x="676983" y="112013"/>
                  <a:pt x="626595" y="44717"/>
                </a:cubicBezTo>
                <a:cubicBezTo>
                  <a:pt x="690877" y="57439"/>
                  <a:pt x="750557" y="86986"/>
                  <a:pt x="800946" y="132102"/>
                </a:cubicBezTo>
                <a:cubicBezTo>
                  <a:pt x="824132" y="152860"/>
                  <a:pt x="843969" y="176464"/>
                  <a:pt x="860961" y="201909"/>
                </a:cubicBezTo>
                <a:cubicBezTo>
                  <a:pt x="859956" y="203918"/>
                  <a:pt x="858784" y="205760"/>
                  <a:pt x="857948" y="207852"/>
                </a:cubicBezTo>
                <a:cubicBezTo>
                  <a:pt x="852507" y="206262"/>
                  <a:pt x="846982" y="205509"/>
                  <a:pt x="841291" y="205509"/>
                </a:cubicBezTo>
                <a:cubicBezTo>
                  <a:pt x="807642" y="205509"/>
                  <a:pt x="780188" y="232879"/>
                  <a:pt x="780188" y="266527"/>
                </a:cubicBezTo>
                <a:cubicBezTo>
                  <a:pt x="780188" y="269708"/>
                  <a:pt x="780439" y="272973"/>
                  <a:pt x="780941" y="276153"/>
                </a:cubicBezTo>
                <a:cubicBezTo>
                  <a:pt x="759430" y="287955"/>
                  <a:pt x="745201" y="310806"/>
                  <a:pt x="745201" y="336335"/>
                </a:cubicBezTo>
                <a:cubicBezTo>
                  <a:pt x="745201" y="374168"/>
                  <a:pt x="776003" y="405055"/>
                  <a:pt x="813836" y="405055"/>
                </a:cubicBezTo>
                <a:lnTo>
                  <a:pt x="924407" y="405055"/>
                </a:lnTo>
                <a:cubicBezTo>
                  <a:pt x="924407" y="406226"/>
                  <a:pt x="924574" y="407398"/>
                  <a:pt x="924574" y="408654"/>
                </a:cubicBezTo>
                <a:cubicBezTo>
                  <a:pt x="924490" y="511440"/>
                  <a:pt x="881133" y="610544"/>
                  <a:pt x="805382" y="680602"/>
                </a:cubicBezTo>
                <a:close/>
                <a:moveTo>
                  <a:pt x="1033471" y="367640"/>
                </a:moveTo>
                <a:lnTo>
                  <a:pt x="813836" y="367640"/>
                </a:lnTo>
                <a:cubicBezTo>
                  <a:pt x="796593" y="367640"/>
                  <a:pt x="782616" y="353661"/>
                  <a:pt x="782616" y="336419"/>
                </a:cubicBezTo>
                <a:cubicBezTo>
                  <a:pt x="782616" y="321436"/>
                  <a:pt x="793246" y="308630"/>
                  <a:pt x="807978" y="305784"/>
                </a:cubicBezTo>
                <a:cubicBezTo>
                  <a:pt x="813920" y="304612"/>
                  <a:pt x="818858" y="300762"/>
                  <a:pt x="821453" y="295237"/>
                </a:cubicBezTo>
                <a:cubicBezTo>
                  <a:pt x="823964" y="289797"/>
                  <a:pt x="823714" y="283435"/>
                  <a:pt x="820699" y="278162"/>
                </a:cubicBezTo>
                <a:cubicBezTo>
                  <a:pt x="818691" y="274563"/>
                  <a:pt x="817602" y="270713"/>
                  <a:pt x="817602" y="266527"/>
                </a:cubicBezTo>
                <a:cubicBezTo>
                  <a:pt x="817602" y="253470"/>
                  <a:pt x="828233" y="242840"/>
                  <a:pt x="841291" y="242840"/>
                </a:cubicBezTo>
                <a:cubicBezTo>
                  <a:pt x="847150" y="242840"/>
                  <a:pt x="852758" y="245016"/>
                  <a:pt x="857111" y="249034"/>
                </a:cubicBezTo>
                <a:cubicBezTo>
                  <a:pt x="862216" y="253721"/>
                  <a:pt x="869582" y="255144"/>
                  <a:pt x="876110" y="252800"/>
                </a:cubicBezTo>
                <a:cubicBezTo>
                  <a:pt x="882639" y="250373"/>
                  <a:pt x="887327" y="244514"/>
                  <a:pt x="888248" y="237650"/>
                </a:cubicBezTo>
                <a:cubicBezTo>
                  <a:pt x="891930" y="209108"/>
                  <a:pt x="916539" y="187513"/>
                  <a:pt x="945332" y="187513"/>
                </a:cubicBezTo>
                <a:cubicBezTo>
                  <a:pt x="977139" y="187513"/>
                  <a:pt x="1003003" y="213377"/>
                  <a:pt x="1003003" y="245100"/>
                </a:cubicBezTo>
                <a:cubicBezTo>
                  <a:pt x="1003003" y="248699"/>
                  <a:pt x="1002668" y="252298"/>
                  <a:pt x="1001999" y="255730"/>
                </a:cubicBezTo>
                <a:cubicBezTo>
                  <a:pt x="1000827" y="261924"/>
                  <a:pt x="1002835" y="268201"/>
                  <a:pt x="1007356" y="272554"/>
                </a:cubicBezTo>
                <a:cubicBezTo>
                  <a:pt x="1011876" y="276990"/>
                  <a:pt x="1018237" y="278748"/>
                  <a:pt x="1024348" y="277492"/>
                </a:cubicBezTo>
                <a:cubicBezTo>
                  <a:pt x="1053308" y="271299"/>
                  <a:pt x="1079256" y="293898"/>
                  <a:pt x="1079256" y="322106"/>
                </a:cubicBezTo>
                <a:cubicBezTo>
                  <a:pt x="1079088" y="347216"/>
                  <a:pt x="1058665" y="367640"/>
                  <a:pt x="1033471" y="367640"/>
                </a:cubicBezTo>
                <a:close/>
                <a:moveTo>
                  <a:pt x="1165553" y="278497"/>
                </a:moveTo>
                <a:lnTo>
                  <a:pt x="1104032" y="278497"/>
                </a:lnTo>
                <a:cubicBezTo>
                  <a:pt x="1090472" y="256651"/>
                  <a:pt x="1067119" y="241417"/>
                  <a:pt x="1040084" y="239241"/>
                </a:cubicBezTo>
                <a:cubicBezTo>
                  <a:pt x="1037740" y="200403"/>
                  <a:pt x="1011708" y="168010"/>
                  <a:pt x="976470" y="155622"/>
                </a:cubicBezTo>
                <a:cubicBezTo>
                  <a:pt x="976637" y="123983"/>
                  <a:pt x="1002418" y="98286"/>
                  <a:pt x="1034056" y="98286"/>
                </a:cubicBezTo>
                <a:cubicBezTo>
                  <a:pt x="1062850" y="98286"/>
                  <a:pt x="1087458" y="119881"/>
                  <a:pt x="1091142" y="148424"/>
                </a:cubicBezTo>
                <a:cubicBezTo>
                  <a:pt x="1092062" y="155287"/>
                  <a:pt x="1096750" y="161146"/>
                  <a:pt x="1103278" y="163574"/>
                </a:cubicBezTo>
                <a:cubicBezTo>
                  <a:pt x="1109807" y="166001"/>
                  <a:pt x="1117173" y="164578"/>
                  <a:pt x="1122279" y="159807"/>
                </a:cubicBezTo>
                <a:cubicBezTo>
                  <a:pt x="1126631" y="155873"/>
                  <a:pt x="1132240" y="153613"/>
                  <a:pt x="1138182" y="153613"/>
                </a:cubicBezTo>
                <a:cubicBezTo>
                  <a:pt x="1151239" y="153613"/>
                  <a:pt x="1161870" y="164243"/>
                  <a:pt x="1161870" y="177301"/>
                </a:cubicBezTo>
                <a:cubicBezTo>
                  <a:pt x="1161870" y="181402"/>
                  <a:pt x="1160782" y="185420"/>
                  <a:pt x="1158773" y="188935"/>
                </a:cubicBezTo>
                <a:cubicBezTo>
                  <a:pt x="1155760" y="194209"/>
                  <a:pt x="1155508" y="200570"/>
                  <a:pt x="1158020" y="206011"/>
                </a:cubicBezTo>
                <a:cubicBezTo>
                  <a:pt x="1160531" y="211451"/>
                  <a:pt x="1165553" y="215385"/>
                  <a:pt x="1171496" y="216557"/>
                </a:cubicBezTo>
                <a:cubicBezTo>
                  <a:pt x="1186144" y="219403"/>
                  <a:pt x="1196774" y="232210"/>
                  <a:pt x="1196774" y="247192"/>
                </a:cubicBezTo>
                <a:cubicBezTo>
                  <a:pt x="1196858" y="264519"/>
                  <a:pt x="1182795" y="278497"/>
                  <a:pt x="1165553" y="278497"/>
                </a:cubicBezTo>
                <a:close/>
              </a:path>
            </a:pathLst>
          </a:custGeom>
          <a:solidFill>
            <a:schemeClr val="bg1"/>
          </a:solidFill>
          <a:ln w="8365" cap="flat">
            <a:noFill/>
            <a:prstDash val="solid"/>
            <a:miter/>
          </a:ln>
        </p:spPr>
        <p:txBody>
          <a:bodyPr rtlCol="0" anchor="ctr"/>
          <a:lstStyle/>
          <a:p>
            <a:endParaRPr lang="en-US" sz="1200"/>
          </a:p>
        </p:txBody>
      </p:sp>
      <p:grpSp>
        <p:nvGrpSpPr>
          <p:cNvPr id="59" name="Graphic 4">
            <a:extLst>
              <a:ext uri="{FF2B5EF4-FFF2-40B4-BE49-F238E27FC236}">
                <a16:creationId xmlns:a16="http://schemas.microsoft.com/office/drawing/2014/main" id="{15793489-26FE-4EDB-934B-865C9270A891}"/>
              </a:ext>
            </a:extLst>
          </p:cNvPr>
          <p:cNvGrpSpPr/>
          <p:nvPr/>
        </p:nvGrpSpPr>
        <p:grpSpPr>
          <a:xfrm>
            <a:off x="11181377" y="5642685"/>
            <a:ext cx="561044" cy="561070"/>
            <a:chOff x="10884230" y="3442838"/>
            <a:chExt cx="1234377" cy="1234439"/>
          </a:xfrm>
          <a:solidFill>
            <a:schemeClr val="bg1"/>
          </a:solidFill>
        </p:grpSpPr>
        <p:sp>
          <p:nvSpPr>
            <p:cNvPr id="60" name="Freeform: Shape 59">
              <a:extLst>
                <a:ext uri="{FF2B5EF4-FFF2-40B4-BE49-F238E27FC236}">
                  <a16:creationId xmlns:a16="http://schemas.microsoft.com/office/drawing/2014/main" id="{4E4A487B-041F-4E52-818C-45FFA11CF758}"/>
                </a:ext>
              </a:extLst>
            </p:cNvPr>
            <p:cNvSpPr/>
            <p:nvPr/>
          </p:nvSpPr>
          <p:spPr>
            <a:xfrm>
              <a:off x="10884298" y="3442838"/>
              <a:ext cx="1234310" cy="1234439"/>
            </a:xfrm>
            <a:custGeom>
              <a:avLst/>
              <a:gdLst>
                <a:gd name="connsiteX0" fmla="*/ 1228702 w 1234310"/>
                <a:gd name="connsiteY0" fmla="*/ 5441 h 1234439"/>
                <a:gd name="connsiteX1" fmla="*/ 1215310 w 1234310"/>
                <a:gd name="connsiteY1" fmla="*/ 0 h 1234439"/>
                <a:gd name="connsiteX2" fmla="*/ 536234 w 1234310"/>
                <a:gd name="connsiteY2" fmla="*/ 234366 h 1234439"/>
                <a:gd name="connsiteX3" fmla="*/ 388248 w 1234310"/>
                <a:gd name="connsiteY3" fmla="*/ 247759 h 1234439"/>
                <a:gd name="connsiteX4" fmla="*/ 178072 w 1234310"/>
                <a:gd name="connsiteY4" fmla="*/ 369210 h 1234439"/>
                <a:gd name="connsiteX5" fmla="*/ 3386 w 1234310"/>
                <a:gd name="connsiteY5" fmla="*/ 617555 h 1234439"/>
                <a:gd name="connsiteX6" fmla="*/ 4306 w 1234310"/>
                <a:gd name="connsiteY6" fmla="*/ 640322 h 1234439"/>
                <a:gd name="connsiteX7" fmla="*/ 26571 w 1234310"/>
                <a:gd name="connsiteY7" fmla="*/ 645260 h 1234439"/>
                <a:gd name="connsiteX8" fmla="*/ 262109 w 1234310"/>
                <a:gd name="connsiteY8" fmla="*/ 535275 h 1234439"/>
                <a:gd name="connsiteX9" fmla="*/ 388164 w 1234310"/>
                <a:gd name="connsiteY9" fmla="*/ 520962 h 1234439"/>
                <a:gd name="connsiteX10" fmla="*/ 373182 w 1234310"/>
                <a:gd name="connsiteY10" fmla="*/ 607259 h 1234439"/>
                <a:gd name="connsiteX11" fmla="*/ 372010 w 1234310"/>
                <a:gd name="connsiteY11" fmla="*/ 614625 h 1234439"/>
                <a:gd name="connsiteX12" fmla="*/ 234822 w 1234310"/>
                <a:gd name="connsiteY12" fmla="*/ 662670 h 1234439"/>
                <a:gd name="connsiteX13" fmla="*/ 222769 w 1234310"/>
                <a:gd name="connsiteY13" fmla="*/ 676146 h 1234439"/>
                <a:gd name="connsiteX14" fmla="*/ 227791 w 1234310"/>
                <a:gd name="connsiteY14" fmla="*/ 693556 h 1234439"/>
                <a:gd name="connsiteX15" fmla="*/ 540838 w 1234310"/>
                <a:gd name="connsiteY15" fmla="*/ 1006603 h 1234439"/>
                <a:gd name="connsiteX16" fmla="*/ 554062 w 1234310"/>
                <a:gd name="connsiteY16" fmla="*/ 1012043 h 1234439"/>
                <a:gd name="connsiteX17" fmla="*/ 558247 w 1234310"/>
                <a:gd name="connsiteY17" fmla="*/ 1011541 h 1234439"/>
                <a:gd name="connsiteX18" fmla="*/ 571723 w 1234310"/>
                <a:gd name="connsiteY18" fmla="*/ 999488 h 1234439"/>
                <a:gd name="connsiteX19" fmla="*/ 619768 w 1234310"/>
                <a:gd name="connsiteY19" fmla="*/ 862300 h 1234439"/>
                <a:gd name="connsiteX20" fmla="*/ 627134 w 1234310"/>
                <a:gd name="connsiteY20" fmla="*/ 861128 h 1234439"/>
                <a:gd name="connsiteX21" fmla="*/ 713348 w 1234310"/>
                <a:gd name="connsiteY21" fmla="*/ 846145 h 1234439"/>
                <a:gd name="connsiteX22" fmla="*/ 699035 w 1234310"/>
                <a:gd name="connsiteY22" fmla="*/ 972201 h 1234439"/>
                <a:gd name="connsiteX23" fmla="*/ 589050 w 1234310"/>
                <a:gd name="connsiteY23" fmla="*/ 1207823 h 1234439"/>
                <a:gd name="connsiteX24" fmla="*/ 593988 w 1234310"/>
                <a:gd name="connsiteY24" fmla="*/ 1230088 h 1234439"/>
                <a:gd name="connsiteX25" fmla="*/ 605958 w 1234310"/>
                <a:gd name="connsiteY25" fmla="*/ 1234440 h 1234439"/>
                <a:gd name="connsiteX26" fmla="*/ 616755 w 1234310"/>
                <a:gd name="connsiteY26" fmla="*/ 1231008 h 1234439"/>
                <a:gd name="connsiteX27" fmla="*/ 865100 w 1234310"/>
                <a:gd name="connsiteY27" fmla="*/ 1056322 h 1234439"/>
                <a:gd name="connsiteX28" fmla="*/ 986552 w 1234310"/>
                <a:gd name="connsiteY28" fmla="*/ 846145 h 1234439"/>
                <a:gd name="connsiteX29" fmla="*/ 999944 w 1234310"/>
                <a:gd name="connsiteY29" fmla="*/ 698160 h 1234439"/>
                <a:gd name="connsiteX30" fmla="*/ 1234310 w 1234310"/>
                <a:gd name="connsiteY30" fmla="*/ 19084 h 1234439"/>
                <a:gd name="connsiteX31" fmla="*/ 1228702 w 1234310"/>
                <a:gd name="connsiteY31" fmla="*/ 5441 h 1234439"/>
                <a:gd name="connsiteX32" fmla="*/ 346815 w 1234310"/>
                <a:gd name="connsiteY32" fmla="*/ 479195 h 1234439"/>
                <a:gd name="connsiteX33" fmla="*/ 246290 w 1234310"/>
                <a:gd name="connsiteY33" fmla="*/ 501376 h 1234439"/>
                <a:gd name="connsiteX34" fmla="*/ 74281 w 1234310"/>
                <a:gd name="connsiteY34" fmla="*/ 581647 h 1234439"/>
                <a:gd name="connsiteX35" fmla="*/ 208540 w 1234310"/>
                <a:gd name="connsiteY35" fmla="*/ 390722 h 1234439"/>
                <a:gd name="connsiteX36" fmla="*/ 391513 w 1234310"/>
                <a:gd name="connsiteY36" fmla="*/ 285006 h 1234439"/>
                <a:gd name="connsiteX37" fmla="*/ 497898 w 1234310"/>
                <a:gd name="connsiteY37" fmla="*/ 275380 h 1234439"/>
                <a:gd name="connsiteX38" fmla="*/ 396284 w 1234310"/>
                <a:gd name="connsiteY38" fmla="*/ 484385 h 1234439"/>
                <a:gd name="connsiteX39" fmla="*/ 396284 w 1234310"/>
                <a:gd name="connsiteY39" fmla="*/ 484385 h 1234439"/>
                <a:gd name="connsiteX40" fmla="*/ 346815 w 1234310"/>
                <a:gd name="connsiteY40" fmla="*/ 479195 h 1234439"/>
                <a:gd name="connsiteX41" fmla="*/ 546111 w 1234310"/>
                <a:gd name="connsiteY41" fmla="*/ 958976 h 1234439"/>
                <a:gd name="connsiteX42" fmla="*/ 275166 w 1234310"/>
                <a:gd name="connsiteY42" fmla="*/ 688032 h 1234439"/>
                <a:gd name="connsiteX43" fmla="*/ 383728 w 1234310"/>
                <a:gd name="connsiteY43" fmla="*/ 650031 h 1234439"/>
                <a:gd name="connsiteX44" fmla="*/ 584111 w 1234310"/>
                <a:gd name="connsiteY44" fmla="*/ 850414 h 1234439"/>
                <a:gd name="connsiteX45" fmla="*/ 546111 w 1234310"/>
                <a:gd name="connsiteY45" fmla="*/ 958976 h 1234439"/>
                <a:gd name="connsiteX46" fmla="*/ 949137 w 1234310"/>
                <a:gd name="connsiteY46" fmla="*/ 842630 h 1234439"/>
                <a:gd name="connsiteX47" fmla="*/ 843421 w 1234310"/>
                <a:gd name="connsiteY47" fmla="*/ 1025603 h 1234439"/>
                <a:gd name="connsiteX48" fmla="*/ 652496 w 1234310"/>
                <a:gd name="connsiteY48" fmla="*/ 1159861 h 1234439"/>
                <a:gd name="connsiteX49" fmla="*/ 732850 w 1234310"/>
                <a:gd name="connsiteY49" fmla="*/ 987854 h 1234439"/>
                <a:gd name="connsiteX50" fmla="*/ 749842 w 1234310"/>
                <a:gd name="connsiteY50" fmla="*/ 837859 h 1234439"/>
                <a:gd name="connsiteX51" fmla="*/ 749842 w 1234310"/>
                <a:gd name="connsiteY51" fmla="*/ 837859 h 1234439"/>
                <a:gd name="connsiteX52" fmla="*/ 958846 w 1234310"/>
                <a:gd name="connsiteY52" fmla="*/ 736244 h 1234439"/>
                <a:gd name="connsiteX53" fmla="*/ 949137 w 1234310"/>
                <a:gd name="connsiteY53" fmla="*/ 842630 h 1234439"/>
                <a:gd name="connsiteX54" fmla="*/ 965960 w 1234310"/>
                <a:gd name="connsiteY54" fmla="*/ 679327 h 1234439"/>
                <a:gd name="connsiteX55" fmla="*/ 621108 w 1234310"/>
                <a:gd name="connsiteY55" fmla="*/ 824132 h 1234439"/>
                <a:gd name="connsiteX56" fmla="*/ 612152 w 1234310"/>
                <a:gd name="connsiteY56" fmla="*/ 825555 h 1234439"/>
                <a:gd name="connsiteX57" fmla="*/ 408672 w 1234310"/>
                <a:gd name="connsiteY57" fmla="*/ 622075 h 1234439"/>
                <a:gd name="connsiteX58" fmla="*/ 410095 w 1234310"/>
                <a:gd name="connsiteY58" fmla="*/ 613119 h 1234439"/>
                <a:gd name="connsiteX59" fmla="*/ 554899 w 1234310"/>
                <a:gd name="connsiteY59" fmla="*/ 268265 h 1234439"/>
                <a:gd name="connsiteX60" fmla="*/ 920678 w 1234310"/>
                <a:gd name="connsiteY60" fmla="*/ 80103 h 1234439"/>
                <a:gd name="connsiteX61" fmla="*/ 1154208 w 1234310"/>
                <a:gd name="connsiteY61" fmla="*/ 313716 h 1234439"/>
                <a:gd name="connsiteX62" fmla="*/ 965960 w 1234310"/>
                <a:gd name="connsiteY62" fmla="*/ 679327 h 1234439"/>
                <a:gd name="connsiteX63" fmla="*/ 1164335 w 1234310"/>
                <a:gd name="connsiteY63" fmla="*/ 270860 h 1234439"/>
                <a:gd name="connsiteX64" fmla="*/ 963282 w 1234310"/>
                <a:gd name="connsiteY64" fmla="*/ 69808 h 1234439"/>
                <a:gd name="connsiteX65" fmla="*/ 1196059 w 1234310"/>
                <a:gd name="connsiteY65" fmla="*/ 38084 h 1234439"/>
                <a:gd name="connsiteX66" fmla="*/ 1164335 w 1234310"/>
                <a:gd name="connsiteY66" fmla="*/ 270860 h 123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234310" h="1234439">
                  <a:moveTo>
                    <a:pt x="1228702" y="5441"/>
                  </a:moveTo>
                  <a:cubicBezTo>
                    <a:pt x="1225187" y="1841"/>
                    <a:pt x="1220583" y="0"/>
                    <a:pt x="1215310" y="0"/>
                  </a:cubicBezTo>
                  <a:cubicBezTo>
                    <a:pt x="1197146" y="167"/>
                    <a:pt x="772525" y="7031"/>
                    <a:pt x="536234" y="234366"/>
                  </a:cubicBezTo>
                  <a:lnTo>
                    <a:pt x="388248" y="247759"/>
                  </a:lnTo>
                  <a:cubicBezTo>
                    <a:pt x="303542" y="255375"/>
                    <a:pt x="226954" y="299654"/>
                    <a:pt x="178072" y="369210"/>
                  </a:cubicBezTo>
                  <a:lnTo>
                    <a:pt x="3386" y="617555"/>
                  </a:lnTo>
                  <a:cubicBezTo>
                    <a:pt x="-1469" y="624502"/>
                    <a:pt x="-1051" y="633793"/>
                    <a:pt x="4306" y="640322"/>
                  </a:cubicBezTo>
                  <a:cubicBezTo>
                    <a:pt x="9747" y="646851"/>
                    <a:pt x="18787" y="648776"/>
                    <a:pt x="26571" y="645260"/>
                  </a:cubicBezTo>
                  <a:lnTo>
                    <a:pt x="262109" y="535275"/>
                  </a:lnTo>
                  <a:cubicBezTo>
                    <a:pt x="301198" y="517028"/>
                    <a:pt x="345979" y="511923"/>
                    <a:pt x="388164" y="520962"/>
                  </a:cubicBezTo>
                  <a:cubicBezTo>
                    <a:pt x="382306" y="549840"/>
                    <a:pt x="377702" y="578633"/>
                    <a:pt x="373182" y="607259"/>
                  </a:cubicBezTo>
                  <a:lnTo>
                    <a:pt x="372010" y="614625"/>
                  </a:lnTo>
                  <a:lnTo>
                    <a:pt x="234822" y="662670"/>
                  </a:lnTo>
                  <a:cubicBezTo>
                    <a:pt x="228712" y="664847"/>
                    <a:pt x="224192" y="669869"/>
                    <a:pt x="222769" y="676146"/>
                  </a:cubicBezTo>
                  <a:cubicBezTo>
                    <a:pt x="221346" y="682424"/>
                    <a:pt x="223188" y="689037"/>
                    <a:pt x="227791" y="693556"/>
                  </a:cubicBezTo>
                  <a:lnTo>
                    <a:pt x="540838" y="1006603"/>
                  </a:lnTo>
                  <a:cubicBezTo>
                    <a:pt x="544352" y="1010118"/>
                    <a:pt x="549124" y="1012043"/>
                    <a:pt x="554062" y="1012043"/>
                  </a:cubicBezTo>
                  <a:cubicBezTo>
                    <a:pt x="555402" y="1012043"/>
                    <a:pt x="556824" y="1011876"/>
                    <a:pt x="558247" y="1011541"/>
                  </a:cubicBezTo>
                  <a:cubicBezTo>
                    <a:pt x="564525" y="1010118"/>
                    <a:pt x="569631" y="1005515"/>
                    <a:pt x="571723" y="999488"/>
                  </a:cubicBezTo>
                  <a:lnTo>
                    <a:pt x="619768" y="862300"/>
                  </a:lnTo>
                  <a:lnTo>
                    <a:pt x="627134" y="861128"/>
                  </a:lnTo>
                  <a:cubicBezTo>
                    <a:pt x="655677" y="856608"/>
                    <a:pt x="684470" y="851921"/>
                    <a:pt x="713348" y="846145"/>
                  </a:cubicBezTo>
                  <a:cubicBezTo>
                    <a:pt x="722303" y="888331"/>
                    <a:pt x="717281" y="933112"/>
                    <a:pt x="699035" y="972201"/>
                  </a:cubicBezTo>
                  <a:lnTo>
                    <a:pt x="589050" y="1207823"/>
                  </a:lnTo>
                  <a:cubicBezTo>
                    <a:pt x="585451" y="1215523"/>
                    <a:pt x="587459" y="1224563"/>
                    <a:pt x="593988" y="1230088"/>
                  </a:cubicBezTo>
                  <a:cubicBezTo>
                    <a:pt x="597420" y="1233017"/>
                    <a:pt x="601689" y="1234440"/>
                    <a:pt x="605958" y="1234440"/>
                  </a:cubicBezTo>
                  <a:cubicBezTo>
                    <a:pt x="609724" y="1234440"/>
                    <a:pt x="613491" y="1233268"/>
                    <a:pt x="616755" y="1231008"/>
                  </a:cubicBezTo>
                  <a:lnTo>
                    <a:pt x="865100" y="1056322"/>
                  </a:lnTo>
                  <a:cubicBezTo>
                    <a:pt x="934656" y="1007440"/>
                    <a:pt x="978935" y="930852"/>
                    <a:pt x="986552" y="846145"/>
                  </a:cubicBezTo>
                  <a:lnTo>
                    <a:pt x="999944" y="698160"/>
                  </a:lnTo>
                  <a:cubicBezTo>
                    <a:pt x="1227279" y="461785"/>
                    <a:pt x="1234143" y="37164"/>
                    <a:pt x="1234310" y="19084"/>
                  </a:cubicBezTo>
                  <a:cubicBezTo>
                    <a:pt x="1234226" y="13811"/>
                    <a:pt x="1232218" y="9040"/>
                    <a:pt x="1228702" y="5441"/>
                  </a:cubicBezTo>
                  <a:close/>
                  <a:moveTo>
                    <a:pt x="346815" y="479195"/>
                  </a:moveTo>
                  <a:cubicBezTo>
                    <a:pt x="312246" y="479195"/>
                    <a:pt x="277761" y="486728"/>
                    <a:pt x="246290" y="501376"/>
                  </a:cubicBezTo>
                  <a:lnTo>
                    <a:pt x="74281" y="581647"/>
                  </a:lnTo>
                  <a:lnTo>
                    <a:pt x="208540" y="390722"/>
                  </a:lnTo>
                  <a:cubicBezTo>
                    <a:pt x="251144" y="330122"/>
                    <a:pt x="317855" y="291618"/>
                    <a:pt x="391513" y="285006"/>
                  </a:cubicBezTo>
                  <a:lnTo>
                    <a:pt x="497898" y="275380"/>
                  </a:lnTo>
                  <a:cubicBezTo>
                    <a:pt x="441733" y="342760"/>
                    <a:pt x="413693" y="413322"/>
                    <a:pt x="396284" y="484385"/>
                  </a:cubicBezTo>
                  <a:lnTo>
                    <a:pt x="396284" y="484385"/>
                  </a:lnTo>
                  <a:cubicBezTo>
                    <a:pt x="379962" y="480869"/>
                    <a:pt x="363389" y="479195"/>
                    <a:pt x="346815" y="479195"/>
                  </a:cubicBezTo>
                  <a:close/>
                  <a:moveTo>
                    <a:pt x="546111" y="958976"/>
                  </a:moveTo>
                  <a:lnTo>
                    <a:pt x="275166" y="688032"/>
                  </a:lnTo>
                  <a:lnTo>
                    <a:pt x="383728" y="650031"/>
                  </a:lnTo>
                  <a:lnTo>
                    <a:pt x="584111" y="850414"/>
                  </a:lnTo>
                  <a:lnTo>
                    <a:pt x="546111" y="958976"/>
                  </a:lnTo>
                  <a:close/>
                  <a:moveTo>
                    <a:pt x="949137" y="842630"/>
                  </a:moveTo>
                  <a:cubicBezTo>
                    <a:pt x="942524" y="916288"/>
                    <a:pt x="904022" y="982999"/>
                    <a:pt x="843421" y="1025603"/>
                  </a:cubicBezTo>
                  <a:lnTo>
                    <a:pt x="652496" y="1159861"/>
                  </a:lnTo>
                  <a:lnTo>
                    <a:pt x="732850" y="987854"/>
                  </a:lnTo>
                  <a:cubicBezTo>
                    <a:pt x="754530" y="941315"/>
                    <a:pt x="760556" y="888080"/>
                    <a:pt x="749842" y="837859"/>
                  </a:cubicBezTo>
                  <a:lnTo>
                    <a:pt x="749842" y="837859"/>
                  </a:lnTo>
                  <a:cubicBezTo>
                    <a:pt x="820821" y="820449"/>
                    <a:pt x="891466" y="792409"/>
                    <a:pt x="958846" y="736244"/>
                  </a:cubicBezTo>
                  <a:lnTo>
                    <a:pt x="949137" y="842630"/>
                  </a:lnTo>
                  <a:close/>
                  <a:moveTo>
                    <a:pt x="965960" y="679327"/>
                  </a:moveTo>
                  <a:cubicBezTo>
                    <a:pt x="859157" y="786215"/>
                    <a:pt x="743564" y="804629"/>
                    <a:pt x="621108" y="824132"/>
                  </a:cubicBezTo>
                  <a:lnTo>
                    <a:pt x="612152" y="825555"/>
                  </a:lnTo>
                  <a:lnTo>
                    <a:pt x="408672" y="622075"/>
                  </a:lnTo>
                  <a:lnTo>
                    <a:pt x="410095" y="613119"/>
                  </a:lnTo>
                  <a:cubicBezTo>
                    <a:pt x="429597" y="490746"/>
                    <a:pt x="448011" y="375153"/>
                    <a:pt x="554899" y="268265"/>
                  </a:cubicBezTo>
                  <a:cubicBezTo>
                    <a:pt x="654253" y="168911"/>
                    <a:pt x="794706" y="112328"/>
                    <a:pt x="920678" y="80103"/>
                  </a:cubicBezTo>
                  <a:lnTo>
                    <a:pt x="1154208" y="313716"/>
                  </a:lnTo>
                  <a:cubicBezTo>
                    <a:pt x="1121898" y="439520"/>
                    <a:pt x="1065399" y="579889"/>
                    <a:pt x="965960" y="679327"/>
                  </a:cubicBezTo>
                  <a:close/>
                  <a:moveTo>
                    <a:pt x="1164335" y="270860"/>
                  </a:moveTo>
                  <a:lnTo>
                    <a:pt x="963282" y="69808"/>
                  </a:lnTo>
                  <a:cubicBezTo>
                    <a:pt x="1068413" y="46622"/>
                    <a:pt x="1157974" y="40010"/>
                    <a:pt x="1196059" y="38084"/>
                  </a:cubicBezTo>
                  <a:cubicBezTo>
                    <a:pt x="1194216" y="76169"/>
                    <a:pt x="1187605" y="165730"/>
                    <a:pt x="1164335" y="270860"/>
                  </a:cubicBezTo>
                  <a:close/>
                </a:path>
              </a:pathLst>
            </a:custGeom>
            <a:grpFill/>
            <a:ln w="8365" cap="flat">
              <a:noFill/>
              <a:prstDash val="solid"/>
              <a:miter/>
            </a:ln>
          </p:spPr>
          <p:txBody>
            <a:bodyPr rtlCol="0" anchor="ctr"/>
            <a:lstStyle/>
            <a:p>
              <a:endParaRPr lang="en-US" sz="1200"/>
            </a:p>
          </p:txBody>
        </p:sp>
        <p:sp>
          <p:nvSpPr>
            <p:cNvPr id="61" name="Freeform: Shape 60">
              <a:extLst>
                <a:ext uri="{FF2B5EF4-FFF2-40B4-BE49-F238E27FC236}">
                  <a16:creationId xmlns:a16="http://schemas.microsoft.com/office/drawing/2014/main" id="{87EEC10C-4BFB-4196-86B0-F4DE31E07328}"/>
                </a:ext>
              </a:extLst>
            </p:cNvPr>
            <p:cNvSpPr/>
            <p:nvPr/>
          </p:nvSpPr>
          <p:spPr>
            <a:xfrm>
              <a:off x="11676555" y="3674149"/>
              <a:ext cx="210636" cy="210552"/>
            </a:xfrm>
            <a:custGeom>
              <a:avLst/>
              <a:gdLst>
                <a:gd name="connsiteX0" fmla="*/ 30824 w 210636"/>
                <a:gd name="connsiteY0" fmla="*/ 30761 h 210552"/>
                <a:gd name="connsiteX1" fmla="*/ 30824 w 210636"/>
                <a:gd name="connsiteY1" fmla="*/ 179750 h 210552"/>
                <a:gd name="connsiteX2" fmla="*/ 105319 w 210636"/>
                <a:gd name="connsiteY2" fmla="*/ 210553 h 210552"/>
                <a:gd name="connsiteX3" fmla="*/ 179814 w 210636"/>
                <a:gd name="connsiteY3" fmla="*/ 179750 h 210552"/>
                <a:gd name="connsiteX4" fmla="*/ 179814 w 210636"/>
                <a:gd name="connsiteY4" fmla="*/ 30761 h 210552"/>
                <a:gd name="connsiteX5" fmla="*/ 30824 w 210636"/>
                <a:gd name="connsiteY5" fmla="*/ 30761 h 210552"/>
                <a:gd name="connsiteX6" fmla="*/ 153364 w 210636"/>
                <a:gd name="connsiteY6" fmla="*/ 57210 h 210552"/>
                <a:gd name="connsiteX7" fmla="*/ 173285 w 210636"/>
                <a:gd name="connsiteY7" fmla="*/ 105255 h 210552"/>
                <a:gd name="connsiteX8" fmla="*/ 153364 w 210636"/>
                <a:gd name="connsiteY8" fmla="*/ 153300 h 210552"/>
                <a:gd name="connsiteX9" fmla="*/ 57274 w 210636"/>
                <a:gd name="connsiteY9" fmla="*/ 153300 h 210552"/>
                <a:gd name="connsiteX10" fmla="*/ 37353 w 210636"/>
                <a:gd name="connsiteY10" fmla="*/ 105255 h 210552"/>
                <a:gd name="connsiteX11" fmla="*/ 57274 w 210636"/>
                <a:gd name="connsiteY11" fmla="*/ 57210 h 210552"/>
                <a:gd name="connsiteX12" fmla="*/ 105319 w 210636"/>
                <a:gd name="connsiteY12" fmla="*/ 37373 h 210552"/>
                <a:gd name="connsiteX13" fmla="*/ 153364 w 210636"/>
                <a:gd name="connsiteY13" fmla="*/ 57210 h 210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52">
                  <a:moveTo>
                    <a:pt x="30824" y="30761"/>
                  </a:moveTo>
                  <a:cubicBezTo>
                    <a:pt x="-10275" y="71775"/>
                    <a:pt x="-10275" y="138653"/>
                    <a:pt x="30824" y="179750"/>
                  </a:cubicBezTo>
                  <a:cubicBezTo>
                    <a:pt x="51330" y="200257"/>
                    <a:pt x="78367" y="210553"/>
                    <a:pt x="105319" y="210553"/>
                  </a:cubicBezTo>
                  <a:cubicBezTo>
                    <a:pt x="132271" y="210553"/>
                    <a:pt x="159222" y="200341"/>
                    <a:pt x="179814" y="179750"/>
                  </a:cubicBezTo>
                  <a:cubicBezTo>
                    <a:pt x="220911" y="138653"/>
                    <a:pt x="220911" y="71858"/>
                    <a:pt x="179814" y="30761"/>
                  </a:cubicBezTo>
                  <a:cubicBezTo>
                    <a:pt x="138716" y="-10254"/>
                    <a:pt x="71922" y="-10254"/>
                    <a:pt x="30824" y="30761"/>
                  </a:cubicBezTo>
                  <a:close/>
                  <a:moveTo>
                    <a:pt x="153364" y="57210"/>
                  </a:moveTo>
                  <a:cubicBezTo>
                    <a:pt x="166170" y="70100"/>
                    <a:pt x="173285" y="87092"/>
                    <a:pt x="173285" y="105255"/>
                  </a:cubicBezTo>
                  <a:cubicBezTo>
                    <a:pt x="173285" y="123419"/>
                    <a:pt x="166170" y="140494"/>
                    <a:pt x="153364" y="153300"/>
                  </a:cubicBezTo>
                  <a:cubicBezTo>
                    <a:pt x="127667" y="178997"/>
                    <a:pt x="82970" y="178997"/>
                    <a:pt x="57274" y="153300"/>
                  </a:cubicBezTo>
                  <a:cubicBezTo>
                    <a:pt x="44467" y="140494"/>
                    <a:pt x="37353" y="123419"/>
                    <a:pt x="37353" y="105255"/>
                  </a:cubicBezTo>
                  <a:cubicBezTo>
                    <a:pt x="37353" y="87092"/>
                    <a:pt x="44383" y="70017"/>
                    <a:pt x="57274" y="57210"/>
                  </a:cubicBezTo>
                  <a:cubicBezTo>
                    <a:pt x="70498" y="43985"/>
                    <a:pt x="87908" y="37373"/>
                    <a:pt x="105319" y="37373"/>
                  </a:cubicBezTo>
                  <a:cubicBezTo>
                    <a:pt x="122728" y="37373"/>
                    <a:pt x="140139" y="43985"/>
                    <a:pt x="153364" y="57210"/>
                  </a:cubicBezTo>
                  <a:close/>
                </a:path>
              </a:pathLst>
            </a:custGeom>
            <a:grpFill/>
            <a:ln w="8365" cap="flat">
              <a:noFill/>
              <a:prstDash val="solid"/>
              <a:miter/>
            </a:ln>
          </p:spPr>
          <p:txBody>
            <a:bodyPr rtlCol="0" anchor="ctr"/>
            <a:lstStyle/>
            <a:p>
              <a:endParaRPr lang="en-US" sz="1200"/>
            </a:p>
          </p:txBody>
        </p:sp>
        <p:sp>
          <p:nvSpPr>
            <p:cNvPr id="62" name="Freeform: Shape 61">
              <a:extLst>
                <a:ext uri="{FF2B5EF4-FFF2-40B4-BE49-F238E27FC236}">
                  <a16:creationId xmlns:a16="http://schemas.microsoft.com/office/drawing/2014/main" id="{D9342418-B1D8-46E9-A076-7ABFB0335113}"/>
                </a:ext>
              </a:extLst>
            </p:cNvPr>
            <p:cNvSpPr/>
            <p:nvPr/>
          </p:nvSpPr>
          <p:spPr>
            <a:xfrm>
              <a:off x="11449053" y="3901704"/>
              <a:ext cx="210636" cy="210584"/>
            </a:xfrm>
            <a:custGeom>
              <a:avLst/>
              <a:gdLst>
                <a:gd name="connsiteX0" fmla="*/ 30823 w 210636"/>
                <a:gd name="connsiteY0" fmla="*/ 30792 h 210584"/>
                <a:gd name="connsiteX1" fmla="*/ 30823 w 210636"/>
                <a:gd name="connsiteY1" fmla="*/ 179782 h 210584"/>
                <a:gd name="connsiteX2" fmla="*/ 105318 w 210636"/>
                <a:gd name="connsiteY2" fmla="*/ 210584 h 210584"/>
                <a:gd name="connsiteX3" fmla="*/ 179813 w 210636"/>
                <a:gd name="connsiteY3" fmla="*/ 179782 h 210584"/>
                <a:gd name="connsiteX4" fmla="*/ 179813 w 210636"/>
                <a:gd name="connsiteY4" fmla="*/ 30792 h 210584"/>
                <a:gd name="connsiteX5" fmla="*/ 30823 w 210636"/>
                <a:gd name="connsiteY5" fmla="*/ 30792 h 210584"/>
                <a:gd name="connsiteX6" fmla="*/ 153279 w 210636"/>
                <a:gd name="connsiteY6" fmla="*/ 153332 h 210584"/>
                <a:gd name="connsiteX7" fmla="*/ 57189 w 210636"/>
                <a:gd name="connsiteY7" fmla="*/ 153332 h 210584"/>
                <a:gd name="connsiteX8" fmla="*/ 37268 w 210636"/>
                <a:gd name="connsiteY8" fmla="*/ 105287 h 210584"/>
                <a:gd name="connsiteX9" fmla="*/ 57189 w 210636"/>
                <a:gd name="connsiteY9" fmla="*/ 57242 h 210584"/>
                <a:gd name="connsiteX10" fmla="*/ 105234 w 210636"/>
                <a:gd name="connsiteY10" fmla="*/ 37404 h 210584"/>
                <a:gd name="connsiteX11" fmla="*/ 153279 w 210636"/>
                <a:gd name="connsiteY11" fmla="*/ 57242 h 210584"/>
                <a:gd name="connsiteX12" fmla="*/ 173200 w 210636"/>
                <a:gd name="connsiteY12" fmla="*/ 105287 h 210584"/>
                <a:gd name="connsiteX13" fmla="*/ 153279 w 210636"/>
                <a:gd name="connsiteY13" fmla="*/ 153332 h 210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10636" h="210584">
                  <a:moveTo>
                    <a:pt x="30823" y="30792"/>
                  </a:moveTo>
                  <a:cubicBezTo>
                    <a:pt x="-10274" y="71890"/>
                    <a:pt x="-10274" y="138684"/>
                    <a:pt x="30823" y="179782"/>
                  </a:cubicBezTo>
                  <a:cubicBezTo>
                    <a:pt x="51330" y="200289"/>
                    <a:pt x="78366" y="210584"/>
                    <a:pt x="105318" y="210584"/>
                  </a:cubicBezTo>
                  <a:cubicBezTo>
                    <a:pt x="132270" y="210584"/>
                    <a:pt x="159306" y="200289"/>
                    <a:pt x="179813" y="179782"/>
                  </a:cubicBezTo>
                  <a:cubicBezTo>
                    <a:pt x="220911" y="138684"/>
                    <a:pt x="220911" y="71890"/>
                    <a:pt x="179813" y="30792"/>
                  </a:cubicBezTo>
                  <a:cubicBezTo>
                    <a:pt x="138715" y="-10306"/>
                    <a:pt x="71837" y="-10222"/>
                    <a:pt x="30823" y="30792"/>
                  </a:cubicBezTo>
                  <a:close/>
                  <a:moveTo>
                    <a:pt x="153279" y="153332"/>
                  </a:moveTo>
                  <a:cubicBezTo>
                    <a:pt x="127583" y="179028"/>
                    <a:pt x="82886" y="179028"/>
                    <a:pt x="57189" y="153332"/>
                  </a:cubicBezTo>
                  <a:cubicBezTo>
                    <a:pt x="44382" y="140525"/>
                    <a:pt x="37268" y="123450"/>
                    <a:pt x="37268" y="105287"/>
                  </a:cubicBezTo>
                  <a:cubicBezTo>
                    <a:pt x="37268" y="87123"/>
                    <a:pt x="44300" y="70048"/>
                    <a:pt x="57189" y="57242"/>
                  </a:cubicBezTo>
                  <a:cubicBezTo>
                    <a:pt x="70415" y="44017"/>
                    <a:pt x="87824" y="37404"/>
                    <a:pt x="105234" y="37404"/>
                  </a:cubicBezTo>
                  <a:cubicBezTo>
                    <a:pt x="122645" y="37404"/>
                    <a:pt x="140055" y="44017"/>
                    <a:pt x="153279" y="57242"/>
                  </a:cubicBezTo>
                  <a:cubicBezTo>
                    <a:pt x="166086" y="70048"/>
                    <a:pt x="173200" y="87123"/>
                    <a:pt x="173200" y="105287"/>
                  </a:cubicBezTo>
                  <a:cubicBezTo>
                    <a:pt x="173200" y="123450"/>
                    <a:pt x="166170" y="140442"/>
                    <a:pt x="153279" y="153332"/>
                  </a:cubicBezTo>
                  <a:close/>
                </a:path>
              </a:pathLst>
            </a:custGeom>
            <a:grpFill/>
            <a:ln w="8365" cap="flat">
              <a:noFill/>
              <a:prstDash val="solid"/>
              <a:miter/>
            </a:ln>
          </p:spPr>
          <p:txBody>
            <a:bodyPr rtlCol="0" anchor="ctr"/>
            <a:lstStyle/>
            <a:p>
              <a:endParaRPr lang="en-US" sz="1200"/>
            </a:p>
          </p:txBody>
        </p:sp>
        <p:sp>
          <p:nvSpPr>
            <p:cNvPr id="63" name="Freeform: Shape 62">
              <a:extLst>
                <a:ext uri="{FF2B5EF4-FFF2-40B4-BE49-F238E27FC236}">
                  <a16:creationId xmlns:a16="http://schemas.microsoft.com/office/drawing/2014/main" id="{5EC0E634-0246-4BA4-88E7-DAE74749F7FF}"/>
                </a:ext>
              </a:extLst>
            </p:cNvPr>
            <p:cNvSpPr/>
            <p:nvPr/>
          </p:nvSpPr>
          <p:spPr>
            <a:xfrm>
              <a:off x="10884230" y="4335669"/>
              <a:ext cx="341379" cy="341358"/>
            </a:xfrm>
            <a:custGeom>
              <a:avLst/>
              <a:gdLst>
                <a:gd name="connsiteX0" fmla="*/ 335918 w 341379"/>
                <a:gd name="connsiteY0" fmla="*/ 5462 h 341358"/>
                <a:gd name="connsiteX1" fmla="*/ 309468 w 341379"/>
                <a:gd name="connsiteY1" fmla="*/ 5462 h 341358"/>
                <a:gd name="connsiteX2" fmla="*/ 5462 w 341379"/>
                <a:gd name="connsiteY2" fmla="*/ 309468 h 341358"/>
                <a:gd name="connsiteX3" fmla="*/ 5462 w 341379"/>
                <a:gd name="connsiteY3" fmla="*/ 335918 h 341358"/>
                <a:gd name="connsiteX4" fmla="*/ 18687 w 341379"/>
                <a:gd name="connsiteY4" fmla="*/ 341359 h 341358"/>
                <a:gd name="connsiteX5" fmla="*/ 31911 w 341379"/>
                <a:gd name="connsiteY5" fmla="*/ 335918 h 341358"/>
                <a:gd name="connsiteX6" fmla="*/ 335918 w 341379"/>
                <a:gd name="connsiteY6" fmla="*/ 31911 h 341358"/>
                <a:gd name="connsiteX7" fmla="*/ 335918 w 341379"/>
                <a:gd name="connsiteY7" fmla="*/ 5462 h 341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379" h="341358">
                  <a:moveTo>
                    <a:pt x="335918" y="5462"/>
                  </a:moveTo>
                  <a:cubicBezTo>
                    <a:pt x="328636" y="-1821"/>
                    <a:pt x="316750" y="-1821"/>
                    <a:pt x="309468" y="5462"/>
                  </a:cubicBezTo>
                  <a:lnTo>
                    <a:pt x="5462" y="309468"/>
                  </a:lnTo>
                  <a:cubicBezTo>
                    <a:pt x="-1821" y="316750"/>
                    <a:pt x="-1821" y="328636"/>
                    <a:pt x="5462" y="335918"/>
                  </a:cubicBezTo>
                  <a:cubicBezTo>
                    <a:pt x="9144" y="339517"/>
                    <a:pt x="13916" y="341359"/>
                    <a:pt x="18687" y="341359"/>
                  </a:cubicBezTo>
                  <a:cubicBezTo>
                    <a:pt x="23458" y="341359"/>
                    <a:pt x="28229" y="339517"/>
                    <a:pt x="31911" y="335918"/>
                  </a:cubicBezTo>
                  <a:lnTo>
                    <a:pt x="335918" y="31911"/>
                  </a:lnTo>
                  <a:cubicBezTo>
                    <a:pt x="343200" y="24629"/>
                    <a:pt x="343200" y="12827"/>
                    <a:pt x="335918" y="5462"/>
                  </a:cubicBezTo>
                  <a:close/>
                </a:path>
              </a:pathLst>
            </a:custGeom>
            <a:grpFill/>
            <a:ln w="8365" cap="flat">
              <a:noFill/>
              <a:prstDash val="solid"/>
              <a:miter/>
            </a:ln>
          </p:spPr>
          <p:txBody>
            <a:bodyPr rtlCol="0" anchor="ctr"/>
            <a:lstStyle/>
            <a:p>
              <a:endParaRPr lang="en-US" sz="1200"/>
            </a:p>
          </p:txBody>
        </p:sp>
        <p:sp>
          <p:nvSpPr>
            <p:cNvPr id="64" name="Freeform: Shape 63">
              <a:extLst>
                <a:ext uri="{FF2B5EF4-FFF2-40B4-BE49-F238E27FC236}">
                  <a16:creationId xmlns:a16="http://schemas.microsoft.com/office/drawing/2014/main" id="{5F5D97A2-D8A3-482F-A27A-C0320B10BA6D}"/>
                </a:ext>
              </a:extLst>
            </p:cNvPr>
            <p:cNvSpPr/>
            <p:nvPr/>
          </p:nvSpPr>
          <p:spPr>
            <a:xfrm>
              <a:off x="10884230" y="4235979"/>
              <a:ext cx="241606" cy="241585"/>
            </a:xfrm>
            <a:custGeom>
              <a:avLst/>
              <a:gdLst>
                <a:gd name="connsiteX0" fmla="*/ 18687 w 241606"/>
                <a:gd name="connsiteY0" fmla="*/ 241586 h 241585"/>
                <a:gd name="connsiteX1" fmla="*/ 31911 w 241606"/>
                <a:gd name="connsiteY1" fmla="*/ 236145 h 241585"/>
                <a:gd name="connsiteX2" fmla="*/ 236145 w 241606"/>
                <a:gd name="connsiteY2" fmla="*/ 31912 h 241585"/>
                <a:gd name="connsiteX3" fmla="*/ 236145 w 241606"/>
                <a:gd name="connsiteY3" fmla="*/ 5462 h 241585"/>
                <a:gd name="connsiteX4" fmla="*/ 209695 w 241606"/>
                <a:gd name="connsiteY4" fmla="*/ 5462 h 241585"/>
                <a:gd name="connsiteX5" fmla="*/ 5462 w 241606"/>
                <a:gd name="connsiteY5" fmla="*/ 209695 h 241585"/>
                <a:gd name="connsiteX6" fmla="*/ 5462 w 241606"/>
                <a:gd name="connsiteY6" fmla="*/ 236145 h 241585"/>
                <a:gd name="connsiteX7" fmla="*/ 18687 w 241606"/>
                <a:gd name="connsiteY7" fmla="*/ 241586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6" h="241585">
                  <a:moveTo>
                    <a:pt x="18687" y="241586"/>
                  </a:moveTo>
                  <a:cubicBezTo>
                    <a:pt x="23458" y="241586"/>
                    <a:pt x="28229" y="239744"/>
                    <a:pt x="31911" y="236145"/>
                  </a:cubicBezTo>
                  <a:lnTo>
                    <a:pt x="236145" y="31912"/>
                  </a:lnTo>
                  <a:cubicBezTo>
                    <a:pt x="243427" y="24546"/>
                    <a:pt x="243427" y="12744"/>
                    <a:pt x="236145" y="5462"/>
                  </a:cubicBezTo>
                  <a:cubicBezTo>
                    <a:pt x="228863" y="-1821"/>
                    <a:pt x="216977" y="-1821"/>
                    <a:pt x="209695" y="5462"/>
                  </a:cubicBezTo>
                  <a:lnTo>
                    <a:pt x="5462" y="209695"/>
                  </a:lnTo>
                  <a:cubicBezTo>
                    <a:pt x="-1821" y="216977"/>
                    <a:pt x="-1821" y="228863"/>
                    <a:pt x="5462" y="236145"/>
                  </a:cubicBezTo>
                  <a:cubicBezTo>
                    <a:pt x="9144" y="239744"/>
                    <a:pt x="13916" y="241586"/>
                    <a:pt x="18687" y="241586"/>
                  </a:cubicBezTo>
                  <a:close/>
                </a:path>
              </a:pathLst>
            </a:custGeom>
            <a:grpFill/>
            <a:ln w="8365" cap="flat">
              <a:noFill/>
              <a:prstDash val="solid"/>
              <a:miter/>
            </a:ln>
          </p:spPr>
          <p:txBody>
            <a:bodyPr rtlCol="0" anchor="ctr"/>
            <a:lstStyle/>
            <a:p>
              <a:endParaRPr lang="en-US" sz="1200"/>
            </a:p>
          </p:txBody>
        </p:sp>
        <p:sp>
          <p:nvSpPr>
            <p:cNvPr id="65" name="Freeform: Shape 64">
              <a:extLst>
                <a:ext uri="{FF2B5EF4-FFF2-40B4-BE49-F238E27FC236}">
                  <a16:creationId xmlns:a16="http://schemas.microsoft.com/office/drawing/2014/main" id="{BF7CA7ED-32A9-4849-806C-2CA6B05152E5}"/>
                </a:ext>
              </a:extLst>
            </p:cNvPr>
            <p:cNvSpPr/>
            <p:nvPr/>
          </p:nvSpPr>
          <p:spPr>
            <a:xfrm>
              <a:off x="11083777" y="4435442"/>
              <a:ext cx="241605" cy="241585"/>
            </a:xfrm>
            <a:custGeom>
              <a:avLst/>
              <a:gdLst>
                <a:gd name="connsiteX0" fmla="*/ 209695 w 241605"/>
                <a:gd name="connsiteY0" fmla="*/ 5462 h 241585"/>
                <a:gd name="connsiteX1" fmla="*/ 5462 w 241605"/>
                <a:gd name="connsiteY1" fmla="*/ 209695 h 241585"/>
                <a:gd name="connsiteX2" fmla="*/ 5462 w 241605"/>
                <a:gd name="connsiteY2" fmla="*/ 236145 h 241585"/>
                <a:gd name="connsiteX3" fmla="*/ 18686 w 241605"/>
                <a:gd name="connsiteY3" fmla="*/ 241586 h 241585"/>
                <a:gd name="connsiteX4" fmla="*/ 31911 w 241605"/>
                <a:gd name="connsiteY4" fmla="*/ 236145 h 241585"/>
                <a:gd name="connsiteX5" fmla="*/ 236144 w 241605"/>
                <a:gd name="connsiteY5" fmla="*/ 31911 h 241585"/>
                <a:gd name="connsiteX6" fmla="*/ 236144 w 241605"/>
                <a:gd name="connsiteY6" fmla="*/ 5462 h 241585"/>
                <a:gd name="connsiteX7" fmla="*/ 209695 w 241605"/>
                <a:gd name="connsiteY7" fmla="*/ 5462 h 241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1605" h="241585">
                  <a:moveTo>
                    <a:pt x="209695" y="5462"/>
                  </a:moveTo>
                  <a:lnTo>
                    <a:pt x="5462" y="209695"/>
                  </a:lnTo>
                  <a:cubicBezTo>
                    <a:pt x="-1821" y="216977"/>
                    <a:pt x="-1821" y="228863"/>
                    <a:pt x="5462" y="236145"/>
                  </a:cubicBezTo>
                  <a:cubicBezTo>
                    <a:pt x="9144" y="239744"/>
                    <a:pt x="13915" y="241586"/>
                    <a:pt x="18686" y="241586"/>
                  </a:cubicBezTo>
                  <a:cubicBezTo>
                    <a:pt x="23457" y="241586"/>
                    <a:pt x="28228" y="239744"/>
                    <a:pt x="31911" y="236145"/>
                  </a:cubicBezTo>
                  <a:lnTo>
                    <a:pt x="236144" y="31911"/>
                  </a:lnTo>
                  <a:cubicBezTo>
                    <a:pt x="243426" y="24546"/>
                    <a:pt x="243426" y="12744"/>
                    <a:pt x="236144" y="5462"/>
                  </a:cubicBezTo>
                  <a:cubicBezTo>
                    <a:pt x="228778" y="-1821"/>
                    <a:pt x="216977" y="-1821"/>
                    <a:pt x="209695" y="5462"/>
                  </a:cubicBezTo>
                  <a:close/>
                </a:path>
              </a:pathLst>
            </a:custGeom>
            <a:grpFill/>
            <a:ln w="8365" cap="flat">
              <a:noFill/>
              <a:prstDash val="solid"/>
              <a:miter/>
            </a:ln>
          </p:spPr>
          <p:txBody>
            <a:bodyPr rtlCol="0" anchor="ctr"/>
            <a:lstStyle/>
            <a:p>
              <a:endParaRPr lang="en-US" sz="1200"/>
            </a:p>
          </p:txBody>
        </p:sp>
      </p:grpSp>
      <p:grpSp>
        <p:nvGrpSpPr>
          <p:cNvPr id="66" name="Graphic 4">
            <a:extLst>
              <a:ext uri="{FF2B5EF4-FFF2-40B4-BE49-F238E27FC236}">
                <a16:creationId xmlns:a16="http://schemas.microsoft.com/office/drawing/2014/main" id="{A835D7A3-3F9B-487D-9EA8-524051DA9952}"/>
              </a:ext>
            </a:extLst>
          </p:cNvPr>
          <p:cNvGrpSpPr/>
          <p:nvPr/>
        </p:nvGrpSpPr>
        <p:grpSpPr>
          <a:xfrm>
            <a:off x="6545584" y="5675838"/>
            <a:ext cx="561088" cy="561004"/>
            <a:chOff x="13194714" y="5688212"/>
            <a:chExt cx="1234475" cy="1234293"/>
          </a:xfrm>
          <a:solidFill>
            <a:schemeClr val="bg1"/>
          </a:solidFill>
        </p:grpSpPr>
        <p:sp>
          <p:nvSpPr>
            <p:cNvPr id="67" name="Freeform: Shape 66">
              <a:extLst>
                <a:ext uri="{FF2B5EF4-FFF2-40B4-BE49-F238E27FC236}">
                  <a16:creationId xmlns:a16="http://schemas.microsoft.com/office/drawing/2014/main" id="{2F31D7B4-61E3-4269-8965-CF107751A52A}"/>
                </a:ext>
              </a:extLst>
            </p:cNvPr>
            <p:cNvSpPr/>
            <p:nvPr/>
          </p:nvSpPr>
          <p:spPr>
            <a:xfrm>
              <a:off x="13194714" y="5688212"/>
              <a:ext cx="1234475" cy="1234293"/>
            </a:xfrm>
            <a:custGeom>
              <a:avLst/>
              <a:gdLst>
                <a:gd name="connsiteX0" fmla="*/ 1229136 w 1234475"/>
                <a:gd name="connsiteY0" fmla="*/ 546680 h 1234293"/>
                <a:gd name="connsiteX1" fmla="*/ 1027916 w 1234475"/>
                <a:gd name="connsiteY1" fmla="*/ 345460 h 1234293"/>
                <a:gd name="connsiteX2" fmla="*/ 1001466 w 1234475"/>
                <a:gd name="connsiteY2" fmla="*/ 345460 h 1234293"/>
                <a:gd name="connsiteX3" fmla="*/ 878089 w 1234475"/>
                <a:gd name="connsiteY3" fmla="*/ 468837 h 1234293"/>
                <a:gd name="connsiteX4" fmla="*/ 878089 w 1234475"/>
                <a:gd name="connsiteY4" fmla="*/ 222585 h 1234293"/>
                <a:gd name="connsiteX5" fmla="*/ 970413 w 1234475"/>
                <a:gd name="connsiteY5" fmla="*/ 222585 h 1234293"/>
                <a:gd name="connsiteX6" fmla="*/ 987739 w 1234475"/>
                <a:gd name="connsiteY6" fmla="*/ 211034 h 1234293"/>
                <a:gd name="connsiteX7" fmla="*/ 983637 w 1234475"/>
                <a:gd name="connsiteY7" fmla="*/ 190611 h 1234293"/>
                <a:gd name="connsiteX8" fmla="*/ 798488 w 1234475"/>
                <a:gd name="connsiteY8" fmla="*/ 5462 h 1234293"/>
                <a:gd name="connsiteX9" fmla="*/ 772039 w 1234475"/>
                <a:gd name="connsiteY9" fmla="*/ 5462 h 1234293"/>
                <a:gd name="connsiteX10" fmla="*/ 586890 w 1234475"/>
                <a:gd name="connsiteY10" fmla="*/ 190611 h 1234293"/>
                <a:gd name="connsiteX11" fmla="*/ 582871 w 1234475"/>
                <a:gd name="connsiteY11" fmla="*/ 211034 h 1234293"/>
                <a:gd name="connsiteX12" fmla="*/ 600114 w 1234475"/>
                <a:gd name="connsiteY12" fmla="*/ 222585 h 1234293"/>
                <a:gd name="connsiteX13" fmla="*/ 692438 w 1234475"/>
                <a:gd name="connsiteY13" fmla="*/ 222585 h 1234293"/>
                <a:gd name="connsiteX14" fmla="*/ 692438 w 1234475"/>
                <a:gd name="connsiteY14" fmla="*/ 443810 h 1234293"/>
                <a:gd name="connsiteX15" fmla="*/ 578853 w 1234475"/>
                <a:gd name="connsiteY15" fmla="*/ 330226 h 1234293"/>
                <a:gd name="connsiteX16" fmla="*/ 552403 w 1234475"/>
                <a:gd name="connsiteY16" fmla="*/ 330226 h 1234293"/>
                <a:gd name="connsiteX17" fmla="*/ 387009 w 1234475"/>
                <a:gd name="connsiteY17" fmla="*/ 495622 h 1234293"/>
                <a:gd name="connsiteX18" fmla="*/ 382906 w 1234475"/>
                <a:gd name="connsiteY18" fmla="*/ 515961 h 1234293"/>
                <a:gd name="connsiteX19" fmla="*/ 400149 w 1234475"/>
                <a:gd name="connsiteY19" fmla="*/ 527512 h 1234293"/>
                <a:gd name="connsiteX20" fmla="*/ 480671 w 1234475"/>
                <a:gd name="connsiteY20" fmla="*/ 527512 h 1234293"/>
                <a:gd name="connsiteX21" fmla="*/ 480671 w 1234475"/>
                <a:gd name="connsiteY21" fmla="*/ 654991 h 1234293"/>
                <a:gd name="connsiteX22" fmla="*/ 319293 w 1234475"/>
                <a:gd name="connsiteY22" fmla="*/ 752001 h 1234293"/>
                <a:gd name="connsiteX23" fmla="*/ 319293 w 1234475"/>
                <a:gd name="connsiteY23" fmla="*/ 313486 h 1234293"/>
                <a:gd name="connsiteX24" fmla="*/ 421326 w 1234475"/>
                <a:gd name="connsiteY24" fmla="*/ 313486 h 1234293"/>
                <a:gd name="connsiteX25" fmla="*/ 438569 w 1234475"/>
                <a:gd name="connsiteY25" fmla="*/ 301935 h 1234293"/>
                <a:gd name="connsiteX26" fmla="*/ 434467 w 1234475"/>
                <a:gd name="connsiteY26" fmla="*/ 281595 h 1234293"/>
                <a:gd name="connsiteX27" fmla="*/ 233164 w 1234475"/>
                <a:gd name="connsiteY27" fmla="*/ 80375 h 1234293"/>
                <a:gd name="connsiteX28" fmla="*/ 206714 w 1234475"/>
                <a:gd name="connsiteY28" fmla="*/ 80375 h 1234293"/>
                <a:gd name="connsiteX29" fmla="*/ 5493 w 1234475"/>
                <a:gd name="connsiteY29" fmla="*/ 281595 h 1234293"/>
                <a:gd name="connsiteX30" fmla="*/ 1392 w 1234475"/>
                <a:gd name="connsiteY30" fmla="*/ 301935 h 1234293"/>
                <a:gd name="connsiteX31" fmla="*/ 18635 w 1234475"/>
                <a:gd name="connsiteY31" fmla="*/ 313486 h 1234293"/>
                <a:gd name="connsiteX32" fmla="*/ 120668 w 1234475"/>
                <a:gd name="connsiteY32" fmla="*/ 313486 h 1234293"/>
                <a:gd name="connsiteX33" fmla="*/ 120668 w 1234475"/>
                <a:gd name="connsiteY33" fmla="*/ 1215544 h 1234293"/>
                <a:gd name="connsiteX34" fmla="*/ 139417 w 1234475"/>
                <a:gd name="connsiteY34" fmla="*/ 1234294 h 1234293"/>
                <a:gd name="connsiteX35" fmla="*/ 158082 w 1234475"/>
                <a:gd name="connsiteY35" fmla="*/ 1215544 h 1234293"/>
                <a:gd name="connsiteX36" fmla="*/ 158082 w 1234475"/>
                <a:gd name="connsiteY36" fmla="*/ 294736 h 1234293"/>
                <a:gd name="connsiteX37" fmla="*/ 139417 w 1234475"/>
                <a:gd name="connsiteY37" fmla="*/ 276071 h 1234293"/>
                <a:gd name="connsiteX38" fmla="*/ 63834 w 1234475"/>
                <a:gd name="connsiteY38" fmla="*/ 276071 h 1234293"/>
                <a:gd name="connsiteX39" fmla="*/ 219938 w 1234475"/>
                <a:gd name="connsiteY39" fmla="*/ 119966 h 1234293"/>
                <a:gd name="connsiteX40" fmla="*/ 376043 w 1234475"/>
                <a:gd name="connsiteY40" fmla="*/ 276071 h 1234293"/>
                <a:gd name="connsiteX41" fmla="*/ 300460 w 1234475"/>
                <a:gd name="connsiteY41" fmla="*/ 276071 h 1234293"/>
                <a:gd name="connsiteX42" fmla="*/ 281794 w 1234475"/>
                <a:gd name="connsiteY42" fmla="*/ 294736 h 1234293"/>
                <a:gd name="connsiteX43" fmla="*/ 281794 w 1234475"/>
                <a:gd name="connsiteY43" fmla="*/ 807998 h 1234293"/>
                <a:gd name="connsiteX44" fmla="*/ 249402 w 1234475"/>
                <a:gd name="connsiteY44" fmla="*/ 941253 h 1234293"/>
                <a:gd name="connsiteX45" fmla="*/ 542359 w 1234475"/>
                <a:gd name="connsiteY45" fmla="*/ 1234210 h 1234293"/>
                <a:gd name="connsiteX46" fmla="*/ 835317 w 1234475"/>
                <a:gd name="connsiteY46" fmla="*/ 941253 h 1234293"/>
                <a:gd name="connsiteX47" fmla="*/ 650335 w 1234475"/>
                <a:gd name="connsiteY47" fmla="*/ 669137 h 1234293"/>
                <a:gd name="connsiteX48" fmla="*/ 650335 w 1234475"/>
                <a:gd name="connsiteY48" fmla="*/ 527512 h 1234293"/>
                <a:gd name="connsiteX49" fmla="*/ 730857 w 1234475"/>
                <a:gd name="connsiteY49" fmla="*/ 527512 h 1234293"/>
                <a:gd name="connsiteX50" fmla="*/ 748183 w 1234475"/>
                <a:gd name="connsiteY50" fmla="*/ 515961 h 1234293"/>
                <a:gd name="connsiteX51" fmla="*/ 744082 w 1234475"/>
                <a:gd name="connsiteY51" fmla="*/ 495622 h 1234293"/>
                <a:gd name="connsiteX52" fmla="*/ 729685 w 1234475"/>
                <a:gd name="connsiteY52" fmla="*/ 481225 h 1234293"/>
                <a:gd name="connsiteX53" fmla="*/ 729685 w 1234475"/>
                <a:gd name="connsiteY53" fmla="*/ 203920 h 1234293"/>
                <a:gd name="connsiteX54" fmla="*/ 711020 w 1234475"/>
                <a:gd name="connsiteY54" fmla="*/ 185254 h 1234293"/>
                <a:gd name="connsiteX55" fmla="*/ 645062 w 1234475"/>
                <a:gd name="connsiteY55" fmla="*/ 185254 h 1234293"/>
                <a:gd name="connsiteX56" fmla="*/ 785012 w 1234475"/>
                <a:gd name="connsiteY56" fmla="*/ 45304 h 1234293"/>
                <a:gd name="connsiteX57" fmla="*/ 924962 w 1234475"/>
                <a:gd name="connsiteY57" fmla="*/ 185254 h 1234293"/>
                <a:gd name="connsiteX58" fmla="*/ 859088 w 1234475"/>
                <a:gd name="connsiteY58" fmla="*/ 185254 h 1234293"/>
                <a:gd name="connsiteX59" fmla="*/ 840423 w 1234475"/>
                <a:gd name="connsiteY59" fmla="*/ 203920 h 1234293"/>
                <a:gd name="connsiteX60" fmla="*/ 840423 w 1234475"/>
                <a:gd name="connsiteY60" fmla="*/ 506252 h 1234293"/>
                <a:gd name="connsiteX61" fmla="*/ 799911 w 1234475"/>
                <a:gd name="connsiteY61" fmla="*/ 546764 h 1234293"/>
                <a:gd name="connsiteX62" fmla="*/ 795810 w 1234475"/>
                <a:gd name="connsiteY62" fmla="*/ 567104 h 1234293"/>
                <a:gd name="connsiteX63" fmla="*/ 813136 w 1234475"/>
                <a:gd name="connsiteY63" fmla="*/ 578655 h 1234293"/>
                <a:gd name="connsiteX64" fmla="*/ 915169 w 1234475"/>
                <a:gd name="connsiteY64" fmla="*/ 578655 h 1234293"/>
                <a:gd name="connsiteX65" fmla="*/ 915169 w 1234475"/>
                <a:gd name="connsiteY65" fmla="*/ 1215544 h 1234293"/>
                <a:gd name="connsiteX66" fmla="*/ 933919 w 1234475"/>
                <a:gd name="connsiteY66" fmla="*/ 1234294 h 1234293"/>
                <a:gd name="connsiteX67" fmla="*/ 952584 w 1234475"/>
                <a:gd name="connsiteY67" fmla="*/ 1215544 h 1234293"/>
                <a:gd name="connsiteX68" fmla="*/ 952584 w 1234475"/>
                <a:gd name="connsiteY68" fmla="*/ 559905 h 1234293"/>
                <a:gd name="connsiteX69" fmla="*/ 933919 w 1234475"/>
                <a:gd name="connsiteY69" fmla="*/ 541239 h 1234293"/>
                <a:gd name="connsiteX70" fmla="*/ 858335 w 1234475"/>
                <a:gd name="connsiteY70" fmla="*/ 541239 h 1234293"/>
                <a:gd name="connsiteX71" fmla="*/ 1014440 w 1234475"/>
                <a:gd name="connsiteY71" fmla="*/ 385135 h 1234293"/>
                <a:gd name="connsiteX72" fmla="*/ 1170545 w 1234475"/>
                <a:gd name="connsiteY72" fmla="*/ 541239 h 1234293"/>
                <a:gd name="connsiteX73" fmla="*/ 1094962 w 1234475"/>
                <a:gd name="connsiteY73" fmla="*/ 541239 h 1234293"/>
                <a:gd name="connsiteX74" fmla="*/ 1076296 w 1234475"/>
                <a:gd name="connsiteY74" fmla="*/ 559905 h 1234293"/>
                <a:gd name="connsiteX75" fmla="*/ 1076296 w 1234475"/>
                <a:gd name="connsiteY75" fmla="*/ 1215544 h 1234293"/>
                <a:gd name="connsiteX76" fmla="*/ 1094962 w 1234475"/>
                <a:gd name="connsiteY76" fmla="*/ 1234294 h 1234293"/>
                <a:gd name="connsiteX77" fmla="*/ 1113627 w 1234475"/>
                <a:gd name="connsiteY77" fmla="*/ 1215544 h 1234293"/>
                <a:gd name="connsiteX78" fmla="*/ 1113627 w 1234475"/>
                <a:gd name="connsiteY78" fmla="*/ 578655 h 1234293"/>
                <a:gd name="connsiteX79" fmla="*/ 1215660 w 1234475"/>
                <a:gd name="connsiteY79" fmla="*/ 578655 h 1234293"/>
                <a:gd name="connsiteX80" fmla="*/ 1232903 w 1234475"/>
                <a:gd name="connsiteY80" fmla="*/ 567104 h 1234293"/>
                <a:gd name="connsiteX81" fmla="*/ 1229136 w 1234475"/>
                <a:gd name="connsiteY81" fmla="*/ 546680 h 1234293"/>
                <a:gd name="connsiteX82" fmla="*/ 798238 w 1234475"/>
                <a:gd name="connsiteY82" fmla="*/ 941253 h 1234293"/>
                <a:gd name="connsiteX83" fmla="*/ 542611 w 1234475"/>
                <a:gd name="connsiteY83" fmla="*/ 1196795 h 1234293"/>
                <a:gd name="connsiteX84" fmla="*/ 287068 w 1234475"/>
                <a:gd name="connsiteY84" fmla="*/ 941253 h 1234293"/>
                <a:gd name="connsiteX85" fmla="*/ 542611 w 1234475"/>
                <a:gd name="connsiteY85" fmla="*/ 685709 h 1234293"/>
                <a:gd name="connsiteX86" fmla="*/ 798238 w 1234475"/>
                <a:gd name="connsiteY86" fmla="*/ 941253 h 1234293"/>
                <a:gd name="connsiteX87" fmla="*/ 631920 w 1234475"/>
                <a:gd name="connsiteY87" fmla="*/ 490097 h 1234293"/>
                <a:gd name="connsiteX88" fmla="*/ 613255 w 1234475"/>
                <a:gd name="connsiteY88" fmla="*/ 508763 h 1234293"/>
                <a:gd name="connsiteX89" fmla="*/ 613255 w 1234475"/>
                <a:gd name="connsiteY89" fmla="*/ 657251 h 1234293"/>
                <a:gd name="connsiteX90" fmla="*/ 542695 w 1234475"/>
                <a:gd name="connsiteY90" fmla="*/ 648295 h 1234293"/>
                <a:gd name="connsiteX91" fmla="*/ 518337 w 1234475"/>
                <a:gd name="connsiteY91" fmla="*/ 649550 h 1234293"/>
                <a:gd name="connsiteX92" fmla="*/ 518337 w 1234475"/>
                <a:gd name="connsiteY92" fmla="*/ 508763 h 1234293"/>
                <a:gd name="connsiteX93" fmla="*/ 499672 w 1234475"/>
                <a:gd name="connsiteY93" fmla="*/ 490097 h 1234293"/>
                <a:gd name="connsiteX94" fmla="*/ 445600 w 1234475"/>
                <a:gd name="connsiteY94" fmla="*/ 490097 h 1234293"/>
                <a:gd name="connsiteX95" fmla="*/ 565880 w 1234475"/>
                <a:gd name="connsiteY95" fmla="*/ 369817 h 1234293"/>
                <a:gd name="connsiteX96" fmla="*/ 686160 w 1234475"/>
                <a:gd name="connsiteY96" fmla="*/ 490097 h 1234293"/>
                <a:gd name="connsiteX97" fmla="*/ 631920 w 1234475"/>
                <a:gd name="connsiteY97" fmla="*/ 490097 h 1234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1234475" h="1234293">
                  <a:moveTo>
                    <a:pt x="1229136" y="546680"/>
                  </a:moveTo>
                  <a:lnTo>
                    <a:pt x="1027916" y="345460"/>
                  </a:lnTo>
                  <a:cubicBezTo>
                    <a:pt x="1020634" y="338178"/>
                    <a:pt x="1008748" y="338178"/>
                    <a:pt x="1001466" y="345460"/>
                  </a:cubicBezTo>
                  <a:lnTo>
                    <a:pt x="878089" y="468837"/>
                  </a:lnTo>
                  <a:lnTo>
                    <a:pt x="878089" y="222585"/>
                  </a:lnTo>
                  <a:lnTo>
                    <a:pt x="970413" y="222585"/>
                  </a:lnTo>
                  <a:cubicBezTo>
                    <a:pt x="978030" y="222585"/>
                    <a:pt x="984809" y="218065"/>
                    <a:pt x="987739" y="211034"/>
                  </a:cubicBezTo>
                  <a:cubicBezTo>
                    <a:pt x="990585" y="204003"/>
                    <a:pt x="988994" y="195968"/>
                    <a:pt x="983637" y="190611"/>
                  </a:cubicBezTo>
                  <a:lnTo>
                    <a:pt x="798488" y="5462"/>
                  </a:lnTo>
                  <a:cubicBezTo>
                    <a:pt x="791206" y="-1821"/>
                    <a:pt x="779321" y="-1821"/>
                    <a:pt x="772039" y="5462"/>
                  </a:cubicBezTo>
                  <a:lnTo>
                    <a:pt x="586890" y="190611"/>
                  </a:lnTo>
                  <a:cubicBezTo>
                    <a:pt x="581533" y="195968"/>
                    <a:pt x="579942" y="204003"/>
                    <a:pt x="582871" y="211034"/>
                  </a:cubicBezTo>
                  <a:cubicBezTo>
                    <a:pt x="585718" y="217982"/>
                    <a:pt x="592581" y="222585"/>
                    <a:pt x="600114" y="222585"/>
                  </a:cubicBezTo>
                  <a:lnTo>
                    <a:pt x="692438" y="222585"/>
                  </a:lnTo>
                  <a:lnTo>
                    <a:pt x="692438" y="443810"/>
                  </a:lnTo>
                  <a:lnTo>
                    <a:pt x="578853" y="330226"/>
                  </a:lnTo>
                  <a:cubicBezTo>
                    <a:pt x="571571" y="322944"/>
                    <a:pt x="559686" y="322944"/>
                    <a:pt x="552403" y="330226"/>
                  </a:cubicBezTo>
                  <a:lnTo>
                    <a:pt x="387009" y="495622"/>
                  </a:lnTo>
                  <a:cubicBezTo>
                    <a:pt x="381652" y="500979"/>
                    <a:pt x="380061" y="509014"/>
                    <a:pt x="382906" y="515961"/>
                  </a:cubicBezTo>
                  <a:cubicBezTo>
                    <a:pt x="385837" y="522992"/>
                    <a:pt x="392616" y="527512"/>
                    <a:pt x="400149" y="527512"/>
                  </a:cubicBezTo>
                  <a:lnTo>
                    <a:pt x="480671" y="527512"/>
                  </a:lnTo>
                  <a:lnTo>
                    <a:pt x="480671" y="654991"/>
                  </a:lnTo>
                  <a:cubicBezTo>
                    <a:pt x="416555" y="668801"/>
                    <a:pt x="360307" y="703789"/>
                    <a:pt x="319293" y="752001"/>
                  </a:cubicBezTo>
                  <a:lnTo>
                    <a:pt x="319293" y="313486"/>
                  </a:lnTo>
                  <a:lnTo>
                    <a:pt x="421326" y="313486"/>
                  </a:lnTo>
                  <a:cubicBezTo>
                    <a:pt x="428860" y="313486"/>
                    <a:pt x="435723" y="308966"/>
                    <a:pt x="438569" y="301935"/>
                  </a:cubicBezTo>
                  <a:cubicBezTo>
                    <a:pt x="441415" y="294988"/>
                    <a:pt x="439824" y="286952"/>
                    <a:pt x="434467" y="281595"/>
                  </a:cubicBezTo>
                  <a:lnTo>
                    <a:pt x="233164" y="80375"/>
                  </a:lnTo>
                  <a:cubicBezTo>
                    <a:pt x="225882" y="73093"/>
                    <a:pt x="213996" y="73093"/>
                    <a:pt x="206714" y="80375"/>
                  </a:cubicBezTo>
                  <a:lnTo>
                    <a:pt x="5493" y="281595"/>
                  </a:lnTo>
                  <a:cubicBezTo>
                    <a:pt x="136" y="286952"/>
                    <a:pt x="-1453" y="294988"/>
                    <a:pt x="1392" y="301935"/>
                  </a:cubicBezTo>
                  <a:cubicBezTo>
                    <a:pt x="4321" y="308966"/>
                    <a:pt x="11102" y="313486"/>
                    <a:pt x="18635" y="313486"/>
                  </a:cubicBezTo>
                  <a:lnTo>
                    <a:pt x="120668" y="313486"/>
                  </a:lnTo>
                  <a:lnTo>
                    <a:pt x="120668" y="1215544"/>
                  </a:lnTo>
                  <a:cubicBezTo>
                    <a:pt x="120668" y="1225923"/>
                    <a:pt x="129038" y="1234294"/>
                    <a:pt x="139417" y="1234294"/>
                  </a:cubicBezTo>
                  <a:cubicBezTo>
                    <a:pt x="149712" y="1234294"/>
                    <a:pt x="158082" y="1225923"/>
                    <a:pt x="158082" y="1215544"/>
                  </a:cubicBezTo>
                  <a:lnTo>
                    <a:pt x="158082" y="294736"/>
                  </a:lnTo>
                  <a:cubicBezTo>
                    <a:pt x="158082" y="284441"/>
                    <a:pt x="149712" y="276071"/>
                    <a:pt x="139417" y="276071"/>
                  </a:cubicBezTo>
                  <a:lnTo>
                    <a:pt x="63834" y="276071"/>
                  </a:lnTo>
                  <a:lnTo>
                    <a:pt x="219938" y="119966"/>
                  </a:lnTo>
                  <a:lnTo>
                    <a:pt x="376043" y="276071"/>
                  </a:lnTo>
                  <a:lnTo>
                    <a:pt x="300460" y="276071"/>
                  </a:lnTo>
                  <a:cubicBezTo>
                    <a:pt x="290165" y="276071"/>
                    <a:pt x="281794" y="284441"/>
                    <a:pt x="281794" y="294736"/>
                  </a:cubicBezTo>
                  <a:lnTo>
                    <a:pt x="281794" y="807998"/>
                  </a:lnTo>
                  <a:cubicBezTo>
                    <a:pt x="261204" y="848008"/>
                    <a:pt x="249402" y="893207"/>
                    <a:pt x="249402" y="941253"/>
                  </a:cubicBezTo>
                  <a:cubicBezTo>
                    <a:pt x="249402" y="1102798"/>
                    <a:pt x="380814" y="1234210"/>
                    <a:pt x="542359" y="1234210"/>
                  </a:cubicBezTo>
                  <a:cubicBezTo>
                    <a:pt x="703905" y="1234210"/>
                    <a:pt x="835317" y="1102798"/>
                    <a:pt x="835317" y="941253"/>
                  </a:cubicBezTo>
                  <a:cubicBezTo>
                    <a:pt x="835317" y="817875"/>
                    <a:pt x="758562" y="712243"/>
                    <a:pt x="650335" y="669137"/>
                  </a:cubicBezTo>
                  <a:lnTo>
                    <a:pt x="650335" y="527512"/>
                  </a:lnTo>
                  <a:lnTo>
                    <a:pt x="730857" y="527512"/>
                  </a:lnTo>
                  <a:cubicBezTo>
                    <a:pt x="738474" y="527512"/>
                    <a:pt x="745253" y="522992"/>
                    <a:pt x="748183" y="515961"/>
                  </a:cubicBezTo>
                  <a:cubicBezTo>
                    <a:pt x="751029" y="509014"/>
                    <a:pt x="749439" y="500979"/>
                    <a:pt x="744082" y="495622"/>
                  </a:cubicBezTo>
                  <a:lnTo>
                    <a:pt x="729685" y="481225"/>
                  </a:lnTo>
                  <a:lnTo>
                    <a:pt x="729685" y="203920"/>
                  </a:lnTo>
                  <a:cubicBezTo>
                    <a:pt x="729685" y="193541"/>
                    <a:pt x="721315" y="185254"/>
                    <a:pt x="711020" y="185254"/>
                  </a:cubicBezTo>
                  <a:lnTo>
                    <a:pt x="645062" y="185254"/>
                  </a:lnTo>
                  <a:lnTo>
                    <a:pt x="785012" y="45304"/>
                  </a:lnTo>
                  <a:lnTo>
                    <a:pt x="924962" y="185254"/>
                  </a:lnTo>
                  <a:lnTo>
                    <a:pt x="859088" y="185254"/>
                  </a:lnTo>
                  <a:cubicBezTo>
                    <a:pt x="848709" y="185254"/>
                    <a:pt x="840423" y="193624"/>
                    <a:pt x="840423" y="203920"/>
                  </a:cubicBezTo>
                  <a:lnTo>
                    <a:pt x="840423" y="506252"/>
                  </a:lnTo>
                  <a:lnTo>
                    <a:pt x="799911" y="546764"/>
                  </a:lnTo>
                  <a:cubicBezTo>
                    <a:pt x="794554" y="552121"/>
                    <a:pt x="792964" y="560156"/>
                    <a:pt x="795810" y="567104"/>
                  </a:cubicBezTo>
                  <a:cubicBezTo>
                    <a:pt x="798739" y="574134"/>
                    <a:pt x="805520" y="578655"/>
                    <a:pt x="813136" y="578655"/>
                  </a:cubicBezTo>
                  <a:lnTo>
                    <a:pt x="915169" y="578655"/>
                  </a:lnTo>
                  <a:lnTo>
                    <a:pt x="915169" y="1215544"/>
                  </a:lnTo>
                  <a:cubicBezTo>
                    <a:pt x="915169" y="1225923"/>
                    <a:pt x="923540" y="1234294"/>
                    <a:pt x="933919" y="1234294"/>
                  </a:cubicBezTo>
                  <a:cubicBezTo>
                    <a:pt x="944214" y="1234294"/>
                    <a:pt x="952584" y="1225923"/>
                    <a:pt x="952584" y="1215544"/>
                  </a:cubicBezTo>
                  <a:lnTo>
                    <a:pt x="952584" y="559905"/>
                  </a:lnTo>
                  <a:cubicBezTo>
                    <a:pt x="952584" y="549610"/>
                    <a:pt x="944214" y="541239"/>
                    <a:pt x="933919" y="541239"/>
                  </a:cubicBezTo>
                  <a:lnTo>
                    <a:pt x="858335" y="541239"/>
                  </a:lnTo>
                  <a:lnTo>
                    <a:pt x="1014440" y="385135"/>
                  </a:lnTo>
                  <a:lnTo>
                    <a:pt x="1170545" y="541239"/>
                  </a:lnTo>
                  <a:lnTo>
                    <a:pt x="1094962" y="541239"/>
                  </a:lnTo>
                  <a:cubicBezTo>
                    <a:pt x="1084666" y="541239"/>
                    <a:pt x="1076296" y="549610"/>
                    <a:pt x="1076296" y="559905"/>
                  </a:cubicBezTo>
                  <a:lnTo>
                    <a:pt x="1076296" y="1215544"/>
                  </a:lnTo>
                  <a:cubicBezTo>
                    <a:pt x="1076296" y="1225923"/>
                    <a:pt x="1084666" y="1234294"/>
                    <a:pt x="1094962" y="1234294"/>
                  </a:cubicBezTo>
                  <a:cubicBezTo>
                    <a:pt x="1105257" y="1234294"/>
                    <a:pt x="1113627" y="1225923"/>
                    <a:pt x="1113627" y="1215544"/>
                  </a:cubicBezTo>
                  <a:lnTo>
                    <a:pt x="1113627" y="578655"/>
                  </a:lnTo>
                  <a:lnTo>
                    <a:pt x="1215660" y="578655"/>
                  </a:lnTo>
                  <a:cubicBezTo>
                    <a:pt x="1223193" y="578655"/>
                    <a:pt x="1230057" y="574134"/>
                    <a:pt x="1232903" y="567104"/>
                  </a:cubicBezTo>
                  <a:cubicBezTo>
                    <a:pt x="1236000" y="560072"/>
                    <a:pt x="1234410" y="552037"/>
                    <a:pt x="1229136" y="546680"/>
                  </a:cubicBezTo>
                  <a:close/>
                  <a:moveTo>
                    <a:pt x="798238" y="941253"/>
                  </a:moveTo>
                  <a:cubicBezTo>
                    <a:pt x="798238" y="1082207"/>
                    <a:pt x="683565" y="1196795"/>
                    <a:pt x="542611" y="1196795"/>
                  </a:cubicBezTo>
                  <a:cubicBezTo>
                    <a:pt x="401657" y="1196795"/>
                    <a:pt x="287068" y="1082123"/>
                    <a:pt x="287068" y="941253"/>
                  </a:cubicBezTo>
                  <a:cubicBezTo>
                    <a:pt x="287068" y="800298"/>
                    <a:pt x="401739" y="685709"/>
                    <a:pt x="542611" y="685709"/>
                  </a:cubicBezTo>
                  <a:cubicBezTo>
                    <a:pt x="683565" y="685709"/>
                    <a:pt x="798238" y="800298"/>
                    <a:pt x="798238" y="941253"/>
                  </a:cubicBezTo>
                  <a:close/>
                  <a:moveTo>
                    <a:pt x="631920" y="490097"/>
                  </a:moveTo>
                  <a:cubicBezTo>
                    <a:pt x="621625" y="490097"/>
                    <a:pt x="613255" y="498468"/>
                    <a:pt x="613255" y="508763"/>
                  </a:cubicBezTo>
                  <a:lnTo>
                    <a:pt x="613255" y="657251"/>
                  </a:lnTo>
                  <a:cubicBezTo>
                    <a:pt x="590572" y="651643"/>
                    <a:pt x="567051" y="648295"/>
                    <a:pt x="542695" y="648295"/>
                  </a:cubicBezTo>
                  <a:cubicBezTo>
                    <a:pt x="534492" y="648295"/>
                    <a:pt x="526372" y="648880"/>
                    <a:pt x="518337" y="649550"/>
                  </a:cubicBezTo>
                  <a:lnTo>
                    <a:pt x="518337" y="508763"/>
                  </a:lnTo>
                  <a:cubicBezTo>
                    <a:pt x="518337" y="498468"/>
                    <a:pt x="509967" y="490097"/>
                    <a:pt x="499672" y="490097"/>
                  </a:cubicBezTo>
                  <a:lnTo>
                    <a:pt x="445600" y="490097"/>
                  </a:lnTo>
                  <a:lnTo>
                    <a:pt x="565880" y="369817"/>
                  </a:lnTo>
                  <a:lnTo>
                    <a:pt x="686160" y="490097"/>
                  </a:lnTo>
                  <a:lnTo>
                    <a:pt x="631920" y="490097"/>
                  </a:lnTo>
                  <a:close/>
                </a:path>
              </a:pathLst>
            </a:custGeom>
            <a:grpFill/>
            <a:ln w="8365" cap="flat">
              <a:noFill/>
              <a:prstDash val="solid"/>
              <a:miter/>
            </a:ln>
          </p:spPr>
          <p:txBody>
            <a:bodyPr rtlCol="0" anchor="ctr"/>
            <a:lstStyle/>
            <a:p>
              <a:endParaRPr lang="en-US" sz="1200"/>
            </a:p>
          </p:txBody>
        </p:sp>
        <p:sp>
          <p:nvSpPr>
            <p:cNvPr id="68" name="Freeform: Shape 67">
              <a:extLst>
                <a:ext uri="{FF2B5EF4-FFF2-40B4-BE49-F238E27FC236}">
                  <a16:creationId xmlns:a16="http://schemas.microsoft.com/office/drawing/2014/main" id="{59A76C05-8001-4F28-97C4-AF4B892B8709}"/>
                </a:ext>
              </a:extLst>
            </p:cNvPr>
            <p:cNvSpPr/>
            <p:nvPr/>
          </p:nvSpPr>
          <p:spPr>
            <a:xfrm>
              <a:off x="13643829" y="6437868"/>
              <a:ext cx="186907" cy="383358"/>
            </a:xfrm>
            <a:custGeom>
              <a:avLst/>
              <a:gdLst>
                <a:gd name="connsiteX0" fmla="*/ 74663 w 186907"/>
                <a:gd name="connsiteY0" fmla="*/ 18584 h 383358"/>
                <a:gd name="connsiteX1" fmla="*/ 74663 w 186907"/>
                <a:gd name="connsiteY1" fmla="*/ 39007 h 383358"/>
                <a:gd name="connsiteX2" fmla="*/ 0 w 186907"/>
                <a:gd name="connsiteY2" fmla="*/ 123798 h 383358"/>
                <a:gd name="connsiteX3" fmla="*/ 93328 w 186907"/>
                <a:gd name="connsiteY3" fmla="*/ 210346 h 383358"/>
                <a:gd name="connsiteX4" fmla="*/ 149576 w 186907"/>
                <a:gd name="connsiteY4" fmla="*/ 259479 h 383358"/>
                <a:gd name="connsiteX5" fmla="*/ 93663 w 186907"/>
                <a:gd name="connsiteY5" fmla="*/ 308612 h 383358"/>
                <a:gd name="connsiteX6" fmla="*/ 41098 w 186907"/>
                <a:gd name="connsiteY6" fmla="*/ 276471 h 383358"/>
                <a:gd name="connsiteX7" fmla="*/ 16573 w 186907"/>
                <a:gd name="connsiteY7" fmla="*/ 266510 h 383358"/>
                <a:gd name="connsiteX8" fmla="*/ 6613 w 186907"/>
                <a:gd name="connsiteY8" fmla="*/ 290951 h 383358"/>
                <a:gd name="connsiteX9" fmla="*/ 74663 w 186907"/>
                <a:gd name="connsiteY9" fmla="*/ 344018 h 383358"/>
                <a:gd name="connsiteX10" fmla="*/ 74663 w 186907"/>
                <a:gd name="connsiteY10" fmla="*/ 364693 h 383358"/>
                <a:gd name="connsiteX11" fmla="*/ 93328 w 186907"/>
                <a:gd name="connsiteY11" fmla="*/ 383358 h 383358"/>
                <a:gd name="connsiteX12" fmla="*/ 111994 w 186907"/>
                <a:gd name="connsiteY12" fmla="*/ 364693 h 383358"/>
                <a:gd name="connsiteX13" fmla="*/ 111994 w 186907"/>
                <a:gd name="connsiteY13" fmla="*/ 344353 h 383358"/>
                <a:gd name="connsiteX14" fmla="*/ 186908 w 186907"/>
                <a:gd name="connsiteY14" fmla="*/ 259563 h 383358"/>
                <a:gd name="connsiteX15" fmla="*/ 93244 w 186907"/>
                <a:gd name="connsiteY15" fmla="*/ 173015 h 383358"/>
                <a:gd name="connsiteX16" fmla="*/ 37248 w 186907"/>
                <a:gd name="connsiteY16" fmla="*/ 123882 h 383358"/>
                <a:gd name="connsiteX17" fmla="*/ 93244 w 186907"/>
                <a:gd name="connsiteY17" fmla="*/ 74748 h 383358"/>
                <a:gd name="connsiteX18" fmla="*/ 145810 w 186907"/>
                <a:gd name="connsiteY18" fmla="*/ 106974 h 383358"/>
                <a:gd name="connsiteX19" fmla="*/ 170334 w 186907"/>
                <a:gd name="connsiteY19" fmla="*/ 116934 h 383358"/>
                <a:gd name="connsiteX20" fmla="*/ 180295 w 186907"/>
                <a:gd name="connsiteY20" fmla="*/ 92409 h 383358"/>
                <a:gd name="connsiteX21" fmla="*/ 111994 w 186907"/>
                <a:gd name="connsiteY21" fmla="*/ 39259 h 383358"/>
                <a:gd name="connsiteX22" fmla="*/ 111994 w 186907"/>
                <a:gd name="connsiteY22" fmla="*/ 18668 h 383358"/>
                <a:gd name="connsiteX23" fmla="*/ 93328 w 186907"/>
                <a:gd name="connsiteY23" fmla="*/ 2 h 383358"/>
                <a:gd name="connsiteX24" fmla="*/ 74663 w 186907"/>
                <a:gd name="connsiteY24" fmla="*/ 18584 h 383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86907" h="383358">
                  <a:moveTo>
                    <a:pt x="74663" y="18584"/>
                  </a:moveTo>
                  <a:lnTo>
                    <a:pt x="74663" y="39007"/>
                  </a:lnTo>
                  <a:cubicBezTo>
                    <a:pt x="32141" y="47043"/>
                    <a:pt x="0" y="82031"/>
                    <a:pt x="0" y="123798"/>
                  </a:cubicBezTo>
                  <a:cubicBezTo>
                    <a:pt x="0" y="165649"/>
                    <a:pt x="24525" y="210346"/>
                    <a:pt x="93328" y="210346"/>
                  </a:cubicBezTo>
                  <a:cubicBezTo>
                    <a:pt x="130157" y="210346"/>
                    <a:pt x="149576" y="227337"/>
                    <a:pt x="149576" y="259479"/>
                  </a:cubicBezTo>
                  <a:cubicBezTo>
                    <a:pt x="149576" y="286599"/>
                    <a:pt x="124465" y="308612"/>
                    <a:pt x="93663" y="308612"/>
                  </a:cubicBezTo>
                  <a:cubicBezTo>
                    <a:pt x="70310" y="308612"/>
                    <a:pt x="49217" y="295639"/>
                    <a:pt x="41098" y="276471"/>
                  </a:cubicBezTo>
                  <a:cubicBezTo>
                    <a:pt x="37081" y="266929"/>
                    <a:pt x="26115" y="262492"/>
                    <a:pt x="16573" y="266510"/>
                  </a:cubicBezTo>
                  <a:cubicBezTo>
                    <a:pt x="7031" y="270528"/>
                    <a:pt x="2595" y="281493"/>
                    <a:pt x="6613" y="290951"/>
                  </a:cubicBezTo>
                  <a:cubicBezTo>
                    <a:pt x="18331" y="318824"/>
                    <a:pt x="44027" y="338243"/>
                    <a:pt x="74663" y="344018"/>
                  </a:cubicBezTo>
                  <a:lnTo>
                    <a:pt x="74663" y="364693"/>
                  </a:lnTo>
                  <a:cubicBezTo>
                    <a:pt x="74663" y="374988"/>
                    <a:pt x="83033" y="383358"/>
                    <a:pt x="93328" y="383358"/>
                  </a:cubicBezTo>
                  <a:cubicBezTo>
                    <a:pt x="103623" y="383358"/>
                    <a:pt x="111994" y="374988"/>
                    <a:pt x="111994" y="364693"/>
                  </a:cubicBezTo>
                  <a:lnTo>
                    <a:pt x="111994" y="344353"/>
                  </a:lnTo>
                  <a:cubicBezTo>
                    <a:pt x="154681" y="336402"/>
                    <a:pt x="186908" y="301414"/>
                    <a:pt x="186908" y="259563"/>
                  </a:cubicBezTo>
                  <a:cubicBezTo>
                    <a:pt x="186908" y="217712"/>
                    <a:pt x="162299" y="173015"/>
                    <a:pt x="93244" y="173015"/>
                  </a:cubicBezTo>
                  <a:cubicBezTo>
                    <a:pt x="56081" y="173015"/>
                    <a:pt x="37248" y="156526"/>
                    <a:pt x="37248" y="123882"/>
                  </a:cubicBezTo>
                  <a:cubicBezTo>
                    <a:pt x="37248" y="96762"/>
                    <a:pt x="62359" y="74748"/>
                    <a:pt x="93244" y="74748"/>
                  </a:cubicBezTo>
                  <a:cubicBezTo>
                    <a:pt x="116598" y="74748"/>
                    <a:pt x="137691" y="87722"/>
                    <a:pt x="145810" y="106974"/>
                  </a:cubicBezTo>
                  <a:cubicBezTo>
                    <a:pt x="149827" y="116516"/>
                    <a:pt x="160793" y="121036"/>
                    <a:pt x="170334" y="116934"/>
                  </a:cubicBezTo>
                  <a:cubicBezTo>
                    <a:pt x="179876" y="112917"/>
                    <a:pt x="184312" y="101952"/>
                    <a:pt x="180295" y="92409"/>
                  </a:cubicBezTo>
                  <a:cubicBezTo>
                    <a:pt x="168493" y="64453"/>
                    <a:pt x="142713" y="45034"/>
                    <a:pt x="111994" y="39259"/>
                  </a:cubicBezTo>
                  <a:lnTo>
                    <a:pt x="111994" y="18668"/>
                  </a:lnTo>
                  <a:cubicBezTo>
                    <a:pt x="111994" y="8373"/>
                    <a:pt x="103623" y="2"/>
                    <a:pt x="93328" y="2"/>
                  </a:cubicBezTo>
                  <a:cubicBezTo>
                    <a:pt x="83033" y="-165"/>
                    <a:pt x="74663" y="8289"/>
                    <a:pt x="74663" y="18584"/>
                  </a:cubicBezTo>
                  <a:close/>
                </a:path>
              </a:pathLst>
            </a:custGeom>
            <a:grpFill/>
            <a:ln w="8365" cap="flat">
              <a:noFill/>
              <a:prstDash val="solid"/>
              <a:miter/>
            </a:ln>
          </p:spPr>
          <p:txBody>
            <a:bodyPr rtlCol="0" anchor="ctr"/>
            <a:lstStyle/>
            <a:p>
              <a:endParaRPr lang="en-US" sz="1200"/>
            </a:p>
          </p:txBody>
        </p:sp>
      </p:grpSp>
      <p:sp>
        <p:nvSpPr>
          <p:cNvPr id="70" name="TextBox 69" descr="e7d195523061f1c0cef09ac28eaae964ec9988a5cce77c8b8C1E4685C6E6B40CD7615480512384A61EE159C6FE0045D14B61E85D0A95589D558B81FFC809322ACC20DC2254D928200A3EA0841B8B1814E3C79D0DF8AF216FB497AA06F6F4B721085BA35F6799E590F516F06AFC91D3DE45A045845BF66CE115A619C1BE5F8BA40CD67ABFF3CFB4F6">
            <a:extLst>
              <a:ext uri="{FF2B5EF4-FFF2-40B4-BE49-F238E27FC236}">
                <a16:creationId xmlns:a16="http://schemas.microsoft.com/office/drawing/2014/main" id="{9D467630-154E-426A-8F20-6397C1DF84B7}"/>
              </a:ext>
            </a:extLst>
          </p:cNvPr>
          <p:cNvSpPr txBox="1"/>
          <p:nvPr/>
        </p:nvSpPr>
        <p:spPr>
          <a:xfrm>
            <a:off x="4157833" y="1460210"/>
            <a:ext cx="9972335" cy="769441"/>
          </a:xfrm>
          <a:prstGeom prst="rect">
            <a:avLst/>
          </a:prstGeom>
          <a:noFill/>
        </p:spPr>
        <p:txBody>
          <a:bodyPr wrap="square" rtlCol="0">
            <a:spAutoFit/>
          </a:bodyPr>
          <a:lstStyle/>
          <a:p>
            <a:pPr algn="ctr">
              <a:spcBef>
                <a:spcPts val="1200"/>
              </a:spcBef>
            </a:pPr>
            <a:r>
              <a:rPr lang="en-US" altLang="zh-CN" sz="4400">
                <a:solidFill>
                  <a:schemeClr val="tx1">
                    <a:lumMod val="85000"/>
                    <a:lumOff val="15000"/>
                  </a:schemeClr>
                </a:solidFill>
                <a:latin typeface="Montserrat Black" panose="00000A00000000000000" pitchFamily="50" charset="0"/>
                <a:ea typeface="微软雅黑" panose="020B0503020204020204" pitchFamily="34" charset="-122"/>
                <a:cs typeface="Lato" panose="020F0502020204030203" pitchFamily="34" charset="0"/>
              </a:rPr>
              <a:t>Creative Infographic</a:t>
            </a:r>
          </a:p>
        </p:txBody>
      </p:sp>
    </p:spTree>
    <p:extLst>
      <p:ext uri="{BB962C8B-B14F-4D97-AF65-F5344CB8AC3E}">
        <p14:creationId xmlns:p14="http://schemas.microsoft.com/office/powerpoint/2010/main" val="4098009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entr" presetSubtype="0" fill="hold" grpId="0" nodeType="afterEffect">
                                  <p:stCondLst>
                                    <p:cond delay="0"/>
                                  </p:stCondLst>
                                  <p:iterate type="lt">
                                    <p:tmPct val="3000"/>
                                  </p:iterate>
                                  <p:childTnLst>
                                    <p:set>
                                      <p:cBhvr>
                                        <p:cTn id="6" dur="750" fill="hold">
                                          <p:stCondLst>
                                            <p:cond delay="0"/>
                                          </p:stCondLst>
                                        </p:cTn>
                                        <p:tgtEl>
                                          <p:spTgt spid="70"/>
                                        </p:tgtEl>
                                        <p:attrNameLst>
                                          <p:attrName>style.visibility</p:attrName>
                                        </p:attrNameLst>
                                      </p:cBhvr>
                                      <p:to>
                                        <p:strVal val="visible"/>
                                      </p:to>
                                    </p:set>
                                    <p:anim to="" calcmode="lin" valueType="num">
                                      <p:cBhvr>
                                        <p:cTn id="7" dur="750" fill="hold">
                                          <p:stCondLst>
                                            <p:cond delay="0"/>
                                          </p:stCondLst>
                                        </p:cTn>
                                        <p:tgtEl>
                                          <p:spTgt spid="70"/>
                                        </p:tgtEl>
                                        <p:attrNameLst>
                                          <p:attrName>ppt_x</p:attrName>
                                        </p:attrNameLst>
                                      </p:cBhvr>
                                      <p:tavLst>
                                        <p:tav tm="0" fmla="#ppt_x+#ppt_w*((1.5-1.5*$)^3-(1.5-1.5*$)^2)">
                                          <p:val>
                                            <p:strVal val="0"/>
                                          </p:val>
                                        </p:tav>
                                        <p:tav tm="100000">
                                          <p:val>
                                            <p:strVal val="1"/>
                                          </p:val>
                                        </p:tav>
                                      </p:tavLst>
                                    </p:anim>
                                    <p:animEffect filter="fade">
                                      <p:cBhvr>
                                        <p:cTn id="8" dur="750">
                                          <p:stCondLst>
                                            <p:cond delay="0"/>
                                          </p:stCondLst>
                                        </p:cTn>
                                        <p:tgtEl>
                                          <p:spTgt spid="70"/>
                                        </p:tgtEl>
                                      </p:cBhvr>
                                    </p:animEffect>
                                  </p:childTnLst>
                                </p:cTn>
                              </p:par>
                            </p:childTnLst>
                          </p:cTn>
                        </p:par>
                        <p:par>
                          <p:cTn id="9" fill="hold">
                            <p:stCondLst>
                              <p:cond delay="1155"/>
                            </p:stCondLst>
                            <p:childTnLst>
                              <p:par>
                                <p:cTn id="10" presetID="31" presetClass="entr" presetSubtype="0" fill="hold" nodeType="afterEffect">
                                  <p:stCondLst>
                                    <p:cond delay="0"/>
                                  </p:stCondLst>
                                  <p:childTnLst>
                                    <p:set>
                                      <p:cBhvr>
                                        <p:cTn id="11" dur="1" fill="hold">
                                          <p:stCondLst>
                                            <p:cond delay="0"/>
                                          </p:stCondLst>
                                        </p:cTn>
                                        <p:tgtEl>
                                          <p:spTgt spid="71"/>
                                        </p:tgtEl>
                                        <p:attrNameLst>
                                          <p:attrName>style.visibility</p:attrName>
                                        </p:attrNameLst>
                                      </p:cBhvr>
                                      <p:to>
                                        <p:strVal val="visible"/>
                                      </p:to>
                                    </p:set>
                                    <p:anim calcmode="lin" valueType="num">
                                      <p:cBhvr>
                                        <p:cTn id="12" dur="1000" fill="hold"/>
                                        <p:tgtEl>
                                          <p:spTgt spid="71"/>
                                        </p:tgtEl>
                                        <p:attrNameLst>
                                          <p:attrName>ppt_w</p:attrName>
                                        </p:attrNameLst>
                                      </p:cBhvr>
                                      <p:tavLst>
                                        <p:tav tm="0">
                                          <p:val>
                                            <p:fltVal val="0"/>
                                          </p:val>
                                        </p:tav>
                                        <p:tav tm="100000">
                                          <p:val>
                                            <p:strVal val="#ppt_w"/>
                                          </p:val>
                                        </p:tav>
                                      </p:tavLst>
                                    </p:anim>
                                    <p:anim calcmode="lin" valueType="num">
                                      <p:cBhvr>
                                        <p:cTn id="13" dur="1000" fill="hold"/>
                                        <p:tgtEl>
                                          <p:spTgt spid="71"/>
                                        </p:tgtEl>
                                        <p:attrNameLst>
                                          <p:attrName>ppt_h</p:attrName>
                                        </p:attrNameLst>
                                      </p:cBhvr>
                                      <p:tavLst>
                                        <p:tav tm="0">
                                          <p:val>
                                            <p:fltVal val="0"/>
                                          </p:val>
                                        </p:tav>
                                        <p:tav tm="100000">
                                          <p:val>
                                            <p:strVal val="#ppt_h"/>
                                          </p:val>
                                        </p:tav>
                                      </p:tavLst>
                                    </p:anim>
                                    <p:anim calcmode="lin" valueType="num">
                                      <p:cBhvr>
                                        <p:cTn id="14" dur="1000" fill="hold"/>
                                        <p:tgtEl>
                                          <p:spTgt spid="71"/>
                                        </p:tgtEl>
                                        <p:attrNameLst>
                                          <p:attrName>style.rotation</p:attrName>
                                        </p:attrNameLst>
                                      </p:cBhvr>
                                      <p:tavLst>
                                        <p:tav tm="0">
                                          <p:val>
                                            <p:fltVal val="90"/>
                                          </p:val>
                                        </p:tav>
                                        <p:tav tm="100000">
                                          <p:val>
                                            <p:fltVal val="0"/>
                                          </p:val>
                                        </p:tav>
                                      </p:tavLst>
                                    </p:anim>
                                    <p:animEffect transition="in" filter="fade">
                                      <p:cBhvr>
                                        <p:cTn id="15" dur="1000"/>
                                        <p:tgtEl>
                                          <p:spTgt spid="71"/>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ppt_w</p:attrName>
                                        </p:attrNameLst>
                                      </p:cBhvr>
                                      <p:tavLst>
                                        <p:tav tm="0">
                                          <p:val>
                                            <p:fltVal val="0"/>
                                          </p:val>
                                        </p:tav>
                                        <p:tav tm="100000">
                                          <p:val>
                                            <p:strVal val="#ppt_w"/>
                                          </p:val>
                                        </p:tav>
                                      </p:tavLst>
                                    </p:anim>
                                    <p:anim calcmode="lin" valueType="num">
                                      <p:cBhvr>
                                        <p:cTn id="19" dur="1000" fill="hold"/>
                                        <p:tgtEl>
                                          <p:spTgt spid="6"/>
                                        </p:tgtEl>
                                        <p:attrNameLst>
                                          <p:attrName>ppt_h</p:attrName>
                                        </p:attrNameLst>
                                      </p:cBhvr>
                                      <p:tavLst>
                                        <p:tav tm="0">
                                          <p:val>
                                            <p:fltVal val="0"/>
                                          </p:val>
                                        </p:tav>
                                        <p:tav tm="100000">
                                          <p:val>
                                            <p:strVal val="#ppt_h"/>
                                          </p:val>
                                        </p:tav>
                                      </p:tavLst>
                                    </p:anim>
                                    <p:animEffect transition="in" filter="fade">
                                      <p:cBhvr>
                                        <p:cTn id="20" dur="1000"/>
                                        <p:tgtEl>
                                          <p:spTgt spid="6"/>
                                        </p:tgtEl>
                                      </p:cBhvr>
                                    </p:animEffect>
                                  </p:childTnLst>
                                </p:cTn>
                              </p:par>
                            </p:childTnLst>
                          </p:cTn>
                        </p:par>
                        <p:par>
                          <p:cTn id="21" fill="hold">
                            <p:stCondLst>
                              <p:cond delay="2155"/>
                            </p:stCondLst>
                            <p:childTnLst>
                              <p:par>
                                <p:cTn id="22" presetID="0" presetClass="entr" presetSubtype="0" fill="hold" nodeType="afterEffect">
                                  <p:stCondLst>
                                    <p:cond delay="0"/>
                                  </p:stCondLst>
                                  <p:childTnLst>
                                    <p:set>
                                      <p:cBhvr>
                                        <p:cTn id="23" dur="700" fill="hold">
                                          <p:stCondLst>
                                            <p:cond delay="0"/>
                                          </p:stCondLst>
                                        </p:cTn>
                                        <p:tgtEl>
                                          <p:spTgt spid="66"/>
                                        </p:tgtEl>
                                        <p:attrNameLst>
                                          <p:attrName>style.visibility</p:attrName>
                                        </p:attrNameLst>
                                      </p:cBhvr>
                                      <p:to>
                                        <p:strVal val="visible"/>
                                      </p:to>
                                    </p:set>
                                    <p:anim to="" calcmode="lin" valueType="num">
                                      <p:cBhvr>
                                        <p:cTn id="24" dur="700" fill="hold">
                                          <p:stCondLst>
                                            <p:cond delay="0"/>
                                          </p:stCondLst>
                                        </p:cTn>
                                        <p:tgtEl>
                                          <p:spTgt spid="66"/>
                                        </p:tgtEl>
                                        <p:attrNameLst>
                                          <p:attrName>ppt_h</p:attrName>
                                        </p:attrNameLst>
                                      </p:cBhvr>
                                      <p:tavLst>
                                        <p:tav tm="0" fmla="#ppt_h-#ppt_h*((1.5-1.5*$)^3-(1.5-1.5*$)^2)">
                                          <p:val>
                                            <p:strVal val="0"/>
                                          </p:val>
                                        </p:tav>
                                        <p:tav tm="100000">
                                          <p:val>
                                            <p:strVal val="1"/>
                                          </p:val>
                                        </p:tav>
                                      </p:tavLst>
                                    </p:anim>
                                    <p:anim to="" calcmode="lin" valueType="num">
                                      <p:cBhvr>
                                        <p:cTn id="25" dur="700" fill="hold">
                                          <p:stCondLst>
                                            <p:cond delay="0"/>
                                          </p:stCondLst>
                                        </p:cTn>
                                        <p:tgtEl>
                                          <p:spTgt spid="66"/>
                                        </p:tgtEl>
                                        <p:attrNameLst>
                                          <p:attrName>ppt_w</p:attrName>
                                        </p:attrNameLst>
                                      </p:cBhvr>
                                      <p:tavLst>
                                        <p:tav tm="0" fmla="#ppt_w-#ppt_w*((1.5-1.5*$)^3-(1.5-1.5*$)^2)">
                                          <p:val>
                                            <p:strVal val="0"/>
                                          </p:val>
                                        </p:tav>
                                        <p:tav tm="100000">
                                          <p:val>
                                            <p:strVal val="1"/>
                                          </p:val>
                                        </p:tav>
                                      </p:tavLst>
                                    </p:anim>
                                  </p:childTnLst>
                                </p:cTn>
                              </p:par>
                              <p:par>
                                <p:cTn id="26" presetID="2" presetClass="entr" presetSubtype="8" decel="100000"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additive="base">
                                        <p:cTn id="28" dur="700" fill="hold"/>
                                        <p:tgtEl>
                                          <p:spTgt spid="44"/>
                                        </p:tgtEl>
                                        <p:attrNameLst>
                                          <p:attrName>ppt_x</p:attrName>
                                        </p:attrNameLst>
                                      </p:cBhvr>
                                      <p:tavLst>
                                        <p:tav tm="0">
                                          <p:val>
                                            <p:strVal val="0-#ppt_w/2"/>
                                          </p:val>
                                        </p:tav>
                                        <p:tav tm="100000">
                                          <p:val>
                                            <p:strVal val="#ppt_x"/>
                                          </p:val>
                                        </p:tav>
                                      </p:tavLst>
                                    </p:anim>
                                    <p:anim calcmode="lin" valueType="num">
                                      <p:cBhvr additive="base">
                                        <p:cTn id="29" dur="700" fill="hold"/>
                                        <p:tgtEl>
                                          <p:spTgt spid="44"/>
                                        </p:tgtEl>
                                        <p:attrNameLst>
                                          <p:attrName>ppt_y</p:attrName>
                                        </p:attrNameLst>
                                      </p:cBhvr>
                                      <p:tavLst>
                                        <p:tav tm="0">
                                          <p:val>
                                            <p:strVal val="#ppt_y"/>
                                          </p:val>
                                        </p:tav>
                                        <p:tav tm="100000">
                                          <p:val>
                                            <p:strVal val="#ppt_y"/>
                                          </p:val>
                                        </p:tav>
                                      </p:tavLst>
                                    </p:anim>
                                  </p:childTnLst>
                                </p:cTn>
                              </p:par>
                            </p:childTnLst>
                          </p:cTn>
                        </p:par>
                        <p:par>
                          <p:cTn id="30" fill="hold">
                            <p:stCondLst>
                              <p:cond delay="2855"/>
                            </p:stCondLst>
                            <p:childTnLst>
                              <p:par>
                                <p:cTn id="31" presetID="0" presetClass="entr" presetSubtype="0" fill="hold" nodeType="afterEffect">
                                  <p:stCondLst>
                                    <p:cond delay="0"/>
                                  </p:stCondLst>
                                  <p:childTnLst>
                                    <p:set>
                                      <p:cBhvr>
                                        <p:cTn id="32" dur="700" fill="hold">
                                          <p:stCondLst>
                                            <p:cond delay="0"/>
                                          </p:stCondLst>
                                        </p:cTn>
                                        <p:tgtEl>
                                          <p:spTgt spid="47"/>
                                        </p:tgtEl>
                                        <p:attrNameLst>
                                          <p:attrName>style.visibility</p:attrName>
                                        </p:attrNameLst>
                                      </p:cBhvr>
                                      <p:to>
                                        <p:strVal val="visible"/>
                                      </p:to>
                                    </p:set>
                                    <p:anim to="" calcmode="lin" valueType="num">
                                      <p:cBhvr>
                                        <p:cTn id="33" dur="700" fill="hold">
                                          <p:stCondLst>
                                            <p:cond delay="0"/>
                                          </p:stCondLst>
                                        </p:cTn>
                                        <p:tgtEl>
                                          <p:spTgt spid="47"/>
                                        </p:tgtEl>
                                        <p:attrNameLst>
                                          <p:attrName>ppt_h</p:attrName>
                                        </p:attrNameLst>
                                      </p:cBhvr>
                                      <p:tavLst>
                                        <p:tav tm="0" fmla="#ppt_h-#ppt_h*((1.5-1.5*$)^3-(1.5-1.5*$)^2)">
                                          <p:val>
                                            <p:strVal val="0"/>
                                          </p:val>
                                        </p:tav>
                                        <p:tav tm="100000">
                                          <p:val>
                                            <p:strVal val="1"/>
                                          </p:val>
                                        </p:tav>
                                      </p:tavLst>
                                    </p:anim>
                                    <p:anim to="" calcmode="lin" valueType="num">
                                      <p:cBhvr>
                                        <p:cTn id="34" dur="700" fill="hold">
                                          <p:stCondLst>
                                            <p:cond delay="0"/>
                                          </p:stCondLst>
                                        </p:cTn>
                                        <p:tgtEl>
                                          <p:spTgt spid="47"/>
                                        </p:tgtEl>
                                        <p:attrNameLst>
                                          <p:attrName>ppt_w</p:attrName>
                                        </p:attrNameLst>
                                      </p:cBhvr>
                                      <p:tavLst>
                                        <p:tav tm="0" fmla="#ppt_w-#ppt_w*((1.5-1.5*$)^3-(1.5-1.5*$)^2)">
                                          <p:val>
                                            <p:strVal val="0"/>
                                          </p:val>
                                        </p:tav>
                                        <p:tav tm="100000">
                                          <p:val>
                                            <p:strVal val="1"/>
                                          </p:val>
                                        </p:tav>
                                      </p:tavLst>
                                    </p:anim>
                                  </p:childTnLst>
                                </p:cTn>
                              </p:par>
                              <p:par>
                                <p:cTn id="35" presetID="2" presetClass="entr" presetSubtype="8" decel="100000"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additive="base">
                                        <p:cTn id="37" dur="700" fill="hold"/>
                                        <p:tgtEl>
                                          <p:spTgt spid="45"/>
                                        </p:tgtEl>
                                        <p:attrNameLst>
                                          <p:attrName>ppt_x</p:attrName>
                                        </p:attrNameLst>
                                      </p:cBhvr>
                                      <p:tavLst>
                                        <p:tav tm="0">
                                          <p:val>
                                            <p:strVal val="0-#ppt_w/2"/>
                                          </p:val>
                                        </p:tav>
                                        <p:tav tm="100000">
                                          <p:val>
                                            <p:strVal val="#ppt_x"/>
                                          </p:val>
                                        </p:tav>
                                      </p:tavLst>
                                    </p:anim>
                                    <p:anim calcmode="lin" valueType="num">
                                      <p:cBhvr additive="base">
                                        <p:cTn id="38" dur="700" fill="hold"/>
                                        <p:tgtEl>
                                          <p:spTgt spid="45"/>
                                        </p:tgtEl>
                                        <p:attrNameLst>
                                          <p:attrName>ppt_y</p:attrName>
                                        </p:attrNameLst>
                                      </p:cBhvr>
                                      <p:tavLst>
                                        <p:tav tm="0">
                                          <p:val>
                                            <p:strVal val="#ppt_y"/>
                                          </p:val>
                                        </p:tav>
                                        <p:tav tm="100000">
                                          <p:val>
                                            <p:strVal val="#ppt_y"/>
                                          </p:val>
                                        </p:tav>
                                      </p:tavLst>
                                    </p:anim>
                                  </p:childTnLst>
                                </p:cTn>
                              </p:par>
                            </p:childTnLst>
                          </p:cTn>
                        </p:par>
                        <p:par>
                          <p:cTn id="39" fill="hold">
                            <p:stCondLst>
                              <p:cond delay="3555"/>
                            </p:stCondLst>
                            <p:childTnLst>
                              <p:par>
                                <p:cTn id="40" presetID="0" presetClass="entr" presetSubtype="0" fill="hold" grpId="0" nodeType="afterEffect">
                                  <p:stCondLst>
                                    <p:cond delay="0"/>
                                  </p:stCondLst>
                                  <p:childTnLst>
                                    <p:set>
                                      <p:cBhvr>
                                        <p:cTn id="41" dur="700" fill="hold">
                                          <p:stCondLst>
                                            <p:cond delay="0"/>
                                          </p:stCondLst>
                                        </p:cTn>
                                        <p:tgtEl>
                                          <p:spTgt spid="58"/>
                                        </p:tgtEl>
                                        <p:attrNameLst>
                                          <p:attrName>style.visibility</p:attrName>
                                        </p:attrNameLst>
                                      </p:cBhvr>
                                      <p:to>
                                        <p:strVal val="visible"/>
                                      </p:to>
                                    </p:set>
                                    <p:anim to="" calcmode="lin" valueType="num">
                                      <p:cBhvr>
                                        <p:cTn id="42" dur="700" fill="hold">
                                          <p:stCondLst>
                                            <p:cond delay="0"/>
                                          </p:stCondLst>
                                        </p:cTn>
                                        <p:tgtEl>
                                          <p:spTgt spid="58"/>
                                        </p:tgtEl>
                                        <p:attrNameLst>
                                          <p:attrName>ppt_h</p:attrName>
                                        </p:attrNameLst>
                                      </p:cBhvr>
                                      <p:tavLst>
                                        <p:tav tm="0" fmla="#ppt_h-#ppt_h*((1.5-1.5*$)^3-(1.5-1.5*$)^2)">
                                          <p:val>
                                            <p:strVal val="0"/>
                                          </p:val>
                                        </p:tav>
                                        <p:tav tm="100000">
                                          <p:val>
                                            <p:strVal val="1"/>
                                          </p:val>
                                        </p:tav>
                                      </p:tavLst>
                                    </p:anim>
                                    <p:anim to="" calcmode="lin" valueType="num">
                                      <p:cBhvr>
                                        <p:cTn id="43" dur="700" fill="hold">
                                          <p:stCondLst>
                                            <p:cond delay="0"/>
                                          </p:stCondLst>
                                        </p:cTn>
                                        <p:tgtEl>
                                          <p:spTgt spid="58"/>
                                        </p:tgtEl>
                                        <p:attrNameLst>
                                          <p:attrName>ppt_w</p:attrName>
                                        </p:attrNameLst>
                                      </p:cBhvr>
                                      <p:tavLst>
                                        <p:tav tm="0" fmla="#ppt_w-#ppt_w*((1.5-1.5*$)^3-(1.5-1.5*$)^2)">
                                          <p:val>
                                            <p:strVal val="0"/>
                                          </p:val>
                                        </p:tav>
                                        <p:tav tm="100000">
                                          <p:val>
                                            <p:strVal val="1"/>
                                          </p:val>
                                        </p:tav>
                                      </p:tavLst>
                                    </p:anim>
                                  </p:childTnLst>
                                </p:cTn>
                              </p:par>
                              <p:par>
                                <p:cTn id="44" presetID="2" presetClass="entr" presetSubtype="2" decel="100000" fill="hold" grpId="0" nodeType="withEffect">
                                  <p:stCondLst>
                                    <p:cond delay="0"/>
                                  </p:stCondLst>
                                  <p:childTnLst>
                                    <p:set>
                                      <p:cBhvr>
                                        <p:cTn id="45" dur="1" fill="hold">
                                          <p:stCondLst>
                                            <p:cond delay="0"/>
                                          </p:stCondLst>
                                        </p:cTn>
                                        <p:tgtEl>
                                          <p:spTgt spid="42"/>
                                        </p:tgtEl>
                                        <p:attrNameLst>
                                          <p:attrName>style.visibility</p:attrName>
                                        </p:attrNameLst>
                                      </p:cBhvr>
                                      <p:to>
                                        <p:strVal val="visible"/>
                                      </p:to>
                                    </p:set>
                                    <p:anim calcmode="lin" valueType="num">
                                      <p:cBhvr additive="base">
                                        <p:cTn id="46" dur="700" fill="hold"/>
                                        <p:tgtEl>
                                          <p:spTgt spid="42"/>
                                        </p:tgtEl>
                                        <p:attrNameLst>
                                          <p:attrName>ppt_x</p:attrName>
                                        </p:attrNameLst>
                                      </p:cBhvr>
                                      <p:tavLst>
                                        <p:tav tm="0">
                                          <p:val>
                                            <p:strVal val="1+#ppt_w/2"/>
                                          </p:val>
                                        </p:tav>
                                        <p:tav tm="100000">
                                          <p:val>
                                            <p:strVal val="#ppt_x"/>
                                          </p:val>
                                        </p:tav>
                                      </p:tavLst>
                                    </p:anim>
                                    <p:anim calcmode="lin" valueType="num">
                                      <p:cBhvr additive="base">
                                        <p:cTn id="47" dur="700" fill="hold"/>
                                        <p:tgtEl>
                                          <p:spTgt spid="42"/>
                                        </p:tgtEl>
                                        <p:attrNameLst>
                                          <p:attrName>ppt_y</p:attrName>
                                        </p:attrNameLst>
                                      </p:cBhvr>
                                      <p:tavLst>
                                        <p:tav tm="0">
                                          <p:val>
                                            <p:strVal val="#ppt_y"/>
                                          </p:val>
                                        </p:tav>
                                        <p:tav tm="100000">
                                          <p:val>
                                            <p:strVal val="#ppt_y"/>
                                          </p:val>
                                        </p:tav>
                                      </p:tavLst>
                                    </p:anim>
                                  </p:childTnLst>
                                </p:cTn>
                              </p:par>
                            </p:childTnLst>
                          </p:cTn>
                        </p:par>
                        <p:par>
                          <p:cTn id="48" fill="hold">
                            <p:stCondLst>
                              <p:cond delay="4255"/>
                            </p:stCondLst>
                            <p:childTnLst>
                              <p:par>
                                <p:cTn id="49" presetID="0" presetClass="entr" presetSubtype="0" fill="hold" nodeType="afterEffect">
                                  <p:stCondLst>
                                    <p:cond delay="0"/>
                                  </p:stCondLst>
                                  <p:childTnLst>
                                    <p:set>
                                      <p:cBhvr>
                                        <p:cTn id="50" dur="700" fill="hold">
                                          <p:stCondLst>
                                            <p:cond delay="0"/>
                                          </p:stCondLst>
                                        </p:cTn>
                                        <p:tgtEl>
                                          <p:spTgt spid="59"/>
                                        </p:tgtEl>
                                        <p:attrNameLst>
                                          <p:attrName>style.visibility</p:attrName>
                                        </p:attrNameLst>
                                      </p:cBhvr>
                                      <p:to>
                                        <p:strVal val="visible"/>
                                      </p:to>
                                    </p:set>
                                    <p:anim to="" calcmode="lin" valueType="num">
                                      <p:cBhvr>
                                        <p:cTn id="51" dur="700" fill="hold">
                                          <p:stCondLst>
                                            <p:cond delay="0"/>
                                          </p:stCondLst>
                                        </p:cTn>
                                        <p:tgtEl>
                                          <p:spTgt spid="59"/>
                                        </p:tgtEl>
                                        <p:attrNameLst>
                                          <p:attrName>ppt_h</p:attrName>
                                        </p:attrNameLst>
                                      </p:cBhvr>
                                      <p:tavLst>
                                        <p:tav tm="0" fmla="#ppt_h-#ppt_h*((1.5-1.5*$)^3-(1.5-1.5*$)^2)">
                                          <p:val>
                                            <p:strVal val="0"/>
                                          </p:val>
                                        </p:tav>
                                        <p:tav tm="100000">
                                          <p:val>
                                            <p:strVal val="1"/>
                                          </p:val>
                                        </p:tav>
                                      </p:tavLst>
                                    </p:anim>
                                    <p:anim to="" calcmode="lin" valueType="num">
                                      <p:cBhvr>
                                        <p:cTn id="52" dur="700" fill="hold">
                                          <p:stCondLst>
                                            <p:cond delay="0"/>
                                          </p:stCondLst>
                                        </p:cTn>
                                        <p:tgtEl>
                                          <p:spTgt spid="59"/>
                                        </p:tgtEl>
                                        <p:attrNameLst>
                                          <p:attrName>ppt_w</p:attrName>
                                        </p:attrNameLst>
                                      </p:cBhvr>
                                      <p:tavLst>
                                        <p:tav tm="0" fmla="#ppt_w-#ppt_w*((1.5-1.5*$)^3-(1.5-1.5*$)^2)">
                                          <p:val>
                                            <p:strVal val="0"/>
                                          </p:val>
                                        </p:tav>
                                        <p:tav tm="100000">
                                          <p:val>
                                            <p:strVal val="1"/>
                                          </p:val>
                                        </p:tav>
                                      </p:tavLst>
                                    </p:anim>
                                  </p:childTnLst>
                                </p:cTn>
                              </p:par>
                              <p:par>
                                <p:cTn id="53" presetID="2" presetClass="entr" presetSubtype="2" decel="100000"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700" fill="hold"/>
                                        <p:tgtEl>
                                          <p:spTgt spid="41"/>
                                        </p:tgtEl>
                                        <p:attrNameLst>
                                          <p:attrName>ppt_x</p:attrName>
                                        </p:attrNameLst>
                                      </p:cBhvr>
                                      <p:tavLst>
                                        <p:tav tm="0">
                                          <p:val>
                                            <p:strVal val="1+#ppt_w/2"/>
                                          </p:val>
                                        </p:tav>
                                        <p:tav tm="100000">
                                          <p:val>
                                            <p:strVal val="#ppt_x"/>
                                          </p:val>
                                        </p:tav>
                                      </p:tavLst>
                                    </p:anim>
                                    <p:anim calcmode="lin" valueType="num">
                                      <p:cBhvr additive="base">
                                        <p:cTn id="56" dur="700" fill="hold"/>
                                        <p:tgtEl>
                                          <p:spTgt spid="41"/>
                                        </p:tgtEl>
                                        <p:attrNameLst>
                                          <p:attrName>ppt_y</p:attrName>
                                        </p:attrNameLst>
                                      </p:cBhvr>
                                      <p:tavLst>
                                        <p:tav tm="0">
                                          <p:val>
                                            <p:strVal val="#ppt_y"/>
                                          </p:val>
                                        </p:tav>
                                        <p:tav tm="100000">
                                          <p:val>
                                            <p:strVal val="#ppt_y"/>
                                          </p:val>
                                        </p:tav>
                                      </p:tavLst>
                                    </p:anim>
                                  </p:childTnLst>
                                </p:cTn>
                              </p:par>
                            </p:childTnLst>
                          </p:cTn>
                        </p:par>
                        <p:par>
                          <p:cTn id="57" fill="hold">
                            <p:stCondLst>
                              <p:cond delay="4955"/>
                            </p:stCondLst>
                            <p:childTnLst>
                              <p:par>
                                <p:cTn id="58" presetID="0" presetClass="entr" presetSubtype="0" fill="hold" grpId="0" nodeType="afterEffect">
                                  <p:stCondLst>
                                    <p:cond delay="0"/>
                                  </p:stCondLst>
                                  <p:childTnLst>
                                    <p:set>
                                      <p:cBhvr>
                                        <p:cTn id="59" dur="700" fill="hold">
                                          <p:stCondLst>
                                            <p:cond delay="0"/>
                                          </p:stCondLst>
                                        </p:cTn>
                                        <p:tgtEl>
                                          <p:spTgt spid="54"/>
                                        </p:tgtEl>
                                        <p:attrNameLst>
                                          <p:attrName>style.visibility</p:attrName>
                                        </p:attrNameLst>
                                      </p:cBhvr>
                                      <p:to>
                                        <p:strVal val="visible"/>
                                      </p:to>
                                    </p:set>
                                    <p:anim to="" calcmode="lin" valueType="num">
                                      <p:cBhvr>
                                        <p:cTn id="60" dur="700" fill="hold">
                                          <p:stCondLst>
                                            <p:cond delay="0"/>
                                          </p:stCondLst>
                                        </p:cTn>
                                        <p:tgtEl>
                                          <p:spTgt spid="54"/>
                                        </p:tgtEl>
                                        <p:attrNameLst>
                                          <p:attrName>ppt_h</p:attrName>
                                        </p:attrNameLst>
                                      </p:cBhvr>
                                      <p:tavLst>
                                        <p:tav tm="0" fmla="#ppt_h-#ppt_h*((1.5-1.5*$)^3-(1.5-1.5*$)^2)">
                                          <p:val>
                                            <p:strVal val="0"/>
                                          </p:val>
                                        </p:tav>
                                        <p:tav tm="100000">
                                          <p:val>
                                            <p:strVal val="1"/>
                                          </p:val>
                                        </p:tav>
                                      </p:tavLst>
                                    </p:anim>
                                    <p:anim to="" calcmode="lin" valueType="num">
                                      <p:cBhvr>
                                        <p:cTn id="61" dur="700" fill="hold">
                                          <p:stCondLst>
                                            <p:cond delay="0"/>
                                          </p:stCondLst>
                                        </p:cTn>
                                        <p:tgtEl>
                                          <p:spTgt spid="54"/>
                                        </p:tgtEl>
                                        <p:attrNameLst>
                                          <p:attrName>ppt_w</p:attrName>
                                        </p:attrNameLst>
                                      </p:cBhvr>
                                      <p:tavLst>
                                        <p:tav tm="0" fmla="#ppt_w-#ppt_w*((1.5-1.5*$)^3-(1.5-1.5*$)^2)">
                                          <p:val>
                                            <p:strVal val="0"/>
                                          </p:val>
                                        </p:tav>
                                        <p:tav tm="100000">
                                          <p:val>
                                            <p:strVal val="1"/>
                                          </p:val>
                                        </p:tav>
                                      </p:tavLst>
                                    </p:anim>
                                  </p:childTnLst>
                                </p:cTn>
                              </p:par>
                              <p:par>
                                <p:cTn id="62" presetID="2" presetClass="entr" presetSubtype="2" decel="100000" fill="hold" grpId="0" nodeType="with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additive="base">
                                        <p:cTn id="64" dur="700" fill="hold"/>
                                        <p:tgtEl>
                                          <p:spTgt spid="43"/>
                                        </p:tgtEl>
                                        <p:attrNameLst>
                                          <p:attrName>ppt_x</p:attrName>
                                        </p:attrNameLst>
                                      </p:cBhvr>
                                      <p:tavLst>
                                        <p:tav tm="0">
                                          <p:val>
                                            <p:strVal val="1+#ppt_w/2"/>
                                          </p:val>
                                        </p:tav>
                                        <p:tav tm="100000">
                                          <p:val>
                                            <p:strVal val="#ppt_x"/>
                                          </p:val>
                                        </p:tav>
                                      </p:tavLst>
                                    </p:anim>
                                    <p:anim calcmode="lin" valueType="num">
                                      <p:cBhvr additive="base">
                                        <p:cTn id="65" dur="700" fill="hold"/>
                                        <p:tgtEl>
                                          <p:spTgt spid="43"/>
                                        </p:tgtEl>
                                        <p:attrNameLst>
                                          <p:attrName>ppt_y</p:attrName>
                                        </p:attrNameLst>
                                      </p:cBhvr>
                                      <p:tavLst>
                                        <p:tav tm="0">
                                          <p:val>
                                            <p:strVal val="#ppt_y"/>
                                          </p:val>
                                        </p:tav>
                                        <p:tav tm="100000">
                                          <p:val>
                                            <p:strVal val="#ppt_y"/>
                                          </p:val>
                                        </p:tav>
                                      </p:tavLst>
                                    </p:anim>
                                  </p:childTnLst>
                                </p:cTn>
                              </p:par>
                            </p:childTnLst>
                          </p:cTn>
                        </p:par>
                        <p:par>
                          <p:cTn id="66" fill="hold">
                            <p:stCondLst>
                              <p:cond delay="5655"/>
                            </p:stCondLst>
                            <p:childTnLst>
                              <p:par>
                                <p:cTn id="67" presetID="0" presetClass="entr" presetSubtype="0" fill="hold" nodeType="afterEffect">
                                  <p:stCondLst>
                                    <p:cond delay="0"/>
                                  </p:stCondLst>
                                  <p:childTnLst>
                                    <p:set>
                                      <p:cBhvr>
                                        <p:cTn id="68" dur="700" fill="hold">
                                          <p:stCondLst>
                                            <p:cond delay="0"/>
                                          </p:stCondLst>
                                        </p:cTn>
                                        <p:tgtEl>
                                          <p:spTgt spid="55"/>
                                        </p:tgtEl>
                                        <p:attrNameLst>
                                          <p:attrName>style.visibility</p:attrName>
                                        </p:attrNameLst>
                                      </p:cBhvr>
                                      <p:to>
                                        <p:strVal val="visible"/>
                                      </p:to>
                                    </p:set>
                                    <p:anim to="" calcmode="lin" valueType="num">
                                      <p:cBhvr>
                                        <p:cTn id="69" dur="700" fill="hold">
                                          <p:stCondLst>
                                            <p:cond delay="0"/>
                                          </p:stCondLst>
                                        </p:cTn>
                                        <p:tgtEl>
                                          <p:spTgt spid="55"/>
                                        </p:tgtEl>
                                        <p:attrNameLst>
                                          <p:attrName>ppt_h</p:attrName>
                                        </p:attrNameLst>
                                      </p:cBhvr>
                                      <p:tavLst>
                                        <p:tav tm="0" fmla="#ppt_h-#ppt_h*((1.5-1.5*$)^3-(1.5-1.5*$)^2)">
                                          <p:val>
                                            <p:strVal val="0"/>
                                          </p:val>
                                        </p:tav>
                                        <p:tav tm="100000">
                                          <p:val>
                                            <p:strVal val="1"/>
                                          </p:val>
                                        </p:tav>
                                      </p:tavLst>
                                    </p:anim>
                                    <p:anim to="" calcmode="lin" valueType="num">
                                      <p:cBhvr>
                                        <p:cTn id="70" dur="700" fill="hold">
                                          <p:stCondLst>
                                            <p:cond delay="0"/>
                                          </p:stCondLst>
                                        </p:cTn>
                                        <p:tgtEl>
                                          <p:spTgt spid="55"/>
                                        </p:tgtEl>
                                        <p:attrNameLst>
                                          <p:attrName>ppt_w</p:attrName>
                                        </p:attrNameLst>
                                      </p:cBhvr>
                                      <p:tavLst>
                                        <p:tav tm="0" fmla="#ppt_w-#ppt_w*((1.5-1.5*$)^3-(1.5-1.5*$)^2)">
                                          <p:val>
                                            <p:strVal val="0"/>
                                          </p:val>
                                        </p:tav>
                                        <p:tav tm="100000">
                                          <p:val>
                                            <p:strVal val="1"/>
                                          </p:val>
                                        </p:tav>
                                      </p:tavLst>
                                    </p:anim>
                                  </p:childTnLst>
                                </p:cTn>
                              </p:par>
                              <p:par>
                                <p:cTn id="71" presetID="2" presetClass="entr" presetSubtype="8" decel="100000" fill="hold" grpId="0" nodeType="withEffect">
                                  <p:stCondLst>
                                    <p:cond delay="0"/>
                                  </p:stCondLst>
                                  <p:childTnLst>
                                    <p:set>
                                      <p:cBhvr>
                                        <p:cTn id="72" dur="1" fill="hold">
                                          <p:stCondLst>
                                            <p:cond delay="0"/>
                                          </p:stCondLst>
                                        </p:cTn>
                                        <p:tgtEl>
                                          <p:spTgt spid="46"/>
                                        </p:tgtEl>
                                        <p:attrNameLst>
                                          <p:attrName>style.visibility</p:attrName>
                                        </p:attrNameLst>
                                      </p:cBhvr>
                                      <p:to>
                                        <p:strVal val="visible"/>
                                      </p:to>
                                    </p:set>
                                    <p:anim calcmode="lin" valueType="num">
                                      <p:cBhvr additive="base">
                                        <p:cTn id="73" dur="700" fill="hold"/>
                                        <p:tgtEl>
                                          <p:spTgt spid="46"/>
                                        </p:tgtEl>
                                        <p:attrNameLst>
                                          <p:attrName>ppt_x</p:attrName>
                                        </p:attrNameLst>
                                      </p:cBhvr>
                                      <p:tavLst>
                                        <p:tav tm="0">
                                          <p:val>
                                            <p:strVal val="0-#ppt_w/2"/>
                                          </p:val>
                                        </p:tav>
                                        <p:tav tm="100000">
                                          <p:val>
                                            <p:strVal val="#ppt_x"/>
                                          </p:val>
                                        </p:tav>
                                      </p:tavLst>
                                    </p:anim>
                                    <p:anim calcmode="lin" valueType="num">
                                      <p:cBhvr additive="base">
                                        <p:cTn id="74" dur="7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1" grpId="0"/>
      <p:bldP spid="42" grpId="0"/>
      <p:bldP spid="43" grpId="0"/>
      <p:bldP spid="44" grpId="0"/>
      <p:bldP spid="45" grpId="0"/>
      <p:bldP spid="46" grpId="0"/>
      <p:bldP spid="54" grpId="0" animBg="1"/>
      <p:bldP spid="58" grpId="0" animBg="1"/>
      <p:bldP spid="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61DB17B-D451-4207-B14F-127D6564C98B}"/>
              </a:ext>
            </a:extLst>
          </p:cNvPr>
          <p:cNvSpPr/>
          <p:nvPr/>
        </p:nvSpPr>
        <p:spPr>
          <a:xfrm>
            <a:off x="1752600" y="7638657"/>
            <a:ext cx="9002332" cy="276999"/>
          </a:xfrm>
          <a:prstGeom prst="rect">
            <a:avLst/>
          </a:prstGeom>
        </p:spPr>
        <p:txBody>
          <a:bodyPr wrap="square">
            <a:spAutoFit/>
          </a:bodyPr>
          <a:lstStyle/>
          <a:p>
            <a:r>
              <a:rPr lang="en-US" altLang="zh-CN" sz="1200">
                <a:solidFill>
                  <a:schemeClr val="bg1">
                    <a:lumMod val="65000"/>
                  </a:schemeClr>
                </a:solidFill>
              </a:rPr>
              <a:t>All fonts used in this template can be used for personal or commercial use.</a:t>
            </a:r>
          </a:p>
        </p:txBody>
      </p:sp>
      <p:sp>
        <p:nvSpPr>
          <p:cNvPr id="13" name="Rectangle 12">
            <a:extLst>
              <a:ext uri="{FF2B5EF4-FFF2-40B4-BE49-F238E27FC236}">
                <a16:creationId xmlns:a16="http://schemas.microsoft.com/office/drawing/2014/main" id="{35B0FDF2-341D-4778-B64A-C9EC7D3B2A40}"/>
              </a:ext>
            </a:extLst>
          </p:cNvPr>
          <p:cNvSpPr/>
          <p:nvPr/>
        </p:nvSpPr>
        <p:spPr>
          <a:xfrm>
            <a:off x="1752600" y="5033112"/>
            <a:ext cx="6248400" cy="769441"/>
          </a:xfrm>
          <a:prstGeom prst="rect">
            <a:avLst/>
          </a:prstGeom>
        </p:spPr>
        <p:txBody>
          <a:bodyPr wrap="square">
            <a:spAutoFit/>
          </a:bodyPr>
          <a:lstStyle/>
          <a:p>
            <a:pPr>
              <a:spcBef>
                <a:spcPts val="600"/>
              </a:spcBef>
            </a:pPr>
            <a:r>
              <a:rPr lang="en-US" altLang="zh-CN" sz="2000" cap="all">
                <a:solidFill>
                  <a:schemeClr val="tx1">
                    <a:lumMod val="85000"/>
                    <a:lumOff val="15000"/>
                  </a:schemeClr>
                </a:solidFill>
                <a:latin typeface="+mj-lt"/>
              </a:rPr>
              <a:t>MONTSERRAT</a:t>
            </a:r>
          </a:p>
          <a:p>
            <a:pPr>
              <a:spcBef>
                <a:spcPts val="1200"/>
              </a:spcBef>
            </a:pPr>
            <a:r>
              <a:rPr lang="en-US" altLang="zh-CN" sz="1400" i="1">
                <a:solidFill>
                  <a:schemeClr val="bg1">
                    <a:lumMod val="50000"/>
                  </a:schemeClr>
                </a:solidFill>
              </a:rPr>
              <a:t>https://www.fontsquirrel.com/fonts/montserrat</a:t>
            </a:r>
          </a:p>
        </p:txBody>
      </p:sp>
      <p:sp>
        <p:nvSpPr>
          <p:cNvPr id="14" name="TextBox 13">
            <a:extLst>
              <a:ext uri="{FF2B5EF4-FFF2-40B4-BE49-F238E27FC236}">
                <a16:creationId xmlns:a16="http://schemas.microsoft.com/office/drawing/2014/main" id="{43E4EB83-672E-4E43-BD56-6EB7DCA083AC}"/>
              </a:ext>
            </a:extLst>
          </p:cNvPr>
          <p:cNvSpPr txBox="1"/>
          <p:nvPr/>
        </p:nvSpPr>
        <p:spPr>
          <a:xfrm>
            <a:off x="1685490" y="2543223"/>
            <a:ext cx="7458510" cy="2215991"/>
          </a:xfrm>
          <a:prstGeom prst="rect">
            <a:avLst/>
          </a:prstGeom>
          <a:noFill/>
        </p:spPr>
        <p:txBody>
          <a:bodyPr wrap="square" rtlCol="0">
            <a:spAutoFit/>
          </a:bodyPr>
          <a:lstStyle/>
          <a:p>
            <a:r>
              <a:rPr lang="en-US" altLang="zh-CN" sz="13800">
                <a:solidFill>
                  <a:schemeClr val="tx1">
                    <a:lumMod val="85000"/>
                    <a:lumOff val="15000"/>
                  </a:schemeClr>
                </a:solidFill>
                <a:latin typeface="Montserrat ExtraBold" panose="00000900000000000000" pitchFamily="50" charset="0"/>
              </a:rPr>
              <a:t>Aa</a:t>
            </a:r>
            <a:r>
              <a:rPr lang="en-US" altLang="zh-CN" sz="13800">
                <a:solidFill>
                  <a:schemeClr val="tx1">
                    <a:lumMod val="85000"/>
                    <a:lumOff val="15000"/>
                  </a:schemeClr>
                </a:solidFill>
                <a:latin typeface="Montserrat Light" panose="00000400000000000000" pitchFamily="50" charset="0"/>
              </a:rPr>
              <a:t>Bb</a:t>
            </a:r>
            <a:endParaRPr lang="zh-CN" altLang="en-US" sz="13800">
              <a:solidFill>
                <a:schemeClr val="tx1">
                  <a:lumMod val="85000"/>
                  <a:lumOff val="15000"/>
                </a:schemeClr>
              </a:solidFill>
              <a:latin typeface="Montserrat Light" panose="00000400000000000000" pitchFamily="50" charset="0"/>
            </a:endParaRPr>
          </a:p>
        </p:txBody>
      </p:sp>
    </p:spTree>
    <p:extLst>
      <p:ext uri="{BB962C8B-B14F-4D97-AF65-F5344CB8AC3E}">
        <p14:creationId xmlns:p14="http://schemas.microsoft.com/office/powerpoint/2010/main" val="51382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3D14387-7A4F-4FE9-ACA1-8E0EC519AE7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66900" y="1878479"/>
            <a:ext cx="5163760" cy="1365622"/>
          </a:xfrm>
          <a:prstGeom prst="rect">
            <a:avLst/>
          </a:prstGeom>
        </p:spPr>
      </p:pic>
      <p:sp>
        <p:nvSpPr>
          <p:cNvPr id="11" name="TextBox 10">
            <a:extLst>
              <a:ext uri="{FF2B5EF4-FFF2-40B4-BE49-F238E27FC236}">
                <a16:creationId xmlns:a16="http://schemas.microsoft.com/office/drawing/2014/main" id="{12850873-91D9-4840-A3C6-9287C705944A}"/>
              </a:ext>
            </a:extLst>
          </p:cNvPr>
          <p:cNvSpPr txBox="1"/>
          <p:nvPr/>
        </p:nvSpPr>
        <p:spPr>
          <a:xfrm>
            <a:off x="1866900" y="6624154"/>
            <a:ext cx="10184423" cy="646331"/>
          </a:xfrm>
          <a:prstGeom prst="rect">
            <a:avLst/>
          </a:prstGeom>
          <a:noFill/>
        </p:spPr>
        <p:txBody>
          <a:bodyPr wrap="square" rtlCol="0">
            <a:spAutoFit/>
          </a:bodyPr>
          <a:lstStyle/>
          <a:p>
            <a:r>
              <a:rPr lang="en-US" sz="3600">
                <a:solidFill>
                  <a:schemeClr val="accent1"/>
                </a:solidFill>
                <a:latin typeface="Montserrat Black" panose="00000A00000000000000" pitchFamily="50" charset="0"/>
              </a:rPr>
              <a:t>NOT to be sold as is or modified!</a:t>
            </a:r>
          </a:p>
        </p:txBody>
      </p:sp>
      <p:sp>
        <p:nvSpPr>
          <p:cNvPr id="12" name="TextBox 11">
            <a:extLst>
              <a:ext uri="{FF2B5EF4-FFF2-40B4-BE49-F238E27FC236}">
                <a16:creationId xmlns:a16="http://schemas.microsoft.com/office/drawing/2014/main" id="{C19DD76B-9B7D-43E9-96B4-3CFBDE110589}"/>
              </a:ext>
            </a:extLst>
          </p:cNvPr>
          <p:cNvSpPr txBox="1"/>
          <p:nvPr/>
        </p:nvSpPr>
        <p:spPr>
          <a:xfrm>
            <a:off x="1866900" y="7604760"/>
            <a:ext cx="12458700" cy="1443087"/>
          </a:xfrm>
          <a:prstGeom prst="rect">
            <a:avLst/>
          </a:prstGeom>
          <a:noFill/>
        </p:spPr>
        <p:txBody>
          <a:bodyPr wrap="square" rtlCol="0">
            <a:spAutoFit/>
          </a:bodyPr>
          <a:lstStyle/>
          <a:p>
            <a:pPr>
              <a:lnSpc>
                <a:spcPct val="150000"/>
              </a:lnSpc>
              <a:spcBef>
                <a:spcPts val="1200"/>
              </a:spcBef>
            </a:pPr>
            <a:r>
              <a:rPr lang="en-US" sz="1800">
                <a:solidFill>
                  <a:schemeClr val="bg1">
                    <a:lumMod val="65000"/>
                  </a:schemeClr>
                </a:solidFill>
              </a:rPr>
              <a:t>Thanks for downloading! </a:t>
            </a:r>
          </a:p>
          <a:p>
            <a:pPr>
              <a:lnSpc>
                <a:spcPct val="150000"/>
              </a:lnSpc>
              <a:spcBef>
                <a:spcPts val="1200"/>
              </a:spcBef>
            </a:pPr>
            <a:r>
              <a:rPr lang="en-US" sz="1800">
                <a:solidFill>
                  <a:schemeClr val="bg1">
                    <a:lumMod val="65000"/>
                  </a:schemeClr>
                </a:solidFill>
              </a:rPr>
              <a:t>You can read our terms of use to learn more. If you have any questions, you can go to </a:t>
            </a:r>
            <a:r>
              <a:rPr lang="en-US" sz="1800">
                <a:solidFill>
                  <a:schemeClr val="bg1">
                    <a:lumMod val="65000"/>
                  </a:schemeClr>
                </a:solidFill>
                <a:hlinkClick r:id="rId3" action="ppaction://hlinkfile"/>
              </a:rPr>
              <a:t>mslides.com </a:t>
            </a:r>
            <a:r>
              <a:rPr lang="en-US" sz="1800">
                <a:solidFill>
                  <a:schemeClr val="bg1">
                    <a:lumMod val="65000"/>
                  </a:schemeClr>
                </a:solidFill>
              </a:rPr>
              <a:t>to leave a comment or sent message to us. </a:t>
            </a:r>
          </a:p>
        </p:txBody>
      </p:sp>
      <p:sp>
        <p:nvSpPr>
          <p:cNvPr id="15" name="TextBox 14">
            <a:extLst>
              <a:ext uri="{FF2B5EF4-FFF2-40B4-BE49-F238E27FC236}">
                <a16:creationId xmlns:a16="http://schemas.microsoft.com/office/drawing/2014/main" id="{A4CCAACA-12FC-46F5-8F05-3EFFE57334D3}"/>
              </a:ext>
            </a:extLst>
          </p:cNvPr>
          <p:cNvSpPr txBox="1"/>
          <p:nvPr/>
        </p:nvSpPr>
        <p:spPr>
          <a:xfrm>
            <a:off x="1866900" y="3825693"/>
            <a:ext cx="13479780" cy="683264"/>
          </a:xfrm>
          <a:prstGeom prst="rect">
            <a:avLst/>
          </a:prstGeom>
          <a:noFill/>
        </p:spPr>
        <p:txBody>
          <a:bodyPr wrap="square" rtlCol="0">
            <a:spAutoFit/>
          </a:bodyPr>
          <a:lstStyle/>
          <a:p>
            <a:pPr>
              <a:lnSpc>
                <a:spcPct val="120000"/>
              </a:lnSpc>
            </a:pPr>
            <a:r>
              <a:rPr lang="en-US" sz="3200">
                <a:latin typeface="Poppins ExtraBold" panose="00000900000000000000" pitchFamily="50" charset="0"/>
                <a:cs typeface="Poppins ExtraBold" panose="00000900000000000000" pitchFamily="50" charset="0"/>
              </a:rPr>
              <a:t>Free </a:t>
            </a:r>
            <a:r>
              <a:rPr lang="en-US" altLang="zh-CN" sz="3200">
                <a:latin typeface="Poppins ExtraBold" panose="00000900000000000000" pitchFamily="50" charset="0"/>
                <a:cs typeface="Poppins ExtraBold" panose="00000900000000000000" pitchFamily="50" charset="0"/>
              </a:rPr>
              <a:t>PowerPoint Templates and Google Slides Themes</a:t>
            </a:r>
            <a:r>
              <a:rPr lang="en-US" sz="3200">
                <a:latin typeface="Poppins ExtraBold" panose="00000900000000000000" pitchFamily="50" charset="0"/>
                <a:cs typeface="Poppins ExtraBold" panose="00000900000000000000" pitchFamily="50" charset="0"/>
              </a:rPr>
              <a:t>.</a:t>
            </a:r>
          </a:p>
        </p:txBody>
      </p:sp>
    </p:spTree>
    <p:extLst>
      <p:ext uri="{BB962C8B-B14F-4D97-AF65-F5344CB8AC3E}">
        <p14:creationId xmlns:p14="http://schemas.microsoft.com/office/powerpoint/2010/main" val="1709089995"/>
      </p:ext>
    </p:extLst>
  </p:cSld>
  <p:clrMapOvr>
    <a:masterClrMapping/>
  </p:clrMapOvr>
</p:sld>
</file>

<file path=ppt/theme/theme1.xml><?xml version="1.0" encoding="utf-8"?>
<a:theme xmlns:a="http://schemas.openxmlformats.org/drawingml/2006/main" name="Simplicity theme">
  <a:themeElements>
    <a:clrScheme name="3-multicolor 01 bright">
      <a:dk1>
        <a:sysClr val="windowText" lastClr="000000"/>
      </a:dk1>
      <a:lt1>
        <a:srgbClr val="FFFFFF"/>
      </a:lt1>
      <a:dk2>
        <a:srgbClr val="262626"/>
      </a:dk2>
      <a:lt2>
        <a:srgbClr val="EFEFEF"/>
      </a:lt2>
      <a:accent1>
        <a:srgbClr val="92C83E"/>
      </a:accent1>
      <a:accent2>
        <a:srgbClr val="01AA8D"/>
      </a:accent2>
      <a:accent3>
        <a:srgbClr val="30B8EC"/>
      </a:accent3>
      <a:accent4>
        <a:srgbClr val="FFC000"/>
      </a:accent4>
      <a:accent5>
        <a:srgbClr val="F62401"/>
      </a:accent5>
      <a:accent6>
        <a:srgbClr val="9F3EDD"/>
      </a:accent6>
      <a:hlink>
        <a:srgbClr val="92C83E"/>
      </a:hlink>
      <a:folHlink>
        <a:srgbClr val="BFBFBF"/>
      </a:folHlink>
    </a:clrScheme>
    <a:fontScheme name="Custom 1">
      <a:majorFont>
        <a:latin typeface="Montserrat Medium"/>
        <a:ea typeface="Microsoft YaHei UI"/>
        <a:cs typeface=""/>
      </a:majorFont>
      <a:minorFont>
        <a:latin typeface="Montserrat Light"/>
        <a:ea typeface="Microsoft YaHei UI Light"/>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e7d195523061f1c0 xmlns="http://e7d195523061f1c0/custom/data/def">
  <_7b1dac89e7d195523061f1c0316ecb71 xmlns="">e7d195523061f1c0cef09ac28eaae964ec9988a5cce77c8b8C1E4685C6E6B40CD7615480512384A61EE159C6FE0045D14B61E85D0A95589D558B81FFC809322ACC20DC2254D928200A3EA0841B8B1814961BE795024DFDEF45878460D5EEC04B3DB4C246007153409DEDE37CA726A66AF19B77CE744E11CADCFB09B3408DEC1F688348922E38CCEE</_7b1dac89e7d195523061f1c0316ecb71>
  <_7b1dac89e7d195523061f1c0316ecb71 xmlns="">e7d195523061f1c0cef09ac28eaae964ec9988a5cce77c8b8C1E4685C6E6B40CD7615480512384A61EE159C6FE0045D14B61E85D0A95589D558B81FFC809322ACC20DC2254D928200A3EA0841B8B1814961BE795024DFDEFCC1129033FEC21F5C5BDE68E2B7A1F8E41338FB0DD71548A78ADD1F5722F5FD965480A64BD076FD2328431DAE9622527</_7b1dac89e7d195523061f1c0316ecb71>
  <_7b1dac89e7d195523061f1c0316ecb71 xmlns="">e7d195523061f1c0cef09ac28eaae964ec9988a5cce77c8b8C1E4685C6E6B40CD7615480512384A61EE159C6FE0045D14B61E85D0A95589D558B81FFC809322ACC20DC2254D928200A3EA0841B8B18144DC47CBD04FCA384408AF03A26AFFDF192346722787A389DB6D6BE826066A063ECDC78A932AD2721B5CFDE870F76DE7C3CCE2B9A07730B5F</_7b1dac89e7d195523061f1c0316ecb71>
  <_7b1dac89e7d195523061f1c0316ecb71 xmlns="">e7d195523061f1c0cef09ac28eaae964ec9988a5cce77c8b8C1E4685C6E6B40CD7615480512384A61EE159C6FE0045D14B61E85D0A95589D558B81FFC809322ACC20DC2254D928200A3EA0841B8B18146B5918F8DA8F2BB8EBBD78811AB79BAD25B3D3572375DC872E76B122646A4CFEC757C0C5DC45C58AA1C19C5F82E1244272D3D963277B72E4</_7b1dac89e7d195523061f1c0316ecb71>
  <_7b1dac89e7d195523061f1c0316ecb71 xmlns="">e7d195523061f1c0cef09ac28eaae964ec9988a5cce77c8b8C1E4685C6E6B40CD7615480512384A61EE159C6FE0045D14B61E85D0A95589D558B81FFC809322ACC20DC2254D928200A3EA0841B8B1814D46540F92FDE0CC7D2E4FED8FEEFC6C9A68F4EFD8E967F607C3A4874F08B710D4B9EDAF2198A37174DB562817F68A467C4A8AF4E469EC69C</_7b1dac89e7d195523061f1c0316ecb71>
  <_7b1dac89e7d195523061f1c0316ecb71 xmlns="">e7d195523061f1c0cef09ac28eaae964ec9988a5cce77c8b8C1E4685C6E6B40CD7615480512384A61EE159C6FE0045D14B61E85D0A95589D558B81FFC809322ACC20DC2254D928200A3EA0841B8B1814D46540F92FDE0CC7F1A0A352A74694BDC8D7E096E6A67150D06CE09000740E4468C0E429E53B576B791DC034A987477FBCAC6FCDEEA8FDF8</_7b1dac89e7d195523061f1c0316ecb71>
  <_7b1dac89e7d195523061f1c0316ecb71 xmlns="">e7d195523061f1c0cef09ac28eaae964ec9988a5cce77c8b8C1E4685C6E6B40CD7615480512384A61EE159C6FE0045D14B61E85D0A95589D558B81FFC809322ACC20DC2254D928200A3EA0841B8B18142FBE450CA6476861A085A53B0B0F3C0501F176467351CFE8A50B523E8722B0960368A29699C716E5560DC472CD7028D123F7EF4AA3569329</_7b1dac89e7d195523061f1c0316ecb71>
  <_7b1dac89e7d195523061f1c0316ecb71 xmlns="">e7d195523061f1c0cef09ac28eaae964ec9988a5cce77c8b8C1E4685C6E6B40CD7615480512384A61EE159C6FE0045D14B61E85D0A95589D558B81FFC809322ACC20DC2254D928200A3EA0841B8B181497967B5C7141FB2B73FA35BB466BBE4B7AEDFC2ECE8ED32C637BBE79C8274B940C4D097F2D520BB92E21F9B7E46A13F753F53D832A761DC01D64101EEDBAA6DE</_7b1dac89e7d195523061f1c0316ecb71>
  <_7b1dac89e7d195523061f1c0316ecb71 xmlns="">e7d195523061f1c0cef09ac28eaae964ec9988a5cce77c8b8C1E4685C6E6B40CD7615480512384A61EE159C6FE0045D14B61E85D0A95589D558B81FFC809322ACC20DC2254D928200A3EA0841B8B1814CCEAFA1407BA82CF1A1F8602E4545942575339612F352FC1C793AA89CE956E3FED3286C44BBFE36EF33792E4E3AF4980969F2A19EBE68C21</_7b1dac89e7d195523061f1c0316ecb71>
  <_7b1dac89e7d195523061f1c0316ecb71 xmlns="">e7d195523061f1c0cef09ac28eaae964ec9988a5cce77c8b8C1E4685C6E6B40CD7615480512384A61EE159C6FE0045D14B61E85D0A95589D558B81FFC809322ACC20DC2254D928200A3EA0841B8B18141B9F7DD698B7CCF44C9216763E8A16F8F569E8958EDB0333C8BFA7609389EEC4801C7DDBD37B372814389AA2C39DB34C7B07EB3752B9F665</_7b1dac89e7d195523061f1c0316ecb71>
  <_7b1dac89e7d195523061f1c0316ecb71 xmlns="">e7d195523061f1c0cef09ac28eaae964ec9988a5cce77c8b8C1E4685C6E6B40CD7615480512384A61EE159C6FE0045D14B61E85D0A95589D558B81FFC809322ACC20DC2254D928200A3EA0841B8B1814698A4C960560469CA8A8F3F9287BE9713BB2BEEFF16769B86F03514EDC2D637C22BECE1BFABBC94AC3116D8CD2ACAFD5170249B213C49E4D</_7b1dac89e7d195523061f1c0316ecb71>
  <_7b1dac89e7d195523061f1c0316ecb71 xmlns="">e7d195523061f1c0cef09ac28eaae964ec9988a5cce77c8b8C1E4685C6E6B40CD7615480512384A61EE159C6FE0045D14B61E85D0A95589D558B81FFC809322ACC20DC2254D928200A3EA0841B8B181425E75F621A0737AE1BF7D07EA7969786D68EDEADF71E79D44BC2C687233A866F34D79438FD6F1D02587CB78DE60651920A5F539071126543</_7b1dac89e7d195523061f1c0316ecb71>
  <_7b1dac89e7d195523061f1c0316ecb71 xmlns="">e7d195523061f1c0cef09ac28eaae964ec9988a5cce77c8b8C1E4685C6E6B40CD7615480512384A61EE159C6FE0045D14B61E85D0A95589D558B81FFC809322ACC20DC2254D928200A3EA0841B8B18145D7DC62DE5AA0F7A4D8411BCF39BBBCEC08D09261D6A1BBC7EE625E59B150391F5232318D27653B00040D334DDB89C325FA32DA05BD12AB5</_7b1dac89e7d195523061f1c0316ecb71>
</e7d195523061f1c0>
</file>

<file path=customXml/itemProps1.xml><?xml version="1.0" encoding="utf-8"?>
<ds:datastoreItem xmlns:ds="http://schemas.openxmlformats.org/officeDocument/2006/customXml" ds:itemID="{01BAF993-C85B-4CE1-B9E0-C79EAD7A96BF}">
  <ds:schemaRefs>
    <ds:schemaRef ds:uri="http://e7d195523061f1c0/custom/data/def"/>
    <ds:schemaRef ds:uri=""/>
  </ds:schemaRefs>
</ds:datastoreItem>
</file>

<file path=docProps/app.xml><?xml version="1.0" encoding="utf-8"?>
<Properties xmlns="http://schemas.openxmlformats.org/officeDocument/2006/extended-properties" xmlns:vt="http://schemas.openxmlformats.org/officeDocument/2006/docPropsVTypes">
  <Template/>
  <TotalTime>407038</TotalTime>
  <Words>1230</Words>
  <Application>Microsoft Office PowerPoint</Application>
  <PresentationFormat>Custom</PresentationFormat>
  <Paragraphs>103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Montserrat Black</vt:lpstr>
      <vt:lpstr>Montserrat ExtraBold</vt:lpstr>
      <vt:lpstr>Montserrat Light</vt:lpstr>
      <vt:lpstr>Montserrat Medium</vt:lpstr>
      <vt:lpstr>Poppins ExtraBold</vt:lpstr>
      <vt:lpstr>Simplicity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©PPTSTORE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©PPTSTORE</dc:creator>
  <dc:description>©PPTSTORE 版权所有</dc:description>
  <cp:lastModifiedBy>yang x</cp:lastModifiedBy>
  <cp:revision>6009</cp:revision>
  <dcterms:created xsi:type="dcterms:W3CDTF">2015-11-23T02:03:38Z</dcterms:created>
  <dcterms:modified xsi:type="dcterms:W3CDTF">2021-11-07T11:01:24Z</dcterms:modified>
</cp:coreProperties>
</file>